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2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  <p:sldMasterId id="2147484110" r:id="rId2"/>
    <p:sldMasterId id="2147484130" r:id="rId3"/>
    <p:sldMasterId id="2147484172" r:id="rId4"/>
    <p:sldMasterId id="2147484187" r:id="rId5"/>
    <p:sldMasterId id="2147484206" r:id="rId6"/>
    <p:sldMasterId id="2147484225" r:id="rId7"/>
    <p:sldMasterId id="2147484271" r:id="rId8"/>
    <p:sldMasterId id="2147484280" r:id="rId9"/>
    <p:sldMasterId id="2147484341" r:id="rId10"/>
    <p:sldMasterId id="2147484373" r:id="rId11"/>
    <p:sldMasterId id="2147484392" r:id="rId12"/>
    <p:sldMasterId id="2147484424" r:id="rId13"/>
  </p:sldMasterIdLst>
  <p:notesMasterIdLst>
    <p:notesMasterId r:id="rId48"/>
  </p:notesMasterIdLst>
  <p:handoutMasterIdLst>
    <p:handoutMasterId r:id="rId49"/>
  </p:handoutMasterIdLst>
  <p:sldIdLst>
    <p:sldId id="1034" r:id="rId14"/>
    <p:sldId id="1035" r:id="rId15"/>
    <p:sldId id="1093" r:id="rId16"/>
    <p:sldId id="1092" r:id="rId17"/>
    <p:sldId id="1094" r:id="rId18"/>
    <p:sldId id="861" r:id="rId19"/>
    <p:sldId id="998" r:id="rId20"/>
    <p:sldId id="1089" r:id="rId21"/>
    <p:sldId id="1059" r:id="rId22"/>
    <p:sldId id="1088" r:id="rId23"/>
    <p:sldId id="268" r:id="rId24"/>
    <p:sldId id="299" r:id="rId25"/>
    <p:sldId id="988" r:id="rId26"/>
    <p:sldId id="1058" r:id="rId27"/>
    <p:sldId id="267" r:id="rId28"/>
    <p:sldId id="1083" r:id="rId29"/>
    <p:sldId id="1095" r:id="rId30"/>
    <p:sldId id="984" r:id="rId31"/>
    <p:sldId id="265" r:id="rId32"/>
    <p:sldId id="989" r:id="rId33"/>
    <p:sldId id="990" r:id="rId34"/>
    <p:sldId id="1053" r:id="rId35"/>
    <p:sldId id="1084" r:id="rId36"/>
    <p:sldId id="263" r:id="rId37"/>
    <p:sldId id="1039" r:id="rId38"/>
    <p:sldId id="1097" r:id="rId39"/>
    <p:sldId id="1096" r:id="rId40"/>
    <p:sldId id="1072" r:id="rId41"/>
    <p:sldId id="1048" r:id="rId42"/>
    <p:sldId id="893" r:id="rId43"/>
    <p:sldId id="897" r:id="rId44"/>
    <p:sldId id="1054" r:id="rId45"/>
    <p:sldId id="1045" r:id="rId46"/>
    <p:sldId id="922" r:id="rId47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56" userDrawn="1">
          <p15:clr>
            <a:srgbClr val="A4A3A4"/>
          </p15:clr>
        </p15:guide>
        <p15:guide id="2" orient="horz" pos="168" userDrawn="1">
          <p15:clr>
            <a:srgbClr val="A4A3A4"/>
          </p15:clr>
        </p15:guide>
        <p15:guide id="3" pos="14638" userDrawn="1">
          <p15:clr>
            <a:srgbClr val="A4A3A4"/>
          </p15:clr>
        </p15:guide>
        <p15:guide id="4" pos="76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nf" initials="Cnf" lastIdx="18" clrIdx="0"/>
  <p:cmAuthor id="2" name="John Kaliski" initials="JK" lastIdx="17" clrIdx="1"/>
  <p:cmAuthor id="3" name="Tony Carvajal" initials="TC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BAF"/>
    <a:srgbClr val="FFFF00"/>
    <a:srgbClr val="6D281A"/>
    <a:srgbClr val="AFD1FF"/>
    <a:srgbClr val="00B853"/>
    <a:srgbClr val="C7AB45"/>
    <a:srgbClr val="FD9803"/>
    <a:srgbClr val="E08602"/>
    <a:srgbClr val="D75D5D"/>
    <a:srgbClr val="98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0036" autoAdjust="0"/>
  </p:normalViewPr>
  <p:slideViewPr>
    <p:cSldViewPr snapToGrid="0" snapToObjects="1">
      <p:cViewPr varScale="1">
        <p:scale>
          <a:sx n="58" d="100"/>
          <a:sy n="58" d="100"/>
        </p:scale>
        <p:origin x="282" y="42"/>
      </p:cViewPr>
      <p:guideLst>
        <p:guide orient="horz" pos="5856"/>
        <p:guide orient="horz" pos="168"/>
        <p:guide pos="14638"/>
        <p:guide pos="7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-3082"/>
    </p:cViewPr>
  </p:sorterViewPr>
  <p:notesViewPr>
    <p:cSldViewPr snapToGrid="0" snapToObjects="1">
      <p:cViewPr varScale="1">
        <p:scale>
          <a:sx n="65" d="100"/>
          <a:sy n="65" d="100"/>
        </p:scale>
        <p:origin x="227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r">
              <a:defRPr sz="1200"/>
            </a:lvl1pPr>
          </a:lstStyle>
          <a:p>
            <a:fld id="{E1C3EE33-30EF-4B2A-83C6-A25CDC34BEE6}" type="datetimeFigureOut">
              <a:rPr lang="en-US" smtClean="0"/>
              <a:t>07/22/2019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r">
              <a:defRPr sz="1200"/>
            </a:lvl1pPr>
          </a:lstStyle>
          <a:p>
            <a:fld id="{7096893D-2855-468E-BACB-35C20764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07/22/2019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24" tIns="46712" rIns="93424" bIns="46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424" tIns="46712" rIns="93424" bIns="4671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DAB48-FC7E-47A8-9FEC-59FF8A90070C}" type="slidenum">
              <a:rPr lang="en-US" smtClean="0">
                <a:solidFill>
                  <a:prstClr val="black"/>
                </a:solidFill>
                <a:latin typeface="Lato Light"/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032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71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49AE0-3751-4413-B57C-50D64746A10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49AE0-3751-4413-B57C-50D64746A10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88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57288"/>
            <a:ext cx="5546725" cy="312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DB95-233A-4B99-9A7C-4949CCE88BD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DAB48-FC7E-47A8-9FEC-59FF8A9007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23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773238" y="5857875"/>
            <a:ext cx="4957762" cy="27892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87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5857875"/>
            <a:ext cx="4957762" cy="2789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5857875"/>
            <a:ext cx="4957762" cy="2789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11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5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0E392C87-A2A9-47F3-8C56-26449197FA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44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59A4FEDD-BC84-48D7-BB39-A30C7E1DA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Lato Light" pitchFamily="34" charset="0"/>
            </a:endParaRPr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E1FD21EC-775F-4C8F-B6C2-FE3C10FB8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6971" indent="-291143"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4571" indent="-232914"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99" indent="-232914"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6228" indent="-232914"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2056" indent="-232914" defTabSz="1839052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7884" indent="-232914" defTabSz="1839052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3713" indent="-232914" defTabSz="1839052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59541" indent="-232914" defTabSz="1839052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4A9EFF-366A-4FB0-B9A7-5FADB746CE7E}" type="slidenum">
              <a:rPr lang="en-US" altLang="en-US" sz="1200">
                <a:solidFill>
                  <a:srgbClr val="000000"/>
                </a:solidFill>
                <a:latin typeface="Lato Light" pitchFamily="34" charset="0"/>
              </a:rPr>
              <a:pPr/>
              <a:t>2</a:t>
            </a:fld>
            <a:endParaRPr lang="en-US" altLang="en-US" sz="1200" dirty="0">
              <a:solidFill>
                <a:srgbClr val="000000"/>
              </a:solidFill>
              <a:latin typeface="Lat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5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39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5857875"/>
            <a:ext cx="4957762" cy="2789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6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9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32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5857875"/>
            <a:ext cx="4957762" cy="2789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6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2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1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8154" y="4340634"/>
            <a:ext cx="6223086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5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8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B9920107-2960-4815-A064-0C8852AC50B6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9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FBAB8E3D-B14F-4CA1-8D80-B6FCC5C5A81E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102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3" y="2676266"/>
            <a:ext cx="10052052" cy="8462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80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7" y="3499556"/>
            <a:ext cx="9285379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1" y="6286879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6" y="6258657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4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3" y="2536939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5" y="2557465"/>
            <a:ext cx="9387889" cy="9381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59" y="7308633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0550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5" y="0"/>
            <a:ext cx="1319038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96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00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5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400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5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400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33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3716" indent="0" algn="ctr">
              <a:buNone/>
              <a:defRPr sz="3999"/>
            </a:lvl2pPr>
            <a:lvl3pPr marL="1827431" indent="0" algn="ctr">
              <a:buNone/>
              <a:defRPr sz="3599"/>
            </a:lvl3pPr>
            <a:lvl4pPr marL="2741143" indent="0" algn="ctr">
              <a:buNone/>
              <a:defRPr sz="3199"/>
            </a:lvl4pPr>
            <a:lvl5pPr marL="3654858" indent="0" algn="ctr">
              <a:buNone/>
              <a:defRPr sz="3199"/>
            </a:lvl5pPr>
            <a:lvl6pPr marL="4568574" indent="0" algn="ctr">
              <a:buNone/>
              <a:defRPr sz="3199"/>
            </a:lvl6pPr>
            <a:lvl7pPr marL="5482287" indent="0" algn="ctr">
              <a:buNone/>
              <a:defRPr sz="3199"/>
            </a:lvl7pPr>
            <a:lvl8pPr marL="6396001" indent="0" algn="ctr">
              <a:buNone/>
              <a:defRPr sz="3199"/>
            </a:lvl8pPr>
            <a:lvl9pPr marL="7309716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82027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73904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81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31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371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7431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11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485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6857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228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600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0971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95688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204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57555105-9916-4600-80A0-E28D9B614F0C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70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716" indent="0">
              <a:buNone/>
              <a:defRPr sz="3999" b="1"/>
            </a:lvl2pPr>
            <a:lvl3pPr marL="1827431" indent="0">
              <a:buNone/>
              <a:defRPr sz="3599" b="1"/>
            </a:lvl3pPr>
            <a:lvl4pPr marL="2741143" indent="0">
              <a:buNone/>
              <a:defRPr sz="3199" b="1"/>
            </a:lvl4pPr>
            <a:lvl5pPr marL="3654858" indent="0">
              <a:buNone/>
              <a:defRPr sz="3199" b="1"/>
            </a:lvl5pPr>
            <a:lvl6pPr marL="4568574" indent="0">
              <a:buNone/>
              <a:defRPr sz="3199" b="1"/>
            </a:lvl6pPr>
            <a:lvl7pPr marL="5482287" indent="0">
              <a:buNone/>
              <a:defRPr sz="3199" b="1"/>
            </a:lvl7pPr>
            <a:lvl8pPr marL="6396001" indent="0">
              <a:buNone/>
              <a:defRPr sz="3199" b="1"/>
            </a:lvl8pPr>
            <a:lvl9pPr marL="730971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716" indent="0">
              <a:buNone/>
              <a:defRPr sz="3999" b="1"/>
            </a:lvl2pPr>
            <a:lvl3pPr marL="1827431" indent="0">
              <a:buNone/>
              <a:defRPr sz="3599" b="1"/>
            </a:lvl3pPr>
            <a:lvl4pPr marL="2741143" indent="0">
              <a:buNone/>
              <a:defRPr sz="3199" b="1"/>
            </a:lvl4pPr>
            <a:lvl5pPr marL="3654858" indent="0">
              <a:buNone/>
              <a:defRPr sz="3199" b="1"/>
            </a:lvl5pPr>
            <a:lvl6pPr marL="4568574" indent="0">
              <a:buNone/>
              <a:defRPr sz="3199" b="1"/>
            </a:lvl6pPr>
            <a:lvl7pPr marL="5482287" indent="0">
              <a:buNone/>
              <a:defRPr sz="3199" b="1"/>
            </a:lvl7pPr>
            <a:lvl8pPr marL="6396001" indent="0">
              <a:buNone/>
              <a:defRPr sz="3199" b="1"/>
            </a:lvl8pPr>
            <a:lvl9pPr marL="730971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58273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3002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878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4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5"/>
            <a:ext cx="12341185" cy="9747250"/>
          </a:xfrm>
        </p:spPr>
        <p:txBody>
          <a:bodyPr/>
          <a:lstStyle>
            <a:lvl1pPr>
              <a:defRPr sz="6394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4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716" indent="0">
              <a:buNone/>
              <a:defRPr sz="2799"/>
            </a:lvl2pPr>
            <a:lvl3pPr marL="1827431" indent="0">
              <a:buNone/>
              <a:defRPr sz="2399"/>
            </a:lvl3pPr>
            <a:lvl4pPr marL="2741143" indent="0">
              <a:buNone/>
              <a:defRPr sz="2000"/>
            </a:lvl4pPr>
            <a:lvl5pPr marL="3654858" indent="0">
              <a:buNone/>
              <a:defRPr sz="2000"/>
            </a:lvl5pPr>
            <a:lvl6pPr marL="4568574" indent="0">
              <a:buNone/>
              <a:defRPr sz="2000"/>
            </a:lvl6pPr>
            <a:lvl7pPr marL="5482287" indent="0">
              <a:buNone/>
              <a:defRPr sz="2000"/>
            </a:lvl7pPr>
            <a:lvl8pPr marL="6396001" indent="0">
              <a:buNone/>
              <a:defRPr sz="2000"/>
            </a:lvl8pPr>
            <a:lvl9pPr marL="730971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89683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4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5"/>
            <a:ext cx="12341185" cy="9747250"/>
          </a:xfrm>
        </p:spPr>
        <p:txBody>
          <a:bodyPr anchor="t"/>
          <a:lstStyle>
            <a:lvl1pPr marL="0" indent="0">
              <a:buNone/>
              <a:defRPr sz="6394"/>
            </a:lvl1pPr>
            <a:lvl2pPr marL="913716" indent="0">
              <a:buNone/>
              <a:defRPr sz="5599"/>
            </a:lvl2pPr>
            <a:lvl3pPr marL="1827431" indent="0">
              <a:buNone/>
              <a:defRPr sz="4799"/>
            </a:lvl3pPr>
            <a:lvl4pPr marL="2741143" indent="0">
              <a:buNone/>
              <a:defRPr sz="3999"/>
            </a:lvl4pPr>
            <a:lvl5pPr marL="3654858" indent="0">
              <a:buNone/>
              <a:defRPr sz="3999"/>
            </a:lvl5pPr>
            <a:lvl6pPr marL="4568574" indent="0">
              <a:buNone/>
              <a:defRPr sz="3999"/>
            </a:lvl6pPr>
            <a:lvl7pPr marL="5482287" indent="0">
              <a:buNone/>
              <a:defRPr sz="3999"/>
            </a:lvl7pPr>
            <a:lvl8pPr marL="6396001" indent="0">
              <a:buNone/>
              <a:defRPr sz="3999"/>
            </a:lvl8pPr>
            <a:lvl9pPr marL="7309716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4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716" indent="0">
              <a:buNone/>
              <a:defRPr sz="2799"/>
            </a:lvl2pPr>
            <a:lvl3pPr marL="1827431" indent="0">
              <a:buNone/>
              <a:defRPr sz="2399"/>
            </a:lvl3pPr>
            <a:lvl4pPr marL="2741143" indent="0">
              <a:buNone/>
              <a:defRPr sz="2000"/>
            </a:lvl4pPr>
            <a:lvl5pPr marL="3654858" indent="0">
              <a:buNone/>
              <a:defRPr sz="2000"/>
            </a:lvl5pPr>
            <a:lvl6pPr marL="4568574" indent="0">
              <a:buNone/>
              <a:defRPr sz="2000"/>
            </a:lvl6pPr>
            <a:lvl7pPr marL="5482287" indent="0">
              <a:buNone/>
              <a:defRPr sz="2000"/>
            </a:lvl7pPr>
            <a:lvl8pPr marL="6396001" indent="0">
              <a:buNone/>
              <a:defRPr sz="2000"/>
            </a:lvl8pPr>
            <a:lvl9pPr marL="730971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12521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1224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65727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5" y="0"/>
            <a:ext cx="2442654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7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7521"/>
            <a:endParaRPr lang="en-US" sz="7196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26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3" y="2676266"/>
            <a:ext cx="10052052" cy="8462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2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9" y="3499556"/>
            <a:ext cx="9285379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1" y="6286881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6" y="6258659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0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6" y="0"/>
            <a:ext cx="2442654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3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17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5" y="2536941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7" y="2557467"/>
            <a:ext cx="9387889" cy="9381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61" y="7308635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4895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7" y="0"/>
            <a:ext cx="1319038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389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4714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5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400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5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400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904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40597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19677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131349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6268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95006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5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2" y="2676266"/>
            <a:ext cx="10052051" cy="84627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876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251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325" y="0"/>
            <a:ext cx="1319038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06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5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5"/>
            <a:ext cx="18283238" cy="3311525"/>
          </a:xfrm>
        </p:spPr>
        <p:txBody>
          <a:bodyPr/>
          <a:lstStyle>
            <a:lvl1pPr marL="0" indent="0" algn="ctr">
              <a:buNone/>
              <a:defRPr sz="4799"/>
            </a:lvl1pPr>
            <a:lvl2pPr marL="891929" indent="0" algn="ctr">
              <a:buNone/>
              <a:defRPr sz="3999"/>
            </a:lvl2pPr>
            <a:lvl3pPr marL="1783797" indent="0" algn="ctr">
              <a:buNone/>
              <a:defRPr sz="3732"/>
            </a:lvl3pPr>
            <a:lvl4pPr marL="2675651" indent="0" algn="ctr">
              <a:buNone/>
              <a:defRPr sz="3199"/>
            </a:lvl4pPr>
            <a:lvl5pPr marL="3567521" indent="0" algn="ctr">
              <a:buNone/>
              <a:defRPr sz="3199"/>
            </a:lvl5pPr>
            <a:lvl6pPr marL="4459392" indent="0" algn="ctr">
              <a:buNone/>
              <a:defRPr sz="3199"/>
            </a:lvl6pPr>
            <a:lvl7pPr marL="5351254" indent="0" algn="ctr">
              <a:buNone/>
              <a:defRPr sz="3199"/>
            </a:lvl7pPr>
            <a:lvl8pPr marL="6243121" indent="0" algn="ctr">
              <a:buNone/>
              <a:defRPr sz="3199"/>
            </a:lvl8pPr>
            <a:lvl9pPr marL="7134989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68704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4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10450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8" y="3419487"/>
            <a:ext cx="21025723" cy="5705475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8" y="9179171"/>
            <a:ext cx="21025723" cy="3000373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891929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783797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3pPr>
            <a:lvl4pPr marL="267565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56752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45939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35125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24312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134989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6665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4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48"/>
            <a:ext cx="10360501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48"/>
            <a:ext cx="10360501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53518"/>
      </p:ext>
    </p:extLst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4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5"/>
            <a:ext cx="10312887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891929" indent="0">
              <a:buNone/>
              <a:defRPr sz="3999" b="1"/>
            </a:lvl2pPr>
            <a:lvl3pPr marL="1783797" indent="0">
              <a:buNone/>
              <a:defRPr sz="3732" b="1"/>
            </a:lvl3pPr>
            <a:lvl4pPr marL="2675651" indent="0">
              <a:buNone/>
              <a:defRPr sz="3199" b="1"/>
            </a:lvl4pPr>
            <a:lvl5pPr marL="3567521" indent="0">
              <a:buNone/>
              <a:defRPr sz="3199" b="1"/>
            </a:lvl5pPr>
            <a:lvl6pPr marL="4459392" indent="0">
              <a:buNone/>
              <a:defRPr sz="3199" b="1"/>
            </a:lvl6pPr>
            <a:lvl7pPr marL="5351254" indent="0">
              <a:buNone/>
              <a:defRPr sz="3199" b="1"/>
            </a:lvl7pPr>
            <a:lvl8pPr marL="6243121" indent="0">
              <a:buNone/>
              <a:defRPr sz="3199" b="1"/>
            </a:lvl8pPr>
            <a:lvl9pPr marL="7134989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1"/>
            <a:ext cx="103128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7" y="3362325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891929" indent="0">
              <a:buNone/>
              <a:defRPr sz="3999" b="1"/>
            </a:lvl2pPr>
            <a:lvl3pPr marL="1783797" indent="0">
              <a:buNone/>
              <a:defRPr sz="3732" b="1"/>
            </a:lvl3pPr>
            <a:lvl4pPr marL="2675651" indent="0">
              <a:buNone/>
              <a:defRPr sz="3199" b="1"/>
            </a:lvl4pPr>
            <a:lvl5pPr marL="3567521" indent="0">
              <a:buNone/>
              <a:defRPr sz="3199" b="1"/>
            </a:lvl5pPr>
            <a:lvl6pPr marL="4459392" indent="0">
              <a:buNone/>
              <a:defRPr sz="3199" b="1"/>
            </a:lvl6pPr>
            <a:lvl7pPr marL="5351254" indent="0">
              <a:buNone/>
              <a:defRPr sz="3199" b="1"/>
            </a:lvl7pPr>
            <a:lvl8pPr marL="6243121" indent="0">
              <a:buNone/>
              <a:defRPr sz="3199" b="1"/>
            </a:lvl8pPr>
            <a:lvl9pPr marL="7134989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7" y="5010151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55990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4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55614"/>
      </p:ext>
    </p:extLst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977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384" y="914400"/>
            <a:ext cx="7862427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5"/>
            <a:ext cx="12341185" cy="9747251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384" y="4114801"/>
            <a:ext cx="7862427" cy="7623176"/>
          </a:xfrm>
        </p:spPr>
        <p:txBody>
          <a:bodyPr/>
          <a:lstStyle>
            <a:lvl1pPr marL="0" indent="0">
              <a:buNone/>
              <a:defRPr sz="3199"/>
            </a:lvl1pPr>
            <a:lvl2pPr marL="891929" indent="0">
              <a:buNone/>
              <a:defRPr sz="2933"/>
            </a:lvl2pPr>
            <a:lvl3pPr marL="1783797" indent="0">
              <a:buNone/>
              <a:defRPr sz="2399"/>
            </a:lvl3pPr>
            <a:lvl4pPr marL="2675651" indent="0">
              <a:buNone/>
              <a:defRPr sz="2133"/>
            </a:lvl4pPr>
            <a:lvl5pPr marL="3567521" indent="0">
              <a:buNone/>
              <a:defRPr sz="2133"/>
            </a:lvl5pPr>
            <a:lvl6pPr marL="4459392" indent="0">
              <a:buNone/>
              <a:defRPr sz="2133"/>
            </a:lvl6pPr>
            <a:lvl7pPr marL="5351254" indent="0">
              <a:buNone/>
              <a:defRPr sz="2133"/>
            </a:lvl7pPr>
            <a:lvl8pPr marL="6243121" indent="0">
              <a:buNone/>
              <a:defRPr sz="2133"/>
            </a:lvl8pPr>
            <a:lvl9pPr marL="7134989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024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5" y="3499556"/>
            <a:ext cx="9285380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0" y="6286877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5" y="6258655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691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384" y="914400"/>
            <a:ext cx="7862427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5"/>
            <a:ext cx="12341185" cy="9747251"/>
          </a:xfrm>
        </p:spPr>
        <p:txBody>
          <a:bodyPr anchor="t"/>
          <a:lstStyle>
            <a:lvl1pPr marL="0" indent="0">
              <a:buNone/>
              <a:defRPr sz="6398"/>
            </a:lvl1pPr>
            <a:lvl2pPr marL="891929" indent="0">
              <a:buNone/>
              <a:defRPr sz="5599"/>
            </a:lvl2pPr>
            <a:lvl3pPr marL="1783797" indent="0">
              <a:buNone/>
              <a:defRPr sz="4799"/>
            </a:lvl3pPr>
            <a:lvl4pPr marL="2675651" indent="0">
              <a:buNone/>
              <a:defRPr sz="3999"/>
            </a:lvl4pPr>
            <a:lvl5pPr marL="3567521" indent="0">
              <a:buNone/>
              <a:defRPr sz="3999"/>
            </a:lvl5pPr>
            <a:lvl6pPr marL="4459392" indent="0">
              <a:buNone/>
              <a:defRPr sz="3999"/>
            </a:lvl6pPr>
            <a:lvl7pPr marL="5351254" indent="0">
              <a:buNone/>
              <a:defRPr sz="3999"/>
            </a:lvl7pPr>
            <a:lvl8pPr marL="6243121" indent="0">
              <a:buNone/>
              <a:defRPr sz="3999"/>
            </a:lvl8pPr>
            <a:lvl9pPr marL="7134989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384" y="4114801"/>
            <a:ext cx="7862427" cy="7623176"/>
          </a:xfrm>
        </p:spPr>
        <p:txBody>
          <a:bodyPr/>
          <a:lstStyle>
            <a:lvl1pPr marL="0" indent="0">
              <a:buNone/>
              <a:defRPr sz="3199"/>
            </a:lvl1pPr>
            <a:lvl2pPr marL="891929" indent="0">
              <a:buNone/>
              <a:defRPr sz="2933"/>
            </a:lvl2pPr>
            <a:lvl3pPr marL="1783797" indent="0">
              <a:buNone/>
              <a:defRPr sz="2399"/>
            </a:lvl3pPr>
            <a:lvl4pPr marL="2675651" indent="0">
              <a:buNone/>
              <a:defRPr sz="2133"/>
            </a:lvl4pPr>
            <a:lvl5pPr marL="3567521" indent="0">
              <a:buNone/>
              <a:defRPr sz="2133"/>
            </a:lvl5pPr>
            <a:lvl6pPr marL="4459392" indent="0">
              <a:buNone/>
              <a:defRPr sz="2133"/>
            </a:lvl6pPr>
            <a:lvl7pPr marL="5351254" indent="0">
              <a:buNone/>
              <a:defRPr sz="2133"/>
            </a:lvl7pPr>
            <a:lvl8pPr marL="6243121" indent="0">
              <a:buNone/>
              <a:defRPr sz="2133"/>
            </a:lvl8pPr>
            <a:lvl9pPr marL="7134989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8463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4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52672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7" y="730250"/>
            <a:ext cx="5256431" cy="116236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5" y="730250"/>
            <a:ext cx="15464572" cy="11623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C764DE79-268F-4C1A-8933-263129D2AF90}" type="datetimeFigureOut">
              <a:rPr lang="en-US" sz="3732" smtClean="0">
                <a:solidFill>
                  <a:srgbClr val="FFFFFF"/>
                </a:solidFill>
              </a:rPr>
              <a:pPr defTabSz="1783882"/>
              <a:t>07/22/2019</a:t>
            </a:fld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9" y="12712944"/>
            <a:ext cx="8227457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endParaRPr lang="en-US" sz="3732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944"/>
            <a:ext cx="5484971" cy="730251"/>
          </a:xfrm>
          <a:prstGeom prst="rect">
            <a:avLst/>
          </a:prstGeom>
        </p:spPr>
        <p:txBody>
          <a:bodyPr lIns="33473" tIns="16782" rIns="33473" bIns="16782"/>
          <a:lstStyle/>
          <a:p>
            <a:pPr defTabSz="1783882"/>
            <a:fld id="{48F63A3B-78C7-47BE-AE5E-E10140E04643}" type="slidenum">
              <a:rPr lang="en-US" sz="3732" smtClean="0">
                <a:solidFill>
                  <a:srgbClr val="FFFFFF"/>
                </a:solidFill>
              </a:rPr>
              <a:pPr defTabSz="1783882"/>
              <a:t>‹#›</a:t>
            </a:fld>
            <a:endParaRPr lang="en-US" sz="373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29270"/>
      </p:ext>
    </p:extLst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4" y="0"/>
            <a:ext cx="2442654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6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19" y="12312747"/>
            <a:ext cx="4575176" cy="13397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9238" tIns="44740" rIns="89238" bIns="44740" rtlCol="0" anchor="ctr"/>
          <a:lstStyle/>
          <a:p>
            <a:pPr algn="ctr" defTabSz="1783882"/>
            <a:endParaRPr lang="en-US" sz="3732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101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4" y="2676268"/>
            <a:ext cx="10052051" cy="846276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6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4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350" y="3499557"/>
            <a:ext cx="9285379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933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1" y="6286885"/>
            <a:ext cx="4331698" cy="27304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933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6" y="6258667"/>
            <a:ext cx="4331698" cy="27304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933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200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586" y="2536944"/>
            <a:ext cx="4633614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732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471" y="2557477"/>
            <a:ext cx="9387888" cy="938175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732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901" y="7308636"/>
            <a:ext cx="4633614" cy="46305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732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10192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509" y="0"/>
            <a:ext cx="1319038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66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01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4835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7" y="3063484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7" y="3063484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401" y="3063484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3" y="3063484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7" y="7953439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7" y="7953439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401" y="7953439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3" y="7953439"/>
            <a:ext cx="5443321" cy="4855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8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536938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4" y="2557463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57" y="7308632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49562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5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5"/>
            <a:ext cx="18283238" cy="3311525"/>
          </a:xfrm>
        </p:spPr>
        <p:txBody>
          <a:bodyPr/>
          <a:lstStyle>
            <a:lvl1pPr marL="0" indent="0" algn="ctr">
              <a:buNone/>
              <a:defRPr sz="4799"/>
            </a:lvl1pPr>
            <a:lvl2pPr marL="903251" indent="0" algn="ctr">
              <a:buNone/>
              <a:defRPr sz="3999"/>
            </a:lvl2pPr>
            <a:lvl3pPr marL="1806468" indent="0" algn="ctr">
              <a:buNone/>
              <a:defRPr sz="3599"/>
            </a:lvl3pPr>
            <a:lvl4pPr marL="2709690" indent="0" algn="ctr">
              <a:buNone/>
              <a:defRPr sz="3199"/>
            </a:lvl4pPr>
            <a:lvl5pPr marL="3612913" indent="0" algn="ctr">
              <a:buNone/>
              <a:defRPr sz="3199"/>
            </a:lvl5pPr>
            <a:lvl6pPr marL="4516132" indent="0" algn="ctr">
              <a:buNone/>
              <a:defRPr sz="3199"/>
            </a:lvl6pPr>
            <a:lvl7pPr marL="5419354" indent="0" algn="ctr">
              <a:buNone/>
              <a:defRPr sz="3199"/>
            </a:lvl7pPr>
            <a:lvl8pPr marL="6322574" indent="0" algn="ctr">
              <a:buNone/>
              <a:defRPr sz="3199"/>
            </a:lvl8pPr>
            <a:lvl9pPr marL="7225793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F9704-55BD-4A43-B91E-92DEF5C1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0D017B05-F736-46B9-B51D-1400A75C60CD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835D5-06B2-44B6-984B-A5B7FF7A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05998-518D-43CB-84A7-B4AF2B56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F9CC49B7-8537-4E82-AA94-EFD02E9D40AA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767128"/>
      </p:ext>
    </p:extLst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9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F92A2A-DD3E-430D-8E5D-3C3A16947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7B1035-8993-4B27-AC7A-49B9A3C0F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2182CDE5-9720-4481-9FDC-CA4C112FB741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573104"/>
      </p:ext>
    </p:extLst>
  </p:cSld>
  <p:clrMapOvr>
    <a:masterClrMapping/>
  </p:clrMapOvr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8" y="3419596"/>
            <a:ext cx="21025723" cy="5705475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8" y="9179046"/>
            <a:ext cx="21025723" cy="3000373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0325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06468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0969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1291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1613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1935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2257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22579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E0D39-10DD-47E6-BD0C-1312A6F5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6512797B-4F5D-42F8-B803-7A79B09394B5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183E-911D-4562-818D-C538AC07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9362-3A5F-4F23-90EE-2B303B35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25B46204-7DE2-453A-ACFC-D7266E8F5D2A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319139"/>
      </p:ext>
    </p:extLst>
  </p:cSld>
  <p:clrMapOvr>
    <a:masterClrMapping/>
  </p:clrMapOvr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9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1"/>
            <a:ext cx="10360501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1"/>
            <a:ext cx="10360501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19394-313B-478D-B297-3A8D25BF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761832EE-853D-442D-A9C9-10EC6D03F4BD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B8DF1-464C-4718-9E24-3D0F949D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F6500-EC4D-4E61-A302-ED8CDCEF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D83F7946-65BE-4E23-813A-FD7997838125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146550"/>
      </p:ext>
    </p:extLst>
  </p:cSld>
  <p:clrMapOvr>
    <a:masterClrMapping/>
  </p:clrMapOvr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9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5"/>
            <a:ext cx="10312887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03251" indent="0">
              <a:buNone/>
              <a:defRPr sz="3999" b="1"/>
            </a:lvl2pPr>
            <a:lvl3pPr marL="1806468" indent="0">
              <a:buNone/>
              <a:defRPr sz="3599" b="1"/>
            </a:lvl3pPr>
            <a:lvl4pPr marL="2709690" indent="0">
              <a:buNone/>
              <a:defRPr sz="3199" b="1"/>
            </a:lvl4pPr>
            <a:lvl5pPr marL="3612913" indent="0">
              <a:buNone/>
              <a:defRPr sz="3199" b="1"/>
            </a:lvl5pPr>
            <a:lvl6pPr marL="4516132" indent="0">
              <a:buNone/>
              <a:defRPr sz="3199" b="1"/>
            </a:lvl6pPr>
            <a:lvl7pPr marL="5419354" indent="0">
              <a:buNone/>
              <a:defRPr sz="3199" b="1"/>
            </a:lvl7pPr>
            <a:lvl8pPr marL="6322574" indent="0">
              <a:buNone/>
              <a:defRPr sz="3199" b="1"/>
            </a:lvl8pPr>
            <a:lvl9pPr marL="7225793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1"/>
            <a:ext cx="103128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7" y="3362325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03251" indent="0">
              <a:buNone/>
              <a:defRPr sz="3999" b="1"/>
            </a:lvl2pPr>
            <a:lvl3pPr marL="1806468" indent="0">
              <a:buNone/>
              <a:defRPr sz="3599" b="1"/>
            </a:lvl3pPr>
            <a:lvl4pPr marL="2709690" indent="0">
              <a:buNone/>
              <a:defRPr sz="3199" b="1"/>
            </a:lvl4pPr>
            <a:lvl5pPr marL="3612913" indent="0">
              <a:buNone/>
              <a:defRPr sz="3199" b="1"/>
            </a:lvl5pPr>
            <a:lvl6pPr marL="4516132" indent="0">
              <a:buNone/>
              <a:defRPr sz="3199" b="1"/>
            </a:lvl6pPr>
            <a:lvl7pPr marL="5419354" indent="0">
              <a:buNone/>
              <a:defRPr sz="3199" b="1"/>
            </a:lvl7pPr>
            <a:lvl8pPr marL="6322574" indent="0">
              <a:buNone/>
              <a:defRPr sz="3199" b="1"/>
            </a:lvl8pPr>
            <a:lvl9pPr marL="7225793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7" y="5010151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01ADC-0D4B-4F13-91F8-96EC3460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E488E440-97CC-4442-B3A0-E197C283E10F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E78B3-A4C0-42FC-A8A2-CF617007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8F221-9D89-409E-B815-0E9B628C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77EF7DB8-BDDF-48BD-812F-FC09F153F65E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17093"/>
      </p:ext>
    </p:extLst>
  </p:cSld>
  <p:clrMapOvr>
    <a:masterClrMapping/>
  </p:clrMapOvr>
  <p:hf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9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0D493-0D71-47C5-BFF6-0BC49C3B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B98C6684-3613-4B77-80CC-FD3041F96E02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3AD8A-A5DB-4A54-9E9F-C00148CE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8EB92-5AAE-491C-9AB1-8D58EE36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7B9B13A5-809F-4776-ACF6-07A5E2E98CB8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602863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48785-B284-44B8-9DD3-EAD3B96A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06591A9B-E2AF-4F63-8AE7-E629A74AA6B4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07528-3DC9-4FD8-AE98-7BEE0536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29880-14AF-4337-9247-9BB8D364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8D3153F2-A4D1-47D2-919F-A6F98F4B07BE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2063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8" y="914400"/>
            <a:ext cx="7862427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969"/>
            <a:ext cx="12341185" cy="9747251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8" y="4114801"/>
            <a:ext cx="7862427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03251" indent="0">
              <a:buNone/>
              <a:defRPr sz="2799"/>
            </a:lvl2pPr>
            <a:lvl3pPr marL="1806468" indent="0">
              <a:buNone/>
              <a:defRPr sz="2399"/>
            </a:lvl3pPr>
            <a:lvl4pPr marL="2709690" indent="0">
              <a:buNone/>
              <a:defRPr sz="2000"/>
            </a:lvl4pPr>
            <a:lvl5pPr marL="3612913" indent="0">
              <a:buNone/>
              <a:defRPr sz="2000"/>
            </a:lvl5pPr>
            <a:lvl6pPr marL="4516132" indent="0">
              <a:buNone/>
              <a:defRPr sz="2000"/>
            </a:lvl6pPr>
            <a:lvl7pPr marL="5419354" indent="0">
              <a:buNone/>
              <a:defRPr sz="2000"/>
            </a:lvl7pPr>
            <a:lvl8pPr marL="6322574" indent="0">
              <a:buNone/>
              <a:defRPr sz="2000"/>
            </a:lvl8pPr>
            <a:lvl9pPr marL="722579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8034A-5C6D-47F9-8C82-8A9C9BA5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E34796E4-FA10-4C6B-A28A-F3CD58C9AB08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476B-97CA-4D69-B20E-44EE4C24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53137-3047-4E75-9379-4514E708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2D0CC1A1-0E7F-4D5B-A40C-91D9F1FBE9EC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064351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8" y="914400"/>
            <a:ext cx="7862427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969"/>
            <a:ext cx="12341185" cy="9747251"/>
          </a:xfrm>
        </p:spPr>
        <p:txBody>
          <a:bodyPr rtlCol="0">
            <a:normAutofit/>
          </a:bodyPr>
          <a:lstStyle>
            <a:lvl1pPr marL="0" indent="0">
              <a:buNone/>
              <a:defRPr sz="6398"/>
            </a:lvl1pPr>
            <a:lvl2pPr marL="903251" indent="0">
              <a:buNone/>
              <a:defRPr sz="5599"/>
            </a:lvl2pPr>
            <a:lvl3pPr marL="1806468" indent="0">
              <a:buNone/>
              <a:defRPr sz="4799"/>
            </a:lvl3pPr>
            <a:lvl4pPr marL="2709690" indent="0">
              <a:buNone/>
              <a:defRPr sz="3999"/>
            </a:lvl4pPr>
            <a:lvl5pPr marL="3612913" indent="0">
              <a:buNone/>
              <a:defRPr sz="3999"/>
            </a:lvl5pPr>
            <a:lvl6pPr marL="4516132" indent="0">
              <a:buNone/>
              <a:defRPr sz="3999"/>
            </a:lvl6pPr>
            <a:lvl7pPr marL="5419354" indent="0">
              <a:buNone/>
              <a:defRPr sz="3999"/>
            </a:lvl7pPr>
            <a:lvl8pPr marL="6322574" indent="0">
              <a:buNone/>
              <a:defRPr sz="3999"/>
            </a:lvl8pPr>
            <a:lvl9pPr marL="7225793" indent="0">
              <a:buNone/>
              <a:defRPr sz="3999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8" y="4114801"/>
            <a:ext cx="7862427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03251" indent="0">
              <a:buNone/>
              <a:defRPr sz="2799"/>
            </a:lvl2pPr>
            <a:lvl3pPr marL="1806468" indent="0">
              <a:buNone/>
              <a:defRPr sz="2399"/>
            </a:lvl3pPr>
            <a:lvl4pPr marL="2709690" indent="0">
              <a:buNone/>
              <a:defRPr sz="2000"/>
            </a:lvl4pPr>
            <a:lvl5pPr marL="3612913" indent="0">
              <a:buNone/>
              <a:defRPr sz="2000"/>
            </a:lvl5pPr>
            <a:lvl6pPr marL="4516132" indent="0">
              <a:buNone/>
              <a:defRPr sz="2000"/>
            </a:lvl6pPr>
            <a:lvl7pPr marL="5419354" indent="0">
              <a:buNone/>
              <a:defRPr sz="2000"/>
            </a:lvl7pPr>
            <a:lvl8pPr marL="6322574" indent="0">
              <a:buNone/>
              <a:defRPr sz="2000"/>
            </a:lvl8pPr>
            <a:lvl9pPr marL="722579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BFB39-61AF-4E8E-9106-98138411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AEC79CD3-0707-4AFE-8B4B-F0C2FCCCE7E9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3E579-DC7D-4223-90BB-5CECFBAA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A603-F80C-46C9-9621-A32F770D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10754661-FB1B-4A13-BA44-A34C6EE0DB16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766889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6" y="730259"/>
            <a:ext cx="21025723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1B18-327D-4500-B34A-0ECEDB0F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2" y="12712699"/>
            <a:ext cx="5484814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A5680887-30C6-49F1-B535-C8D22DFFA8C9}" type="datetimeFigureOut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07/22/2019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2749-054A-46AB-A372-F08535D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0AE3B-6D10-4E98-BB3F-21944202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8C442905-18EF-41E0-BA39-2F3EC6A9DDD4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8621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3" y="0"/>
            <a:ext cx="1319038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212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7" y="730252"/>
            <a:ext cx="5256431" cy="116236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5" y="730252"/>
            <a:ext cx="15464572" cy="11623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5EC061-D572-4C87-ADA6-50EE1E123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5615" y="12712699"/>
            <a:ext cx="8226425" cy="730251"/>
          </a:xfrm>
          <a:prstGeom prst="rect">
            <a:avLst/>
          </a:prstGeom>
        </p:spPr>
        <p:txBody>
          <a:bodyPr lIns="90378" tIns="45247" rIns="90378" bIns="45247"/>
          <a:lstStyle>
            <a:lvl1pPr defTabSz="180655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599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9F591C-4B96-45D0-8CC2-BAB20D1EE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216438" y="12712699"/>
            <a:ext cx="5484811" cy="730251"/>
          </a:xfrm>
          <a:prstGeom prst="rect">
            <a:avLst/>
          </a:prstGeom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defTabSz="1804538" fontAlgn="base">
              <a:spcBef>
                <a:spcPct val="0"/>
              </a:spcBef>
              <a:spcAft>
                <a:spcPct val="0"/>
              </a:spcAft>
              <a:defRPr/>
            </a:pPr>
            <a:fld id="{8A18119C-383C-4264-A390-E371C5D95CAB}" type="slidenum">
              <a:rPr lang="en-US" altLang="en-US" sz="3599" smtClean="0">
                <a:ea typeface="MS PGothic" panose="020B0600070205080204" pitchFamily="34" charset="-128"/>
              </a:rPr>
              <a:pPr defTabSz="18045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599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435905"/>
      </p:ext>
    </p:extLst>
  </p:cSld>
  <p:clrMapOvr>
    <a:masterClrMapping/>
  </p:clrMapOvr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4" y="0"/>
            <a:ext cx="24426544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456581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4" y="2676268"/>
            <a:ext cx="10052051" cy="846276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83448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222" y="3499557"/>
            <a:ext cx="9285379" cy="585304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1" y="6286885"/>
            <a:ext cx="4331698" cy="273048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6" y="6258667"/>
            <a:ext cx="4331698" cy="273048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857364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460" y="2537056"/>
            <a:ext cx="4633614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343" y="2557480"/>
            <a:ext cx="9387888" cy="938175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776" y="7308751"/>
            <a:ext cx="4633614" cy="46305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754663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383" y="0"/>
            <a:ext cx="13190385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71578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43892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7" y="3063484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7" y="3063484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401" y="3063484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3" y="3063484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7" y="7953439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7" y="7953439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401" y="7953439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3" y="7953439"/>
            <a:ext cx="5443321" cy="4855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217349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3716" indent="0" algn="ctr">
              <a:buNone/>
              <a:defRPr sz="3999"/>
            </a:lvl2pPr>
            <a:lvl3pPr marL="1827431" indent="0" algn="ctr">
              <a:buNone/>
              <a:defRPr sz="3599"/>
            </a:lvl3pPr>
            <a:lvl4pPr marL="2741143" indent="0" algn="ctr">
              <a:buNone/>
              <a:defRPr sz="3199"/>
            </a:lvl4pPr>
            <a:lvl5pPr marL="3654858" indent="0" algn="ctr">
              <a:buNone/>
              <a:defRPr sz="3199"/>
            </a:lvl5pPr>
            <a:lvl6pPr marL="4568574" indent="0" algn="ctr">
              <a:buNone/>
              <a:defRPr sz="3199"/>
            </a:lvl6pPr>
            <a:lvl7pPr marL="5482287" indent="0" algn="ctr">
              <a:buNone/>
              <a:defRPr sz="3199"/>
            </a:lvl7pPr>
            <a:lvl8pPr marL="6396001" indent="0" algn="ctr">
              <a:buNone/>
              <a:defRPr sz="3199"/>
            </a:lvl8pPr>
            <a:lvl9pPr marL="7309716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182752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83011"/>
      </p:ext>
    </p:extLst>
  </p:cSld>
  <p:clrMapOvr>
    <a:masterClrMapping/>
  </p:clrMapOvr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182752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444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9260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81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31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371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7431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11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485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6857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228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600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0971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182752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32663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182752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273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716" indent="0">
              <a:buNone/>
              <a:defRPr sz="3999" b="1"/>
            </a:lvl2pPr>
            <a:lvl3pPr marL="1827431" indent="0">
              <a:buNone/>
              <a:defRPr sz="3599" b="1"/>
            </a:lvl3pPr>
            <a:lvl4pPr marL="2741143" indent="0">
              <a:buNone/>
              <a:defRPr sz="3199" b="1"/>
            </a:lvl4pPr>
            <a:lvl5pPr marL="3654858" indent="0">
              <a:buNone/>
              <a:defRPr sz="3199" b="1"/>
            </a:lvl5pPr>
            <a:lvl6pPr marL="4568574" indent="0">
              <a:buNone/>
              <a:defRPr sz="3199" b="1"/>
            </a:lvl6pPr>
            <a:lvl7pPr marL="5482287" indent="0">
              <a:buNone/>
              <a:defRPr sz="3199" b="1"/>
            </a:lvl7pPr>
            <a:lvl8pPr marL="6396001" indent="0">
              <a:buNone/>
              <a:defRPr sz="3199" b="1"/>
            </a:lvl8pPr>
            <a:lvl9pPr marL="730971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716" indent="0">
              <a:buNone/>
              <a:defRPr sz="3999" b="1"/>
            </a:lvl2pPr>
            <a:lvl3pPr marL="1827431" indent="0">
              <a:buNone/>
              <a:defRPr sz="3599" b="1"/>
            </a:lvl3pPr>
            <a:lvl4pPr marL="2741143" indent="0">
              <a:buNone/>
              <a:defRPr sz="3199" b="1"/>
            </a:lvl4pPr>
            <a:lvl5pPr marL="3654858" indent="0">
              <a:buNone/>
              <a:defRPr sz="3199" b="1"/>
            </a:lvl5pPr>
            <a:lvl6pPr marL="4568574" indent="0">
              <a:buNone/>
              <a:defRPr sz="3199" b="1"/>
            </a:lvl6pPr>
            <a:lvl7pPr marL="5482287" indent="0">
              <a:buNone/>
              <a:defRPr sz="3199" b="1"/>
            </a:lvl7pPr>
            <a:lvl8pPr marL="6396001" indent="0">
              <a:buNone/>
              <a:defRPr sz="3199" b="1"/>
            </a:lvl8pPr>
            <a:lvl9pPr marL="730971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182752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0594"/>
      </p:ext>
    </p:extLst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182752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56262"/>
      </p:ext>
    </p:extLst>
  </p:cSld>
  <p:clrMapOvr>
    <a:masterClrMapping/>
  </p:clrMapOvr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944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4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5"/>
            <a:ext cx="12341185" cy="9747250"/>
          </a:xfrm>
        </p:spPr>
        <p:txBody>
          <a:bodyPr/>
          <a:lstStyle>
            <a:lvl1pPr>
              <a:defRPr sz="6394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4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716" indent="0">
              <a:buNone/>
              <a:defRPr sz="2799"/>
            </a:lvl2pPr>
            <a:lvl3pPr marL="1827431" indent="0">
              <a:buNone/>
              <a:defRPr sz="2399"/>
            </a:lvl3pPr>
            <a:lvl4pPr marL="2741143" indent="0">
              <a:buNone/>
              <a:defRPr sz="2000"/>
            </a:lvl4pPr>
            <a:lvl5pPr marL="3654858" indent="0">
              <a:buNone/>
              <a:defRPr sz="2000"/>
            </a:lvl5pPr>
            <a:lvl6pPr marL="4568574" indent="0">
              <a:buNone/>
              <a:defRPr sz="2000"/>
            </a:lvl6pPr>
            <a:lvl7pPr marL="5482287" indent="0">
              <a:buNone/>
              <a:defRPr sz="2000"/>
            </a:lvl7pPr>
            <a:lvl8pPr marL="6396001" indent="0">
              <a:buNone/>
              <a:defRPr sz="2000"/>
            </a:lvl8pPr>
            <a:lvl9pPr marL="730971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6863"/>
      </p:ext>
    </p:extLst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4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5"/>
            <a:ext cx="12341185" cy="9747250"/>
          </a:xfrm>
        </p:spPr>
        <p:txBody>
          <a:bodyPr anchor="t"/>
          <a:lstStyle>
            <a:lvl1pPr marL="0" indent="0">
              <a:buNone/>
              <a:defRPr sz="6394"/>
            </a:lvl1pPr>
            <a:lvl2pPr marL="913716" indent="0">
              <a:buNone/>
              <a:defRPr sz="5599"/>
            </a:lvl2pPr>
            <a:lvl3pPr marL="1827431" indent="0">
              <a:buNone/>
              <a:defRPr sz="4799"/>
            </a:lvl3pPr>
            <a:lvl4pPr marL="2741143" indent="0">
              <a:buNone/>
              <a:defRPr sz="3999"/>
            </a:lvl4pPr>
            <a:lvl5pPr marL="3654858" indent="0">
              <a:buNone/>
              <a:defRPr sz="3999"/>
            </a:lvl5pPr>
            <a:lvl6pPr marL="4568574" indent="0">
              <a:buNone/>
              <a:defRPr sz="3999"/>
            </a:lvl6pPr>
            <a:lvl7pPr marL="5482287" indent="0">
              <a:buNone/>
              <a:defRPr sz="3999"/>
            </a:lvl7pPr>
            <a:lvl8pPr marL="6396001" indent="0">
              <a:buNone/>
              <a:defRPr sz="3999"/>
            </a:lvl8pPr>
            <a:lvl9pPr marL="7309716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4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716" indent="0">
              <a:buNone/>
              <a:defRPr sz="2799"/>
            </a:lvl2pPr>
            <a:lvl3pPr marL="1827431" indent="0">
              <a:buNone/>
              <a:defRPr sz="2399"/>
            </a:lvl3pPr>
            <a:lvl4pPr marL="2741143" indent="0">
              <a:buNone/>
              <a:defRPr sz="2000"/>
            </a:lvl4pPr>
            <a:lvl5pPr marL="3654858" indent="0">
              <a:buNone/>
              <a:defRPr sz="2000"/>
            </a:lvl5pPr>
            <a:lvl6pPr marL="4568574" indent="0">
              <a:buNone/>
              <a:defRPr sz="2000"/>
            </a:lvl6pPr>
            <a:lvl7pPr marL="5482287" indent="0">
              <a:buNone/>
              <a:defRPr sz="2000"/>
            </a:lvl7pPr>
            <a:lvl8pPr marL="6396001" indent="0">
              <a:buNone/>
              <a:defRPr sz="2000"/>
            </a:lvl8pPr>
            <a:lvl9pPr marL="730971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7390"/>
      </p:ext>
    </p:extLst>
  </p:cSld>
  <p:clrMapOvr>
    <a:masterClrMapping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9569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8456"/>
      </p:ext>
    </p:extLst>
  </p:cSld>
  <p:clrMapOvr>
    <a:masterClrMapping/>
  </p:clrMapOvr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5" y="0"/>
            <a:ext cx="2442654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7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7521"/>
            <a:endParaRPr lang="en-US" sz="3599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5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3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399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3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399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5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3" y="2676266"/>
            <a:ext cx="10052052" cy="8462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666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9" y="3499556"/>
            <a:ext cx="9285379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1" y="6286881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6" y="6258659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398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5" y="2536941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7" y="2557467"/>
            <a:ext cx="9387889" cy="9381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61" y="7308635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0386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7" y="0"/>
            <a:ext cx="1319038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90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051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5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400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5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400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009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7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375">
          <p15:clr>
            <a:srgbClr val="FBAE40"/>
          </p15:clr>
        </p15:guide>
        <p15:guide id="3" pos="5385">
          <p15:clr>
            <a:srgbClr val="FBAE40"/>
          </p15:clr>
        </p15:guide>
        <p15:guide id="4" orient="horz" pos="2892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63649" y="1795765"/>
            <a:ext cx="3250353" cy="325120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9363920"/>
      </p:ext>
    </p:extLst>
  </p:cSld>
  <p:clrMapOvr>
    <a:masterClrMapping/>
  </p:clrMapOvr>
  <p:transition spd="slow">
    <p:wip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84547" y="4360336"/>
            <a:ext cx="21208556" cy="6145296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3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374">
          <p15:clr>
            <a:srgbClr val="FBAE40"/>
          </p15:clr>
        </p15:guide>
        <p15:guide id="3" pos="5384">
          <p15:clr>
            <a:srgbClr val="FBAE40"/>
          </p15:clr>
        </p15:guide>
        <p15:guide id="4" orient="horz" pos="2892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84547" y="4360335"/>
            <a:ext cx="21208556" cy="8064499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7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7"/>
            <a:ext cx="21939885" cy="1131886"/>
          </a:xfrm>
        </p:spPr>
        <p:txBody>
          <a:bodyPr>
            <a:normAutofit/>
          </a:bodyPr>
          <a:lstStyle>
            <a:lvl1pPr algn="ctr" defTabSz="182880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4434757" y="13024985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B5762CF0-C4F4-478C-AA47-154FD94BE2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5036" y="12567231"/>
            <a:ext cx="3288202" cy="102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953" y="13147329"/>
            <a:ext cx="6575852" cy="515406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212367" y="13147328"/>
            <a:ext cx="618809" cy="461684"/>
            <a:chOff x="994862" y="2780815"/>
            <a:chExt cx="1447800" cy="1439862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994862" y="2780815"/>
              <a:ext cx="1447800" cy="1439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90"/>
            <p:cNvSpPr>
              <a:spLocks/>
            </p:cNvSpPr>
            <p:nvPr userDrawn="1"/>
          </p:nvSpPr>
          <p:spPr bwMode="auto">
            <a:xfrm rot="347065">
              <a:off x="1031399" y="2978455"/>
              <a:ext cx="1336519" cy="1044585"/>
            </a:xfrm>
            <a:custGeom>
              <a:avLst/>
              <a:gdLst>
                <a:gd name="T0" fmla="*/ 12 w 752"/>
                <a:gd name="T1" fmla="*/ 80 h 583"/>
                <a:gd name="T2" fmla="*/ 227 w 752"/>
                <a:gd name="T3" fmla="*/ 27 h 583"/>
                <a:gd name="T4" fmla="*/ 470 w 752"/>
                <a:gd name="T5" fmla="*/ 34 h 583"/>
                <a:gd name="T6" fmla="*/ 493 w 752"/>
                <a:gd name="T7" fmla="*/ 40 h 583"/>
                <a:gd name="T8" fmla="*/ 497 w 752"/>
                <a:gd name="T9" fmla="*/ 0 h 583"/>
                <a:gd name="T10" fmla="*/ 540 w 752"/>
                <a:gd name="T11" fmla="*/ 10 h 583"/>
                <a:gd name="T12" fmla="*/ 544 w 752"/>
                <a:gd name="T13" fmla="*/ 34 h 583"/>
                <a:gd name="T14" fmla="*/ 548 w 752"/>
                <a:gd name="T15" fmla="*/ 40 h 583"/>
                <a:gd name="T16" fmla="*/ 568 w 752"/>
                <a:gd name="T17" fmla="*/ 76 h 583"/>
                <a:gd name="T18" fmla="*/ 650 w 752"/>
                <a:gd name="T19" fmla="*/ 206 h 583"/>
                <a:gd name="T20" fmla="*/ 632 w 752"/>
                <a:gd name="T21" fmla="*/ 197 h 583"/>
                <a:gd name="T22" fmla="*/ 644 w 752"/>
                <a:gd name="T23" fmla="*/ 229 h 583"/>
                <a:gd name="T24" fmla="*/ 718 w 752"/>
                <a:gd name="T25" fmla="*/ 363 h 583"/>
                <a:gd name="T26" fmla="*/ 746 w 752"/>
                <a:gd name="T27" fmla="*/ 443 h 583"/>
                <a:gd name="T28" fmla="*/ 750 w 752"/>
                <a:gd name="T29" fmla="*/ 494 h 583"/>
                <a:gd name="T30" fmla="*/ 740 w 752"/>
                <a:gd name="T31" fmla="*/ 503 h 583"/>
                <a:gd name="T32" fmla="*/ 730 w 752"/>
                <a:gd name="T33" fmla="*/ 558 h 583"/>
                <a:gd name="T34" fmla="*/ 689 w 752"/>
                <a:gd name="T35" fmla="*/ 577 h 583"/>
                <a:gd name="T36" fmla="*/ 660 w 752"/>
                <a:gd name="T37" fmla="*/ 577 h 583"/>
                <a:gd name="T38" fmla="*/ 646 w 752"/>
                <a:gd name="T39" fmla="*/ 535 h 583"/>
                <a:gd name="T40" fmla="*/ 613 w 752"/>
                <a:gd name="T41" fmla="*/ 503 h 583"/>
                <a:gd name="T42" fmla="*/ 572 w 752"/>
                <a:gd name="T43" fmla="*/ 452 h 583"/>
                <a:gd name="T44" fmla="*/ 542 w 752"/>
                <a:gd name="T45" fmla="*/ 405 h 583"/>
                <a:gd name="T46" fmla="*/ 538 w 752"/>
                <a:gd name="T47" fmla="*/ 416 h 583"/>
                <a:gd name="T48" fmla="*/ 497 w 752"/>
                <a:gd name="T49" fmla="*/ 367 h 583"/>
                <a:gd name="T50" fmla="*/ 491 w 752"/>
                <a:gd name="T51" fmla="*/ 339 h 583"/>
                <a:gd name="T52" fmla="*/ 501 w 752"/>
                <a:gd name="T53" fmla="*/ 310 h 583"/>
                <a:gd name="T54" fmla="*/ 483 w 752"/>
                <a:gd name="T55" fmla="*/ 309 h 583"/>
                <a:gd name="T56" fmla="*/ 480 w 752"/>
                <a:gd name="T57" fmla="*/ 331 h 583"/>
                <a:gd name="T58" fmla="*/ 460 w 752"/>
                <a:gd name="T59" fmla="*/ 305 h 583"/>
                <a:gd name="T60" fmla="*/ 462 w 752"/>
                <a:gd name="T61" fmla="*/ 227 h 583"/>
                <a:gd name="T62" fmla="*/ 440 w 752"/>
                <a:gd name="T63" fmla="*/ 186 h 583"/>
                <a:gd name="T64" fmla="*/ 419 w 752"/>
                <a:gd name="T65" fmla="*/ 195 h 583"/>
                <a:gd name="T66" fmla="*/ 389 w 752"/>
                <a:gd name="T67" fmla="*/ 155 h 583"/>
                <a:gd name="T68" fmla="*/ 346 w 752"/>
                <a:gd name="T69" fmla="*/ 114 h 583"/>
                <a:gd name="T70" fmla="*/ 311 w 752"/>
                <a:gd name="T71" fmla="*/ 106 h 583"/>
                <a:gd name="T72" fmla="*/ 294 w 752"/>
                <a:gd name="T73" fmla="*/ 121 h 583"/>
                <a:gd name="T74" fmla="*/ 262 w 752"/>
                <a:gd name="T75" fmla="*/ 142 h 583"/>
                <a:gd name="T76" fmla="*/ 247 w 752"/>
                <a:gd name="T77" fmla="*/ 150 h 583"/>
                <a:gd name="T78" fmla="*/ 209 w 752"/>
                <a:gd name="T79" fmla="*/ 157 h 583"/>
                <a:gd name="T80" fmla="*/ 207 w 752"/>
                <a:gd name="T81" fmla="*/ 137 h 583"/>
                <a:gd name="T82" fmla="*/ 180 w 752"/>
                <a:gd name="T83" fmla="*/ 114 h 583"/>
                <a:gd name="T84" fmla="*/ 172 w 752"/>
                <a:gd name="T85" fmla="*/ 108 h 583"/>
                <a:gd name="T86" fmla="*/ 133 w 752"/>
                <a:gd name="T87" fmla="*/ 102 h 583"/>
                <a:gd name="T88" fmla="*/ 117 w 752"/>
                <a:gd name="T89" fmla="*/ 95 h 583"/>
                <a:gd name="T90" fmla="*/ 106 w 752"/>
                <a:gd name="T91" fmla="*/ 85 h 583"/>
                <a:gd name="T92" fmla="*/ 55 w 752"/>
                <a:gd name="T93" fmla="*/ 97 h 583"/>
                <a:gd name="T94" fmla="*/ 39 w 752"/>
                <a:gd name="T95" fmla="*/ 89 h 583"/>
                <a:gd name="T96" fmla="*/ 19 w 752"/>
                <a:gd name="T97" fmla="*/ 101 h 5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2"/>
                <a:gd name="T148" fmla="*/ 0 h 583"/>
                <a:gd name="T149" fmla="*/ 752 w 752"/>
                <a:gd name="T150" fmla="*/ 583 h 5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2" h="583">
                  <a:moveTo>
                    <a:pt x="19" y="101"/>
                  </a:moveTo>
                  <a:lnTo>
                    <a:pt x="21" y="93"/>
                  </a:lnTo>
                  <a:lnTo>
                    <a:pt x="19" y="87"/>
                  </a:lnTo>
                  <a:lnTo>
                    <a:pt x="12" y="80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227" y="27"/>
                  </a:lnTo>
                  <a:lnTo>
                    <a:pt x="231" y="42"/>
                  </a:lnTo>
                  <a:lnTo>
                    <a:pt x="237" y="48"/>
                  </a:lnTo>
                  <a:lnTo>
                    <a:pt x="452" y="33"/>
                  </a:lnTo>
                  <a:lnTo>
                    <a:pt x="470" y="34"/>
                  </a:lnTo>
                  <a:lnTo>
                    <a:pt x="480" y="46"/>
                  </a:lnTo>
                  <a:lnTo>
                    <a:pt x="489" y="50"/>
                  </a:lnTo>
                  <a:lnTo>
                    <a:pt x="493" y="50"/>
                  </a:lnTo>
                  <a:lnTo>
                    <a:pt x="493" y="40"/>
                  </a:lnTo>
                  <a:lnTo>
                    <a:pt x="489" y="23"/>
                  </a:lnTo>
                  <a:lnTo>
                    <a:pt x="489" y="14"/>
                  </a:lnTo>
                  <a:lnTo>
                    <a:pt x="491" y="8"/>
                  </a:lnTo>
                  <a:lnTo>
                    <a:pt x="497" y="0"/>
                  </a:lnTo>
                  <a:lnTo>
                    <a:pt x="503" y="4"/>
                  </a:lnTo>
                  <a:lnTo>
                    <a:pt x="513" y="8"/>
                  </a:lnTo>
                  <a:lnTo>
                    <a:pt x="528" y="4"/>
                  </a:lnTo>
                  <a:lnTo>
                    <a:pt x="540" y="10"/>
                  </a:lnTo>
                  <a:lnTo>
                    <a:pt x="542" y="16"/>
                  </a:lnTo>
                  <a:lnTo>
                    <a:pt x="544" y="23"/>
                  </a:lnTo>
                  <a:lnTo>
                    <a:pt x="548" y="31"/>
                  </a:lnTo>
                  <a:lnTo>
                    <a:pt x="544" y="34"/>
                  </a:lnTo>
                  <a:lnTo>
                    <a:pt x="536" y="36"/>
                  </a:lnTo>
                  <a:lnTo>
                    <a:pt x="530" y="38"/>
                  </a:lnTo>
                  <a:lnTo>
                    <a:pt x="532" y="40"/>
                  </a:lnTo>
                  <a:lnTo>
                    <a:pt x="548" y="40"/>
                  </a:lnTo>
                  <a:lnTo>
                    <a:pt x="554" y="42"/>
                  </a:lnTo>
                  <a:lnTo>
                    <a:pt x="556" y="48"/>
                  </a:lnTo>
                  <a:lnTo>
                    <a:pt x="564" y="68"/>
                  </a:lnTo>
                  <a:lnTo>
                    <a:pt x="568" y="76"/>
                  </a:lnTo>
                  <a:lnTo>
                    <a:pt x="583" y="112"/>
                  </a:lnTo>
                  <a:lnTo>
                    <a:pt x="605" y="152"/>
                  </a:lnTo>
                  <a:lnTo>
                    <a:pt x="648" y="199"/>
                  </a:lnTo>
                  <a:lnTo>
                    <a:pt x="650" y="206"/>
                  </a:lnTo>
                  <a:lnTo>
                    <a:pt x="646" y="210"/>
                  </a:lnTo>
                  <a:lnTo>
                    <a:pt x="642" y="210"/>
                  </a:lnTo>
                  <a:lnTo>
                    <a:pt x="634" y="201"/>
                  </a:lnTo>
                  <a:lnTo>
                    <a:pt x="632" y="197"/>
                  </a:lnTo>
                  <a:lnTo>
                    <a:pt x="630" y="201"/>
                  </a:lnTo>
                  <a:lnTo>
                    <a:pt x="632" y="208"/>
                  </a:lnTo>
                  <a:lnTo>
                    <a:pt x="634" y="216"/>
                  </a:lnTo>
                  <a:lnTo>
                    <a:pt x="644" y="229"/>
                  </a:lnTo>
                  <a:lnTo>
                    <a:pt x="648" y="237"/>
                  </a:lnTo>
                  <a:lnTo>
                    <a:pt x="650" y="248"/>
                  </a:lnTo>
                  <a:lnTo>
                    <a:pt x="681" y="301"/>
                  </a:lnTo>
                  <a:lnTo>
                    <a:pt x="718" y="363"/>
                  </a:lnTo>
                  <a:lnTo>
                    <a:pt x="732" y="386"/>
                  </a:lnTo>
                  <a:lnTo>
                    <a:pt x="740" y="396"/>
                  </a:lnTo>
                  <a:lnTo>
                    <a:pt x="746" y="418"/>
                  </a:lnTo>
                  <a:lnTo>
                    <a:pt x="746" y="443"/>
                  </a:lnTo>
                  <a:lnTo>
                    <a:pt x="746" y="464"/>
                  </a:lnTo>
                  <a:lnTo>
                    <a:pt x="748" y="479"/>
                  </a:lnTo>
                  <a:lnTo>
                    <a:pt x="752" y="486"/>
                  </a:lnTo>
                  <a:lnTo>
                    <a:pt x="750" y="494"/>
                  </a:lnTo>
                  <a:lnTo>
                    <a:pt x="750" y="488"/>
                  </a:lnTo>
                  <a:lnTo>
                    <a:pt x="748" y="486"/>
                  </a:lnTo>
                  <a:lnTo>
                    <a:pt x="744" y="496"/>
                  </a:lnTo>
                  <a:lnTo>
                    <a:pt x="740" y="503"/>
                  </a:lnTo>
                  <a:lnTo>
                    <a:pt x="738" y="509"/>
                  </a:lnTo>
                  <a:lnTo>
                    <a:pt x="738" y="522"/>
                  </a:lnTo>
                  <a:lnTo>
                    <a:pt x="736" y="552"/>
                  </a:lnTo>
                  <a:lnTo>
                    <a:pt x="730" y="558"/>
                  </a:lnTo>
                  <a:lnTo>
                    <a:pt x="720" y="562"/>
                  </a:lnTo>
                  <a:lnTo>
                    <a:pt x="709" y="573"/>
                  </a:lnTo>
                  <a:lnTo>
                    <a:pt x="695" y="573"/>
                  </a:lnTo>
                  <a:lnTo>
                    <a:pt x="689" y="577"/>
                  </a:lnTo>
                  <a:lnTo>
                    <a:pt x="671" y="583"/>
                  </a:lnTo>
                  <a:lnTo>
                    <a:pt x="667" y="583"/>
                  </a:lnTo>
                  <a:lnTo>
                    <a:pt x="666" y="579"/>
                  </a:lnTo>
                  <a:lnTo>
                    <a:pt x="660" y="577"/>
                  </a:lnTo>
                  <a:lnTo>
                    <a:pt x="660" y="566"/>
                  </a:lnTo>
                  <a:lnTo>
                    <a:pt x="658" y="554"/>
                  </a:lnTo>
                  <a:lnTo>
                    <a:pt x="650" y="547"/>
                  </a:lnTo>
                  <a:lnTo>
                    <a:pt x="646" y="535"/>
                  </a:lnTo>
                  <a:lnTo>
                    <a:pt x="638" y="532"/>
                  </a:lnTo>
                  <a:lnTo>
                    <a:pt x="628" y="515"/>
                  </a:lnTo>
                  <a:lnTo>
                    <a:pt x="620" y="507"/>
                  </a:lnTo>
                  <a:lnTo>
                    <a:pt x="613" y="503"/>
                  </a:lnTo>
                  <a:lnTo>
                    <a:pt x="599" y="499"/>
                  </a:lnTo>
                  <a:lnTo>
                    <a:pt x="585" y="490"/>
                  </a:lnTo>
                  <a:lnTo>
                    <a:pt x="579" y="465"/>
                  </a:lnTo>
                  <a:lnTo>
                    <a:pt x="572" y="452"/>
                  </a:lnTo>
                  <a:lnTo>
                    <a:pt x="560" y="443"/>
                  </a:lnTo>
                  <a:lnTo>
                    <a:pt x="550" y="426"/>
                  </a:lnTo>
                  <a:lnTo>
                    <a:pt x="546" y="409"/>
                  </a:lnTo>
                  <a:lnTo>
                    <a:pt x="542" y="405"/>
                  </a:lnTo>
                  <a:lnTo>
                    <a:pt x="536" y="403"/>
                  </a:lnTo>
                  <a:lnTo>
                    <a:pt x="540" y="407"/>
                  </a:lnTo>
                  <a:lnTo>
                    <a:pt x="542" y="413"/>
                  </a:lnTo>
                  <a:lnTo>
                    <a:pt x="538" y="416"/>
                  </a:lnTo>
                  <a:lnTo>
                    <a:pt x="528" y="416"/>
                  </a:lnTo>
                  <a:lnTo>
                    <a:pt x="513" y="401"/>
                  </a:lnTo>
                  <a:lnTo>
                    <a:pt x="501" y="382"/>
                  </a:lnTo>
                  <a:lnTo>
                    <a:pt x="497" y="367"/>
                  </a:lnTo>
                  <a:lnTo>
                    <a:pt x="487" y="356"/>
                  </a:lnTo>
                  <a:lnTo>
                    <a:pt x="485" y="350"/>
                  </a:lnTo>
                  <a:lnTo>
                    <a:pt x="489" y="344"/>
                  </a:lnTo>
                  <a:lnTo>
                    <a:pt x="491" y="339"/>
                  </a:lnTo>
                  <a:lnTo>
                    <a:pt x="491" y="335"/>
                  </a:lnTo>
                  <a:lnTo>
                    <a:pt x="499" y="324"/>
                  </a:lnTo>
                  <a:lnTo>
                    <a:pt x="503" y="316"/>
                  </a:lnTo>
                  <a:lnTo>
                    <a:pt x="501" y="310"/>
                  </a:lnTo>
                  <a:lnTo>
                    <a:pt x="493" y="305"/>
                  </a:lnTo>
                  <a:lnTo>
                    <a:pt x="493" y="310"/>
                  </a:lnTo>
                  <a:lnTo>
                    <a:pt x="491" y="316"/>
                  </a:lnTo>
                  <a:lnTo>
                    <a:pt x="483" y="309"/>
                  </a:lnTo>
                  <a:lnTo>
                    <a:pt x="478" y="301"/>
                  </a:lnTo>
                  <a:lnTo>
                    <a:pt x="478" y="307"/>
                  </a:lnTo>
                  <a:lnTo>
                    <a:pt x="481" y="322"/>
                  </a:lnTo>
                  <a:lnTo>
                    <a:pt x="480" y="331"/>
                  </a:lnTo>
                  <a:lnTo>
                    <a:pt x="472" y="326"/>
                  </a:lnTo>
                  <a:lnTo>
                    <a:pt x="464" y="324"/>
                  </a:lnTo>
                  <a:lnTo>
                    <a:pt x="462" y="316"/>
                  </a:lnTo>
                  <a:lnTo>
                    <a:pt x="460" y="305"/>
                  </a:lnTo>
                  <a:lnTo>
                    <a:pt x="464" y="278"/>
                  </a:lnTo>
                  <a:lnTo>
                    <a:pt x="468" y="254"/>
                  </a:lnTo>
                  <a:lnTo>
                    <a:pt x="464" y="235"/>
                  </a:lnTo>
                  <a:lnTo>
                    <a:pt x="462" y="227"/>
                  </a:lnTo>
                  <a:lnTo>
                    <a:pt x="462" y="218"/>
                  </a:lnTo>
                  <a:lnTo>
                    <a:pt x="458" y="206"/>
                  </a:lnTo>
                  <a:lnTo>
                    <a:pt x="444" y="195"/>
                  </a:lnTo>
                  <a:lnTo>
                    <a:pt x="440" y="186"/>
                  </a:lnTo>
                  <a:lnTo>
                    <a:pt x="434" y="184"/>
                  </a:lnTo>
                  <a:lnTo>
                    <a:pt x="425" y="186"/>
                  </a:lnTo>
                  <a:lnTo>
                    <a:pt x="423" y="197"/>
                  </a:lnTo>
                  <a:lnTo>
                    <a:pt x="419" y="195"/>
                  </a:lnTo>
                  <a:lnTo>
                    <a:pt x="411" y="176"/>
                  </a:lnTo>
                  <a:lnTo>
                    <a:pt x="407" y="167"/>
                  </a:lnTo>
                  <a:lnTo>
                    <a:pt x="399" y="161"/>
                  </a:lnTo>
                  <a:lnTo>
                    <a:pt x="389" y="155"/>
                  </a:lnTo>
                  <a:lnTo>
                    <a:pt x="382" y="138"/>
                  </a:lnTo>
                  <a:lnTo>
                    <a:pt x="372" y="133"/>
                  </a:lnTo>
                  <a:lnTo>
                    <a:pt x="352" y="114"/>
                  </a:lnTo>
                  <a:lnTo>
                    <a:pt x="346" y="114"/>
                  </a:lnTo>
                  <a:lnTo>
                    <a:pt x="339" y="108"/>
                  </a:lnTo>
                  <a:lnTo>
                    <a:pt x="331" y="104"/>
                  </a:lnTo>
                  <a:lnTo>
                    <a:pt x="321" y="104"/>
                  </a:lnTo>
                  <a:lnTo>
                    <a:pt x="311" y="106"/>
                  </a:lnTo>
                  <a:lnTo>
                    <a:pt x="305" y="106"/>
                  </a:lnTo>
                  <a:lnTo>
                    <a:pt x="297" y="110"/>
                  </a:lnTo>
                  <a:lnTo>
                    <a:pt x="294" y="116"/>
                  </a:lnTo>
                  <a:lnTo>
                    <a:pt x="294" y="121"/>
                  </a:lnTo>
                  <a:lnTo>
                    <a:pt x="292" y="123"/>
                  </a:lnTo>
                  <a:lnTo>
                    <a:pt x="286" y="123"/>
                  </a:lnTo>
                  <a:lnTo>
                    <a:pt x="272" y="129"/>
                  </a:lnTo>
                  <a:lnTo>
                    <a:pt x="262" y="142"/>
                  </a:lnTo>
                  <a:lnTo>
                    <a:pt x="256" y="146"/>
                  </a:lnTo>
                  <a:lnTo>
                    <a:pt x="247" y="144"/>
                  </a:lnTo>
                  <a:lnTo>
                    <a:pt x="245" y="146"/>
                  </a:lnTo>
                  <a:lnTo>
                    <a:pt x="247" y="150"/>
                  </a:lnTo>
                  <a:lnTo>
                    <a:pt x="247" y="152"/>
                  </a:lnTo>
                  <a:lnTo>
                    <a:pt x="243" y="154"/>
                  </a:lnTo>
                  <a:lnTo>
                    <a:pt x="227" y="155"/>
                  </a:lnTo>
                  <a:lnTo>
                    <a:pt x="209" y="157"/>
                  </a:lnTo>
                  <a:lnTo>
                    <a:pt x="203" y="154"/>
                  </a:lnTo>
                  <a:lnTo>
                    <a:pt x="209" y="155"/>
                  </a:lnTo>
                  <a:lnTo>
                    <a:pt x="211" y="146"/>
                  </a:lnTo>
                  <a:lnTo>
                    <a:pt x="207" y="137"/>
                  </a:lnTo>
                  <a:lnTo>
                    <a:pt x="198" y="131"/>
                  </a:lnTo>
                  <a:lnTo>
                    <a:pt x="188" y="125"/>
                  </a:lnTo>
                  <a:lnTo>
                    <a:pt x="184" y="121"/>
                  </a:lnTo>
                  <a:lnTo>
                    <a:pt x="180" y="114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4" y="112"/>
                  </a:lnTo>
                  <a:lnTo>
                    <a:pt x="168" y="112"/>
                  </a:lnTo>
                  <a:lnTo>
                    <a:pt x="151" y="110"/>
                  </a:lnTo>
                  <a:lnTo>
                    <a:pt x="133" y="102"/>
                  </a:lnTo>
                  <a:lnTo>
                    <a:pt x="125" y="99"/>
                  </a:lnTo>
                  <a:lnTo>
                    <a:pt x="115" y="99"/>
                  </a:lnTo>
                  <a:lnTo>
                    <a:pt x="110" y="97"/>
                  </a:lnTo>
                  <a:lnTo>
                    <a:pt x="117" y="95"/>
                  </a:lnTo>
                  <a:lnTo>
                    <a:pt x="127" y="93"/>
                  </a:lnTo>
                  <a:lnTo>
                    <a:pt x="129" y="89"/>
                  </a:lnTo>
                  <a:lnTo>
                    <a:pt x="125" y="87"/>
                  </a:lnTo>
                  <a:lnTo>
                    <a:pt x="106" y="85"/>
                  </a:lnTo>
                  <a:lnTo>
                    <a:pt x="88" y="95"/>
                  </a:lnTo>
                  <a:lnTo>
                    <a:pt x="80" y="99"/>
                  </a:lnTo>
                  <a:lnTo>
                    <a:pt x="70" y="99"/>
                  </a:lnTo>
                  <a:lnTo>
                    <a:pt x="55" y="97"/>
                  </a:lnTo>
                  <a:lnTo>
                    <a:pt x="59" y="93"/>
                  </a:lnTo>
                  <a:lnTo>
                    <a:pt x="59" y="89"/>
                  </a:lnTo>
                  <a:lnTo>
                    <a:pt x="47" y="85"/>
                  </a:lnTo>
                  <a:lnTo>
                    <a:pt x="39" y="89"/>
                  </a:lnTo>
                  <a:lnTo>
                    <a:pt x="35" y="9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9" y="101"/>
                  </a:lnTo>
                </a:path>
              </a:pathLst>
            </a:custGeom>
            <a:solidFill>
              <a:srgbClr val="384B73"/>
            </a:solidFill>
            <a:ln w="6350">
              <a:solidFill>
                <a:srgbClr val="384B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7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9346579" y="13112421"/>
            <a:ext cx="11624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FL2030@FLChamber.com </a:t>
            </a:r>
            <a:r>
              <a:rPr lang="en-US" sz="21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      </a:t>
            </a:r>
            <a:r>
              <a:rPr lang="en-US" sz="20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#FL2030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8883" y="2133601"/>
            <a:ext cx="21939885" cy="10118726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-4434757" y="13013047"/>
            <a:ext cx="5484971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62CF0-C4F4-478C-AA47-154FD94BE2A2}" type="slidenum">
              <a:rPr lang="en-US" sz="2000" smtClean="0">
                <a:solidFill>
                  <a:prstClr val="white"/>
                </a:solidFill>
              </a:rPr>
              <a:pPr/>
              <a:t>‹#›</a:t>
            </a:fld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829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84547" y="4360336"/>
            <a:ext cx="4700274" cy="5164683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8047968" y="4360336"/>
            <a:ext cx="4700274" cy="5164683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2560163" y="4360336"/>
            <a:ext cx="4700274" cy="5164683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072355" y="4360336"/>
            <a:ext cx="4700274" cy="5164683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70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374">
          <p15:clr>
            <a:srgbClr val="FBAE40"/>
          </p15:clr>
        </p15:guide>
        <p15:guide id="3" orient="horz" pos="1029">
          <p15:clr>
            <a:srgbClr val="FBAE40"/>
          </p15:clr>
        </p15:guide>
        <p15:guide id="4" pos="5384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539995" y="5194301"/>
            <a:ext cx="3152869" cy="3153691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914243" y="5194301"/>
            <a:ext cx="3152869" cy="3153691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311221" y="5194301"/>
            <a:ext cx="3152869" cy="3153691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664184" y="5194301"/>
            <a:ext cx="3152869" cy="3153691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7634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5384">
          <p15:clr>
            <a:srgbClr val="FBAE40"/>
          </p15:clr>
        </p15:guide>
        <p15:guide id="3" pos="375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943658" y="4623928"/>
            <a:ext cx="2681542" cy="268224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36925" y="9518480"/>
            <a:ext cx="2681542" cy="268224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299933" y="4610101"/>
            <a:ext cx="2681542" cy="268224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943658" y="3409923"/>
            <a:ext cx="2681542" cy="268224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36925" y="8317173"/>
            <a:ext cx="2681542" cy="268224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25324" y="3408795"/>
            <a:ext cx="2681542" cy="268224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2266">
                <a:latin typeface="Lato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" name="Oval 1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09866"/>
      </p:ext>
    </p:extLst>
  </p:cSld>
  <p:clrMapOvr>
    <a:masterClrMapping/>
  </p:clrMapOvr>
  <p:transition spd="slow">
    <p:wip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4413" cy="10287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3199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4370" y="1"/>
            <a:ext cx="6094413" cy="10287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3199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188825" y="1"/>
            <a:ext cx="6094413" cy="10287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3199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283237" y="1"/>
            <a:ext cx="6094413" cy="10287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3199">
                <a:latin typeface="Lato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379178"/>
      </p:ext>
    </p:extLst>
  </p:cSld>
  <p:clrMapOvr>
    <a:masterClrMapping/>
  </p:clrMapOvr>
  <p:transition spd="slow">
    <p:wip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760694" y="4360335"/>
            <a:ext cx="13987551" cy="8064499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3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1028">
          <p15:clr>
            <a:srgbClr val="FBAE40"/>
          </p15:clr>
        </p15:guide>
        <p15:guide id="4" pos="374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87088" y="4360335"/>
            <a:ext cx="9835705" cy="8064499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912538" y="4360335"/>
            <a:ext cx="9835705" cy="8064499"/>
          </a:xfrm>
          <a:prstGeom prst="rect">
            <a:avLst/>
          </a:prstGeom>
        </p:spPr>
        <p:txBody>
          <a:bodyPr/>
          <a:lstStyle>
            <a:lvl1pPr algn="ctr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30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5385">
          <p15:clr>
            <a:srgbClr val="FBAE40"/>
          </p15:clr>
        </p15:guide>
        <p15:guide id="3" pos="377">
          <p15:clr>
            <a:srgbClr val="FBAE40"/>
          </p15:clr>
        </p15:guide>
        <p15:guide id="4" orient="horz" pos="1029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59236"/>
      </p:ext>
    </p:extLst>
  </p:cSld>
  <p:clrMapOvr>
    <a:masterClrMapping/>
  </p:clrMapOvr>
  <p:transition spd="slow">
    <p:wip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37873" y="5391152"/>
            <a:ext cx="11388935" cy="6991349"/>
          </a:xfrm>
          <a:prstGeom prst="rect">
            <a:avLst/>
          </a:prstGeom>
        </p:spPr>
        <p:txBody>
          <a:bodyPr/>
          <a:lstStyle>
            <a:lvl1pPr algn="l" rtl="0">
              <a:defRPr sz="3199">
                <a:latin typeface="Lato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Oval 43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5385">
          <p15:clr>
            <a:srgbClr val="FBAE40"/>
          </p15:clr>
        </p15:guide>
        <p15:guide id="3" pos="375">
          <p15:clr>
            <a:srgbClr val="FBAE40"/>
          </p15:clr>
        </p15:guide>
        <p15:guide id="4" orient="horz" pos="2892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Project Slide Show in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693927" y="5080000"/>
            <a:ext cx="4983451" cy="6604000"/>
          </a:xfrm>
          <a:prstGeom prst="rect">
            <a:avLst/>
          </a:prstGeom>
        </p:spPr>
        <p:txBody>
          <a:bodyPr/>
          <a:lstStyle>
            <a:lvl1pPr algn="l" rtl="0">
              <a:defRPr sz="3199">
                <a:latin typeface="Lato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Oval 43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4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92">
          <p15:clr>
            <a:srgbClr val="FBAE40"/>
          </p15:clr>
        </p15:guide>
        <p15:guide id="4" pos="3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57999FC7-A48F-4E86-AF84-F3B236878CEE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92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744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.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3809007" y="5715001"/>
            <a:ext cx="3783614" cy="5698067"/>
          </a:xfrm>
          <a:prstGeom prst="rect">
            <a:avLst/>
          </a:prstGeom>
        </p:spPr>
        <p:txBody>
          <a:bodyPr/>
          <a:lstStyle>
            <a:lvl1pPr algn="ctr" rtl="0">
              <a:defRPr sz="3999">
                <a:latin typeface="Lato" pitchFamily="34" charset="0"/>
              </a:defRPr>
            </a:lvl1pPr>
          </a:lstStyle>
          <a:p>
            <a:endParaRPr lang="ar-S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81955" y="1168400"/>
            <a:ext cx="21213746" cy="11175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998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84547" y="3424741"/>
            <a:ext cx="21208556" cy="423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87089" y="2379101"/>
            <a:ext cx="21203477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266">
                <a:solidFill>
                  <a:schemeClr val="accent5"/>
                </a:solidFill>
                <a:latin typeface="Lato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968348" y="654072"/>
            <a:ext cx="698287" cy="69846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4285" y="819155"/>
            <a:ext cx="577700" cy="3486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828343"/>
            <a:fld id="{74661D5A-9BD6-4923-8702-8D0735A2977B}" type="slidenum">
              <a:rPr lang="ar-SA" sz="2266" smtClean="0">
                <a:solidFill>
                  <a:srgbClr val="FFFFFF"/>
                </a:solidFill>
                <a:latin typeface="Lato" pitchFamily="34" charset="0"/>
                <a:ea typeface="Open Sans" pitchFamily="34" charset="0"/>
              </a:rPr>
              <a:pPr algn="ctr" defTabSz="1828343"/>
              <a:t>‹#›</a:t>
            </a:fld>
            <a:endParaRPr lang="ar-SA" sz="2266" dirty="0">
              <a:solidFill>
                <a:srgbClr val="FFFFFF"/>
              </a:solidFill>
              <a:latin typeface="Lato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1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5385">
          <p15:clr>
            <a:srgbClr val="FBAE40"/>
          </p15:clr>
        </p15:guide>
        <p15:guide id="3" orient="horz" pos="2892">
          <p15:clr>
            <a:srgbClr val="FBAE40"/>
          </p15:clr>
        </p15:guide>
        <p15:guide id="4" pos="37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</p:spPr>
        <p:txBody>
          <a:bodyPr/>
          <a:lstStyle>
            <a:lvl1pPr algn="l" rtl="0">
              <a:defRPr sz="4266"/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711014"/>
      </p:ext>
    </p:extLst>
  </p:cSld>
  <p:clrMapOvr>
    <a:masterClrMapping/>
  </p:clrMapOvr>
  <p:transition spd="slow">
    <p:wip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64658"/>
      </p:ext>
    </p:extLst>
  </p:cSld>
  <p:clrMapOvr>
    <a:masterClrMapping/>
  </p:clrMapOvr>
  <p:transition spd="slow"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</p:spPr>
        <p:txBody>
          <a:bodyPr/>
          <a:lstStyle>
            <a:lvl1pPr algn="l" rtl="0">
              <a:defRPr sz="3732">
                <a:latin typeface="Lato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1572196"/>
      </p:ext>
    </p:extLst>
  </p:cSld>
  <p:clrMapOvr>
    <a:masterClrMapping/>
  </p:clrMapOvr>
  <p:transition spd="slow"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6774"/>
      </p:ext>
    </p:extLst>
  </p:cSld>
  <p:clrMapOvr>
    <a:masterClrMapping/>
  </p:clrMapOvr>
  <p:transition spd="slow">
    <p:wip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828343"/>
            <a:endParaRPr lang="ar-SA" sz="35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3188"/>
      </p:ext>
    </p:extLst>
  </p:cSld>
  <p:clrMapOvr>
    <a:masterClrMapping/>
  </p:clrMapOvr>
  <p:transition spd="slow">
    <p:wip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88825" y="2"/>
            <a:ext cx="12188825" cy="812799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3199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57468" y="1535576"/>
            <a:ext cx="8880601" cy="10220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865" b="0" cap="all" spc="133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82856" y="2557603"/>
            <a:ext cx="8880601" cy="3769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199"/>
              </a:lnSpc>
              <a:spcBef>
                <a:spcPts val="0"/>
              </a:spcBef>
              <a:buNone/>
              <a:defRPr sz="2399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82854" y="1312179"/>
            <a:ext cx="24377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582856" y="12594243"/>
            <a:ext cx="475490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8343"/>
            <a:r>
              <a:rPr lang="en-US" sz="2133" b="1" spc="80" dirty="0">
                <a:solidFill>
                  <a:srgbClr val="64AAE6"/>
                </a:solidFill>
                <a:latin typeface="Lato" panose="020F0502020204030203" pitchFamily="34" charset="0"/>
              </a:rPr>
              <a:t>VISIONFIRST </a:t>
            </a:r>
            <a:r>
              <a:rPr lang="en-US" sz="2133" b="1" spc="80" dirty="0">
                <a:solidFill>
                  <a:srgbClr val="4678AF"/>
                </a:solidFill>
                <a:latin typeface="Lato" panose="020F0502020204030203" pitchFamily="34" charset="0"/>
              </a:rPr>
              <a:t>ADVISORS</a:t>
            </a:r>
          </a:p>
        </p:txBody>
      </p:sp>
    </p:spTree>
    <p:extLst>
      <p:ext uri="{BB962C8B-B14F-4D97-AF65-F5344CB8AC3E}">
        <p14:creationId xmlns:p14="http://schemas.microsoft.com/office/powerpoint/2010/main" val="1838860431"/>
      </p:ext>
    </p:extLst>
  </p:cSld>
  <p:clrMapOvr>
    <a:masterClrMapping/>
  </p:clrMapOvr>
  <p:transition spd="slow">
    <p:wip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23" y="549279"/>
            <a:ext cx="23056458" cy="1506275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algn="l">
              <a:defRPr sz="5865" b="1" spc="-107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22" y="2972419"/>
            <a:ext cx="22272830" cy="9279909"/>
          </a:xfrm>
          <a:prstGeom prst="rect">
            <a:avLst/>
          </a:prstGeom>
        </p:spPr>
        <p:txBody>
          <a:bodyPr lIns="0" tIns="0" bIns="0"/>
          <a:lstStyle>
            <a:lvl1pPr marL="448621" indent="-44862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defRPr sz="4266">
                <a:solidFill>
                  <a:schemeClr val="tx1"/>
                </a:solidFill>
              </a:defRPr>
            </a:lvl1pPr>
            <a:lvl2pPr marL="922636" indent="-474015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ucida Grande"/>
              <a:buChar char="+"/>
              <a:defRPr sz="3732">
                <a:solidFill>
                  <a:schemeClr val="tx1"/>
                </a:solidFill>
              </a:defRPr>
            </a:lvl2pPr>
            <a:lvl3pPr marL="1206200" indent="-283564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defRPr sz="3199">
                <a:solidFill>
                  <a:schemeClr val="tx1"/>
                </a:solidFill>
              </a:defRPr>
            </a:lvl3pPr>
            <a:lvl4pPr marL="1680215" indent="-474015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Lucida Grande"/>
              <a:buChar char="+"/>
              <a:defRPr sz="2666">
                <a:solidFill>
                  <a:schemeClr val="tx1"/>
                </a:solidFill>
              </a:defRPr>
            </a:lvl4pPr>
            <a:lvl5pPr marL="1989169" indent="-308957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Arial"/>
              <a:buChar char="•"/>
              <a:defRPr sz="2666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324" y="12845643"/>
            <a:ext cx="958820" cy="73025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133">
                <a:solidFill>
                  <a:srgbClr val="898989"/>
                </a:solidFill>
              </a:defRPr>
            </a:lvl1pPr>
          </a:lstStyle>
          <a:p>
            <a:pPr defTabSz="2437790"/>
            <a:fld id="{ADDBB064-9261-234C-BC77-2FE0188AE27D}" type="slidenum">
              <a:rPr lang="en-US" smtClean="0"/>
              <a:pPr defTabSz="243779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5372" y="12845645"/>
            <a:ext cx="7719589" cy="7302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7790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Lumina </a:t>
            </a:r>
            <a:r>
              <a:rPr lang="en-US" dirty="0">
                <a:solidFill>
                  <a:srgbClr val="898989"/>
                </a:solidFill>
              </a:rPr>
              <a:t>Foundation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Strategic Plan for 2017 to 2020</a:t>
            </a:r>
          </a:p>
        </p:txBody>
      </p:sp>
      <p:pic>
        <p:nvPicPr>
          <p:cNvPr id="13" name="Picture 12" descr="Lumina_horiz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99" y="12589837"/>
            <a:ext cx="2455107" cy="76186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2351301"/>
            <a:ext cx="2437765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663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3943" indent="0" algn="ctr">
              <a:buNone/>
              <a:defRPr sz="3999"/>
            </a:lvl2pPr>
            <a:lvl3pPr marL="1827887" indent="0" algn="ctr">
              <a:buNone/>
              <a:defRPr sz="3599"/>
            </a:lvl3pPr>
            <a:lvl4pPr marL="2741828" indent="0" algn="ctr">
              <a:buNone/>
              <a:defRPr sz="3199"/>
            </a:lvl4pPr>
            <a:lvl5pPr marL="3655772" indent="0" algn="ctr">
              <a:buNone/>
              <a:defRPr sz="3199"/>
            </a:lvl5pPr>
            <a:lvl6pPr marL="4569715" indent="0" algn="ctr">
              <a:buNone/>
              <a:defRPr sz="3199"/>
            </a:lvl6pPr>
            <a:lvl7pPr marL="5483657" indent="0" algn="ctr">
              <a:buNone/>
              <a:defRPr sz="3199"/>
            </a:lvl7pPr>
            <a:lvl8pPr marL="6397600" indent="0" algn="ctr">
              <a:buNone/>
              <a:defRPr sz="3199"/>
            </a:lvl8pPr>
            <a:lvl9pPr marL="7311544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60081"/>
      </p:ext>
    </p:extLst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728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58332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9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9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3943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7887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18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577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6971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36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76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154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48275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36720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432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4448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6168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5" y="0"/>
            <a:ext cx="2442654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396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4" y="0"/>
            <a:ext cx="24426544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33516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1108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847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540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5322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2983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1897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9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AB91087A-D712-4F3F-BE70-EE8CB0AA4EB3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68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3001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6" y="0"/>
            <a:ext cx="2442654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3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8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2" y="2676266"/>
            <a:ext cx="10052051" cy="84627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52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5" y="3499556"/>
            <a:ext cx="9285380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0" y="6286877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5" y="6258655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63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536938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4" y="2557463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57" y="7308632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81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3" y="0"/>
            <a:ext cx="1319038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0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017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3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399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3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399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90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7"/>
            <a:ext cx="21939885" cy="1131886"/>
          </a:xfrm>
        </p:spPr>
        <p:txBody>
          <a:bodyPr>
            <a:normAutofit/>
          </a:bodyPr>
          <a:lstStyle>
            <a:lvl1pPr algn="ctr" defTabSz="182880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4434757" y="13024985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B5762CF0-C4F4-478C-AA47-154FD94BE2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5036" y="12567231"/>
            <a:ext cx="3288202" cy="102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953" y="13147329"/>
            <a:ext cx="6575852" cy="515406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212367" y="13147328"/>
            <a:ext cx="618809" cy="461684"/>
            <a:chOff x="994862" y="2780815"/>
            <a:chExt cx="1447800" cy="1439862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994862" y="2780815"/>
              <a:ext cx="1447800" cy="1439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90"/>
            <p:cNvSpPr>
              <a:spLocks/>
            </p:cNvSpPr>
            <p:nvPr userDrawn="1"/>
          </p:nvSpPr>
          <p:spPr bwMode="auto">
            <a:xfrm rot="347065">
              <a:off x="1031399" y="2978455"/>
              <a:ext cx="1336519" cy="1044585"/>
            </a:xfrm>
            <a:custGeom>
              <a:avLst/>
              <a:gdLst>
                <a:gd name="T0" fmla="*/ 12 w 752"/>
                <a:gd name="T1" fmla="*/ 80 h 583"/>
                <a:gd name="T2" fmla="*/ 227 w 752"/>
                <a:gd name="T3" fmla="*/ 27 h 583"/>
                <a:gd name="T4" fmla="*/ 470 w 752"/>
                <a:gd name="T5" fmla="*/ 34 h 583"/>
                <a:gd name="T6" fmla="*/ 493 w 752"/>
                <a:gd name="T7" fmla="*/ 40 h 583"/>
                <a:gd name="T8" fmla="*/ 497 w 752"/>
                <a:gd name="T9" fmla="*/ 0 h 583"/>
                <a:gd name="T10" fmla="*/ 540 w 752"/>
                <a:gd name="T11" fmla="*/ 10 h 583"/>
                <a:gd name="T12" fmla="*/ 544 w 752"/>
                <a:gd name="T13" fmla="*/ 34 h 583"/>
                <a:gd name="T14" fmla="*/ 548 w 752"/>
                <a:gd name="T15" fmla="*/ 40 h 583"/>
                <a:gd name="T16" fmla="*/ 568 w 752"/>
                <a:gd name="T17" fmla="*/ 76 h 583"/>
                <a:gd name="T18" fmla="*/ 650 w 752"/>
                <a:gd name="T19" fmla="*/ 206 h 583"/>
                <a:gd name="T20" fmla="*/ 632 w 752"/>
                <a:gd name="T21" fmla="*/ 197 h 583"/>
                <a:gd name="T22" fmla="*/ 644 w 752"/>
                <a:gd name="T23" fmla="*/ 229 h 583"/>
                <a:gd name="T24" fmla="*/ 718 w 752"/>
                <a:gd name="T25" fmla="*/ 363 h 583"/>
                <a:gd name="T26" fmla="*/ 746 w 752"/>
                <a:gd name="T27" fmla="*/ 443 h 583"/>
                <a:gd name="T28" fmla="*/ 750 w 752"/>
                <a:gd name="T29" fmla="*/ 494 h 583"/>
                <a:gd name="T30" fmla="*/ 740 w 752"/>
                <a:gd name="T31" fmla="*/ 503 h 583"/>
                <a:gd name="T32" fmla="*/ 730 w 752"/>
                <a:gd name="T33" fmla="*/ 558 h 583"/>
                <a:gd name="T34" fmla="*/ 689 w 752"/>
                <a:gd name="T35" fmla="*/ 577 h 583"/>
                <a:gd name="T36" fmla="*/ 660 w 752"/>
                <a:gd name="T37" fmla="*/ 577 h 583"/>
                <a:gd name="T38" fmla="*/ 646 w 752"/>
                <a:gd name="T39" fmla="*/ 535 h 583"/>
                <a:gd name="T40" fmla="*/ 613 w 752"/>
                <a:gd name="T41" fmla="*/ 503 h 583"/>
                <a:gd name="T42" fmla="*/ 572 w 752"/>
                <a:gd name="T43" fmla="*/ 452 h 583"/>
                <a:gd name="T44" fmla="*/ 542 w 752"/>
                <a:gd name="T45" fmla="*/ 405 h 583"/>
                <a:gd name="T46" fmla="*/ 538 w 752"/>
                <a:gd name="T47" fmla="*/ 416 h 583"/>
                <a:gd name="T48" fmla="*/ 497 w 752"/>
                <a:gd name="T49" fmla="*/ 367 h 583"/>
                <a:gd name="T50" fmla="*/ 491 w 752"/>
                <a:gd name="T51" fmla="*/ 339 h 583"/>
                <a:gd name="T52" fmla="*/ 501 w 752"/>
                <a:gd name="T53" fmla="*/ 310 h 583"/>
                <a:gd name="T54" fmla="*/ 483 w 752"/>
                <a:gd name="T55" fmla="*/ 309 h 583"/>
                <a:gd name="T56" fmla="*/ 480 w 752"/>
                <a:gd name="T57" fmla="*/ 331 h 583"/>
                <a:gd name="T58" fmla="*/ 460 w 752"/>
                <a:gd name="T59" fmla="*/ 305 h 583"/>
                <a:gd name="T60" fmla="*/ 462 w 752"/>
                <a:gd name="T61" fmla="*/ 227 h 583"/>
                <a:gd name="T62" fmla="*/ 440 w 752"/>
                <a:gd name="T63" fmla="*/ 186 h 583"/>
                <a:gd name="T64" fmla="*/ 419 w 752"/>
                <a:gd name="T65" fmla="*/ 195 h 583"/>
                <a:gd name="T66" fmla="*/ 389 w 752"/>
                <a:gd name="T67" fmla="*/ 155 h 583"/>
                <a:gd name="T68" fmla="*/ 346 w 752"/>
                <a:gd name="T69" fmla="*/ 114 h 583"/>
                <a:gd name="T70" fmla="*/ 311 w 752"/>
                <a:gd name="T71" fmla="*/ 106 h 583"/>
                <a:gd name="T72" fmla="*/ 294 w 752"/>
                <a:gd name="T73" fmla="*/ 121 h 583"/>
                <a:gd name="T74" fmla="*/ 262 w 752"/>
                <a:gd name="T75" fmla="*/ 142 h 583"/>
                <a:gd name="T76" fmla="*/ 247 w 752"/>
                <a:gd name="T77" fmla="*/ 150 h 583"/>
                <a:gd name="T78" fmla="*/ 209 w 752"/>
                <a:gd name="T79" fmla="*/ 157 h 583"/>
                <a:gd name="T80" fmla="*/ 207 w 752"/>
                <a:gd name="T81" fmla="*/ 137 h 583"/>
                <a:gd name="T82" fmla="*/ 180 w 752"/>
                <a:gd name="T83" fmla="*/ 114 h 583"/>
                <a:gd name="T84" fmla="*/ 172 w 752"/>
                <a:gd name="T85" fmla="*/ 108 h 583"/>
                <a:gd name="T86" fmla="*/ 133 w 752"/>
                <a:gd name="T87" fmla="*/ 102 h 583"/>
                <a:gd name="T88" fmla="*/ 117 w 752"/>
                <a:gd name="T89" fmla="*/ 95 h 583"/>
                <a:gd name="T90" fmla="*/ 106 w 752"/>
                <a:gd name="T91" fmla="*/ 85 h 583"/>
                <a:gd name="T92" fmla="*/ 55 w 752"/>
                <a:gd name="T93" fmla="*/ 97 h 583"/>
                <a:gd name="T94" fmla="*/ 39 w 752"/>
                <a:gd name="T95" fmla="*/ 89 h 583"/>
                <a:gd name="T96" fmla="*/ 19 w 752"/>
                <a:gd name="T97" fmla="*/ 101 h 5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2"/>
                <a:gd name="T148" fmla="*/ 0 h 583"/>
                <a:gd name="T149" fmla="*/ 752 w 752"/>
                <a:gd name="T150" fmla="*/ 583 h 5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2" h="583">
                  <a:moveTo>
                    <a:pt x="19" y="101"/>
                  </a:moveTo>
                  <a:lnTo>
                    <a:pt x="21" y="93"/>
                  </a:lnTo>
                  <a:lnTo>
                    <a:pt x="19" y="87"/>
                  </a:lnTo>
                  <a:lnTo>
                    <a:pt x="12" y="80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227" y="27"/>
                  </a:lnTo>
                  <a:lnTo>
                    <a:pt x="231" y="42"/>
                  </a:lnTo>
                  <a:lnTo>
                    <a:pt x="237" y="48"/>
                  </a:lnTo>
                  <a:lnTo>
                    <a:pt x="452" y="33"/>
                  </a:lnTo>
                  <a:lnTo>
                    <a:pt x="470" y="34"/>
                  </a:lnTo>
                  <a:lnTo>
                    <a:pt x="480" y="46"/>
                  </a:lnTo>
                  <a:lnTo>
                    <a:pt x="489" y="50"/>
                  </a:lnTo>
                  <a:lnTo>
                    <a:pt x="493" y="50"/>
                  </a:lnTo>
                  <a:lnTo>
                    <a:pt x="493" y="40"/>
                  </a:lnTo>
                  <a:lnTo>
                    <a:pt x="489" y="23"/>
                  </a:lnTo>
                  <a:lnTo>
                    <a:pt x="489" y="14"/>
                  </a:lnTo>
                  <a:lnTo>
                    <a:pt x="491" y="8"/>
                  </a:lnTo>
                  <a:lnTo>
                    <a:pt x="497" y="0"/>
                  </a:lnTo>
                  <a:lnTo>
                    <a:pt x="503" y="4"/>
                  </a:lnTo>
                  <a:lnTo>
                    <a:pt x="513" y="8"/>
                  </a:lnTo>
                  <a:lnTo>
                    <a:pt x="528" y="4"/>
                  </a:lnTo>
                  <a:lnTo>
                    <a:pt x="540" y="10"/>
                  </a:lnTo>
                  <a:lnTo>
                    <a:pt x="542" y="16"/>
                  </a:lnTo>
                  <a:lnTo>
                    <a:pt x="544" y="23"/>
                  </a:lnTo>
                  <a:lnTo>
                    <a:pt x="548" y="31"/>
                  </a:lnTo>
                  <a:lnTo>
                    <a:pt x="544" y="34"/>
                  </a:lnTo>
                  <a:lnTo>
                    <a:pt x="536" y="36"/>
                  </a:lnTo>
                  <a:lnTo>
                    <a:pt x="530" y="38"/>
                  </a:lnTo>
                  <a:lnTo>
                    <a:pt x="532" y="40"/>
                  </a:lnTo>
                  <a:lnTo>
                    <a:pt x="548" y="40"/>
                  </a:lnTo>
                  <a:lnTo>
                    <a:pt x="554" y="42"/>
                  </a:lnTo>
                  <a:lnTo>
                    <a:pt x="556" y="48"/>
                  </a:lnTo>
                  <a:lnTo>
                    <a:pt x="564" y="68"/>
                  </a:lnTo>
                  <a:lnTo>
                    <a:pt x="568" y="76"/>
                  </a:lnTo>
                  <a:lnTo>
                    <a:pt x="583" y="112"/>
                  </a:lnTo>
                  <a:lnTo>
                    <a:pt x="605" y="152"/>
                  </a:lnTo>
                  <a:lnTo>
                    <a:pt x="648" y="199"/>
                  </a:lnTo>
                  <a:lnTo>
                    <a:pt x="650" y="206"/>
                  </a:lnTo>
                  <a:lnTo>
                    <a:pt x="646" y="210"/>
                  </a:lnTo>
                  <a:lnTo>
                    <a:pt x="642" y="210"/>
                  </a:lnTo>
                  <a:lnTo>
                    <a:pt x="634" y="201"/>
                  </a:lnTo>
                  <a:lnTo>
                    <a:pt x="632" y="197"/>
                  </a:lnTo>
                  <a:lnTo>
                    <a:pt x="630" y="201"/>
                  </a:lnTo>
                  <a:lnTo>
                    <a:pt x="632" y="208"/>
                  </a:lnTo>
                  <a:lnTo>
                    <a:pt x="634" y="216"/>
                  </a:lnTo>
                  <a:lnTo>
                    <a:pt x="644" y="229"/>
                  </a:lnTo>
                  <a:lnTo>
                    <a:pt x="648" y="237"/>
                  </a:lnTo>
                  <a:lnTo>
                    <a:pt x="650" y="248"/>
                  </a:lnTo>
                  <a:lnTo>
                    <a:pt x="681" y="301"/>
                  </a:lnTo>
                  <a:lnTo>
                    <a:pt x="718" y="363"/>
                  </a:lnTo>
                  <a:lnTo>
                    <a:pt x="732" y="386"/>
                  </a:lnTo>
                  <a:lnTo>
                    <a:pt x="740" y="396"/>
                  </a:lnTo>
                  <a:lnTo>
                    <a:pt x="746" y="418"/>
                  </a:lnTo>
                  <a:lnTo>
                    <a:pt x="746" y="443"/>
                  </a:lnTo>
                  <a:lnTo>
                    <a:pt x="746" y="464"/>
                  </a:lnTo>
                  <a:lnTo>
                    <a:pt x="748" y="479"/>
                  </a:lnTo>
                  <a:lnTo>
                    <a:pt x="752" y="486"/>
                  </a:lnTo>
                  <a:lnTo>
                    <a:pt x="750" y="494"/>
                  </a:lnTo>
                  <a:lnTo>
                    <a:pt x="750" y="488"/>
                  </a:lnTo>
                  <a:lnTo>
                    <a:pt x="748" y="486"/>
                  </a:lnTo>
                  <a:lnTo>
                    <a:pt x="744" y="496"/>
                  </a:lnTo>
                  <a:lnTo>
                    <a:pt x="740" y="503"/>
                  </a:lnTo>
                  <a:lnTo>
                    <a:pt x="738" y="509"/>
                  </a:lnTo>
                  <a:lnTo>
                    <a:pt x="738" y="522"/>
                  </a:lnTo>
                  <a:lnTo>
                    <a:pt x="736" y="552"/>
                  </a:lnTo>
                  <a:lnTo>
                    <a:pt x="730" y="558"/>
                  </a:lnTo>
                  <a:lnTo>
                    <a:pt x="720" y="562"/>
                  </a:lnTo>
                  <a:lnTo>
                    <a:pt x="709" y="573"/>
                  </a:lnTo>
                  <a:lnTo>
                    <a:pt x="695" y="573"/>
                  </a:lnTo>
                  <a:lnTo>
                    <a:pt x="689" y="577"/>
                  </a:lnTo>
                  <a:lnTo>
                    <a:pt x="671" y="583"/>
                  </a:lnTo>
                  <a:lnTo>
                    <a:pt x="667" y="583"/>
                  </a:lnTo>
                  <a:lnTo>
                    <a:pt x="666" y="579"/>
                  </a:lnTo>
                  <a:lnTo>
                    <a:pt x="660" y="577"/>
                  </a:lnTo>
                  <a:lnTo>
                    <a:pt x="660" y="566"/>
                  </a:lnTo>
                  <a:lnTo>
                    <a:pt x="658" y="554"/>
                  </a:lnTo>
                  <a:lnTo>
                    <a:pt x="650" y="547"/>
                  </a:lnTo>
                  <a:lnTo>
                    <a:pt x="646" y="535"/>
                  </a:lnTo>
                  <a:lnTo>
                    <a:pt x="638" y="532"/>
                  </a:lnTo>
                  <a:lnTo>
                    <a:pt x="628" y="515"/>
                  </a:lnTo>
                  <a:lnTo>
                    <a:pt x="620" y="507"/>
                  </a:lnTo>
                  <a:lnTo>
                    <a:pt x="613" y="503"/>
                  </a:lnTo>
                  <a:lnTo>
                    <a:pt x="599" y="499"/>
                  </a:lnTo>
                  <a:lnTo>
                    <a:pt x="585" y="490"/>
                  </a:lnTo>
                  <a:lnTo>
                    <a:pt x="579" y="465"/>
                  </a:lnTo>
                  <a:lnTo>
                    <a:pt x="572" y="452"/>
                  </a:lnTo>
                  <a:lnTo>
                    <a:pt x="560" y="443"/>
                  </a:lnTo>
                  <a:lnTo>
                    <a:pt x="550" y="426"/>
                  </a:lnTo>
                  <a:lnTo>
                    <a:pt x="546" y="409"/>
                  </a:lnTo>
                  <a:lnTo>
                    <a:pt x="542" y="405"/>
                  </a:lnTo>
                  <a:lnTo>
                    <a:pt x="536" y="403"/>
                  </a:lnTo>
                  <a:lnTo>
                    <a:pt x="540" y="407"/>
                  </a:lnTo>
                  <a:lnTo>
                    <a:pt x="542" y="413"/>
                  </a:lnTo>
                  <a:lnTo>
                    <a:pt x="538" y="416"/>
                  </a:lnTo>
                  <a:lnTo>
                    <a:pt x="528" y="416"/>
                  </a:lnTo>
                  <a:lnTo>
                    <a:pt x="513" y="401"/>
                  </a:lnTo>
                  <a:lnTo>
                    <a:pt x="501" y="382"/>
                  </a:lnTo>
                  <a:lnTo>
                    <a:pt x="497" y="367"/>
                  </a:lnTo>
                  <a:lnTo>
                    <a:pt x="487" y="356"/>
                  </a:lnTo>
                  <a:lnTo>
                    <a:pt x="485" y="350"/>
                  </a:lnTo>
                  <a:lnTo>
                    <a:pt x="489" y="344"/>
                  </a:lnTo>
                  <a:lnTo>
                    <a:pt x="491" y="339"/>
                  </a:lnTo>
                  <a:lnTo>
                    <a:pt x="491" y="335"/>
                  </a:lnTo>
                  <a:lnTo>
                    <a:pt x="499" y="324"/>
                  </a:lnTo>
                  <a:lnTo>
                    <a:pt x="503" y="316"/>
                  </a:lnTo>
                  <a:lnTo>
                    <a:pt x="501" y="310"/>
                  </a:lnTo>
                  <a:lnTo>
                    <a:pt x="493" y="305"/>
                  </a:lnTo>
                  <a:lnTo>
                    <a:pt x="493" y="310"/>
                  </a:lnTo>
                  <a:lnTo>
                    <a:pt x="491" y="316"/>
                  </a:lnTo>
                  <a:lnTo>
                    <a:pt x="483" y="309"/>
                  </a:lnTo>
                  <a:lnTo>
                    <a:pt x="478" y="301"/>
                  </a:lnTo>
                  <a:lnTo>
                    <a:pt x="478" y="307"/>
                  </a:lnTo>
                  <a:lnTo>
                    <a:pt x="481" y="322"/>
                  </a:lnTo>
                  <a:lnTo>
                    <a:pt x="480" y="331"/>
                  </a:lnTo>
                  <a:lnTo>
                    <a:pt x="472" y="326"/>
                  </a:lnTo>
                  <a:lnTo>
                    <a:pt x="464" y="324"/>
                  </a:lnTo>
                  <a:lnTo>
                    <a:pt x="462" y="316"/>
                  </a:lnTo>
                  <a:lnTo>
                    <a:pt x="460" y="305"/>
                  </a:lnTo>
                  <a:lnTo>
                    <a:pt x="464" y="278"/>
                  </a:lnTo>
                  <a:lnTo>
                    <a:pt x="468" y="254"/>
                  </a:lnTo>
                  <a:lnTo>
                    <a:pt x="464" y="235"/>
                  </a:lnTo>
                  <a:lnTo>
                    <a:pt x="462" y="227"/>
                  </a:lnTo>
                  <a:lnTo>
                    <a:pt x="462" y="218"/>
                  </a:lnTo>
                  <a:lnTo>
                    <a:pt x="458" y="206"/>
                  </a:lnTo>
                  <a:lnTo>
                    <a:pt x="444" y="195"/>
                  </a:lnTo>
                  <a:lnTo>
                    <a:pt x="440" y="186"/>
                  </a:lnTo>
                  <a:lnTo>
                    <a:pt x="434" y="184"/>
                  </a:lnTo>
                  <a:lnTo>
                    <a:pt x="425" y="186"/>
                  </a:lnTo>
                  <a:lnTo>
                    <a:pt x="423" y="197"/>
                  </a:lnTo>
                  <a:lnTo>
                    <a:pt x="419" y="195"/>
                  </a:lnTo>
                  <a:lnTo>
                    <a:pt x="411" y="176"/>
                  </a:lnTo>
                  <a:lnTo>
                    <a:pt x="407" y="167"/>
                  </a:lnTo>
                  <a:lnTo>
                    <a:pt x="399" y="161"/>
                  </a:lnTo>
                  <a:lnTo>
                    <a:pt x="389" y="155"/>
                  </a:lnTo>
                  <a:lnTo>
                    <a:pt x="382" y="138"/>
                  </a:lnTo>
                  <a:lnTo>
                    <a:pt x="372" y="133"/>
                  </a:lnTo>
                  <a:lnTo>
                    <a:pt x="352" y="114"/>
                  </a:lnTo>
                  <a:lnTo>
                    <a:pt x="346" y="114"/>
                  </a:lnTo>
                  <a:lnTo>
                    <a:pt x="339" y="108"/>
                  </a:lnTo>
                  <a:lnTo>
                    <a:pt x="331" y="104"/>
                  </a:lnTo>
                  <a:lnTo>
                    <a:pt x="321" y="104"/>
                  </a:lnTo>
                  <a:lnTo>
                    <a:pt x="311" y="106"/>
                  </a:lnTo>
                  <a:lnTo>
                    <a:pt x="305" y="106"/>
                  </a:lnTo>
                  <a:lnTo>
                    <a:pt x="297" y="110"/>
                  </a:lnTo>
                  <a:lnTo>
                    <a:pt x="294" y="116"/>
                  </a:lnTo>
                  <a:lnTo>
                    <a:pt x="294" y="121"/>
                  </a:lnTo>
                  <a:lnTo>
                    <a:pt x="292" y="123"/>
                  </a:lnTo>
                  <a:lnTo>
                    <a:pt x="286" y="123"/>
                  </a:lnTo>
                  <a:lnTo>
                    <a:pt x="272" y="129"/>
                  </a:lnTo>
                  <a:lnTo>
                    <a:pt x="262" y="142"/>
                  </a:lnTo>
                  <a:lnTo>
                    <a:pt x="256" y="146"/>
                  </a:lnTo>
                  <a:lnTo>
                    <a:pt x="247" y="144"/>
                  </a:lnTo>
                  <a:lnTo>
                    <a:pt x="245" y="146"/>
                  </a:lnTo>
                  <a:lnTo>
                    <a:pt x="247" y="150"/>
                  </a:lnTo>
                  <a:lnTo>
                    <a:pt x="247" y="152"/>
                  </a:lnTo>
                  <a:lnTo>
                    <a:pt x="243" y="154"/>
                  </a:lnTo>
                  <a:lnTo>
                    <a:pt x="227" y="155"/>
                  </a:lnTo>
                  <a:lnTo>
                    <a:pt x="209" y="157"/>
                  </a:lnTo>
                  <a:lnTo>
                    <a:pt x="203" y="154"/>
                  </a:lnTo>
                  <a:lnTo>
                    <a:pt x="209" y="155"/>
                  </a:lnTo>
                  <a:lnTo>
                    <a:pt x="211" y="146"/>
                  </a:lnTo>
                  <a:lnTo>
                    <a:pt x="207" y="137"/>
                  </a:lnTo>
                  <a:lnTo>
                    <a:pt x="198" y="131"/>
                  </a:lnTo>
                  <a:lnTo>
                    <a:pt x="188" y="125"/>
                  </a:lnTo>
                  <a:lnTo>
                    <a:pt x="184" y="121"/>
                  </a:lnTo>
                  <a:lnTo>
                    <a:pt x="180" y="114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4" y="112"/>
                  </a:lnTo>
                  <a:lnTo>
                    <a:pt x="168" y="112"/>
                  </a:lnTo>
                  <a:lnTo>
                    <a:pt x="151" y="110"/>
                  </a:lnTo>
                  <a:lnTo>
                    <a:pt x="133" y="102"/>
                  </a:lnTo>
                  <a:lnTo>
                    <a:pt x="125" y="99"/>
                  </a:lnTo>
                  <a:lnTo>
                    <a:pt x="115" y="99"/>
                  </a:lnTo>
                  <a:lnTo>
                    <a:pt x="110" y="97"/>
                  </a:lnTo>
                  <a:lnTo>
                    <a:pt x="117" y="95"/>
                  </a:lnTo>
                  <a:lnTo>
                    <a:pt x="127" y="93"/>
                  </a:lnTo>
                  <a:lnTo>
                    <a:pt x="129" y="89"/>
                  </a:lnTo>
                  <a:lnTo>
                    <a:pt x="125" y="87"/>
                  </a:lnTo>
                  <a:lnTo>
                    <a:pt x="106" y="85"/>
                  </a:lnTo>
                  <a:lnTo>
                    <a:pt x="88" y="95"/>
                  </a:lnTo>
                  <a:lnTo>
                    <a:pt x="80" y="99"/>
                  </a:lnTo>
                  <a:lnTo>
                    <a:pt x="70" y="99"/>
                  </a:lnTo>
                  <a:lnTo>
                    <a:pt x="55" y="97"/>
                  </a:lnTo>
                  <a:lnTo>
                    <a:pt x="59" y="93"/>
                  </a:lnTo>
                  <a:lnTo>
                    <a:pt x="59" y="89"/>
                  </a:lnTo>
                  <a:lnTo>
                    <a:pt x="47" y="85"/>
                  </a:lnTo>
                  <a:lnTo>
                    <a:pt x="39" y="89"/>
                  </a:lnTo>
                  <a:lnTo>
                    <a:pt x="35" y="9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9" y="101"/>
                  </a:lnTo>
                </a:path>
              </a:pathLst>
            </a:custGeom>
            <a:solidFill>
              <a:srgbClr val="384B73"/>
            </a:solidFill>
            <a:ln w="6350">
              <a:solidFill>
                <a:srgbClr val="384B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7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9346579" y="13112421"/>
            <a:ext cx="11624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FL2030@FLChamber.com </a:t>
            </a:r>
            <a:r>
              <a:rPr lang="en-US" sz="21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      </a:t>
            </a:r>
            <a:r>
              <a:rPr lang="en-US" sz="20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#FL2030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8883" y="2133601"/>
            <a:ext cx="21939885" cy="10118726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-4434757" y="13013047"/>
            <a:ext cx="5484971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62CF0-C4F4-478C-AA47-154FD94BE2A2}" type="slidenum">
              <a:rPr lang="en-US" sz="2000" smtClean="0">
                <a:solidFill>
                  <a:prstClr val="white"/>
                </a:solidFill>
              </a:rPr>
              <a:pPr/>
              <a:t>‹#›</a:t>
            </a:fld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22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3716" indent="0" algn="ctr">
              <a:buNone/>
              <a:defRPr sz="3999"/>
            </a:lvl2pPr>
            <a:lvl3pPr marL="1827431" indent="0" algn="ctr">
              <a:buNone/>
              <a:defRPr sz="3599"/>
            </a:lvl3pPr>
            <a:lvl4pPr marL="2741143" indent="0" algn="ctr">
              <a:buNone/>
              <a:defRPr sz="3199"/>
            </a:lvl4pPr>
            <a:lvl5pPr marL="3654858" indent="0" algn="ctr">
              <a:buNone/>
              <a:defRPr sz="3199"/>
            </a:lvl5pPr>
            <a:lvl6pPr marL="4568574" indent="0" algn="ctr">
              <a:buNone/>
              <a:defRPr sz="3199"/>
            </a:lvl6pPr>
            <a:lvl7pPr marL="5482287" indent="0" algn="ctr">
              <a:buNone/>
              <a:defRPr sz="3199"/>
            </a:lvl7pPr>
            <a:lvl8pPr marL="6396001" indent="0" algn="ctr">
              <a:buNone/>
              <a:defRPr sz="3199"/>
            </a:lvl8pPr>
            <a:lvl9pPr marL="7309716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8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35900BAE-78AB-4977-9DAB-59B0E91FD1F1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69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2485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81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31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371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7431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11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485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6857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228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600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0971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164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867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716" indent="0">
              <a:buNone/>
              <a:defRPr sz="3999" b="1"/>
            </a:lvl2pPr>
            <a:lvl3pPr marL="1827431" indent="0">
              <a:buNone/>
              <a:defRPr sz="3599" b="1"/>
            </a:lvl3pPr>
            <a:lvl4pPr marL="2741143" indent="0">
              <a:buNone/>
              <a:defRPr sz="3199" b="1"/>
            </a:lvl4pPr>
            <a:lvl5pPr marL="3654858" indent="0">
              <a:buNone/>
              <a:defRPr sz="3199" b="1"/>
            </a:lvl5pPr>
            <a:lvl6pPr marL="4568574" indent="0">
              <a:buNone/>
              <a:defRPr sz="3199" b="1"/>
            </a:lvl6pPr>
            <a:lvl7pPr marL="5482287" indent="0">
              <a:buNone/>
              <a:defRPr sz="3199" b="1"/>
            </a:lvl7pPr>
            <a:lvl8pPr marL="6396001" indent="0">
              <a:buNone/>
              <a:defRPr sz="3199" b="1"/>
            </a:lvl8pPr>
            <a:lvl9pPr marL="730971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716" indent="0">
              <a:buNone/>
              <a:defRPr sz="3999" b="1"/>
            </a:lvl2pPr>
            <a:lvl3pPr marL="1827431" indent="0">
              <a:buNone/>
              <a:defRPr sz="3599" b="1"/>
            </a:lvl3pPr>
            <a:lvl4pPr marL="2741143" indent="0">
              <a:buNone/>
              <a:defRPr sz="3199" b="1"/>
            </a:lvl4pPr>
            <a:lvl5pPr marL="3654858" indent="0">
              <a:buNone/>
              <a:defRPr sz="3199" b="1"/>
            </a:lvl5pPr>
            <a:lvl6pPr marL="4568574" indent="0">
              <a:buNone/>
              <a:defRPr sz="3199" b="1"/>
            </a:lvl6pPr>
            <a:lvl7pPr marL="5482287" indent="0">
              <a:buNone/>
              <a:defRPr sz="3199" b="1"/>
            </a:lvl7pPr>
            <a:lvl8pPr marL="6396001" indent="0">
              <a:buNone/>
              <a:defRPr sz="3199" b="1"/>
            </a:lvl8pPr>
            <a:lvl9pPr marL="730971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5363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521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092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23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4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5"/>
            <a:ext cx="12341185" cy="9747250"/>
          </a:xfrm>
        </p:spPr>
        <p:txBody>
          <a:bodyPr/>
          <a:lstStyle>
            <a:lvl1pPr>
              <a:defRPr sz="6394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4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716" indent="0">
              <a:buNone/>
              <a:defRPr sz="2799"/>
            </a:lvl2pPr>
            <a:lvl3pPr marL="1827431" indent="0">
              <a:buNone/>
              <a:defRPr sz="2399"/>
            </a:lvl3pPr>
            <a:lvl4pPr marL="2741143" indent="0">
              <a:buNone/>
              <a:defRPr sz="2000"/>
            </a:lvl4pPr>
            <a:lvl5pPr marL="3654858" indent="0">
              <a:buNone/>
              <a:defRPr sz="2000"/>
            </a:lvl5pPr>
            <a:lvl6pPr marL="4568574" indent="0">
              <a:buNone/>
              <a:defRPr sz="2000"/>
            </a:lvl6pPr>
            <a:lvl7pPr marL="5482287" indent="0">
              <a:buNone/>
              <a:defRPr sz="2000"/>
            </a:lvl7pPr>
            <a:lvl8pPr marL="6396001" indent="0">
              <a:buNone/>
              <a:defRPr sz="2000"/>
            </a:lvl8pPr>
            <a:lvl9pPr marL="730971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2506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4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5"/>
            <a:ext cx="12341185" cy="9747250"/>
          </a:xfrm>
        </p:spPr>
        <p:txBody>
          <a:bodyPr anchor="t"/>
          <a:lstStyle>
            <a:lvl1pPr marL="0" indent="0">
              <a:buNone/>
              <a:defRPr sz="6394"/>
            </a:lvl1pPr>
            <a:lvl2pPr marL="913716" indent="0">
              <a:buNone/>
              <a:defRPr sz="5599"/>
            </a:lvl2pPr>
            <a:lvl3pPr marL="1827431" indent="0">
              <a:buNone/>
              <a:defRPr sz="4799"/>
            </a:lvl3pPr>
            <a:lvl4pPr marL="2741143" indent="0">
              <a:buNone/>
              <a:defRPr sz="3999"/>
            </a:lvl4pPr>
            <a:lvl5pPr marL="3654858" indent="0">
              <a:buNone/>
              <a:defRPr sz="3999"/>
            </a:lvl5pPr>
            <a:lvl6pPr marL="4568574" indent="0">
              <a:buNone/>
              <a:defRPr sz="3999"/>
            </a:lvl6pPr>
            <a:lvl7pPr marL="5482287" indent="0">
              <a:buNone/>
              <a:defRPr sz="3999"/>
            </a:lvl7pPr>
            <a:lvl8pPr marL="6396001" indent="0">
              <a:buNone/>
              <a:defRPr sz="3999"/>
            </a:lvl8pPr>
            <a:lvl9pPr marL="7309716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4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716" indent="0">
              <a:buNone/>
              <a:defRPr sz="2799"/>
            </a:lvl2pPr>
            <a:lvl3pPr marL="1827431" indent="0">
              <a:buNone/>
              <a:defRPr sz="2399"/>
            </a:lvl3pPr>
            <a:lvl4pPr marL="2741143" indent="0">
              <a:buNone/>
              <a:defRPr sz="2000"/>
            </a:lvl4pPr>
            <a:lvl5pPr marL="3654858" indent="0">
              <a:buNone/>
              <a:defRPr sz="2000"/>
            </a:lvl5pPr>
            <a:lvl6pPr marL="4568574" indent="0">
              <a:buNone/>
              <a:defRPr sz="2000"/>
            </a:lvl6pPr>
            <a:lvl7pPr marL="5482287" indent="0">
              <a:buNone/>
              <a:defRPr sz="2000"/>
            </a:lvl7pPr>
            <a:lvl8pPr marL="6396001" indent="0">
              <a:buNone/>
              <a:defRPr sz="2000"/>
            </a:lvl8pPr>
            <a:lvl9pPr marL="730971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4610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5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8473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5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521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521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5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521"/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10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A8A0A7BF-4270-4465-B3DD-A29FC43A6FA7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44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5" y="0"/>
            <a:ext cx="2442654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7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7521"/>
            <a:endParaRPr lang="en-US" sz="3599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98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3" y="2676266"/>
            <a:ext cx="10052052" cy="8462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2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9" y="3499556"/>
            <a:ext cx="9285379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1" y="6286881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6" y="6258659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799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71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5" y="2536941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7" y="2557467"/>
            <a:ext cx="9387889" cy="9381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61" y="7308635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1272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7" y="0"/>
            <a:ext cx="1319038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99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94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33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5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400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5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400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2" cy="4855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23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6753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49514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8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2501C765-677B-4688-A088-C8574AE0DD4A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87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455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99458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740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3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0327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89137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9060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37572"/>
                </a:solidFill>
              </a:rPr>
              <a:pPr/>
              <a:t>07/22/2019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737572"/>
                </a:solidFill>
              </a:rPr>
              <a:pPr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24946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77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7"/>
            <a:ext cx="21939885" cy="1131886"/>
          </a:xfrm>
        </p:spPr>
        <p:txBody>
          <a:bodyPr>
            <a:normAutofit/>
          </a:bodyPr>
          <a:lstStyle>
            <a:lvl1pPr algn="ctr" defTabSz="182880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4434757" y="13024985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B5762CF0-C4F4-478C-AA47-154FD94BE2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5036" y="12567231"/>
            <a:ext cx="3288202" cy="102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953" y="13147329"/>
            <a:ext cx="6575852" cy="515406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212367" y="13147328"/>
            <a:ext cx="618809" cy="461684"/>
            <a:chOff x="994862" y="2780815"/>
            <a:chExt cx="1447800" cy="1439862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994862" y="2780815"/>
              <a:ext cx="1447800" cy="1439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90"/>
            <p:cNvSpPr>
              <a:spLocks/>
            </p:cNvSpPr>
            <p:nvPr userDrawn="1"/>
          </p:nvSpPr>
          <p:spPr bwMode="auto">
            <a:xfrm rot="347065">
              <a:off x="1031399" y="2978455"/>
              <a:ext cx="1336519" cy="1044585"/>
            </a:xfrm>
            <a:custGeom>
              <a:avLst/>
              <a:gdLst>
                <a:gd name="T0" fmla="*/ 12 w 752"/>
                <a:gd name="T1" fmla="*/ 80 h 583"/>
                <a:gd name="T2" fmla="*/ 227 w 752"/>
                <a:gd name="T3" fmla="*/ 27 h 583"/>
                <a:gd name="T4" fmla="*/ 470 w 752"/>
                <a:gd name="T5" fmla="*/ 34 h 583"/>
                <a:gd name="T6" fmla="*/ 493 w 752"/>
                <a:gd name="T7" fmla="*/ 40 h 583"/>
                <a:gd name="T8" fmla="*/ 497 w 752"/>
                <a:gd name="T9" fmla="*/ 0 h 583"/>
                <a:gd name="T10" fmla="*/ 540 w 752"/>
                <a:gd name="T11" fmla="*/ 10 h 583"/>
                <a:gd name="T12" fmla="*/ 544 w 752"/>
                <a:gd name="T13" fmla="*/ 34 h 583"/>
                <a:gd name="T14" fmla="*/ 548 w 752"/>
                <a:gd name="T15" fmla="*/ 40 h 583"/>
                <a:gd name="T16" fmla="*/ 568 w 752"/>
                <a:gd name="T17" fmla="*/ 76 h 583"/>
                <a:gd name="T18" fmla="*/ 650 w 752"/>
                <a:gd name="T19" fmla="*/ 206 h 583"/>
                <a:gd name="T20" fmla="*/ 632 w 752"/>
                <a:gd name="T21" fmla="*/ 197 h 583"/>
                <a:gd name="T22" fmla="*/ 644 w 752"/>
                <a:gd name="T23" fmla="*/ 229 h 583"/>
                <a:gd name="T24" fmla="*/ 718 w 752"/>
                <a:gd name="T25" fmla="*/ 363 h 583"/>
                <a:gd name="T26" fmla="*/ 746 w 752"/>
                <a:gd name="T27" fmla="*/ 443 h 583"/>
                <a:gd name="T28" fmla="*/ 750 w 752"/>
                <a:gd name="T29" fmla="*/ 494 h 583"/>
                <a:gd name="T30" fmla="*/ 740 w 752"/>
                <a:gd name="T31" fmla="*/ 503 h 583"/>
                <a:gd name="T32" fmla="*/ 730 w 752"/>
                <a:gd name="T33" fmla="*/ 558 h 583"/>
                <a:gd name="T34" fmla="*/ 689 w 752"/>
                <a:gd name="T35" fmla="*/ 577 h 583"/>
                <a:gd name="T36" fmla="*/ 660 w 752"/>
                <a:gd name="T37" fmla="*/ 577 h 583"/>
                <a:gd name="T38" fmla="*/ 646 w 752"/>
                <a:gd name="T39" fmla="*/ 535 h 583"/>
                <a:gd name="T40" fmla="*/ 613 w 752"/>
                <a:gd name="T41" fmla="*/ 503 h 583"/>
                <a:gd name="T42" fmla="*/ 572 w 752"/>
                <a:gd name="T43" fmla="*/ 452 h 583"/>
                <a:gd name="T44" fmla="*/ 542 w 752"/>
                <a:gd name="T45" fmla="*/ 405 h 583"/>
                <a:gd name="T46" fmla="*/ 538 w 752"/>
                <a:gd name="T47" fmla="*/ 416 h 583"/>
                <a:gd name="T48" fmla="*/ 497 w 752"/>
                <a:gd name="T49" fmla="*/ 367 h 583"/>
                <a:gd name="T50" fmla="*/ 491 w 752"/>
                <a:gd name="T51" fmla="*/ 339 h 583"/>
                <a:gd name="T52" fmla="*/ 501 w 752"/>
                <a:gd name="T53" fmla="*/ 310 h 583"/>
                <a:gd name="T54" fmla="*/ 483 w 752"/>
                <a:gd name="T55" fmla="*/ 309 h 583"/>
                <a:gd name="T56" fmla="*/ 480 w 752"/>
                <a:gd name="T57" fmla="*/ 331 h 583"/>
                <a:gd name="T58" fmla="*/ 460 w 752"/>
                <a:gd name="T59" fmla="*/ 305 h 583"/>
                <a:gd name="T60" fmla="*/ 462 w 752"/>
                <a:gd name="T61" fmla="*/ 227 h 583"/>
                <a:gd name="T62" fmla="*/ 440 w 752"/>
                <a:gd name="T63" fmla="*/ 186 h 583"/>
                <a:gd name="T64" fmla="*/ 419 w 752"/>
                <a:gd name="T65" fmla="*/ 195 h 583"/>
                <a:gd name="T66" fmla="*/ 389 w 752"/>
                <a:gd name="T67" fmla="*/ 155 h 583"/>
                <a:gd name="T68" fmla="*/ 346 w 752"/>
                <a:gd name="T69" fmla="*/ 114 h 583"/>
                <a:gd name="T70" fmla="*/ 311 w 752"/>
                <a:gd name="T71" fmla="*/ 106 h 583"/>
                <a:gd name="T72" fmla="*/ 294 w 752"/>
                <a:gd name="T73" fmla="*/ 121 h 583"/>
                <a:gd name="T74" fmla="*/ 262 w 752"/>
                <a:gd name="T75" fmla="*/ 142 h 583"/>
                <a:gd name="T76" fmla="*/ 247 w 752"/>
                <a:gd name="T77" fmla="*/ 150 h 583"/>
                <a:gd name="T78" fmla="*/ 209 w 752"/>
                <a:gd name="T79" fmla="*/ 157 h 583"/>
                <a:gd name="T80" fmla="*/ 207 w 752"/>
                <a:gd name="T81" fmla="*/ 137 h 583"/>
                <a:gd name="T82" fmla="*/ 180 w 752"/>
                <a:gd name="T83" fmla="*/ 114 h 583"/>
                <a:gd name="T84" fmla="*/ 172 w 752"/>
                <a:gd name="T85" fmla="*/ 108 h 583"/>
                <a:gd name="T86" fmla="*/ 133 w 752"/>
                <a:gd name="T87" fmla="*/ 102 h 583"/>
                <a:gd name="T88" fmla="*/ 117 w 752"/>
                <a:gd name="T89" fmla="*/ 95 h 583"/>
                <a:gd name="T90" fmla="*/ 106 w 752"/>
                <a:gd name="T91" fmla="*/ 85 h 583"/>
                <a:gd name="T92" fmla="*/ 55 w 752"/>
                <a:gd name="T93" fmla="*/ 97 h 583"/>
                <a:gd name="T94" fmla="*/ 39 w 752"/>
                <a:gd name="T95" fmla="*/ 89 h 583"/>
                <a:gd name="T96" fmla="*/ 19 w 752"/>
                <a:gd name="T97" fmla="*/ 101 h 5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2"/>
                <a:gd name="T148" fmla="*/ 0 h 583"/>
                <a:gd name="T149" fmla="*/ 752 w 752"/>
                <a:gd name="T150" fmla="*/ 583 h 5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2" h="583">
                  <a:moveTo>
                    <a:pt x="19" y="101"/>
                  </a:moveTo>
                  <a:lnTo>
                    <a:pt x="21" y="93"/>
                  </a:lnTo>
                  <a:lnTo>
                    <a:pt x="19" y="87"/>
                  </a:lnTo>
                  <a:lnTo>
                    <a:pt x="12" y="80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227" y="27"/>
                  </a:lnTo>
                  <a:lnTo>
                    <a:pt x="231" y="42"/>
                  </a:lnTo>
                  <a:lnTo>
                    <a:pt x="237" y="48"/>
                  </a:lnTo>
                  <a:lnTo>
                    <a:pt x="452" y="33"/>
                  </a:lnTo>
                  <a:lnTo>
                    <a:pt x="470" y="34"/>
                  </a:lnTo>
                  <a:lnTo>
                    <a:pt x="480" y="46"/>
                  </a:lnTo>
                  <a:lnTo>
                    <a:pt x="489" y="50"/>
                  </a:lnTo>
                  <a:lnTo>
                    <a:pt x="493" y="50"/>
                  </a:lnTo>
                  <a:lnTo>
                    <a:pt x="493" y="40"/>
                  </a:lnTo>
                  <a:lnTo>
                    <a:pt x="489" y="23"/>
                  </a:lnTo>
                  <a:lnTo>
                    <a:pt x="489" y="14"/>
                  </a:lnTo>
                  <a:lnTo>
                    <a:pt x="491" y="8"/>
                  </a:lnTo>
                  <a:lnTo>
                    <a:pt x="497" y="0"/>
                  </a:lnTo>
                  <a:lnTo>
                    <a:pt x="503" y="4"/>
                  </a:lnTo>
                  <a:lnTo>
                    <a:pt x="513" y="8"/>
                  </a:lnTo>
                  <a:lnTo>
                    <a:pt x="528" y="4"/>
                  </a:lnTo>
                  <a:lnTo>
                    <a:pt x="540" y="10"/>
                  </a:lnTo>
                  <a:lnTo>
                    <a:pt x="542" y="16"/>
                  </a:lnTo>
                  <a:lnTo>
                    <a:pt x="544" y="23"/>
                  </a:lnTo>
                  <a:lnTo>
                    <a:pt x="548" y="31"/>
                  </a:lnTo>
                  <a:lnTo>
                    <a:pt x="544" y="34"/>
                  </a:lnTo>
                  <a:lnTo>
                    <a:pt x="536" y="36"/>
                  </a:lnTo>
                  <a:lnTo>
                    <a:pt x="530" y="38"/>
                  </a:lnTo>
                  <a:lnTo>
                    <a:pt x="532" y="40"/>
                  </a:lnTo>
                  <a:lnTo>
                    <a:pt x="548" y="40"/>
                  </a:lnTo>
                  <a:lnTo>
                    <a:pt x="554" y="42"/>
                  </a:lnTo>
                  <a:lnTo>
                    <a:pt x="556" y="48"/>
                  </a:lnTo>
                  <a:lnTo>
                    <a:pt x="564" y="68"/>
                  </a:lnTo>
                  <a:lnTo>
                    <a:pt x="568" y="76"/>
                  </a:lnTo>
                  <a:lnTo>
                    <a:pt x="583" y="112"/>
                  </a:lnTo>
                  <a:lnTo>
                    <a:pt x="605" y="152"/>
                  </a:lnTo>
                  <a:lnTo>
                    <a:pt x="648" y="199"/>
                  </a:lnTo>
                  <a:lnTo>
                    <a:pt x="650" y="206"/>
                  </a:lnTo>
                  <a:lnTo>
                    <a:pt x="646" y="210"/>
                  </a:lnTo>
                  <a:lnTo>
                    <a:pt x="642" y="210"/>
                  </a:lnTo>
                  <a:lnTo>
                    <a:pt x="634" y="201"/>
                  </a:lnTo>
                  <a:lnTo>
                    <a:pt x="632" y="197"/>
                  </a:lnTo>
                  <a:lnTo>
                    <a:pt x="630" y="201"/>
                  </a:lnTo>
                  <a:lnTo>
                    <a:pt x="632" y="208"/>
                  </a:lnTo>
                  <a:lnTo>
                    <a:pt x="634" y="216"/>
                  </a:lnTo>
                  <a:lnTo>
                    <a:pt x="644" y="229"/>
                  </a:lnTo>
                  <a:lnTo>
                    <a:pt x="648" y="237"/>
                  </a:lnTo>
                  <a:lnTo>
                    <a:pt x="650" y="248"/>
                  </a:lnTo>
                  <a:lnTo>
                    <a:pt x="681" y="301"/>
                  </a:lnTo>
                  <a:lnTo>
                    <a:pt x="718" y="363"/>
                  </a:lnTo>
                  <a:lnTo>
                    <a:pt x="732" y="386"/>
                  </a:lnTo>
                  <a:lnTo>
                    <a:pt x="740" y="396"/>
                  </a:lnTo>
                  <a:lnTo>
                    <a:pt x="746" y="418"/>
                  </a:lnTo>
                  <a:lnTo>
                    <a:pt x="746" y="443"/>
                  </a:lnTo>
                  <a:lnTo>
                    <a:pt x="746" y="464"/>
                  </a:lnTo>
                  <a:lnTo>
                    <a:pt x="748" y="479"/>
                  </a:lnTo>
                  <a:lnTo>
                    <a:pt x="752" y="486"/>
                  </a:lnTo>
                  <a:lnTo>
                    <a:pt x="750" y="494"/>
                  </a:lnTo>
                  <a:lnTo>
                    <a:pt x="750" y="488"/>
                  </a:lnTo>
                  <a:lnTo>
                    <a:pt x="748" y="486"/>
                  </a:lnTo>
                  <a:lnTo>
                    <a:pt x="744" y="496"/>
                  </a:lnTo>
                  <a:lnTo>
                    <a:pt x="740" y="503"/>
                  </a:lnTo>
                  <a:lnTo>
                    <a:pt x="738" y="509"/>
                  </a:lnTo>
                  <a:lnTo>
                    <a:pt x="738" y="522"/>
                  </a:lnTo>
                  <a:lnTo>
                    <a:pt x="736" y="552"/>
                  </a:lnTo>
                  <a:lnTo>
                    <a:pt x="730" y="558"/>
                  </a:lnTo>
                  <a:lnTo>
                    <a:pt x="720" y="562"/>
                  </a:lnTo>
                  <a:lnTo>
                    <a:pt x="709" y="573"/>
                  </a:lnTo>
                  <a:lnTo>
                    <a:pt x="695" y="573"/>
                  </a:lnTo>
                  <a:lnTo>
                    <a:pt x="689" y="577"/>
                  </a:lnTo>
                  <a:lnTo>
                    <a:pt x="671" y="583"/>
                  </a:lnTo>
                  <a:lnTo>
                    <a:pt x="667" y="583"/>
                  </a:lnTo>
                  <a:lnTo>
                    <a:pt x="666" y="579"/>
                  </a:lnTo>
                  <a:lnTo>
                    <a:pt x="660" y="577"/>
                  </a:lnTo>
                  <a:lnTo>
                    <a:pt x="660" y="566"/>
                  </a:lnTo>
                  <a:lnTo>
                    <a:pt x="658" y="554"/>
                  </a:lnTo>
                  <a:lnTo>
                    <a:pt x="650" y="547"/>
                  </a:lnTo>
                  <a:lnTo>
                    <a:pt x="646" y="535"/>
                  </a:lnTo>
                  <a:lnTo>
                    <a:pt x="638" y="532"/>
                  </a:lnTo>
                  <a:lnTo>
                    <a:pt x="628" y="515"/>
                  </a:lnTo>
                  <a:lnTo>
                    <a:pt x="620" y="507"/>
                  </a:lnTo>
                  <a:lnTo>
                    <a:pt x="613" y="503"/>
                  </a:lnTo>
                  <a:lnTo>
                    <a:pt x="599" y="499"/>
                  </a:lnTo>
                  <a:lnTo>
                    <a:pt x="585" y="490"/>
                  </a:lnTo>
                  <a:lnTo>
                    <a:pt x="579" y="465"/>
                  </a:lnTo>
                  <a:lnTo>
                    <a:pt x="572" y="452"/>
                  </a:lnTo>
                  <a:lnTo>
                    <a:pt x="560" y="443"/>
                  </a:lnTo>
                  <a:lnTo>
                    <a:pt x="550" y="426"/>
                  </a:lnTo>
                  <a:lnTo>
                    <a:pt x="546" y="409"/>
                  </a:lnTo>
                  <a:lnTo>
                    <a:pt x="542" y="405"/>
                  </a:lnTo>
                  <a:lnTo>
                    <a:pt x="536" y="403"/>
                  </a:lnTo>
                  <a:lnTo>
                    <a:pt x="540" y="407"/>
                  </a:lnTo>
                  <a:lnTo>
                    <a:pt x="542" y="413"/>
                  </a:lnTo>
                  <a:lnTo>
                    <a:pt x="538" y="416"/>
                  </a:lnTo>
                  <a:lnTo>
                    <a:pt x="528" y="416"/>
                  </a:lnTo>
                  <a:lnTo>
                    <a:pt x="513" y="401"/>
                  </a:lnTo>
                  <a:lnTo>
                    <a:pt x="501" y="382"/>
                  </a:lnTo>
                  <a:lnTo>
                    <a:pt x="497" y="367"/>
                  </a:lnTo>
                  <a:lnTo>
                    <a:pt x="487" y="356"/>
                  </a:lnTo>
                  <a:lnTo>
                    <a:pt x="485" y="350"/>
                  </a:lnTo>
                  <a:lnTo>
                    <a:pt x="489" y="344"/>
                  </a:lnTo>
                  <a:lnTo>
                    <a:pt x="491" y="339"/>
                  </a:lnTo>
                  <a:lnTo>
                    <a:pt x="491" y="335"/>
                  </a:lnTo>
                  <a:lnTo>
                    <a:pt x="499" y="324"/>
                  </a:lnTo>
                  <a:lnTo>
                    <a:pt x="503" y="316"/>
                  </a:lnTo>
                  <a:lnTo>
                    <a:pt x="501" y="310"/>
                  </a:lnTo>
                  <a:lnTo>
                    <a:pt x="493" y="305"/>
                  </a:lnTo>
                  <a:lnTo>
                    <a:pt x="493" y="310"/>
                  </a:lnTo>
                  <a:lnTo>
                    <a:pt x="491" y="316"/>
                  </a:lnTo>
                  <a:lnTo>
                    <a:pt x="483" y="309"/>
                  </a:lnTo>
                  <a:lnTo>
                    <a:pt x="478" y="301"/>
                  </a:lnTo>
                  <a:lnTo>
                    <a:pt x="478" y="307"/>
                  </a:lnTo>
                  <a:lnTo>
                    <a:pt x="481" y="322"/>
                  </a:lnTo>
                  <a:lnTo>
                    <a:pt x="480" y="331"/>
                  </a:lnTo>
                  <a:lnTo>
                    <a:pt x="472" y="326"/>
                  </a:lnTo>
                  <a:lnTo>
                    <a:pt x="464" y="324"/>
                  </a:lnTo>
                  <a:lnTo>
                    <a:pt x="462" y="316"/>
                  </a:lnTo>
                  <a:lnTo>
                    <a:pt x="460" y="305"/>
                  </a:lnTo>
                  <a:lnTo>
                    <a:pt x="464" y="278"/>
                  </a:lnTo>
                  <a:lnTo>
                    <a:pt x="468" y="254"/>
                  </a:lnTo>
                  <a:lnTo>
                    <a:pt x="464" y="235"/>
                  </a:lnTo>
                  <a:lnTo>
                    <a:pt x="462" y="227"/>
                  </a:lnTo>
                  <a:lnTo>
                    <a:pt x="462" y="218"/>
                  </a:lnTo>
                  <a:lnTo>
                    <a:pt x="458" y="206"/>
                  </a:lnTo>
                  <a:lnTo>
                    <a:pt x="444" y="195"/>
                  </a:lnTo>
                  <a:lnTo>
                    <a:pt x="440" y="186"/>
                  </a:lnTo>
                  <a:lnTo>
                    <a:pt x="434" y="184"/>
                  </a:lnTo>
                  <a:lnTo>
                    <a:pt x="425" y="186"/>
                  </a:lnTo>
                  <a:lnTo>
                    <a:pt x="423" y="197"/>
                  </a:lnTo>
                  <a:lnTo>
                    <a:pt x="419" y="195"/>
                  </a:lnTo>
                  <a:lnTo>
                    <a:pt x="411" y="176"/>
                  </a:lnTo>
                  <a:lnTo>
                    <a:pt x="407" y="167"/>
                  </a:lnTo>
                  <a:lnTo>
                    <a:pt x="399" y="161"/>
                  </a:lnTo>
                  <a:lnTo>
                    <a:pt x="389" y="155"/>
                  </a:lnTo>
                  <a:lnTo>
                    <a:pt x="382" y="138"/>
                  </a:lnTo>
                  <a:lnTo>
                    <a:pt x="372" y="133"/>
                  </a:lnTo>
                  <a:lnTo>
                    <a:pt x="352" y="114"/>
                  </a:lnTo>
                  <a:lnTo>
                    <a:pt x="346" y="114"/>
                  </a:lnTo>
                  <a:lnTo>
                    <a:pt x="339" y="108"/>
                  </a:lnTo>
                  <a:lnTo>
                    <a:pt x="331" y="104"/>
                  </a:lnTo>
                  <a:lnTo>
                    <a:pt x="321" y="104"/>
                  </a:lnTo>
                  <a:lnTo>
                    <a:pt x="311" y="106"/>
                  </a:lnTo>
                  <a:lnTo>
                    <a:pt x="305" y="106"/>
                  </a:lnTo>
                  <a:lnTo>
                    <a:pt x="297" y="110"/>
                  </a:lnTo>
                  <a:lnTo>
                    <a:pt x="294" y="116"/>
                  </a:lnTo>
                  <a:lnTo>
                    <a:pt x="294" y="121"/>
                  </a:lnTo>
                  <a:lnTo>
                    <a:pt x="292" y="123"/>
                  </a:lnTo>
                  <a:lnTo>
                    <a:pt x="286" y="123"/>
                  </a:lnTo>
                  <a:lnTo>
                    <a:pt x="272" y="129"/>
                  </a:lnTo>
                  <a:lnTo>
                    <a:pt x="262" y="142"/>
                  </a:lnTo>
                  <a:lnTo>
                    <a:pt x="256" y="146"/>
                  </a:lnTo>
                  <a:lnTo>
                    <a:pt x="247" y="144"/>
                  </a:lnTo>
                  <a:lnTo>
                    <a:pt x="245" y="146"/>
                  </a:lnTo>
                  <a:lnTo>
                    <a:pt x="247" y="150"/>
                  </a:lnTo>
                  <a:lnTo>
                    <a:pt x="247" y="152"/>
                  </a:lnTo>
                  <a:lnTo>
                    <a:pt x="243" y="154"/>
                  </a:lnTo>
                  <a:lnTo>
                    <a:pt x="227" y="155"/>
                  </a:lnTo>
                  <a:lnTo>
                    <a:pt x="209" y="157"/>
                  </a:lnTo>
                  <a:lnTo>
                    <a:pt x="203" y="154"/>
                  </a:lnTo>
                  <a:lnTo>
                    <a:pt x="209" y="155"/>
                  </a:lnTo>
                  <a:lnTo>
                    <a:pt x="211" y="146"/>
                  </a:lnTo>
                  <a:lnTo>
                    <a:pt x="207" y="137"/>
                  </a:lnTo>
                  <a:lnTo>
                    <a:pt x="198" y="131"/>
                  </a:lnTo>
                  <a:lnTo>
                    <a:pt x="188" y="125"/>
                  </a:lnTo>
                  <a:lnTo>
                    <a:pt x="184" y="121"/>
                  </a:lnTo>
                  <a:lnTo>
                    <a:pt x="180" y="114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4" y="112"/>
                  </a:lnTo>
                  <a:lnTo>
                    <a:pt x="168" y="112"/>
                  </a:lnTo>
                  <a:lnTo>
                    <a:pt x="151" y="110"/>
                  </a:lnTo>
                  <a:lnTo>
                    <a:pt x="133" y="102"/>
                  </a:lnTo>
                  <a:lnTo>
                    <a:pt x="125" y="99"/>
                  </a:lnTo>
                  <a:lnTo>
                    <a:pt x="115" y="99"/>
                  </a:lnTo>
                  <a:lnTo>
                    <a:pt x="110" y="97"/>
                  </a:lnTo>
                  <a:lnTo>
                    <a:pt x="117" y="95"/>
                  </a:lnTo>
                  <a:lnTo>
                    <a:pt x="127" y="93"/>
                  </a:lnTo>
                  <a:lnTo>
                    <a:pt x="129" y="89"/>
                  </a:lnTo>
                  <a:lnTo>
                    <a:pt x="125" y="87"/>
                  </a:lnTo>
                  <a:lnTo>
                    <a:pt x="106" y="85"/>
                  </a:lnTo>
                  <a:lnTo>
                    <a:pt x="88" y="95"/>
                  </a:lnTo>
                  <a:lnTo>
                    <a:pt x="80" y="99"/>
                  </a:lnTo>
                  <a:lnTo>
                    <a:pt x="70" y="99"/>
                  </a:lnTo>
                  <a:lnTo>
                    <a:pt x="55" y="97"/>
                  </a:lnTo>
                  <a:lnTo>
                    <a:pt x="59" y="93"/>
                  </a:lnTo>
                  <a:lnTo>
                    <a:pt x="59" y="89"/>
                  </a:lnTo>
                  <a:lnTo>
                    <a:pt x="47" y="85"/>
                  </a:lnTo>
                  <a:lnTo>
                    <a:pt x="39" y="89"/>
                  </a:lnTo>
                  <a:lnTo>
                    <a:pt x="35" y="9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9" y="101"/>
                  </a:lnTo>
                </a:path>
              </a:pathLst>
            </a:custGeom>
            <a:solidFill>
              <a:srgbClr val="384B73"/>
            </a:solidFill>
            <a:ln w="6350">
              <a:solidFill>
                <a:srgbClr val="384B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7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9346579" y="13112421"/>
            <a:ext cx="11624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FL2030@FLChamber.com </a:t>
            </a:r>
            <a:r>
              <a:rPr lang="en-US" sz="21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      </a:t>
            </a:r>
            <a:r>
              <a:rPr lang="en-US" sz="2000" b="1" cap="all" spc="600" dirty="0">
                <a:solidFill>
                  <a:prstClr val="white"/>
                </a:solidFill>
                <a:latin typeface="Arial Narrow" panose="020B0606020202030204" pitchFamily="34" charset="0"/>
              </a:rPr>
              <a:t>#FL2030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8883" y="2133601"/>
            <a:ext cx="21939885" cy="10118726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-4434757" y="13013047"/>
            <a:ext cx="5484971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62CF0-C4F4-478C-AA47-154FD94BE2A2}" type="slidenum">
              <a:rPr lang="en-US" sz="2000" smtClean="0">
                <a:solidFill>
                  <a:prstClr val="white"/>
                </a:solidFill>
              </a:rPr>
              <a:pPr/>
              <a:t>‹#›</a:t>
            </a:fld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240DFE95-9F10-46C4-949B-2777484EA9EB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7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50344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1612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55650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35718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754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785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6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89305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45770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28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51AE15F9-2A62-48A4-849D-D6872A8A147D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6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92129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6" y="0"/>
            <a:ext cx="2442654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3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39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2" y="2676266"/>
            <a:ext cx="10052051" cy="84627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06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5" y="3499556"/>
            <a:ext cx="9285380" cy="585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0" y="6286877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5" y="6258655"/>
            <a:ext cx="4331698" cy="27304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435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7569342" y="2536938"/>
            <a:ext cx="4633615" cy="463058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336224" y="2557463"/>
            <a:ext cx="9387888" cy="938175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794657" y="7308632"/>
            <a:ext cx="4633615" cy="46305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98276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187263" y="0"/>
            <a:ext cx="1319038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16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557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41413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717906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2194399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673692" y="3063484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1413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17906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194399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673692" y="7953438"/>
            <a:ext cx="5443323" cy="4855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39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3943" indent="0" algn="ctr">
              <a:buNone/>
              <a:defRPr sz="3999"/>
            </a:lvl2pPr>
            <a:lvl3pPr marL="1827887" indent="0" algn="ctr">
              <a:buNone/>
              <a:defRPr sz="3599"/>
            </a:lvl3pPr>
            <a:lvl4pPr marL="2741828" indent="0" algn="ctr">
              <a:buNone/>
              <a:defRPr sz="3199"/>
            </a:lvl4pPr>
            <a:lvl5pPr marL="3655772" indent="0" algn="ctr">
              <a:buNone/>
              <a:defRPr sz="3199"/>
            </a:lvl5pPr>
            <a:lvl6pPr marL="4569715" indent="0" algn="ctr">
              <a:buNone/>
              <a:defRPr sz="3199"/>
            </a:lvl6pPr>
            <a:lvl7pPr marL="5483657" indent="0" algn="ctr">
              <a:buNone/>
              <a:defRPr sz="3199"/>
            </a:lvl7pPr>
            <a:lvl8pPr marL="6397600" indent="0" algn="ctr">
              <a:buNone/>
              <a:defRPr sz="3199"/>
            </a:lvl8pPr>
            <a:lvl9pPr marL="7311544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1566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163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F4B659DF-0A4E-4AA5-902E-1AD6A5F5D993}" type="datetime1">
              <a:rPr lang="en-US" smtClean="0">
                <a:solidFill>
                  <a:srgbClr val="FFFFFF"/>
                </a:solidFill>
              </a:rPr>
              <a:pPr/>
              <a:t>07/22/2019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94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9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9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3943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7887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18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577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6971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36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76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154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89125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63371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943" indent="0">
              <a:buNone/>
              <a:defRPr sz="3999" b="1"/>
            </a:lvl2pPr>
            <a:lvl3pPr marL="1827887" indent="0">
              <a:buNone/>
              <a:defRPr sz="3599" b="1"/>
            </a:lvl3pPr>
            <a:lvl4pPr marL="2741828" indent="0">
              <a:buNone/>
              <a:defRPr sz="3199" b="1"/>
            </a:lvl4pPr>
            <a:lvl5pPr marL="3655772" indent="0">
              <a:buNone/>
              <a:defRPr sz="3199" b="1"/>
            </a:lvl5pPr>
            <a:lvl6pPr marL="4569715" indent="0">
              <a:buNone/>
              <a:defRPr sz="3199" b="1"/>
            </a:lvl6pPr>
            <a:lvl7pPr marL="5483657" indent="0">
              <a:buNone/>
              <a:defRPr sz="3199" b="1"/>
            </a:lvl7pPr>
            <a:lvl8pPr marL="6397600" indent="0">
              <a:buNone/>
              <a:defRPr sz="3199" b="1"/>
            </a:lvl8pPr>
            <a:lvl9pPr marL="7311544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3943" indent="0">
              <a:buNone/>
              <a:defRPr sz="3999" b="1"/>
            </a:lvl2pPr>
            <a:lvl3pPr marL="1827887" indent="0">
              <a:buNone/>
              <a:defRPr sz="3599" b="1"/>
            </a:lvl3pPr>
            <a:lvl4pPr marL="2741828" indent="0">
              <a:buNone/>
              <a:defRPr sz="3199" b="1"/>
            </a:lvl4pPr>
            <a:lvl5pPr marL="3655772" indent="0">
              <a:buNone/>
              <a:defRPr sz="3199" b="1"/>
            </a:lvl5pPr>
            <a:lvl6pPr marL="4569715" indent="0">
              <a:buNone/>
              <a:defRPr sz="3199" b="1"/>
            </a:lvl6pPr>
            <a:lvl7pPr marL="5483657" indent="0">
              <a:buNone/>
              <a:defRPr sz="3199" b="1"/>
            </a:lvl7pPr>
            <a:lvl8pPr marL="6397600" indent="0">
              <a:buNone/>
              <a:defRPr sz="3199" b="1"/>
            </a:lvl8pPr>
            <a:lvl9pPr marL="7311544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0590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71459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068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2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3"/>
            <a:ext cx="12341185" cy="9747250"/>
          </a:xfrm>
        </p:spPr>
        <p:txBody>
          <a:bodyPr/>
          <a:lstStyle>
            <a:lvl1pPr>
              <a:defRPr sz="6396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2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943" indent="0">
              <a:buNone/>
              <a:defRPr sz="2799"/>
            </a:lvl2pPr>
            <a:lvl3pPr marL="1827887" indent="0">
              <a:buNone/>
              <a:defRPr sz="2399"/>
            </a:lvl3pPr>
            <a:lvl4pPr marL="2741828" indent="0">
              <a:buNone/>
              <a:defRPr sz="2000"/>
            </a:lvl4pPr>
            <a:lvl5pPr marL="3655772" indent="0">
              <a:buNone/>
              <a:defRPr sz="2000"/>
            </a:lvl5pPr>
            <a:lvl6pPr marL="4569715" indent="0">
              <a:buNone/>
              <a:defRPr sz="2000"/>
            </a:lvl6pPr>
            <a:lvl7pPr marL="5483657" indent="0">
              <a:buNone/>
              <a:defRPr sz="2000"/>
            </a:lvl7pPr>
            <a:lvl8pPr marL="6397600" indent="0">
              <a:buNone/>
              <a:defRPr sz="2000"/>
            </a:lvl8pPr>
            <a:lvl9pPr marL="731154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44249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2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3"/>
            <a:ext cx="12341185" cy="9747250"/>
          </a:xfrm>
        </p:spPr>
        <p:txBody>
          <a:bodyPr anchor="t"/>
          <a:lstStyle>
            <a:lvl1pPr marL="0" indent="0">
              <a:buNone/>
              <a:defRPr sz="6396"/>
            </a:lvl1pPr>
            <a:lvl2pPr marL="913943" indent="0">
              <a:buNone/>
              <a:defRPr sz="5599"/>
            </a:lvl2pPr>
            <a:lvl3pPr marL="1827887" indent="0">
              <a:buNone/>
              <a:defRPr sz="4799"/>
            </a:lvl3pPr>
            <a:lvl4pPr marL="2741828" indent="0">
              <a:buNone/>
              <a:defRPr sz="3999"/>
            </a:lvl4pPr>
            <a:lvl5pPr marL="3655772" indent="0">
              <a:buNone/>
              <a:defRPr sz="3999"/>
            </a:lvl5pPr>
            <a:lvl6pPr marL="4569715" indent="0">
              <a:buNone/>
              <a:defRPr sz="3999"/>
            </a:lvl6pPr>
            <a:lvl7pPr marL="5483657" indent="0">
              <a:buNone/>
              <a:defRPr sz="3999"/>
            </a:lvl7pPr>
            <a:lvl8pPr marL="6397600" indent="0">
              <a:buNone/>
              <a:defRPr sz="3999"/>
            </a:lvl8pPr>
            <a:lvl9pPr marL="7311544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2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3943" indent="0">
              <a:buNone/>
              <a:defRPr sz="2799"/>
            </a:lvl2pPr>
            <a:lvl3pPr marL="1827887" indent="0">
              <a:buNone/>
              <a:defRPr sz="2399"/>
            </a:lvl3pPr>
            <a:lvl4pPr marL="2741828" indent="0">
              <a:buNone/>
              <a:defRPr sz="2000"/>
            </a:lvl4pPr>
            <a:lvl5pPr marL="3655772" indent="0">
              <a:buNone/>
              <a:defRPr sz="2000"/>
            </a:lvl5pPr>
            <a:lvl6pPr marL="4569715" indent="0">
              <a:buNone/>
              <a:defRPr sz="2000"/>
            </a:lvl6pPr>
            <a:lvl7pPr marL="5483657" indent="0">
              <a:buNone/>
              <a:defRPr sz="2000"/>
            </a:lvl7pPr>
            <a:lvl8pPr marL="6397600" indent="0">
              <a:buNone/>
              <a:defRPr sz="2000"/>
            </a:lvl8pPr>
            <a:lvl9pPr marL="731154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47233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24888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C764DE79-268F-4C1A-8933-263129D2AF90}" type="datetimeFigureOut">
              <a:rPr lang="en-US" sz="3599" smtClean="0">
                <a:solidFill>
                  <a:srgbClr val="FFFFFF"/>
                </a:solidFill>
              </a:rPr>
              <a:pPr defTabSz="1827977"/>
              <a:t>07/22/2019</a:t>
            </a:fld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/>
          <a:lstStyle/>
          <a:p>
            <a:pPr defTabSz="1827977"/>
            <a:endParaRPr lang="en-US" sz="3599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pPr defTabSz="1827977"/>
            <a:fld id="{48F63A3B-78C7-47BE-AE5E-E10140E04643}" type="slidenum">
              <a:rPr lang="en-US" sz="3599" smtClean="0">
                <a:solidFill>
                  <a:srgbClr val="FFFFFF"/>
                </a:solidFill>
              </a:rPr>
              <a:pPr defTabSz="1827977"/>
              <a:t>‹#›</a:t>
            </a:fld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55635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8895" y="0"/>
            <a:ext cx="2442654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620" y="12312505"/>
            <a:ext cx="4575176" cy="1339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7977"/>
            <a:endParaRPr lang="en-US" sz="3599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8.xml"/><Relationship Id="rId21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2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0" y="13355053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5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>
            <a:extLst>
              <a:ext uri="{FF2B5EF4-FFF2-40B4-BE49-F238E27FC236}">
                <a16:creationId xmlns:a16="http://schemas.microsoft.com/office/drawing/2014/main" id="{8F0BDEFD-8640-441B-961F-A6CBCCAFCE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76401" y="3651252"/>
            <a:ext cx="21024849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78" tIns="45247" rIns="90378" bIns="45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Title Placeholder 10">
            <a:extLst>
              <a:ext uri="{FF2B5EF4-FFF2-40B4-BE49-F238E27FC236}">
                <a16:creationId xmlns:a16="http://schemas.microsoft.com/office/drawing/2014/main" id="{12C7A41B-FA55-4168-A1BB-6645F31AA1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76401" y="730251"/>
            <a:ext cx="21024849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78" tIns="45247" rIns="90378" bIns="45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6A14EC-C842-4230-A9CC-237B74767B3F}"/>
              </a:ext>
            </a:extLst>
          </p:cNvPr>
          <p:cNvSpPr/>
          <p:nvPr userDrawn="1"/>
        </p:nvSpPr>
        <p:spPr>
          <a:xfrm>
            <a:off x="5029201" y="13355637"/>
            <a:ext cx="17589501" cy="360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355" tIns="45236" rIns="90355" bIns="45236" anchor="ctr"/>
          <a:lstStyle/>
          <a:p>
            <a:pPr algn="ctr" defTabSz="1806556">
              <a:defRPr/>
            </a:pPr>
            <a:endParaRPr lang="en-US" sz="3599" dirty="0">
              <a:solidFill>
                <a:srgbClr val="FFFFFF"/>
              </a:solidFill>
            </a:endParaRPr>
          </a:p>
        </p:txBody>
      </p:sp>
      <p:pic>
        <p:nvPicPr>
          <p:cNvPr id="2053" name="Picture 11">
            <a:extLst>
              <a:ext uri="{FF2B5EF4-FFF2-40B4-BE49-F238E27FC236}">
                <a16:creationId xmlns:a16="http://schemas.microsoft.com/office/drawing/2014/main" id="{9DF76358-3972-4BC4-A47A-7197DD74906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466641"/>
            <a:ext cx="27765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58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</p:sldLayoutIdLst>
  <p:hf hdr="0" ftr="0" dt="0"/>
  <p:txStyles>
    <p:titleStyle>
      <a:lvl1pPr algn="l" defTabSz="18045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18045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2pPr>
      <a:lvl3pPr algn="l" defTabSz="18045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3pPr>
      <a:lvl4pPr algn="l" defTabSz="18045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4pPr>
      <a:lvl5pPr algn="l" defTabSz="18045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5pPr>
      <a:lvl6pPr marL="451778" algn="l" defTabSz="1805357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03478" algn="l" defTabSz="1805357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55197" algn="l" defTabSz="1805357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06919" algn="l" defTabSz="1805357" rtl="0" fontAlgn="base">
        <a:lnSpc>
          <a:spcPct val="90000"/>
        </a:lnSpc>
        <a:spcBef>
          <a:spcPct val="0"/>
        </a:spcBef>
        <a:spcAft>
          <a:spcPct val="0"/>
        </a:spcAft>
        <a:defRPr sz="8798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449152" indent="-449152" algn="l" defTabSz="1804538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352211" indent="-449152" algn="l" defTabSz="180453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2256860" indent="-449152" algn="l" defTabSz="180453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3159922" indent="-449152" algn="l" defTabSz="180453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4062984" indent="-449152" algn="l" defTabSz="180453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4967744" indent="-451663" algn="l" defTabSz="18064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870964" indent="-451663" algn="l" defTabSz="18064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774183" indent="-451663" algn="l" defTabSz="18064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677406" indent="-451663" algn="l" defTabSz="18064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03251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06468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09690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12913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16132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19354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22574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225793" algn="l" defTabSz="18064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4" y="730253"/>
            <a:ext cx="2102484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3" y="13355054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521"/>
            <a:endParaRPr lang="en-US" sz="3599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1" y="12511065"/>
            <a:ext cx="2776645" cy="10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93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  <p:sldLayoutId id="2147484391" r:id="rId18"/>
  </p:sldLayoutIdLst>
  <p:hf hdr="0" ftr="0" dt="0"/>
  <p:txStyles>
    <p:titleStyle>
      <a:lvl1pPr algn="l" defTabSz="1827431" rtl="0" eaLnBrk="1" latinLnBrk="0" hangingPunct="1">
        <a:lnSpc>
          <a:spcPct val="90000"/>
        </a:lnSpc>
        <a:spcBef>
          <a:spcPct val="0"/>
        </a:spcBef>
        <a:buNone/>
        <a:defRPr sz="8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58" indent="-456858" algn="l" defTabSz="182743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0573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4289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8000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1716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5431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39143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2858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6574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716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431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143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4858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8574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2287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6001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09716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05" r:id="rId13"/>
    <p:sldLayoutId id="2147484406" r:id="rId14"/>
    <p:sldLayoutId id="2147484407" r:id="rId15"/>
    <p:sldLayoutId id="2147484408" r:id="rId16"/>
    <p:sldLayoutId id="2147484409" r:id="rId17"/>
    <p:sldLayoutId id="2147484410" r:id="rId18"/>
    <p:sldLayoutId id="2147484411" r:id="rId19"/>
    <p:sldLayoutId id="2147484412" r:id="rId20"/>
    <p:sldLayoutId id="2147484413" r:id="rId21"/>
    <p:sldLayoutId id="2147484414" r:id="rId22"/>
  </p:sldLayoutIdLst>
  <p:transition spd="slow">
    <p:wipe/>
  </p:transition>
  <p:txStyles>
    <p:titleStyle>
      <a:lvl1pPr algn="ctr" defTabSz="2437790" rtl="1" eaLnBrk="1" latinLnBrk="0" hangingPunct="1">
        <a:spcBef>
          <a:spcPct val="0"/>
        </a:spcBef>
        <a:buNone/>
        <a:defRPr sz="11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171" indent="-914171" algn="r" defTabSz="2437790" rtl="1" eaLnBrk="1" latinLnBrk="0" hangingPunct="1">
        <a:spcBef>
          <a:spcPct val="20000"/>
        </a:spcBef>
        <a:buFont typeface="Arial" pitchFamily="34" charset="0"/>
        <a:buChar char="•"/>
        <a:defRPr sz="8531" kern="1200">
          <a:solidFill>
            <a:schemeClr val="tx1"/>
          </a:solidFill>
          <a:latin typeface="+mn-lt"/>
          <a:ea typeface="+mn-ea"/>
          <a:cs typeface="+mn-cs"/>
        </a:defRPr>
      </a:lvl1pPr>
      <a:lvl2pPr marL="1980705" indent="-761810" algn="r" defTabSz="2437790" rtl="1" eaLnBrk="1" latinLnBrk="0" hangingPunct="1">
        <a:spcBef>
          <a:spcPct val="20000"/>
        </a:spcBef>
        <a:buFont typeface="Arial" pitchFamily="34" charset="0"/>
        <a:buChar char="–"/>
        <a:defRPr sz="7465" kern="1200">
          <a:solidFill>
            <a:schemeClr val="tx1"/>
          </a:solidFill>
          <a:latin typeface="+mn-lt"/>
          <a:ea typeface="+mn-ea"/>
          <a:cs typeface="+mn-cs"/>
        </a:defRPr>
      </a:lvl2pPr>
      <a:lvl3pPr marL="3047238" indent="-609448" algn="r" defTabSz="2437790" rtl="1" eaLnBrk="1" latinLnBrk="0" hangingPunct="1">
        <a:spcBef>
          <a:spcPct val="20000"/>
        </a:spcBef>
        <a:buFont typeface="Arial" pitchFamily="34" charset="0"/>
        <a:buChar char="•"/>
        <a:defRPr sz="6398" kern="1200">
          <a:solidFill>
            <a:schemeClr val="tx1"/>
          </a:solidFill>
          <a:latin typeface="+mn-lt"/>
          <a:ea typeface="+mn-ea"/>
          <a:cs typeface="+mn-cs"/>
        </a:defRPr>
      </a:lvl3pPr>
      <a:lvl4pPr marL="4266133" indent="-609448" algn="r" defTabSz="2437790" rtl="1" eaLnBrk="1" latinLnBrk="0" hangingPunct="1">
        <a:spcBef>
          <a:spcPct val="20000"/>
        </a:spcBef>
        <a:buFont typeface="Arial" pitchFamily="34" charset="0"/>
        <a:buChar char="–"/>
        <a:defRPr sz="5332" kern="1200">
          <a:solidFill>
            <a:schemeClr val="tx1"/>
          </a:solidFill>
          <a:latin typeface="+mn-lt"/>
          <a:ea typeface="+mn-ea"/>
          <a:cs typeface="+mn-cs"/>
        </a:defRPr>
      </a:lvl4pPr>
      <a:lvl5pPr marL="5485028" indent="-609448" algn="r" defTabSz="2437790" rtl="1" eaLnBrk="1" latinLnBrk="0" hangingPunct="1">
        <a:spcBef>
          <a:spcPct val="20000"/>
        </a:spcBef>
        <a:buFont typeface="Arial" pitchFamily="34" charset="0"/>
        <a:buChar char="»"/>
        <a:defRPr sz="5332" kern="1200">
          <a:solidFill>
            <a:schemeClr val="tx1"/>
          </a:solidFill>
          <a:latin typeface="+mn-lt"/>
          <a:ea typeface="+mn-ea"/>
          <a:cs typeface="+mn-cs"/>
        </a:defRPr>
      </a:lvl5pPr>
      <a:lvl6pPr marL="6703924" indent="-609448" algn="r" defTabSz="2437790" rtl="1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6pPr>
      <a:lvl7pPr marL="7922819" indent="-609448" algn="r" defTabSz="2437790" rtl="1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7pPr>
      <a:lvl8pPr marL="9141714" indent="-609448" algn="r" defTabSz="2437790" rtl="1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8pPr>
      <a:lvl9pPr marL="10360609" indent="-609448" algn="r" defTabSz="2437790" rtl="1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218895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437790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656686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4pPr>
      <a:lvl5pPr marL="4875581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5pPr>
      <a:lvl6pPr marL="6094476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6pPr>
      <a:lvl7pPr marL="7313371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7pPr>
      <a:lvl8pPr marL="8532266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8pPr>
      <a:lvl9pPr marL="9751162" algn="r" defTabSz="2437790" rtl="1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2" y="730251"/>
            <a:ext cx="2102484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1" y="13355054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7"/>
            <a:endParaRPr lang="en-US" sz="35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</p:sldLayoutIdLst>
  <p:hf hdr="0" ftr="0" dt="0"/>
  <p:txStyles>
    <p:titleStyle>
      <a:lvl1pPr algn="l" defTabSz="1827887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2" indent="-456972" algn="l" defTabSz="182788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9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4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7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2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2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5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4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0" y="13355053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515" y="12466885"/>
            <a:ext cx="2776644" cy="10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8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  <p:sldLayoutId id="2147484128" r:id="rId18"/>
    <p:sldLayoutId id="2147484129" r:id="rId1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4" y="730253"/>
            <a:ext cx="2102484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3" y="13355054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521"/>
            <a:endParaRPr lang="en-US" sz="3599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1" y="12511065"/>
            <a:ext cx="2776645" cy="10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5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</p:sldLayoutIdLst>
  <p:hf hdr="0" ftr="0" dt="0"/>
  <p:txStyles>
    <p:titleStyle>
      <a:lvl1pPr algn="l" defTabSz="1827431" rtl="0" eaLnBrk="1" latinLnBrk="0" hangingPunct="1">
        <a:lnSpc>
          <a:spcPct val="90000"/>
        </a:lnSpc>
        <a:spcBef>
          <a:spcPct val="0"/>
        </a:spcBef>
        <a:buNone/>
        <a:defRPr sz="8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58" indent="-456858" algn="l" defTabSz="182743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0573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4289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8000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1716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5431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39143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2858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6574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716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431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143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4858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8574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2287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6001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09716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0" y="13355053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1" y="12369434"/>
            <a:ext cx="4534157" cy="12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0" y="13355053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2" y="12511061"/>
            <a:ext cx="2776644" cy="10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4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  <p:sldLayoutId id="2147484205" r:id="rId18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2" y="730251"/>
            <a:ext cx="2102484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1" y="13355054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7"/>
            <a:endParaRPr lang="en-US" sz="3599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1" y="12397685"/>
            <a:ext cx="2776645" cy="12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2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</p:sldLayoutIdLst>
  <p:hf hdr="0" ftr="0" dt="0"/>
  <p:txStyles>
    <p:titleStyle>
      <a:lvl1pPr algn="l" defTabSz="1827887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2" indent="-456972" algn="l" defTabSz="182788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9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4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7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2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2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5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4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4" y="730253"/>
            <a:ext cx="2102484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3" y="13355054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521"/>
            <a:endParaRPr lang="en-US" sz="7196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1" y="12397687"/>
            <a:ext cx="2776645" cy="12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4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</p:sldLayoutIdLst>
  <p:hf hdr="0" ftr="0" dt="0"/>
  <p:txStyles>
    <p:titleStyle>
      <a:lvl1pPr algn="l" defTabSz="1827431" rtl="0" eaLnBrk="1" latinLnBrk="0" hangingPunct="1">
        <a:lnSpc>
          <a:spcPct val="90000"/>
        </a:lnSpc>
        <a:spcBef>
          <a:spcPct val="0"/>
        </a:spcBef>
        <a:buNone/>
        <a:defRPr sz="8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58" indent="-456858" algn="l" defTabSz="182743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0573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4289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8000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1716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5431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39143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2858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6574" indent="-456858" algn="l" defTabSz="1827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716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431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143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4858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8574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2287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6001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09716" algn="l" defTabSz="182743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200" y="13355053"/>
            <a:ext cx="17590168" cy="360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1" y="12369434"/>
            <a:ext cx="4534157" cy="12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434" r:id="rId8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6" y="3651248"/>
            <a:ext cx="21025723" cy="8702677"/>
          </a:xfrm>
          <a:prstGeom prst="rect">
            <a:avLst/>
          </a:prstGeom>
        </p:spPr>
        <p:txBody>
          <a:bodyPr vert="horz" lIns="33473" tIns="16782" rIns="33473" bIns="16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76646" y="730254"/>
            <a:ext cx="21024849" cy="2651125"/>
          </a:xfrm>
          <a:prstGeom prst="rect">
            <a:avLst/>
          </a:prstGeom>
        </p:spPr>
        <p:txBody>
          <a:bodyPr vert="horz" lIns="33473" tIns="16782" rIns="33473" bIns="16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29446" y="13355054"/>
            <a:ext cx="17590167" cy="360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38" tIns="44740" rIns="89238" bIns="44740" rtlCol="0" anchor="ctr"/>
          <a:lstStyle/>
          <a:p>
            <a:pPr algn="ctr" defTabSz="1783882"/>
            <a:endParaRPr lang="en-US" sz="3732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2" y="12397928"/>
            <a:ext cx="2776645" cy="12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8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</p:sldLayoutIdLst>
  <p:hf hdr="0" ftr="0" dt="0"/>
  <p:txStyles>
    <p:titleStyle>
      <a:lvl1pPr algn="l" defTabSz="1783797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6000" indent="-446000" algn="l" defTabSz="178379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37855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29728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21590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4pPr>
      <a:lvl5pPr marL="4013455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5pPr>
      <a:lvl6pPr marL="4905320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6pPr>
      <a:lvl7pPr marL="5797188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7pPr>
      <a:lvl8pPr marL="6689053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8pPr>
      <a:lvl9pPr marL="7580920" indent="-446000" algn="l" defTabSz="17837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891929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783797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3pPr>
      <a:lvl4pPr marL="2675651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4pPr>
      <a:lvl5pPr marL="3567521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5pPr>
      <a:lvl6pPr marL="4459392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6pPr>
      <a:lvl7pPr marL="5351254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7pPr>
      <a:lvl8pPr marL="6243121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8pPr>
      <a:lvl9pPr marL="7134989" algn="l" defTabSz="1783797" rtl="0" eaLnBrk="1" latinLnBrk="0" hangingPunct="1">
        <a:defRPr sz="3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40.jpe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_night by Satellite.jpg"/>
          <p:cNvPicPr>
            <a:picLocks noChangeAspect="1"/>
          </p:cNvPicPr>
          <p:nvPr/>
        </p:nvPicPr>
        <p:blipFill rotWithShape="1">
          <a:blip r:embed="rId3" cstate="print"/>
          <a:srcRect b="4139"/>
          <a:stretch/>
        </p:blipFill>
        <p:spPr>
          <a:xfrm>
            <a:off x="0" y="0"/>
            <a:ext cx="24377650" cy="14677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E4474-8C14-402F-AE6A-C94B7880C558}"/>
              </a:ext>
            </a:extLst>
          </p:cNvPr>
          <p:cNvSpPr txBox="1"/>
          <p:nvPr/>
        </p:nvSpPr>
        <p:spPr>
          <a:xfrm>
            <a:off x="304802" y="513501"/>
            <a:ext cx="23992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6500" dirty="0">
                <a:solidFill>
                  <a:srgbClr val="FFFFFF"/>
                </a:solidFill>
                <a:latin typeface="Lato Light"/>
                <a:cs typeface="Lato Light"/>
              </a:rPr>
              <a:t>Florida 2030: A State in Transition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A9140-3A4C-4D63-A001-19984E5BB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0" y="11632701"/>
            <a:ext cx="4976237" cy="19151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2FC4ED-C947-4781-91CE-8CD4E236C8E5}"/>
              </a:ext>
            </a:extLst>
          </p:cNvPr>
          <p:cNvSpPr txBox="1">
            <a:spLocks/>
          </p:cNvSpPr>
          <p:nvPr/>
        </p:nvSpPr>
        <p:spPr>
          <a:xfrm>
            <a:off x="10227621" y="12682459"/>
            <a:ext cx="13599743" cy="611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78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latin typeface="Calibri" panose="020F0502020204030204"/>
              </a:rPr>
              <a:t>Tony Carvajal   @</a:t>
            </a:r>
            <a:r>
              <a:rPr lang="en-US" sz="4000" dirty="0" err="1">
                <a:solidFill>
                  <a:srgbClr val="FFFFFF"/>
                </a:solidFill>
                <a:latin typeface="Calibri" panose="020F0502020204030204"/>
              </a:rPr>
              <a:t>WhatTonyCs</a:t>
            </a:r>
            <a:endParaRPr lang="en-US" sz="4000" dirty="0">
              <a:solidFill>
                <a:srgbClr val="FFFFFF"/>
              </a:solidFill>
              <a:latin typeface="Calibri" panose="020F0502020204030204"/>
            </a:endParaRPr>
          </a:p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latin typeface="Calibri" panose="020F0502020204030204"/>
              </a:rPr>
              <a:t>Florida Chamber Foundation</a:t>
            </a:r>
          </a:p>
        </p:txBody>
      </p:sp>
      <p:sp>
        <p:nvSpPr>
          <p:cNvPr id="10" name="Left Arrow 5">
            <a:extLst>
              <a:ext uri="{FF2B5EF4-FFF2-40B4-BE49-F238E27FC236}">
                <a16:creationId xmlns:a16="http://schemas.microsoft.com/office/drawing/2014/main" id="{9D945DDF-260E-4A7D-8D95-3C960C452C49}"/>
              </a:ext>
            </a:extLst>
          </p:cNvPr>
          <p:cNvSpPr/>
          <p:nvPr/>
        </p:nvSpPr>
        <p:spPr>
          <a:xfrm rot="20576303">
            <a:off x="6801184" y="4893365"/>
            <a:ext cx="545568" cy="5362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DB3CB-3FCE-4E28-8D67-88D4692DB5E4}"/>
              </a:ext>
            </a:extLst>
          </p:cNvPr>
          <p:cNvSpPr txBox="1"/>
          <p:nvPr/>
        </p:nvSpPr>
        <p:spPr>
          <a:xfrm rot="20861755">
            <a:off x="6990587" y="4323377"/>
            <a:ext cx="210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You Are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630ACC-C934-411A-9DA4-317E141FD804}"/>
              </a:ext>
            </a:extLst>
          </p:cNvPr>
          <p:cNvSpPr txBox="1">
            <a:spLocks/>
          </p:cNvSpPr>
          <p:nvPr/>
        </p:nvSpPr>
        <p:spPr>
          <a:xfrm>
            <a:off x="6534583" y="12680839"/>
            <a:ext cx="13599743" cy="611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78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latin typeface="Calibri" panose="020F0502020204030204"/>
              </a:rPr>
              <a:t>#FL2030   @</a:t>
            </a:r>
            <a:r>
              <a:rPr lang="en-US" sz="4000" dirty="0" err="1">
                <a:solidFill>
                  <a:srgbClr val="FFFFFF"/>
                </a:solidFill>
                <a:latin typeface="Calibri" panose="020F0502020204030204"/>
              </a:rPr>
              <a:t>FLChamberFdn</a:t>
            </a:r>
            <a:endParaRPr lang="en-US" sz="40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latin typeface="Calibri" panose="020F0502020204030204"/>
              </a:rPr>
              <a:t>www.Florida2030.org</a:t>
            </a:r>
          </a:p>
        </p:txBody>
      </p:sp>
    </p:spTree>
    <p:extLst>
      <p:ext uri="{BB962C8B-B14F-4D97-AF65-F5344CB8AC3E}">
        <p14:creationId xmlns:p14="http://schemas.microsoft.com/office/powerpoint/2010/main" val="163211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19" t="2801" r="15212" b="2858"/>
          <a:stretch/>
        </p:blipFill>
        <p:spPr>
          <a:xfrm>
            <a:off x="7922736" y="321955"/>
            <a:ext cx="14548490" cy="13073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522" y="763588"/>
            <a:ext cx="7160935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Job Creation</a:t>
            </a:r>
          </a:p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by County: 2014-18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648" y="3048993"/>
            <a:ext cx="8379817" cy="156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U.S. Job Growth:         7.8%</a:t>
            </a:r>
          </a:p>
          <a:p>
            <a:pPr defTabSz="1747835"/>
            <a:r>
              <a:rPr lang="en-US" sz="4799" dirty="0">
                <a:solidFill>
                  <a:schemeClr val="tx2"/>
                </a:solidFill>
              </a:rPr>
              <a:t>Florida Job Growth:  13.4%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125" y="5029676"/>
            <a:ext cx="5637332" cy="636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Top Counties for Jobs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Orange	108,419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Miami-Dade	  94,497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Broward	  66,296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Hillsborough	  65,081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Palm Beach	  59,563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Duval		  55,697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Pinellas	  37,287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Lee		  31,982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Seminole	  27,153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Brevard	  25,468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3979" y="5029677"/>
            <a:ext cx="7465655" cy="636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Top Counties for Job Growth 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Glades	25.4%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St. Johns	22.6%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Sumter	21.4%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Osceola	19.2%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Flagler	19.0%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Walton	18.9%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Nassau	18.3%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Hernando	18.2%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Seminole	18.0%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Santa Rosa	17.8%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287" y="11733530"/>
            <a:ext cx="15997833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3599" dirty="0">
                <a:solidFill>
                  <a:schemeClr val="tx2"/>
                </a:solidFill>
              </a:rPr>
              <a:t>6 Florida Counties Lost Jobs:  Franklin, Taylor, Hamilton, Hardee, Liberty, Lafayette</a:t>
            </a:r>
          </a:p>
        </p:txBody>
      </p:sp>
      <p:sp>
        <p:nvSpPr>
          <p:cNvPr id="9" name="Oval 8"/>
          <p:cNvSpPr/>
          <p:nvPr/>
        </p:nvSpPr>
        <p:spPr>
          <a:xfrm rot="20448446">
            <a:off x="16849168" y="5189818"/>
            <a:ext cx="5615100" cy="2475058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6446166">
            <a:off x="18587924" y="9172314"/>
            <a:ext cx="5889834" cy="1925912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3465992">
            <a:off x="16541821" y="9044988"/>
            <a:ext cx="4602465" cy="1364846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4245228">
            <a:off x="17468930" y="2607356"/>
            <a:ext cx="4582926" cy="1049510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216646">
            <a:off x="7581455" y="567795"/>
            <a:ext cx="4426048" cy="1556840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3484649">
            <a:off x="17008494" y="3605107"/>
            <a:ext cx="3383002" cy="1367505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9967852">
            <a:off x="12474427" y="1222270"/>
            <a:ext cx="1208136" cy="2080065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550986">
            <a:off x="14695585" y="2003939"/>
            <a:ext cx="2353804" cy="1227713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21282554">
            <a:off x="16059555" y="1059970"/>
            <a:ext cx="1579253" cy="909313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21282554">
            <a:off x="18447003" y="7648829"/>
            <a:ext cx="1177453" cy="754128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E09D5B-1A3D-4731-AB55-EDB1BB0DEBA0}"/>
              </a:ext>
            </a:extLst>
          </p:cNvPr>
          <p:cNvSpPr txBox="1"/>
          <p:nvPr/>
        </p:nvSpPr>
        <p:spPr>
          <a:xfrm>
            <a:off x="5400694" y="12851956"/>
            <a:ext cx="16811667" cy="523220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pPr defTabSz="1817508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Source: Quarterly Census of Employment &amp; Wages, BLS</a:t>
            </a:r>
          </a:p>
        </p:txBody>
      </p:sp>
    </p:spTree>
    <p:extLst>
      <p:ext uri="{BB962C8B-B14F-4D97-AF65-F5344CB8AC3E}">
        <p14:creationId xmlns:p14="http://schemas.microsoft.com/office/powerpoint/2010/main" val="147328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48" y="1741616"/>
            <a:ext cx="20644540" cy="905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743" y="12845143"/>
            <a:ext cx="1105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Source:  Pew Research Center tabulations of U.S. Census Bureau population projections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2569" y="10907495"/>
            <a:ext cx="9324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/>
              <a:t>Projected U.S. Population by Generation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229379" y="5257823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40-54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29379" y="8229599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55-69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910" y="9396246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70+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29379" y="1639615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~̴Today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29379" y="2995448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20-39</a:t>
            </a:r>
          </a:p>
        </p:txBody>
      </p:sp>
    </p:spTree>
    <p:extLst>
      <p:ext uri="{BB962C8B-B14F-4D97-AF65-F5344CB8AC3E}">
        <p14:creationId xmlns:p14="http://schemas.microsoft.com/office/powerpoint/2010/main" val="273471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B32276-7EDF-4598-B3C9-73E80DB8F18A}"/>
              </a:ext>
            </a:extLst>
          </p:cNvPr>
          <p:cNvCxnSpPr/>
          <p:nvPr/>
        </p:nvCxnSpPr>
        <p:spPr>
          <a:xfrm>
            <a:off x="5651616" y="704051"/>
            <a:ext cx="253934" cy="11585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24E2D2-1AD9-48FD-9A1B-44833C809737}"/>
              </a:ext>
            </a:extLst>
          </p:cNvPr>
          <p:cNvCxnSpPr>
            <a:cxnSpLocks/>
          </p:cNvCxnSpPr>
          <p:nvPr/>
        </p:nvCxnSpPr>
        <p:spPr>
          <a:xfrm flipV="1">
            <a:off x="4427973" y="12254867"/>
            <a:ext cx="19208508" cy="317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071433C-9760-49BC-BA16-ACE205F1FF43}"/>
              </a:ext>
            </a:extLst>
          </p:cNvPr>
          <p:cNvSpPr/>
          <p:nvPr/>
        </p:nvSpPr>
        <p:spPr>
          <a:xfrm>
            <a:off x="5054873" y="386633"/>
            <a:ext cx="1298238" cy="72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85+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A9ADFB-3E26-4C1A-8FC7-0B7B2A68295D}"/>
              </a:ext>
            </a:extLst>
          </p:cNvPr>
          <p:cNvSpPr/>
          <p:nvPr/>
        </p:nvSpPr>
        <p:spPr>
          <a:xfrm>
            <a:off x="5039001" y="1111932"/>
            <a:ext cx="1268083" cy="655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84-80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CA357F-0A94-4DA3-8CA7-687863F791AE}"/>
              </a:ext>
            </a:extLst>
          </p:cNvPr>
          <p:cNvSpPr/>
          <p:nvPr/>
        </p:nvSpPr>
        <p:spPr>
          <a:xfrm>
            <a:off x="5070743" y="1735657"/>
            <a:ext cx="1247451" cy="760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79-75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2DC340-4413-4E09-90C0-41C535A07FE5}"/>
              </a:ext>
            </a:extLst>
          </p:cNvPr>
          <p:cNvSpPr/>
          <p:nvPr/>
        </p:nvSpPr>
        <p:spPr>
          <a:xfrm>
            <a:off x="5056459" y="3192601"/>
            <a:ext cx="1342674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69-65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09FB4-61D6-4592-B751-B8DBA71FC53A}"/>
              </a:ext>
            </a:extLst>
          </p:cNvPr>
          <p:cNvSpPr/>
          <p:nvPr/>
        </p:nvSpPr>
        <p:spPr>
          <a:xfrm>
            <a:off x="5069156" y="3938532"/>
            <a:ext cx="1333154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64-60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11160D-ED40-4654-98EE-0212CC34CEF0}"/>
              </a:ext>
            </a:extLst>
          </p:cNvPr>
          <p:cNvSpPr/>
          <p:nvPr/>
        </p:nvSpPr>
        <p:spPr>
          <a:xfrm>
            <a:off x="5086615" y="4719379"/>
            <a:ext cx="1331565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59-55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89FAA4-8912-42CF-ABCC-106C0102BAC3}"/>
              </a:ext>
            </a:extLst>
          </p:cNvPr>
          <p:cNvSpPr/>
          <p:nvPr/>
        </p:nvSpPr>
        <p:spPr>
          <a:xfrm>
            <a:off x="5118355" y="5487529"/>
            <a:ext cx="1361720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54-50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E7A005-F13A-432B-A176-949B8B131347}"/>
              </a:ext>
            </a:extLst>
          </p:cNvPr>
          <p:cNvSpPr/>
          <p:nvPr/>
        </p:nvSpPr>
        <p:spPr>
          <a:xfrm>
            <a:off x="5140574" y="6208066"/>
            <a:ext cx="1369657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49-45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4DF8F9-5AA9-4CF2-A2E4-5371798C0C5A}"/>
              </a:ext>
            </a:extLst>
          </p:cNvPr>
          <p:cNvSpPr/>
          <p:nvPr/>
        </p:nvSpPr>
        <p:spPr>
          <a:xfrm>
            <a:off x="5142162" y="6958760"/>
            <a:ext cx="1344263" cy="760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44-40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80B0A-C138-4988-9E6C-B17FA2FDA6E8}"/>
              </a:ext>
            </a:extLst>
          </p:cNvPr>
          <p:cNvSpPr/>
          <p:nvPr/>
        </p:nvSpPr>
        <p:spPr>
          <a:xfrm>
            <a:off x="5191360" y="7722147"/>
            <a:ext cx="1237928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39-35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BB6369-9422-4BDE-8D7E-D4E1C1E2185D}"/>
              </a:ext>
            </a:extLst>
          </p:cNvPr>
          <p:cNvSpPr/>
          <p:nvPr/>
        </p:nvSpPr>
        <p:spPr>
          <a:xfrm>
            <a:off x="5270716" y="8476013"/>
            <a:ext cx="1152225" cy="760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34-30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BA431D-A998-4079-9435-CE7DAB94952A}"/>
              </a:ext>
            </a:extLst>
          </p:cNvPr>
          <p:cNvSpPr/>
          <p:nvPr/>
        </p:nvSpPr>
        <p:spPr>
          <a:xfrm>
            <a:off x="5259607" y="9245750"/>
            <a:ext cx="1171271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29-25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C03CE0-C6FA-431D-9741-14DAAE31812B}"/>
              </a:ext>
            </a:extLst>
          </p:cNvPr>
          <p:cNvSpPr/>
          <p:nvPr/>
        </p:nvSpPr>
        <p:spPr>
          <a:xfrm>
            <a:off x="5302457" y="9972635"/>
            <a:ext cx="1123657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24-20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632FBD-5D8C-491F-862B-1DA688965B8D}"/>
              </a:ext>
            </a:extLst>
          </p:cNvPr>
          <p:cNvSpPr/>
          <p:nvPr/>
        </p:nvSpPr>
        <p:spPr>
          <a:xfrm>
            <a:off x="5231039" y="10696348"/>
            <a:ext cx="1236342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19-15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8A1C09-73AA-4D05-8DB3-72BAEC3A3F68}"/>
              </a:ext>
            </a:extLst>
          </p:cNvPr>
          <p:cNvSpPr/>
          <p:nvPr/>
        </p:nvSpPr>
        <p:spPr>
          <a:xfrm>
            <a:off x="5261194" y="11461322"/>
            <a:ext cx="1258560" cy="761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14-0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0E155E-BD65-4E18-AD13-8FF9AFD7C26D}"/>
              </a:ext>
            </a:extLst>
          </p:cNvPr>
          <p:cNvSpPr/>
          <p:nvPr/>
        </p:nvSpPr>
        <p:spPr>
          <a:xfrm>
            <a:off x="5270717" y="12313589"/>
            <a:ext cx="1314108" cy="72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6D611A-A46C-41DA-A4D3-7399BBB78624}"/>
              </a:ext>
            </a:extLst>
          </p:cNvPr>
          <p:cNvSpPr/>
          <p:nvPr/>
        </p:nvSpPr>
        <p:spPr>
          <a:xfrm>
            <a:off x="9420948" y="12300894"/>
            <a:ext cx="1314108" cy="72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20%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9D4AED-6339-4096-B03F-EED4714874C1}"/>
              </a:ext>
            </a:extLst>
          </p:cNvPr>
          <p:cNvSpPr/>
          <p:nvPr/>
        </p:nvSpPr>
        <p:spPr>
          <a:xfrm>
            <a:off x="13468017" y="12304067"/>
            <a:ext cx="1312522" cy="72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40%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A040A1-5259-40B1-A9AB-BF180187DE03}"/>
              </a:ext>
            </a:extLst>
          </p:cNvPr>
          <p:cNvSpPr/>
          <p:nvPr/>
        </p:nvSpPr>
        <p:spPr>
          <a:xfrm>
            <a:off x="17054832" y="12315176"/>
            <a:ext cx="1312522" cy="72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60%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A4D8C6-E894-4F4D-84BC-57081DA4BA46}"/>
              </a:ext>
            </a:extLst>
          </p:cNvPr>
          <p:cNvSpPr/>
          <p:nvPr/>
        </p:nvSpPr>
        <p:spPr>
          <a:xfrm>
            <a:off x="20601974" y="12299305"/>
            <a:ext cx="1312519" cy="72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80%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B03059-7EAC-482B-BCB9-7E5E744CFDCA}"/>
              </a:ext>
            </a:extLst>
          </p:cNvPr>
          <p:cNvCxnSpPr>
            <a:cxnSpLocks/>
          </p:cNvCxnSpPr>
          <p:nvPr/>
        </p:nvCxnSpPr>
        <p:spPr>
          <a:xfrm flipH="1" flipV="1">
            <a:off x="9752650" y="746904"/>
            <a:ext cx="257109" cy="11484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D3B954-AF5B-498E-B6AD-2B959CFFF69B}"/>
              </a:ext>
            </a:extLst>
          </p:cNvPr>
          <p:cNvCxnSpPr/>
          <p:nvPr/>
        </p:nvCxnSpPr>
        <p:spPr>
          <a:xfrm flipH="1" flipV="1">
            <a:off x="13791785" y="735795"/>
            <a:ext cx="257109" cy="11484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8D9EBE-E829-4ABF-A9D9-EA4EB74EF036}"/>
              </a:ext>
            </a:extLst>
          </p:cNvPr>
          <p:cNvCxnSpPr/>
          <p:nvPr/>
        </p:nvCxnSpPr>
        <p:spPr>
          <a:xfrm flipH="1" flipV="1">
            <a:off x="17389709" y="737381"/>
            <a:ext cx="257109" cy="11484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0B4E7C-4FA2-4FEF-85C9-D4D43A4883CE}"/>
              </a:ext>
            </a:extLst>
          </p:cNvPr>
          <p:cNvCxnSpPr/>
          <p:nvPr/>
        </p:nvCxnSpPr>
        <p:spPr>
          <a:xfrm flipH="1" flipV="1">
            <a:off x="20892410" y="743729"/>
            <a:ext cx="257109" cy="11484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53" name="TextBox 36">
            <a:extLst>
              <a:ext uri="{FF2B5EF4-FFF2-40B4-BE49-F238E27FC236}">
                <a16:creationId xmlns:a16="http://schemas.microsoft.com/office/drawing/2014/main" id="{0DCF4E1A-B5B0-40FE-9706-9FEB78D43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08" y="896903"/>
            <a:ext cx="4129598" cy="27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329" tIns="91166" rIns="182329" bIns="91166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8045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99" dirty="0">
                <a:solidFill>
                  <a:schemeClr val="bg2">
                    <a:lumMod val="10000"/>
                  </a:schemeClr>
                </a:solidFill>
              </a:rPr>
              <a:t>% Growth to 2030 by Age Group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CA451AF-DEB9-4174-B87A-40E1A8837949}"/>
              </a:ext>
            </a:extLst>
          </p:cNvPr>
          <p:cNvSpPr/>
          <p:nvPr/>
        </p:nvSpPr>
        <p:spPr>
          <a:xfrm>
            <a:off x="5067568" y="2440323"/>
            <a:ext cx="1277603" cy="749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29" tIns="91166" rIns="182329" bIns="91166" anchor="ctr"/>
          <a:lstStyle/>
          <a:p>
            <a:pPr algn="ctr" defTabSz="18053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dirty="0">
                <a:solidFill>
                  <a:srgbClr val="FFFFFF"/>
                </a:solidFill>
              </a:rPr>
              <a:t>74-70</a:t>
            </a:r>
          </a:p>
        </p:txBody>
      </p:sp>
    </p:spTree>
    <p:extLst>
      <p:ext uri="{BB962C8B-B14F-4D97-AF65-F5344CB8AC3E}">
        <p14:creationId xmlns:p14="http://schemas.microsoft.com/office/powerpoint/2010/main" val="283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192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14571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0105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08255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08606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20729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9011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2.96296E-6 L 0.19727 -0.00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392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6549 0.0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3529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20625 -0.0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4573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77556E-17 L 0.65925 -0.009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70743 -0.010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-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68685 -0.003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1"/>
            <a:ext cx="24395906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74189" y="8396852"/>
            <a:ext cx="7603958" cy="28623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+ 2.4 Million Seniors</a:t>
            </a:r>
          </a:p>
          <a:p>
            <a:pPr algn="ctr"/>
            <a:r>
              <a:rPr lang="en-US" sz="6000" dirty="0"/>
              <a:t>BUT </a:t>
            </a:r>
          </a:p>
          <a:p>
            <a:pPr algn="ctr"/>
            <a:r>
              <a:rPr lang="en-US" sz="6000" dirty="0"/>
              <a:t>3 of 4  still &lt; 65</a:t>
            </a:r>
          </a:p>
        </p:txBody>
      </p:sp>
    </p:spTree>
    <p:extLst>
      <p:ext uri="{BB962C8B-B14F-4D97-AF65-F5344CB8AC3E}">
        <p14:creationId xmlns:p14="http://schemas.microsoft.com/office/powerpoint/2010/main" val="117394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Box 9">
            <a:extLst>
              <a:ext uri="{FF2B5EF4-FFF2-40B4-BE49-F238E27FC236}">
                <a16:creationId xmlns:a16="http://schemas.microsoft.com/office/drawing/2014/main" id="{8007B19F-83FC-4C6B-A5F3-BF2A5869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19" y="828660"/>
            <a:ext cx="21128883" cy="10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67" rIns="90217" bIns="45167">
            <a:spAutoFit/>
          </a:bodyPr>
          <a:lstStyle>
            <a:lvl1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6000" dirty="0"/>
              <a:t>New Voters Since 2010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844E22-BF45-4A9F-8780-F204ABBAC77F}"/>
              </a:ext>
            </a:extLst>
          </p:cNvPr>
          <p:cNvCxnSpPr/>
          <p:nvPr/>
        </p:nvCxnSpPr>
        <p:spPr>
          <a:xfrm flipH="1">
            <a:off x="5657965" y="2038018"/>
            <a:ext cx="12690345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159" name="TextBox 246">
            <a:extLst>
              <a:ext uri="{FF2B5EF4-FFF2-40B4-BE49-F238E27FC236}">
                <a16:creationId xmlns:a16="http://schemas.microsoft.com/office/drawing/2014/main" id="{6EC06790-5345-4B8D-A564-159A6408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535" y="5669274"/>
            <a:ext cx="5089786" cy="11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236" rIns="90355" bIns="45236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804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8045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99" dirty="0">
                <a:solidFill>
                  <a:srgbClr val="FFFFFF"/>
                </a:solidFill>
              </a:rPr>
              <a:t>Map Shaded by </a:t>
            </a:r>
          </a:p>
          <a:p>
            <a:pPr defTabSz="18045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99" dirty="0">
                <a:solidFill>
                  <a:srgbClr val="FFFFFF"/>
                </a:solidFill>
              </a:rPr>
              <a:t>New Voters/Total Voters</a:t>
            </a:r>
          </a:p>
        </p:txBody>
      </p:sp>
      <p:sp>
        <p:nvSpPr>
          <p:cNvPr id="463" name="Google Shape;857;p73"/>
          <p:cNvSpPr txBox="1"/>
          <p:nvPr/>
        </p:nvSpPr>
        <p:spPr>
          <a:xfrm>
            <a:off x="6800548" y="7509358"/>
            <a:ext cx="5618435" cy="379568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endParaRPr sz="1400" dirty="0">
              <a:solidFill>
                <a:srgbClr val="73757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865;p73"/>
          <p:cNvSpPr txBox="1"/>
          <p:nvPr/>
        </p:nvSpPr>
        <p:spPr>
          <a:xfrm>
            <a:off x="6996509" y="8163440"/>
            <a:ext cx="433570" cy="448766"/>
          </a:xfrm>
          <a:prstGeom prst="rect">
            <a:avLst/>
          </a:prstGeom>
          <a:solidFill>
            <a:srgbClr val="005D35"/>
          </a:solidFill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endParaRPr sz="1400" dirty="0">
              <a:solidFill>
                <a:srgbClr val="73757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864;p73"/>
          <p:cNvSpPr txBox="1"/>
          <p:nvPr/>
        </p:nvSpPr>
        <p:spPr>
          <a:xfrm>
            <a:off x="7016693" y="8864132"/>
            <a:ext cx="435814" cy="473906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endParaRPr sz="1400" dirty="0">
              <a:solidFill>
                <a:srgbClr val="73757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862;p73"/>
          <p:cNvSpPr txBox="1"/>
          <p:nvPr/>
        </p:nvSpPr>
        <p:spPr>
          <a:xfrm>
            <a:off x="6986300" y="9662572"/>
            <a:ext cx="443778" cy="401295"/>
          </a:xfrm>
          <a:prstGeom prst="rect">
            <a:avLst/>
          </a:prstGeom>
          <a:solidFill>
            <a:srgbClr val="00DD7F"/>
          </a:solidFill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endParaRPr sz="1400" dirty="0">
              <a:solidFill>
                <a:srgbClr val="73757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863;p73"/>
          <p:cNvSpPr txBox="1"/>
          <p:nvPr/>
        </p:nvSpPr>
        <p:spPr>
          <a:xfrm>
            <a:off x="6935807" y="10382058"/>
            <a:ext cx="485050" cy="387030"/>
          </a:xfrm>
          <a:prstGeom prst="rect">
            <a:avLst/>
          </a:prstGeom>
          <a:solidFill>
            <a:srgbClr val="B7FAB0"/>
          </a:solidFill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endParaRPr sz="1400" dirty="0">
              <a:solidFill>
                <a:srgbClr val="73757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858;p73"/>
          <p:cNvSpPr txBox="1"/>
          <p:nvPr/>
        </p:nvSpPr>
        <p:spPr>
          <a:xfrm>
            <a:off x="7595356" y="8034383"/>
            <a:ext cx="3929816" cy="8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r>
              <a:rPr lang="en" sz="3599" dirty="0">
                <a:solidFill>
                  <a:srgbClr val="002F6D"/>
                </a:solidFill>
                <a:ea typeface="Calibri"/>
                <a:cs typeface="Calibri"/>
                <a:sym typeface="Calibri"/>
              </a:rPr>
              <a:t>1 in 2 new voters</a:t>
            </a:r>
            <a:endParaRPr sz="501" dirty="0">
              <a:solidFill>
                <a:srgbClr val="002F6D"/>
              </a:solidFill>
              <a:ea typeface="MS PGothic" panose="020B0600070205080204" pitchFamily="34" charset="-128"/>
            </a:endParaRPr>
          </a:p>
        </p:txBody>
      </p:sp>
      <p:sp>
        <p:nvSpPr>
          <p:cNvPr id="469" name="Google Shape;858;p73"/>
          <p:cNvSpPr txBox="1"/>
          <p:nvPr/>
        </p:nvSpPr>
        <p:spPr>
          <a:xfrm>
            <a:off x="7637650" y="8787246"/>
            <a:ext cx="3763441" cy="8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r>
              <a:rPr lang="en" sz="3599" dirty="0">
                <a:solidFill>
                  <a:srgbClr val="002F6D"/>
                </a:solidFill>
                <a:ea typeface="Calibri"/>
                <a:cs typeface="Calibri"/>
                <a:sym typeface="Calibri"/>
              </a:rPr>
              <a:t>1 in 3 new voters</a:t>
            </a:r>
          </a:p>
          <a:p>
            <a:pPr defTabSz="1804538" eaLnBrk="0" fontAlgn="base" hangingPunct="0">
              <a:defRPr/>
            </a:pPr>
            <a:endParaRPr sz="501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70" name="Google Shape;858;p73"/>
          <p:cNvSpPr txBox="1"/>
          <p:nvPr/>
        </p:nvSpPr>
        <p:spPr>
          <a:xfrm>
            <a:off x="7654540" y="9499220"/>
            <a:ext cx="3532805" cy="8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r>
              <a:rPr lang="en" sz="3599" dirty="0">
                <a:solidFill>
                  <a:srgbClr val="002F6D"/>
                </a:solidFill>
                <a:ea typeface="Calibri"/>
                <a:cs typeface="Calibri"/>
                <a:sym typeface="Calibri"/>
              </a:rPr>
              <a:t>1 in 4 new voters</a:t>
            </a:r>
            <a:endParaRPr sz="501" dirty="0">
              <a:solidFill>
                <a:srgbClr val="002F6D"/>
              </a:solidFill>
              <a:ea typeface="MS PGothic" panose="020B0600070205080204" pitchFamily="34" charset="-128"/>
            </a:endParaRPr>
          </a:p>
        </p:txBody>
      </p:sp>
      <p:sp>
        <p:nvSpPr>
          <p:cNvPr id="471" name="Google Shape;858;p73"/>
          <p:cNvSpPr txBox="1"/>
          <p:nvPr/>
        </p:nvSpPr>
        <p:spPr>
          <a:xfrm>
            <a:off x="7621748" y="10183583"/>
            <a:ext cx="3779346" cy="8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2" tIns="17145" rIns="34292" bIns="17145" anchor="t" anchorCtr="0">
            <a:noAutofit/>
          </a:bodyPr>
          <a:lstStyle/>
          <a:p>
            <a:pPr defTabSz="1804538" eaLnBrk="0" fontAlgn="base" hangingPunct="0">
              <a:defRPr/>
            </a:pPr>
            <a:r>
              <a:rPr lang="en" sz="3599" dirty="0">
                <a:solidFill>
                  <a:srgbClr val="002F6D"/>
                </a:solidFill>
                <a:ea typeface="Calibri"/>
                <a:cs typeface="Calibri"/>
                <a:sym typeface="Calibri"/>
              </a:rPr>
              <a:t>1 in 5+ new voters</a:t>
            </a:r>
            <a:endParaRPr sz="501" dirty="0">
              <a:solidFill>
                <a:srgbClr val="002F6D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34" name="Google Shape;1592;p73"/>
          <p:cNvGrpSpPr/>
          <p:nvPr/>
        </p:nvGrpSpPr>
        <p:grpSpPr>
          <a:xfrm>
            <a:off x="5719996" y="2238277"/>
            <a:ext cx="13224403" cy="10796177"/>
            <a:chOff x="-66744850" y="-11974513"/>
            <a:chExt cx="52841523" cy="44835764"/>
          </a:xfrm>
        </p:grpSpPr>
        <p:sp>
          <p:nvSpPr>
            <p:cNvPr id="238" name="Google Shape;1593;p73"/>
            <p:cNvSpPr/>
            <p:nvPr/>
          </p:nvSpPr>
          <p:spPr>
            <a:xfrm>
              <a:off x="-19926302" y="17999077"/>
              <a:ext cx="6022975" cy="5240338"/>
            </a:xfrm>
            <a:custGeom>
              <a:avLst/>
              <a:gdLst/>
              <a:ahLst/>
              <a:cxnLst/>
              <a:rect l="l" t="t" r="r" b="b"/>
              <a:pathLst>
                <a:path w="1606" h="1397" extrusionOk="0">
                  <a:moveTo>
                    <a:pt x="1" y="114"/>
                  </a:moveTo>
                  <a:cubicBezTo>
                    <a:pt x="75" y="109"/>
                    <a:pt x="145" y="103"/>
                    <a:pt x="215" y="99"/>
                  </a:cubicBezTo>
                  <a:cubicBezTo>
                    <a:pt x="431" y="85"/>
                    <a:pt x="648" y="73"/>
                    <a:pt x="864" y="56"/>
                  </a:cubicBezTo>
                  <a:cubicBezTo>
                    <a:pt x="1016" y="43"/>
                    <a:pt x="1169" y="40"/>
                    <a:pt x="1321" y="26"/>
                  </a:cubicBezTo>
                  <a:cubicBezTo>
                    <a:pt x="1340" y="24"/>
                    <a:pt x="1358" y="20"/>
                    <a:pt x="1377" y="20"/>
                  </a:cubicBezTo>
                  <a:cubicBezTo>
                    <a:pt x="1392" y="20"/>
                    <a:pt x="1399" y="11"/>
                    <a:pt x="1405" y="0"/>
                  </a:cubicBezTo>
                  <a:cubicBezTo>
                    <a:pt x="1416" y="3"/>
                    <a:pt x="1423" y="15"/>
                    <a:pt x="1422" y="20"/>
                  </a:cubicBezTo>
                  <a:cubicBezTo>
                    <a:pt x="1415" y="49"/>
                    <a:pt x="1435" y="42"/>
                    <a:pt x="1449" y="43"/>
                  </a:cubicBezTo>
                  <a:cubicBezTo>
                    <a:pt x="1451" y="43"/>
                    <a:pt x="1452" y="42"/>
                    <a:pt x="1453" y="42"/>
                  </a:cubicBezTo>
                  <a:cubicBezTo>
                    <a:pt x="1518" y="32"/>
                    <a:pt x="1520" y="33"/>
                    <a:pt x="1542" y="94"/>
                  </a:cubicBezTo>
                  <a:cubicBezTo>
                    <a:pt x="1554" y="127"/>
                    <a:pt x="1568" y="159"/>
                    <a:pt x="1571" y="193"/>
                  </a:cubicBezTo>
                  <a:cubicBezTo>
                    <a:pt x="1573" y="203"/>
                    <a:pt x="1576" y="212"/>
                    <a:pt x="1560" y="210"/>
                  </a:cubicBezTo>
                  <a:cubicBezTo>
                    <a:pt x="1553" y="210"/>
                    <a:pt x="1549" y="218"/>
                    <a:pt x="1549" y="225"/>
                  </a:cubicBezTo>
                  <a:cubicBezTo>
                    <a:pt x="1552" y="251"/>
                    <a:pt x="1545" y="278"/>
                    <a:pt x="1556" y="304"/>
                  </a:cubicBezTo>
                  <a:cubicBezTo>
                    <a:pt x="1565" y="324"/>
                    <a:pt x="1564" y="344"/>
                    <a:pt x="1565" y="366"/>
                  </a:cubicBezTo>
                  <a:cubicBezTo>
                    <a:pt x="1570" y="458"/>
                    <a:pt x="1573" y="551"/>
                    <a:pt x="1577" y="643"/>
                  </a:cubicBezTo>
                  <a:cubicBezTo>
                    <a:pt x="1579" y="705"/>
                    <a:pt x="1588" y="767"/>
                    <a:pt x="1575" y="829"/>
                  </a:cubicBezTo>
                  <a:cubicBezTo>
                    <a:pt x="1574" y="838"/>
                    <a:pt x="1571" y="850"/>
                    <a:pt x="1580" y="855"/>
                  </a:cubicBezTo>
                  <a:cubicBezTo>
                    <a:pt x="1606" y="870"/>
                    <a:pt x="1598" y="894"/>
                    <a:pt x="1595" y="915"/>
                  </a:cubicBezTo>
                  <a:cubicBezTo>
                    <a:pt x="1587" y="966"/>
                    <a:pt x="1577" y="1017"/>
                    <a:pt x="1575" y="1068"/>
                  </a:cubicBezTo>
                  <a:cubicBezTo>
                    <a:pt x="1573" y="1131"/>
                    <a:pt x="1561" y="1193"/>
                    <a:pt x="1565" y="1255"/>
                  </a:cubicBezTo>
                  <a:cubicBezTo>
                    <a:pt x="1567" y="1278"/>
                    <a:pt x="1545" y="1293"/>
                    <a:pt x="1560" y="1321"/>
                  </a:cubicBezTo>
                  <a:cubicBezTo>
                    <a:pt x="1491" y="1294"/>
                    <a:pt x="1431" y="1316"/>
                    <a:pt x="1371" y="1316"/>
                  </a:cubicBezTo>
                  <a:cubicBezTo>
                    <a:pt x="1341" y="1317"/>
                    <a:pt x="1310" y="1321"/>
                    <a:pt x="1281" y="1312"/>
                  </a:cubicBezTo>
                  <a:cubicBezTo>
                    <a:pt x="1270" y="1308"/>
                    <a:pt x="1260" y="1310"/>
                    <a:pt x="1249" y="1310"/>
                  </a:cubicBezTo>
                  <a:cubicBezTo>
                    <a:pt x="1078" y="1324"/>
                    <a:pt x="907" y="1338"/>
                    <a:pt x="736" y="1350"/>
                  </a:cubicBezTo>
                  <a:cubicBezTo>
                    <a:pt x="564" y="1363"/>
                    <a:pt x="392" y="1373"/>
                    <a:pt x="219" y="1385"/>
                  </a:cubicBezTo>
                  <a:cubicBezTo>
                    <a:pt x="170" y="1388"/>
                    <a:pt x="121" y="1390"/>
                    <a:pt x="72" y="1395"/>
                  </a:cubicBezTo>
                  <a:cubicBezTo>
                    <a:pt x="47" y="1397"/>
                    <a:pt x="40" y="1395"/>
                    <a:pt x="40" y="1366"/>
                  </a:cubicBezTo>
                  <a:cubicBezTo>
                    <a:pt x="37" y="1236"/>
                    <a:pt x="33" y="1106"/>
                    <a:pt x="29" y="976"/>
                  </a:cubicBezTo>
                  <a:cubicBezTo>
                    <a:pt x="22" y="773"/>
                    <a:pt x="15" y="570"/>
                    <a:pt x="8" y="367"/>
                  </a:cubicBezTo>
                  <a:cubicBezTo>
                    <a:pt x="5" y="291"/>
                    <a:pt x="2" y="214"/>
                    <a:pt x="0" y="137"/>
                  </a:cubicBezTo>
                  <a:cubicBezTo>
                    <a:pt x="0" y="130"/>
                    <a:pt x="1" y="124"/>
                    <a:pt x="1" y="114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594;p73"/>
            <p:cNvSpPr/>
            <p:nvPr/>
          </p:nvSpPr>
          <p:spPr>
            <a:xfrm>
              <a:off x="-26641425" y="22066252"/>
              <a:ext cx="6973888" cy="5565775"/>
            </a:xfrm>
            <a:custGeom>
              <a:avLst/>
              <a:gdLst/>
              <a:ahLst/>
              <a:cxnLst/>
              <a:rect l="l" t="t" r="r" b="b"/>
              <a:pathLst>
                <a:path w="1859" h="1484" extrusionOk="0">
                  <a:moveTo>
                    <a:pt x="274" y="1287"/>
                  </a:moveTo>
                  <a:cubicBezTo>
                    <a:pt x="261" y="1280"/>
                    <a:pt x="253" y="1295"/>
                    <a:pt x="239" y="1298"/>
                  </a:cubicBezTo>
                  <a:cubicBezTo>
                    <a:pt x="234" y="1281"/>
                    <a:pt x="230" y="1264"/>
                    <a:pt x="224" y="1247"/>
                  </a:cubicBezTo>
                  <a:cubicBezTo>
                    <a:pt x="221" y="1240"/>
                    <a:pt x="216" y="1224"/>
                    <a:pt x="204" y="1241"/>
                  </a:cubicBezTo>
                  <a:cubicBezTo>
                    <a:pt x="204" y="1241"/>
                    <a:pt x="203" y="1240"/>
                    <a:pt x="203" y="1240"/>
                  </a:cubicBezTo>
                  <a:cubicBezTo>
                    <a:pt x="209" y="1238"/>
                    <a:pt x="211" y="1233"/>
                    <a:pt x="207" y="1228"/>
                  </a:cubicBezTo>
                  <a:cubicBezTo>
                    <a:pt x="200" y="1219"/>
                    <a:pt x="190" y="1210"/>
                    <a:pt x="203" y="1198"/>
                  </a:cubicBezTo>
                  <a:cubicBezTo>
                    <a:pt x="213" y="1187"/>
                    <a:pt x="221" y="1197"/>
                    <a:pt x="230" y="1198"/>
                  </a:cubicBezTo>
                  <a:cubicBezTo>
                    <a:pt x="248" y="1201"/>
                    <a:pt x="262" y="1207"/>
                    <a:pt x="275" y="1219"/>
                  </a:cubicBezTo>
                  <a:cubicBezTo>
                    <a:pt x="296" y="1238"/>
                    <a:pt x="300" y="1235"/>
                    <a:pt x="307" y="1204"/>
                  </a:cubicBezTo>
                  <a:cubicBezTo>
                    <a:pt x="308" y="1202"/>
                    <a:pt x="311" y="1200"/>
                    <a:pt x="313" y="1198"/>
                  </a:cubicBezTo>
                  <a:cubicBezTo>
                    <a:pt x="327" y="1194"/>
                    <a:pt x="341" y="1227"/>
                    <a:pt x="356" y="1198"/>
                  </a:cubicBezTo>
                  <a:cubicBezTo>
                    <a:pt x="368" y="1175"/>
                    <a:pt x="370" y="1160"/>
                    <a:pt x="358" y="1151"/>
                  </a:cubicBezTo>
                  <a:cubicBezTo>
                    <a:pt x="346" y="1142"/>
                    <a:pt x="332" y="1147"/>
                    <a:pt x="306" y="1173"/>
                  </a:cubicBezTo>
                  <a:cubicBezTo>
                    <a:pt x="300" y="1159"/>
                    <a:pt x="289" y="1154"/>
                    <a:pt x="275" y="1150"/>
                  </a:cubicBezTo>
                  <a:cubicBezTo>
                    <a:pt x="253" y="1143"/>
                    <a:pt x="234" y="1126"/>
                    <a:pt x="220" y="1107"/>
                  </a:cubicBezTo>
                  <a:cubicBezTo>
                    <a:pt x="212" y="1095"/>
                    <a:pt x="202" y="1084"/>
                    <a:pt x="189" y="1084"/>
                  </a:cubicBezTo>
                  <a:cubicBezTo>
                    <a:pt x="159" y="1083"/>
                    <a:pt x="150" y="1062"/>
                    <a:pt x="137" y="1041"/>
                  </a:cubicBezTo>
                  <a:cubicBezTo>
                    <a:pt x="126" y="1024"/>
                    <a:pt x="119" y="1006"/>
                    <a:pt x="111" y="988"/>
                  </a:cubicBezTo>
                  <a:cubicBezTo>
                    <a:pt x="106" y="977"/>
                    <a:pt x="99" y="966"/>
                    <a:pt x="119" y="962"/>
                  </a:cubicBezTo>
                  <a:cubicBezTo>
                    <a:pt x="127" y="960"/>
                    <a:pt x="124" y="949"/>
                    <a:pt x="125" y="941"/>
                  </a:cubicBezTo>
                  <a:cubicBezTo>
                    <a:pt x="130" y="908"/>
                    <a:pt x="124" y="876"/>
                    <a:pt x="117" y="844"/>
                  </a:cubicBezTo>
                  <a:cubicBezTo>
                    <a:pt x="114" y="832"/>
                    <a:pt x="109" y="827"/>
                    <a:pt x="97" y="832"/>
                  </a:cubicBezTo>
                  <a:cubicBezTo>
                    <a:pt x="91" y="834"/>
                    <a:pt x="86" y="838"/>
                    <a:pt x="79" y="841"/>
                  </a:cubicBezTo>
                  <a:cubicBezTo>
                    <a:pt x="71" y="820"/>
                    <a:pt x="68" y="799"/>
                    <a:pt x="73" y="778"/>
                  </a:cubicBezTo>
                  <a:cubicBezTo>
                    <a:pt x="74" y="774"/>
                    <a:pt x="77" y="768"/>
                    <a:pt x="75" y="767"/>
                  </a:cubicBezTo>
                  <a:cubicBezTo>
                    <a:pt x="53" y="741"/>
                    <a:pt x="67" y="711"/>
                    <a:pt x="63" y="684"/>
                  </a:cubicBezTo>
                  <a:cubicBezTo>
                    <a:pt x="57" y="638"/>
                    <a:pt x="59" y="591"/>
                    <a:pt x="36" y="550"/>
                  </a:cubicBezTo>
                  <a:cubicBezTo>
                    <a:pt x="39" y="547"/>
                    <a:pt x="40" y="544"/>
                    <a:pt x="41" y="543"/>
                  </a:cubicBezTo>
                  <a:cubicBezTo>
                    <a:pt x="50" y="539"/>
                    <a:pt x="66" y="549"/>
                    <a:pt x="68" y="535"/>
                  </a:cubicBezTo>
                  <a:cubicBezTo>
                    <a:pt x="71" y="522"/>
                    <a:pt x="56" y="518"/>
                    <a:pt x="46" y="517"/>
                  </a:cubicBezTo>
                  <a:cubicBezTo>
                    <a:pt x="19" y="514"/>
                    <a:pt x="15" y="492"/>
                    <a:pt x="8" y="473"/>
                  </a:cubicBezTo>
                  <a:cubicBezTo>
                    <a:pt x="5" y="466"/>
                    <a:pt x="0" y="457"/>
                    <a:pt x="11" y="453"/>
                  </a:cubicBezTo>
                  <a:cubicBezTo>
                    <a:pt x="20" y="449"/>
                    <a:pt x="33" y="448"/>
                    <a:pt x="36" y="458"/>
                  </a:cubicBezTo>
                  <a:cubicBezTo>
                    <a:pt x="41" y="480"/>
                    <a:pt x="56" y="479"/>
                    <a:pt x="73" y="477"/>
                  </a:cubicBezTo>
                  <a:cubicBezTo>
                    <a:pt x="158" y="471"/>
                    <a:pt x="243" y="466"/>
                    <a:pt x="328" y="459"/>
                  </a:cubicBezTo>
                  <a:cubicBezTo>
                    <a:pt x="356" y="457"/>
                    <a:pt x="357" y="455"/>
                    <a:pt x="357" y="423"/>
                  </a:cubicBezTo>
                  <a:cubicBezTo>
                    <a:pt x="356" y="374"/>
                    <a:pt x="354" y="325"/>
                    <a:pt x="353" y="276"/>
                  </a:cubicBezTo>
                  <a:cubicBezTo>
                    <a:pt x="352" y="247"/>
                    <a:pt x="352" y="246"/>
                    <a:pt x="383" y="243"/>
                  </a:cubicBezTo>
                  <a:cubicBezTo>
                    <a:pt x="424" y="238"/>
                    <a:pt x="465" y="234"/>
                    <a:pt x="506" y="230"/>
                  </a:cubicBezTo>
                  <a:cubicBezTo>
                    <a:pt x="533" y="227"/>
                    <a:pt x="536" y="224"/>
                    <a:pt x="535" y="199"/>
                  </a:cubicBezTo>
                  <a:cubicBezTo>
                    <a:pt x="534" y="156"/>
                    <a:pt x="531" y="113"/>
                    <a:pt x="530" y="71"/>
                  </a:cubicBezTo>
                  <a:cubicBezTo>
                    <a:pt x="529" y="43"/>
                    <a:pt x="531" y="41"/>
                    <a:pt x="558" y="39"/>
                  </a:cubicBezTo>
                  <a:cubicBezTo>
                    <a:pt x="726" y="26"/>
                    <a:pt x="895" y="8"/>
                    <a:pt x="1065" y="0"/>
                  </a:cubicBezTo>
                  <a:cubicBezTo>
                    <a:pt x="1074" y="30"/>
                    <a:pt x="1070" y="60"/>
                    <a:pt x="1070" y="90"/>
                  </a:cubicBezTo>
                  <a:cubicBezTo>
                    <a:pt x="1069" y="234"/>
                    <a:pt x="1080" y="377"/>
                    <a:pt x="1084" y="521"/>
                  </a:cubicBezTo>
                  <a:cubicBezTo>
                    <a:pt x="1084" y="548"/>
                    <a:pt x="1088" y="551"/>
                    <a:pt x="1114" y="548"/>
                  </a:cubicBezTo>
                  <a:cubicBezTo>
                    <a:pt x="1243" y="531"/>
                    <a:pt x="1372" y="529"/>
                    <a:pt x="1501" y="517"/>
                  </a:cubicBezTo>
                  <a:cubicBezTo>
                    <a:pt x="1587" y="509"/>
                    <a:pt x="1673" y="503"/>
                    <a:pt x="1759" y="496"/>
                  </a:cubicBezTo>
                  <a:cubicBezTo>
                    <a:pt x="1769" y="495"/>
                    <a:pt x="1778" y="494"/>
                    <a:pt x="1787" y="493"/>
                  </a:cubicBezTo>
                  <a:cubicBezTo>
                    <a:pt x="1822" y="491"/>
                    <a:pt x="1822" y="491"/>
                    <a:pt x="1823" y="526"/>
                  </a:cubicBezTo>
                  <a:cubicBezTo>
                    <a:pt x="1831" y="792"/>
                    <a:pt x="1859" y="1057"/>
                    <a:pt x="1854" y="1324"/>
                  </a:cubicBezTo>
                  <a:cubicBezTo>
                    <a:pt x="1853" y="1349"/>
                    <a:pt x="1850" y="1374"/>
                    <a:pt x="1853" y="1399"/>
                  </a:cubicBezTo>
                  <a:cubicBezTo>
                    <a:pt x="1855" y="1417"/>
                    <a:pt x="1848" y="1419"/>
                    <a:pt x="1834" y="1420"/>
                  </a:cubicBezTo>
                  <a:cubicBezTo>
                    <a:pt x="1759" y="1426"/>
                    <a:pt x="1685" y="1433"/>
                    <a:pt x="1611" y="1437"/>
                  </a:cubicBezTo>
                  <a:cubicBezTo>
                    <a:pt x="1409" y="1448"/>
                    <a:pt x="1206" y="1459"/>
                    <a:pt x="1005" y="1475"/>
                  </a:cubicBezTo>
                  <a:cubicBezTo>
                    <a:pt x="986" y="1477"/>
                    <a:pt x="963" y="1484"/>
                    <a:pt x="963" y="1451"/>
                  </a:cubicBezTo>
                  <a:cubicBezTo>
                    <a:pt x="963" y="1445"/>
                    <a:pt x="957" y="1442"/>
                    <a:pt x="952" y="1442"/>
                  </a:cubicBezTo>
                  <a:cubicBezTo>
                    <a:pt x="915" y="1448"/>
                    <a:pt x="900" y="1421"/>
                    <a:pt x="885" y="1396"/>
                  </a:cubicBezTo>
                  <a:cubicBezTo>
                    <a:pt x="876" y="1381"/>
                    <a:pt x="867" y="1376"/>
                    <a:pt x="850" y="1370"/>
                  </a:cubicBezTo>
                  <a:cubicBezTo>
                    <a:pt x="825" y="1362"/>
                    <a:pt x="802" y="1353"/>
                    <a:pt x="774" y="1356"/>
                  </a:cubicBezTo>
                  <a:cubicBezTo>
                    <a:pt x="757" y="1358"/>
                    <a:pt x="741" y="1347"/>
                    <a:pt x="732" y="1331"/>
                  </a:cubicBezTo>
                  <a:cubicBezTo>
                    <a:pt x="723" y="1314"/>
                    <a:pt x="711" y="1304"/>
                    <a:pt x="690" y="1314"/>
                  </a:cubicBezTo>
                  <a:cubicBezTo>
                    <a:pt x="676" y="1321"/>
                    <a:pt x="665" y="1318"/>
                    <a:pt x="657" y="1300"/>
                  </a:cubicBezTo>
                  <a:cubicBezTo>
                    <a:pt x="647" y="1281"/>
                    <a:pt x="622" y="1293"/>
                    <a:pt x="605" y="1287"/>
                  </a:cubicBezTo>
                  <a:cubicBezTo>
                    <a:pt x="590" y="1281"/>
                    <a:pt x="590" y="1257"/>
                    <a:pt x="567" y="1260"/>
                  </a:cubicBezTo>
                  <a:cubicBezTo>
                    <a:pt x="547" y="1263"/>
                    <a:pt x="536" y="1267"/>
                    <a:pt x="541" y="1291"/>
                  </a:cubicBezTo>
                  <a:cubicBezTo>
                    <a:pt x="523" y="1279"/>
                    <a:pt x="535" y="1264"/>
                    <a:pt x="528" y="1250"/>
                  </a:cubicBezTo>
                  <a:cubicBezTo>
                    <a:pt x="514" y="1247"/>
                    <a:pt x="495" y="1256"/>
                    <a:pt x="479" y="1239"/>
                  </a:cubicBezTo>
                  <a:cubicBezTo>
                    <a:pt x="473" y="1232"/>
                    <a:pt x="455" y="1241"/>
                    <a:pt x="445" y="1252"/>
                  </a:cubicBezTo>
                  <a:cubicBezTo>
                    <a:pt x="431" y="1267"/>
                    <a:pt x="419" y="1266"/>
                    <a:pt x="413" y="1247"/>
                  </a:cubicBezTo>
                  <a:cubicBezTo>
                    <a:pt x="406" y="1223"/>
                    <a:pt x="390" y="1233"/>
                    <a:pt x="378" y="1235"/>
                  </a:cubicBezTo>
                  <a:cubicBezTo>
                    <a:pt x="359" y="1237"/>
                    <a:pt x="364" y="1253"/>
                    <a:pt x="367" y="1266"/>
                  </a:cubicBezTo>
                  <a:cubicBezTo>
                    <a:pt x="355" y="1269"/>
                    <a:pt x="348" y="1249"/>
                    <a:pt x="335" y="1260"/>
                  </a:cubicBezTo>
                  <a:cubicBezTo>
                    <a:pt x="331" y="1263"/>
                    <a:pt x="325" y="1267"/>
                    <a:pt x="323" y="1259"/>
                  </a:cubicBezTo>
                  <a:cubicBezTo>
                    <a:pt x="319" y="1242"/>
                    <a:pt x="308" y="1243"/>
                    <a:pt x="295" y="1248"/>
                  </a:cubicBezTo>
                  <a:cubicBezTo>
                    <a:pt x="279" y="1254"/>
                    <a:pt x="280" y="1268"/>
                    <a:pt x="281" y="1281"/>
                  </a:cubicBezTo>
                  <a:cubicBezTo>
                    <a:pt x="279" y="1283"/>
                    <a:pt x="277" y="1285"/>
                    <a:pt x="274" y="1287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595;p73"/>
            <p:cNvSpPr/>
            <p:nvPr/>
          </p:nvSpPr>
          <p:spPr>
            <a:xfrm>
              <a:off x="-28741687" y="7842250"/>
              <a:ext cx="6880225" cy="5634038"/>
            </a:xfrm>
            <a:custGeom>
              <a:avLst/>
              <a:gdLst/>
              <a:ahLst/>
              <a:cxnLst/>
              <a:rect l="l" t="t" r="r" b="b"/>
              <a:pathLst>
                <a:path w="1834" h="1502" extrusionOk="0">
                  <a:moveTo>
                    <a:pt x="1204" y="420"/>
                  </a:moveTo>
                  <a:cubicBezTo>
                    <a:pt x="1204" y="453"/>
                    <a:pt x="1204" y="481"/>
                    <a:pt x="1204" y="508"/>
                  </a:cubicBezTo>
                  <a:cubicBezTo>
                    <a:pt x="1205" y="540"/>
                    <a:pt x="1206" y="541"/>
                    <a:pt x="1239" y="540"/>
                  </a:cubicBezTo>
                  <a:cubicBezTo>
                    <a:pt x="1285" y="537"/>
                    <a:pt x="1332" y="534"/>
                    <a:pt x="1378" y="531"/>
                  </a:cubicBezTo>
                  <a:cubicBezTo>
                    <a:pt x="1387" y="531"/>
                    <a:pt x="1397" y="526"/>
                    <a:pt x="1403" y="536"/>
                  </a:cubicBezTo>
                  <a:cubicBezTo>
                    <a:pt x="1403" y="546"/>
                    <a:pt x="1396" y="546"/>
                    <a:pt x="1390" y="548"/>
                  </a:cubicBezTo>
                  <a:cubicBezTo>
                    <a:pt x="1376" y="551"/>
                    <a:pt x="1368" y="561"/>
                    <a:pt x="1373" y="574"/>
                  </a:cubicBezTo>
                  <a:cubicBezTo>
                    <a:pt x="1383" y="607"/>
                    <a:pt x="1368" y="629"/>
                    <a:pt x="1347" y="651"/>
                  </a:cubicBezTo>
                  <a:cubicBezTo>
                    <a:pt x="1328" y="634"/>
                    <a:pt x="1304" y="624"/>
                    <a:pt x="1281" y="613"/>
                  </a:cubicBezTo>
                  <a:cubicBezTo>
                    <a:pt x="1271" y="609"/>
                    <a:pt x="1264" y="605"/>
                    <a:pt x="1259" y="594"/>
                  </a:cubicBezTo>
                  <a:cubicBezTo>
                    <a:pt x="1253" y="577"/>
                    <a:pt x="1240" y="576"/>
                    <a:pt x="1223" y="579"/>
                  </a:cubicBezTo>
                  <a:cubicBezTo>
                    <a:pt x="1207" y="582"/>
                    <a:pt x="1201" y="592"/>
                    <a:pt x="1198" y="606"/>
                  </a:cubicBezTo>
                  <a:cubicBezTo>
                    <a:pt x="1194" y="621"/>
                    <a:pt x="1197" y="639"/>
                    <a:pt x="1213" y="642"/>
                  </a:cubicBezTo>
                  <a:cubicBezTo>
                    <a:pt x="1246" y="650"/>
                    <a:pt x="1262" y="671"/>
                    <a:pt x="1272" y="699"/>
                  </a:cubicBezTo>
                  <a:cubicBezTo>
                    <a:pt x="1277" y="712"/>
                    <a:pt x="1287" y="714"/>
                    <a:pt x="1298" y="710"/>
                  </a:cubicBezTo>
                  <a:cubicBezTo>
                    <a:pt x="1312" y="706"/>
                    <a:pt x="1326" y="695"/>
                    <a:pt x="1340" y="705"/>
                  </a:cubicBezTo>
                  <a:cubicBezTo>
                    <a:pt x="1350" y="713"/>
                    <a:pt x="1354" y="727"/>
                    <a:pt x="1358" y="740"/>
                  </a:cubicBezTo>
                  <a:cubicBezTo>
                    <a:pt x="1362" y="751"/>
                    <a:pt x="1373" y="755"/>
                    <a:pt x="1382" y="759"/>
                  </a:cubicBezTo>
                  <a:cubicBezTo>
                    <a:pt x="1407" y="773"/>
                    <a:pt x="1419" y="792"/>
                    <a:pt x="1418" y="821"/>
                  </a:cubicBezTo>
                  <a:cubicBezTo>
                    <a:pt x="1418" y="836"/>
                    <a:pt x="1428" y="845"/>
                    <a:pt x="1444" y="845"/>
                  </a:cubicBezTo>
                  <a:cubicBezTo>
                    <a:pt x="1468" y="846"/>
                    <a:pt x="1477" y="856"/>
                    <a:pt x="1478" y="882"/>
                  </a:cubicBezTo>
                  <a:cubicBezTo>
                    <a:pt x="1479" y="915"/>
                    <a:pt x="1497" y="946"/>
                    <a:pt x="1507" y="977"/>
                  </a:cubicBezTo>
                  <a:cubicBezTo>
                    <a:pt x="1514" y="997"/>
                    <a:pt x="1547" y="1002"/>
                    <a:pt x="1570" y="1011"/>
                  </a:cubicBezTo>
                  <a:cubicBezTo>
                    <a:pt x="1580" y="1014"/>
                    <a:pt x="1592" y="1015"/>
                    <a:pt x="1602" y="1013"/>
                  </a:cubicBezTo>
                  <a:cubicBezTo>
                    <a:pt x="1631" y="1008"/>
                    <a:pt x="1652" y="1021"/>
                    <a:pt x="1666" y="1043"/>
                  </a:cubicBezTo>
                  <a:cubicBezTo>
                    <a:pt x="1686" y="1073"/>
                    <a:pt x="1705" y="1103"/>
                    <a:pt x="1721" y="1135"/>
                  </a:cubicBezTo>
                  <a:cubicBezTo>
                    <a:pt x="1730" y="1154"/>
                    <a:pt x="1753" y="1169"/>
                    <a:pt x="1742" y="1195"/>
                  </a:cubicBezTo>
                  <a:cubicBezTo>
                    <a:pt x="1767" y="1214"/>
                    <a:pt x="1755" y="1257"/>
                    <a:pt x="1791" y="1271"/>
                  </a:cubicBezTo>
                  <a:cubicBezTo>
                    <a:pt x="1800" y="1275"/>
                    <a:pt x="1798" y="1287"/>
                    <a:pt x="1797" y="1296"/>
                  </a:cubicBezTo>
                  <a:cubicBezTo>
                    <a:pt x="1797" y="1321"/>
                    <a:pt x="1805" y="1344"/>
                    <a:pt x="1816" y="1365"/>
                  </a:cubicBezTo>
                  <a:cubicBezTo>
                    <a:pt x="1834" y="1402"/>
                    <a:pt x="1830" y="1410"/>
                    <a:pt x="1788" y="1412"/>
                  </a:cubicBezTo>
                  <a:cubicBezTo>
                    <a:pt x="1719" y="1415"/>
                    <a:pt x="1650" y="1417"/>
                    <a:pt x="1581" y="1420"/>
                  </a:cubicBezTo>
                  <a:cubicBezTo>
                    <a:pt x="1462" y="1427"/>
                    <a:pt x="1342" y="1437"/>
                    <a:pt x="1223" y="1441"/>
                  </a:cubicBezTo>
                  <a:cubicBezTo>
                    <a:pt x="1101" y="1445"/>
                    <a:pt x="979" y="1456"/>
                    <a:pt x="857" y="1462"/>
                  </a:cubicBezTo>
                  <a:cubicBezTo>
                    <a:pt x="709" y="1470"/>
                    <a:pt x="560" y="1481"/>
                    <a:pt x="412" y="1489"/>
                  </a:cubicBezTo>
                  <a:cubicBezTo>
                    <a:pt x="326" y="1494"/>
                    <a:pt x="239" y="1497"/>
                    <a:pt x="153" y="1501"/>
                  </a:cubicBezTo>
                  <a:cubicBezTo>
                    <a:pt x="126" y="1502"/>
                    <a:pt x="126" y="1501"/>
                    <a:pt x="125" y="1472"/>
                  </a:cubicBezTo>
                  <a:cubicBezTo>
                    <a:pt x="121" y="1327"/>
                    <a:pt x="117" y="1181"/>
                    <a:pt x="114" y="1035"/>
                  </a:cubicBezTo>
                  <a:cubicBezTo>
                    <a:pt x="111" y="870"/>
                    <a:pt x="107" y="706"/>
                    <a:pt x="102" y="542"/>
                  </a:cubicBezTo>
                  <a:cubicBezTo>
                    <a:pt x="101" y="506"/>
                    <a:pt x="101" y="470"/>
                    <a:pt x="100" y="434"/>
                  </a:cubicBezTo>
                  <a:cubicBezTo>
                    <a:pt x="99" y="408"/>
                    <a:pt x="96" y="405"/>
                    <a:pt x="73" y="407"/>
                  </a:cubicBezTo>
                  <a:cubicBezTo>
                    <a:pt x="53" y="409"/>
                    <a:pt x="29" y="419"/>
                    <a:pt x="15" y="408"/>
                  </a:cubicBezTo>
                  <a:cubicBezTo>
                    <a:pt x="0" y="394"/>
                    <a:pt x="8" y="367"/>
                    <a:pt x="7" y="346"/>
                  </a:cubicBezTo>
                  <a:cubicBezTo>
                    <a:pt x="6" y="321"/>
                    <a:pt x="7" y="296"/>
                    <a:pt x="5" y="271"/>
                  </a:cubicBezTo>
                  <a:cubicBezTo>
                    <a:pt x="5" y="255"/>
                    <a:pt x="9" y="245"/>
                    <a:pt x="27" y="246"/>
                  </a:cubicBezTo>
                  <a:cubicBezTo>
                    <a:pt x="37" y="247"/>
                    <a:pt x="48" y="245"/>
                    <a:pt x="59" y="245"/>
                  </a:cubicBezTo>
                  <a:cubicBezTo>
                    <a:pt x="99" y="242"/>
                    <a:pt x="100" y="241"/>
                    <a:pt x="99" y="199"/>
                  </a:cubicBezTo>
                  <a:cubicBezTo>
                    <a:pt x="98" y="181"/>
                    <a:pt x="98" y="162"/>
                    <a:pt x="96" y="144"/>
                  </a:cubicBezTo>
                  <a:cubicBezTo>
                    <a:pt x="96" y="135"/>
                    <a:pt x="98" y="128"/>
                    <a:pt x="104" y="122"/>
                  </a:cubicBezTo>
                  <a:cubicBezTo>
                    <a:pt x="123" y="102"/>
                    <a:pt x="173" y="96"/>
                    <a:pt x="190" y="117"/>
                  </a:cubicBezTo>
                  <a:cubicBezTo>
                    <a:pt x="214" y="148"/>
                    <a:pt x="241" y="129"/>
                    <a:pt x="267" y="126"/>
                  </a:cubicBezTo>
                  <a:cubicBezTo>
                    <a:pt x="279" y="125"/>
                    <a:pt x="277" y="113"/>
                    <a:pt x="278" y="104"/>
                  </a:cubicBezTo>
                  <a:cubicBezTo>
                    <a:pt x="279" y="87"/>
                    <a:pt x="269" y="66"/>
                    <a:pt x="280" y="54"/>
                  </a:cubicBezTo>
                  <a:cubicBezTo>
                    <a:pt x="293" y="41"/>
                    <a:pt x="316" y="48"/>
                    <a:pt x="334" y="47"/>
                  </a:cubicBezTo>
                  <a:cubicBezTo>
                    <a:pt x="370" y="44"/>
                    <a:pt x="405" y="42"/>
                    <a:pt x="441" y="40"/>
                  </a:cubicBezTo>
                  <a:cubicBezTo>
                    <a:pt x="452" y="39"/>
                    <a:pt x="461" y="37"/>
                    <a:pt x="460" y="25"/>
                  </a:cubicBezTo>
                  <a:cubicBezTo>
                    <a:pt x="460" y="9"/>
                    <a:pt x="468" y="5"/>
                    <a:pt x="482" y="5"/>
                  </a:cubicBezTo>
                  <a:cubicBezTo>
                    <a:pt x="502" y="6"/>
                    <a:pt x="522" y="4"/>
                    <a:pt x="542" y="4"/>
                  </a:cubicBezTo>
                  <a:cubicBezTo>
                    <a:pt x="553" y="4"/>
                    <a:pt x="565" y="0"/>
                    <a:pt x="566" y="20"/>
                  </a:cubicBezTo>
                  <a:cubicBezTo>
                    <a:pt x="567" y="36"/>
                    <a:pt x="584" y="33"/>
                    <a:pt x="595" y="32"/>
                  </a:cubicBezTo>
                  <a:cubicBezTo>
                    <a:pt x="659" y="28"/>
                    <a:pt x="723" y="24"/>
                    <a:pt x="787" y="19"/>
                  </a:cubicBezTo>
                  <a:cubicBezTo>
                    <a:pt x="815" y="17"/>
                    <a:pt x="816" y="17"/>
                    <a:pt x="817" y="44"/>
                  </a:cubicBezTo>
                  <a:cubicBezTo>
                    <a:pt x="819" y="86"/>
                    <a:pt x="819" y="127"/>
                    <a:pt x="820" y="168"/>
                  </a:cubicBezTo>
                  <a:cubicBezTo>
                    <a:pt x="821" y="197"/>
                    <a:pt x="822" y="198"/>
                    <a:pt x="849" y="197"/>
                  </a:cubicBezTo>
                  <a:cubicBezTo>
                    <a:pt x="893" y="195"/>
                    <a:pt x="937" y="193"/>
                    <a:pt x="980" y="189"/>
                  </a:cubicBezTo>
                  <a:cubicBezTo>
                    <a:pt x="1003" y="187"/>
                    <a:pt x="1015" y="193"/>
                    <a:pt x="1027" y="214"/>
                  </a:cubicBezTo>
                  <a:cubicBezTo>
                    <a:pt x="1061" y="269"/>
                    <a:pt x="1078" y="326"/>
                    <a:pt x="1073" y="391"/>
                  </a:cubicBezTo>
                  <a:cubicBezTo>
                    <a:pt x="1070" y="427"/>
                    <a:pt x="1074" y="428"/>
                    <a:pt x="1111" y="426"/>
                  </a:cubicBezTo>
                  <a:cubicBezTo>
                    <a:pt x="1140" y="424"/>
                    <a:pt x="1169" y="422"/>
                    <a:pt x="1204" y="42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596;p73"/>
            <p:cNvSpPr/>
            <p:nvPr/>
          </p:nvSpPr>
          <p:spPr>
            <a:xfrm>
              <a:off x="-19631027" y="25749252"/>
              <a:ext cx="5345113" cy="6673850"/>
            </a:xfrm>
            <a:custGeom>
              <a:avLst/>
              <a:gdLst/>
              <a:ahLst/>
              <a:cxnLst/>
              <a:rect l="l" t="t" r="r" b="b"/>
              <a:pathLst>
                <a:path w="1425" h="1779" extrusionOk="0">
                  <a:moveTo>
                    <a:pt x="1417" y="0"/>
                  </a:moveTo>
                  <a:cubicBezTo>
                    <a:pt x="1417" y="16"/>
                    <a:pt x="1425" y="30"/>
                    <a:pt x="1404" y="38"/>
                  </a:cubicBezTo>
                  <a:cubicBezTo>
                    <a:pt x="1388" y="44"/>
                    <a:pt x="1386" y="59"/>
                    <a:pt x="1388" y="75"/>
                  </a:cubicBezTo>
                  <a:cubicBezTo>
                    <a:pt x="1395" y="117"/>
                    <a:pt x="1374" y="148"/>
                    <a:pt x="1346" y="176"/>
                  </a:cubicBezTo>
                  <a:cubicBezTo>
                    <a:pt x="1336" y="186"/>
                    <a:pt x="1330" y="198"/>
                    <a:pt x="1328" y="210"/>
                  </a:cubicBezTo>
                  <a:cubicBezTo>
                    <a:pt x="1315" y="275"/>
                    <a:pt x="1294" y="338"/>
                    <a:pt x="1300" y="405"/>
                  </a:cubicBezTo>
                  <a:cubicBezTo>
                    <a:pt x="1303" y="439"/>
                    <a:pt x="1275" y="460"/>
                    <a:pt x="1252" y="478"/>
                  </a:cubicBezTo>
                  <a:cubicBezTo>
                    <a:pt x="1220" y="504"/>
                    <a:pt x="1182" y="522"/>
                    <a:pt x="1185" y="572"/>
                  </a:cubicBezTo>
                  <a:cubicBezTo>
                    <a:pt x="1186" y="580"/>
                    <a:pt x="1179" y="582"/>
                    <a:pt x="1172" y="583"/>
                  </a:cubicBezTo>
                  <a:cubicBezTo>
                    <a:pt x="1158" y="583"/>
                    <a:pt x="1146" y="589"/>
                    <a:pt x="1146" y="603"/>
                  </a:cubicBezTo>
                  <a:cubicBezTo>
                    <a:pt x="1146" y="616"/>
                    <a:pt x="1164" y="612"/>
                    <a:pt x="1171" y="619"/>
                  </a:cubicBezTo>
                  <a:cubicBezTo>
                    <a:pt x="1162" y="642"/>
                    <a:pt x="1146" y="663"/>
                    <a:pt x="1143" y="689"/>
                  </a:cubicBezTo>
                  <a:cubicBezTo>
                    <a:pt x="1142" y="697"/>
                    <a:pt x="1136" y="701"/>
                    <a:pt x="1128" y="706"/>
                  </a:cubicBezTo>
                  <a:cubicBezTo>
                    <a:pt x="1082" y="732"/>
                    <a:pt x="1064" y="779"/>
                    <a:pt x="1079" y="829"/>
                  </a:cubicBezTo>
                  <a:cubicBezTo>
                    <a:pt x="1087" y="855"/>
                    <a:pt x="1073" y="904"/>
                    <a:pt x="1053" y="923"/>
                  </a:cubicBezTo>
                  <a:cubicBezTo>
                    <a:pt x="1047" y="928"/>
                    <a:pt x="1040" y="935"/>
                    <a:pt x="1039" y="942"/>
                  </a:cubicBezTo>
                  <a:cubicBezTo>
                    <a:pt x="1032" y="978"/>
                    <a:pt x="1016" y="1012"/>
                    <a:pt x="1020" y="1050"/>
                  </a:cubicBezTo>
                  <a:cubicBezTo>
                    <a:pt x="1021" y="1062"/>
                    <a:pt x="1025" y="1071"/>
                    <a:pt x="1029" y="1080"/>
                  </a:cubicBezTo>
                  <a:cubicBezTo>
                    <a:pt x="1045" y="1115"/>
                    <a:pt x="1052" y="1153"/>
                    <a:pt x="1048" y="1190"/>
                  </a:cubicBezTo>
                  <a:cubicBezTo>
                    <a:pt x="1045" y="1212"/>
                    <a:pt x="1050" y="1226"/>
                    <a:pt x="1066" y="1239"/>
                  </a:cubicBezTo>
                  <a:cubicBezTo>
                    <a:pt x="1082" y="1252"/>
                    <a:pt x="1086" y="1266"/>
                    <a:pt x="1069" y="1282"/>
                  </a:cubicBezTo>
                  <a:cubicBezTo>
                    <a:pt x="1062" y="1289"/>
                    <a:pt x="1056" y="1299"/>
                    <a:pt x="1052" y="1309"/>
                  </a:cubicBezTo>
                  <a:cubicBezTo>
                    <a:pt x="1040" y="1332"/>
                    <a:pt x="1027" y="1352"/>
                    <a:pt x="1000" y="1359"/>
                  </a:cubicBezTo>
                  <a:cubicBezTo>
                    <a:pt x="987" y="1362"/>
                    <a:pt x="977" y="1371"/>
                    <a:pt x="971" y="1384"/>
                  </a:cubicBezTo>
                  <a:cubicBezTo>
                    <a:pt x="960" y="1408"/>
                    <a:pt x="956" y="1436"/>
                    <a:pt x="924" y="1447"/>
                  </a:cubicBezTo>
                  <a:cubicBezTo>
                    <a:pt x="908" y="1453"/>
                    <a:pt x="918" y="1472"/>
                    <a:pt x="920" y="1488"/>
                  </a:cubicBezTo>
                  <a:cubicBezTo>
                    <a:pt x="891" y="1483"/>
                    <a:pt x="877" y="1502"/>
                    <a:pt x="867" y="1524"/>
                  </a:cubicBezTo>
                  <a:cubicBezTo>
                    <a:pt x="862" y="1535"/>
                    <a:pt x="858" y="1542"/>
                    <a:pt x="843" y="1545"/>
                  </a:cubicBezTo>
                  <a:cubicBezTo>
                    <a:pt x="827" y="1548"/>
                    <a:pt x="810" y="1553"/>
                    <a:pt x="798" y="1568"/>
                  </a:cubicBezTo>
                  <a:cubicBezTo>
                    <a:pt x="791" y="1578"/>
                    <a:pt x="778" y="1580"/>
                    <a:pt x="767" y="1583"/>
                  </a:cubicBezTo>
                  <a:cubicBezTo>
                    <a:pt x="762" y="1585"/>
                    <a:pt x="754" y="1588"/>
                    <a:pt x="753" y="1582"/>
                  </a:cubicBezTo>
                  <a:cubicBezTo>
                    <a:pt x="750" y="1549"/>
                    <a:pt x="730" y="1565"/>
                    <a:pt x="713" y="1565"/>
                  </a:cubicBezTo>
                  <a:cubicBezTo>
                    <a:pt x="697" y="1566"/>
                    <a:pt x="681" y="1563"/>
                    <a:pt x="665" y="1560"/>
                  </a:cubicBezTo>
                  <a:cubicBezTo>
                    <a:pt x="652" y="1559"/>
                    <a:pt x="638" y="1567"/>
                    <a:pt x="621" y="1561"/>
                  </a:cubicBezTo>
                  <a:cubicBezTo>
                    <a:pt x="598" y="1553"/>
                    <a:pt x="571" y="1586"/>
                    <a:pt x="572" y="1615"/>
                  </a:cubicBezTo>
                  <a:cubicBezTo>
                    <a:pt x="574" y="1647"/>
                    <a:pt x="574" y="1647"/>
                    <a:pt x="552" y="1670"/>
                  </a:cubicBezTo>
                  <a:cubicBezTo>
                    <a:pt x="538" y="1638"/>
                    <a:pt x="537" y="1637"/>
                    <a:pt x="509" y="1657"/>
                  </a:cubicBezTo>
                  <a:cubicBezTo>
                    <a:pt x="492" y="1669"/>
                    <a:pt x="477" y="1681"/>
                    <a:pt x="454" y="1677"/>
                  </a:cubicBezTo>
                  <a:cubicBezTo>
                    <a:pt x="434" y="1675"/>
                    <a:pt x="426" y="1692"/>
                    <a:pt x="419" y="1705"/>
                  </a:cubicBezTo>
                  <a:cubicBezTo>
                    <a:pt x="413" y="1716"/>
                    <a:pt x="410" y="1719"/>
                    <a:pt x="397" y="1720"/>
                  </a:cubicBezTo>
                  <a:cubicBezTo>
                    <a:pt x="375" y="1722"/>
                    <a:pt x="355" y="1733"/>
                    <a:pt x="352" y="1758"/>
                  </a:cubicBezTo>
                  <a:cubicBezTo>
                    <a:pt x="350" y="1779"/>
                    <a:pt x="336" y="1770"/>
                    <a:pt x="332" y="1764"/>
                  </a:cubicBezTo>
                  <a:cubicBezTo>
                    <a:pt x="317" y="1739"/>
                    <a:pt x="296" y="1745"/>
                    <a:pt x="275" y="1751"/>
                  </a:cubicBezTo>
                  <a:cubicBezTo>
                    <a:pt x="245" y="1760"/>
                    <a:pt x="213" y="1752"/>
                    <a:pt x="184" y="1756"/>
                  </a:cubicBezTo>
                  <a:cubicBezTo>
                    <a:pt x="175" y="1748"/>
                    <a:pt x="179" y="1740"/>
                    <a:pt x="180" y="1733"/>
                  </a:cubicBezTo>
                  <a:cubicBezTo>
                    <a:pt x="181" y="1723"/>
                    <a:pt x="178" y="1718"/>
                    <a:pt x="168" y="1717"/>
                  </a:cubicBezTo>
                  <a:cubicBezTo>
                    <a:pt x="160" y="1716"/>
                    <a:pt x="152" y="1716"/>
                    <a:pt x="144" y="1716"/>
                  </a:cubicBezTo>
                  <a:cubicBezTo>
                    <a:pt x="129" y="1716"/>
                    <a:pt x="120" y="1721"/>
                    <a:pt x="130" y="1737"/>
                  </a:cubicBezTo>
                  <a:cubicBezTo>
                    <a:pt x="134" y="1743"/>
                    <a:pt x="138" y="1750"/>
                    <a:pt x="132" y="1755"/>
                  </a:cubicBezTo>
                  <a:cubicBezTo>
                    <a:pt x="124" y="1763"/>
                    <a:pt x="118" y="1755"/>
                    <a:pt x="112" y="1750"/>
                  </a:cubicBezTo>
                  <a:cubicBezTo>
                    <a:pt x="106" y="1746"/>
                    <a:pt x="102" y="1739"/>
                    <a:pt x="96" y="1738"/>
                  </a:cubicBezTo>
                  <a:cubicBezTo>
                    <a:pt x="56" y="1737"/>
                    <a:pt x="64" y="1709"/>
                    <a:pt x="61" y="1683"/>
                  </a:cubicBezTo>
                  <a:cubicBezTo>
                    <a:pt x="51" y="1595"/>
                    <a:pt x="54" y="1507"/>
                    <a:pt x="43" y="1420"/>
                  </a:cubicBezTo>
                  <a:cubicBezTo>
                    <a:pt x="41" y="1407"/>
                    <a:pt x="43" y="1391"/>
                    <a:pt x="40" y="1376"/>
                  </a:cubicBezTo>
                  <a:cubicBezTo>
                    <a:pt x="40" y="1373"/>
                    <a:pt x="41" y="1366"/>
                    <a:pt x="39" y="1365"/>
                  </a:cubicBezTo>
                  <a:cubicBezTo>
                    <a:pt x="10" y="1348"/>
                    <a:pt x="22" y="1322"/>
                    <a:pt x="21" y="1298"/>
                  </a:cubicBezTo>
                  <a:cubicBezTo>
                    <a:pt x="18" y="1170"/>
                    <a:pt x="17" y="1042"/>
                    <a:pt x="12" y="915"/>
                  </a:cubicBezTo>
                  <a:cubicBezTo>
                    <a:pt x="7" y="820"/>
                    <a:pt x="8" y="725"/>
                    <a:pt x="8" y="630"/>
                  </a:cubicBezTo>
                  <a:cubicBezTo>
                    <a:pt x="8" y="464"/>
                    <a:pt x="4" y="298"/>
                    <a:pt x="2" y="132"/>
                  </a:cubicBezTo>
                  <a:cubicBezTo>
                    <a:pt x="2" y="124"/>
                    <a:pt x="3" y="116"/>
                    <a:pt x="2" y="108"/>
                  </a:cubicBezTo>
                  <a:cubicBezTo>
                    <a:pt x="0" y="94"/>
                    <a:pt x="6" y="89"/>
                    <a:pt x="20" y="88"/>
                  </a:cubicBezTo>
                  <a:cubicBezTo>
                    <a:pt x="54" y="87"/>
                    <a:pt x="89" y="83"/>
                    <a:pt x="123" y="81"/>
                  </a:cubicBezTo>
                  <a:cubicBezTo>
                    <a:pt x="191" y="77"/>
                    <a:pt x="258" y="75"/>
                    <a:pt x="326" y="70"/>
                  </a:cubicBezTo>
                  <a:cubicBezTo>
                    <a:pt x="338" y="69"/>
                    <a:pt x="343" y="71"/>
                    <a:pt x="345" y="82"/>
                  </a:cubicBezTo>
                  <a:cubicBezTo>
                    <a:pt x="351" y="112"/>
                    <a:pt x="351" y="112"/>
                    <a:pt x="381" y="110"/>
                  </a:cubicBezTo>
                  <a:cubicBezTo>
                    <a:pt x="463" y="105"/>
                    <a:pt x="545" y="99"/>
                    <a:pt x="627" y="93"/>
                  </a:cubicBezTo>
                  <a:cubicBezTo>
                    <a:pt x="731" y="86"/>
                    <a:pt x="834" y="79"/>
                    <a:pt x="938" y="71"/>
                  </a:cubicBezTo>
                  <a:cubicBezTo>
                    <a:pt x="976" y="68"/>
                    <a:pt x="1015" y="66"/>
                    <a:pt x="1053" y="61"/>
                  </a:cubicBezTo>
                  <a:cubicBezTo>
                    <a:pt x="1070" y="59"/>
                    <a:pt x="1095" y="66"/>
                    <a:pt x="1098" y="35"/>
                  </a:cubicBezTo>
                  <a:cubicBezTo>
                    <a:pt x="1099" y="25"/>
                    <a:pt x="1116" y="27"/>
                    <a:pt x="1126" y="26"/>
                  </a:cubicBezTo>
                  <a:cubicBezTo>
                    <a:pt x="1195" y="19"/>
                    <a:pt x="1264" y="13"/>
                    <a:pt x="1333" y="7"/>
                  </a:cubicBezTo>
                  <a:cubicBezTo>
                    <a:pt x="1361" y="5"/>
                    <a:pt x="1388" y="2"/>
                    <a:pt x="1417" y="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597;p73"/>
            <p:cNvSpPr/>
            <p:nvPr/>
          </p:nvSpPr>
          <p:spPr>
            <a:xfrm>
              <a:off x="-31784916" y="-1225687"/>
              <a:ext cx="6173787" cy="4505326"/>
            </a:xfrm>
            <a:custGeom>
              <a:avLst/>
              <a:gdLst/>
              <a:ahLst/>
              <a:cxnLst/>
              <a:rect l="l" t="t" r="r" b="b"/>
              <a:pathLst>
                <a:path w="1646" h="1201" extrusionOk="0">
                  <a:moveTo>
                    <a:pt x="603" y="149"/>
                  </a:moveTo>
                  <a:cubicBezTo>
                    <a:pt x="563" y="177"/>
                    <a:pt x="557" y="211"/>
                    <a:pt x="587" y="232"/>
                  </a:cubicBezTo>
                  <a:cubicBezTo>
                    <a:pt x="605" y="245"/>
                    <a:pt x="628" y="246"/>
                    <a:pt x="648" y="241"/>
                  </a:cubicBezTo>
                  <a:cubicBezTo>
                    <a:pt x="688" y="232"/>
                    <a:pt x="727" y="220"/>
                    <a:pt x="766" y="209"/>
                  </a:cubicBezTo>
                  <a:cubicBezTo>
                    <a:pt x="770" y="208"/>
                    <a:pt x="775" y="207"/>
                    <a:pt x="777" y="208"/>
                  </a:cubicBezTo>
                  <a:cubicBezTo>
                    <a:pt x="785" y="214"/>
                    <a:pt x="791" y="228"/>
                    <a:pt x="803" y="222"/>
                  </a:cubicBezTo>
                  <a:cubicBezTo>
                    <a:pt x="825" y="211"/>
                    <a:pt x="847" y="198"/>
                    <a:pt x="868" y="184"/>
                  </a:cubicBezTo>
                  <a:cubicBezTo>
                    <a:pt x="875" y="180"/>
                    <a:pt x="875" y="169"/>
                    <a:pt x="873" y="162"/>
                  </a:cubicBezTo>
                  <a:cubicBezTo>
                    <a:pt x="862" y="119"/>
                    <a:pt x="896" y="100"/>
                    <a:pt x="919" y="77"/>
                  </a:cubicBezTo>
                  <a:cubicBezTo>
                    <a:pt x="930" y="65"/>
                    <a:pt x="949" y="59"/>
                    <a:pt x="966" y="57"/>
                  </a:cubicBezTo>
                  <a:cubicBezTo>
                    <a:pt x="1007" y="52"/>
                    <a:pt x="1047" y="46"/>
                    <a:pt x="1083" y="23"/>
                  </a:cubicBezTo>
                  <a:cubicBezTo>
                    <a:pt x="1088" y="20"/>
                    <a:pt x="1094" y="16"/>
                    <a:pt x="1098" y="21"/>
                  </a:cubicBezTo>
                  <a:cubicBezTo>
                    <a:pt x="1118" y="44"/>
                    <a:pt x="1136" y="26"/>
                    <a:pt x="1157" y="23"/>
                  </a:cubicBezTo>
                  <a:cubicBezTo>
                    <a:pt x="1181" y="19"/>
                    <a:pt x="1204" y="16"/>
                    <a:pt x="1226" y="8"/>
                  </a:cubicBezTo>
                  <a:cubicBezTo>
                    <a:pt x="1230" y="6"/>
                    <a:pt x="1233" y="0"/>
                    <a:pt x="1241" y="2"/>
                  </a:cubicBezTo>
                  <a:cubicBezTo>
                    <a:pt x="1248" y="17"/>
                    <a:pt x="1242" y="33"/>
                    <a:pt x="1241" y="48"/>
                  </a:cubicBezTo>
                  <a:cubicBezTo>
                    <a:pt x="1240" y="69"/>
                    <a:pt x="1250" y="73"/>
                    <a:pt x="1268" y="72"/>
                  </a:cubicBezTo>
                  <a:cubicBezTo>
                    <a:pt x="1293" y="69"/>
                    <a:pt x="1318" y="67"/>
                    <a:pt x="1343" y="64"/>
                  </a:cubicBezTo>
                  <a:cubicBezTo>
                    <a:pt x="1361" y="61"/>
                    <a:pt x="1367" y="68"/>
                    <a:pt x="1367" y="86"/>
                  </a:cubicBezTo>
                  <a:cubicBezTo>
                    <a:pt x="1367" y="110"/>
                    <a:pt x="1370" y="134"/>
                    <a:pt x="1369" y="157"/>
                  </a:cubicBezTo>
                  <a:cubicBezTo>
                    <a:pt x="1368" y="178"/>
                    <a:pt x="1376" y="187"/>
                    <a:pt x="1397" y="185"/>
                  </a:cubicBezTo>
                  <a:cubicBezTo>
                    <a:pt x="1407" y="183"/>
                    <a:pt x="1418" y="182"/>
                    <a:pt x="1430" y="186"/>
                  </a:cubicBezTo>
                  <a:cubicBezTo>
                    <a:pt x="1435" y="213"/>
                    <a:pt x="1432" y="241"/>
                    <a:pt x="1433" y="268"/>
                  </a:cubicBezTo>
                  <a:cubicBezTo>
                    <a:pt x="1434" y="300"/>
                    <a:pt x="1436" y="301"/>
                    <a:pt x="1468" y="300"/>
                  </a:cubicBezTo>
                  <a:cubicBezTo>
                    <a:pt x="1492" y="299"/>
                    <a:pt x="1516" y="299"/>
                    <a:pt x="1540" y="297"/>
                  </a:cubicBezTo>
                  <a:cubicBezTo>
                    <a:pt x="1567" y="294"/>
                    <a:pt x="1582" y="306"/>
                    <a:pt x="1594" y="332"/>
                  </a:cubicBezTo>
                  <a:cubicBezTo>
                    <a:pt x="1575" y="334"/>
                    <a:pt x="1556" y="338"/>
                    <a:pt x="1557" y="360"/>
                  </a:cubicBezTo>
                  <a:cubicBezTo>
                    <a:pt x="1557" y="388"/>
                    <a:pt x="1559" y="419"/>
                    <a:pt x="1588" y="433"/>
                  </a:cubicBezTo>
                  <a:cubicBezTo>
                    <a:pt x="1614" y="446"/>
                    <a:pt x="1624" y="465"/>
                    <a:pt x="1625" y="492"/>
                  </a:cubicBezTo>
                  <a:cubicBezTo>
                    <a:pt x="1628" y="634"/>
                    <a:pt x="1632" y="776"/>
                    <a:pt x="1640" y="918"/>
                  </a:cubicBezTo>
                  <a:cubicBezTo>
                    <a:pt x="1641" y="935"/>
                    <a:pt x="1646" y="953"/>
                    <a:pt x="1618" y="952"/>
                  </a:cubicBezTo>
                  <a:cubicBezTo>
                    <a:pt x="1601" y="952"/>
                    <a:pt x="1602" y="967"/>
                    <a:pt x="1603" y="979"/>
                  </a:cubicBezTo>
                  <a:cubicBezTo>
                    <a:pt x="1607" y="1020"/>
                    <a:pt x="1609" y="1061"/>
                    <a:pt x="1608" y="1103"/>
                  </a:cubicBezTo>
                  <a:cubicBezTo>
                    <a:pt x="1607" y="1136"/>
                    <a:pt x="1606" y="1139"/>
                    <a:pt x="1572" y="1139"/>
                  </a:cubicBezTo>
                  <a:cubicBezTo>
                    <a:pt x="1492" y="1139"/>
                    <a:pt x="1413" y="1145"/>
                    <a:pt x="1334" y="1150"/>
                  </a:cubicBezTo>
                  <a:cubicBezTo>
                    <a:pt x="1226" y="1157"/>
                    <a:pt x="1119" y="1165"/>
                    <a:pt x="1012" y="1172"/>
                  </a:cubicBezTo>
                  <a:cubicBezTo>
                    <a:pt x="940" y="1177"/>
                    <a:pt x="868" y="1179"/>
                    <a:pt x="797" y="1183"/>
                  </a:cubicBezTo>
                  <a:cubicBezTo>
                    <a:pt x="719" y="1187"/>
                    <a:pt x="640" y="1192"/>
                    <a:pt x="562" y="1196"/>
                  </a:cubicBezTo>
                  <a:cubicBezTo>
                    <a:pt x="540" y="1198"/>
                    <a:pt x="517" y="1198"/>
                    <a:pt x="494" y="1199"/>
                  </a:cubicBezTo>
                  <a:cubicBezTo>
                    <a:pt x="455" y="1201"/>
                    <a:pt x="421" y="1200"/>
                    <a:pt x="386" y="1169"/>
                  </a:cubicBezTo>
                  <a:cubicBezTo>
                    <a:pt x="357" y="1144"/>
                    <a:pt x="320" y="1123"/>
                    <a:pt x="280" y="1112"/>
                  </a:cubicBezTo>
                  <a:cubicBezTo>
                    <a:pt x="260" y="1106"/>
                    <a:pt x="244" y="1089"/>
                    <a:pt x="219" y="1095"/>
                  </a:cubicBezTo>
                  <a:cubicBezTo>
                    <a:pt x="207" y="1098"/>
                    <a:pt x="197" y="1084"/>
                    <a:pt x="191" y="1074"/>
                  </a:cubicBezTo>
                  <a:cubicBezTo>
                    <a:pt x="171" y="1042"/>
                    <a:pt x="133" y="1041"/>
                    <a:pt x="103" y="1026"/>
                  </a:cubicBezTo>
                  <a:cubicBezTo>
                    <a:pt x="92" y="1021"/>
                    <a:pt x="80" y="1029"/>
                    <a:pt x="71" y="1038"/>
                  </a:cubicBezTo>
                  <a:cubicBezTo>
                    <a:pt x="64" y="1045"/>
                    <a:pt x="57" y="1050"/>
                    <a:pt x="47" y="1050"/>
                  </a:cubicBezTo>
                  <a:cubicBezTo>
                    <a:pt x="8" y="1051"/>
                    <a:pt x="4" y="1048"/>
                    <a:pt x="4" y="1009"/>
                  </a:cubicBezTo>
                  <a:cubicBezTo>
                    <a:pt x="3" y="919"/>
                    <a:pt x="2" y="829"/>
                    <a:pt x="0" y="738"/>
                  </a:cubicBezTo>
                  <a:cubicBezTo>
                    <a:pt x="0" y="716"/>
                    <a:pt x="6" y="707"/>
                    <a:pt x="29" y="707"/>
                  </a:cubicBezTo>
                  <a:cubicBezTo>
                    <a:pt x="83" y="706"/>
                    <a:pt x="138" y="703"/>
                    <a:pt x="192" y="701"/>
                  </a:cubicBezTo>
                  <a:cubicBezTo>
                    <a:pt x="200" y="701"/>
                    <a:pt x="208" y="699"/>
                    <a:pt x="216" y="700"/>
                  </a:cubicBezTo>
                  <a:cubicBezTo>
                    <a:pt x="236" y="701"/>
                    <a:pt x="244" y="694"/>
                    <a:pt x="243" y="672"/>
                  </a:cubicBezTo>
                  <a:cubicBezTo>
                    <a:pt x="239" y="581"/>
                    <a:pt x="237" y="489"/>
                    <a:pt x="234" y="398"/>
                  </a:cubicBezTo>
                  <a:cubicBezTo>
                    <a:pt x="232" y="319"/>
                    <a:pt x="233" y="241"/>
                    <a:pt x="227" y="163"/>
                  </a:cubicBezTo>
                  <a:cubicBezTo>
                    <a:pt x="225" y="135"/>
                    <a:pt x="227" y="133"/>
                    <a:pt x="254" y="132"/>
                  </a:cubicBezTo>
                  <a:cubicBezTo>
                    <a:pt x="355" y="127"/>
                    <a:pt x="456" y="123"/>
                    <a:pt x="557" y="117"/>
                  </a:cubicBezTo>
                  <a:cubicBezTo>
                    <a:pt x="583" y="116"/>
                    <a:pt x="582" y="141"/>
                    <a:pt x="603" y="14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598;p73"/>
            <p:cNvSpPr/>
            <p:nvPr/>
          </p:nvSpPr>
          <p:spPr>
            <a:xfrm>
              <a:off x="-25617489" y="7548563"/>
              <a:ext cx="5619750" cy="5570538"/>
            </a:xfrm>
            <a:custGeom>
              <a:avLst/>
              <a:gdLst/>
              <a:ahLst/>
              <a:cxnLst/>
              <a:rect l="l" t="t" r="r" b="b"/>
              <a:pathLst>
                <a:path w="1498" h="1485" extrusionOk="0">
                  <a:moveTo>
                    <a:pt x="419" y="707"/>
                  </a:moveTo>
                  <a:cubicBezTo>
                    <a:pt x="452" y="700"/>
                    <a:pt x="470" y="728"/>
                    <a:pt x="495" y="740"/>
                  </a:cubicBezTo>
                  <a:cubicBezTo>
                    <a:pt x="500" y="742"/>
                    <a:pt x="503" y="748"/>
                    <a:pt x="507" y="751"/>
                  </a:cubicBezTo>
                  <a:cubicBezTo>
                    <a:pt x="525" y="764"/>
                    <a:pt x="532" y="763"/>
                    <a:pt x="537" y="742"/>
                  </a:cubicBezTo>
                  <a:cubicBezTo>
                    <a:pt x="539" y="731"/>
                    <a:pt x="543" y="721"/>
                    <a:pt x="550" y="713"/>
                  </a:cubicBezTo>
                  <a:cubicBezTo>
                    <a:pt x="562" y="699"/>
                    <a:pt x="568" y="685"/>
                    <a:pt x="560" y="666"/>
                  </a:cubicBezTo>
                  <a:cubicBezTo>
                    <a:pt x="555" y="653"/>
                    <a:pt x="558" y="645"/>
                    <a:pt x="575" y="641"/>
                  </a:cubicBezTo>
                  <a:cubicBezTo>
                    <a:pt x="590" y="638"/>
                    <a:pt x="597" y="602"/>
                    <a:pt x="588" y="591"/>
                  </a:cubicBezTo>
                  <a:cubicBezTo>
                    <a:pt x="581" y="584"/>
                    <a:pt x="573" y="588"/>
                    <a:pt x="565" y="588"/>
                  </a:cubicBezTo>
                  <a:cubicBezTo>
                    <a:pt x="516" y="592"/>
                    <a:pt x="467" y="595"/>
                    <a:pt x="418" y="599"/>
                  </a:cubicBezTo>
                  <a:cubicBezTo>
                    <a:pt x="392" y="601"/>
                    <a:pt x="390" y="599"/>
                    <a:pt x="389" y="570"/>
                  </a:cubicBezTo>
                  <a:cubicBezTo>
                    <a:pt x="388" y="548"/>
                    <a:pt x="388" y="525"/>
                    <a:pt x="388" y="503"/>
                  </a:cubicBezTo>
                  <a:cubicBezTo>
                    <a:pt x="389" y="485"/>
                    <a:pt x="383" y="478"/>
                    <a:pt x="365" y="480"/>
                  </a:cubicBezTo>
                  <a:cubicBezTo>
                    <a:pt x="337" y="483"/>
                    <a:pt x="309" y="483"/>
                    <a:pt x="282" y="486"/>
                  </a:cubicBezTo>
                  <a:cubicBezTo>
                    <a:pt x="266" y="487"/>
                    <a:pt x="256" y="483"/>
                    <a:pt x="257" y="465"/>
                  </a:cubicBezTo>
                  <a:cubicBezTo>
                    <a:pt x="257" y="462"/>
                    <a:pt x="258" y="459"/>
                    <a:pt x="258" y="457"/>
                  </a:cubicBezTo>
                  <a:cubicBezTo>
                    <a:pt x="269" y="384"/>
                    <a:pt x="234" y="326"/>
                    <a:pt x="201" y="267"/>
                  </a:cubicBezTo>
                  <a:cubicBezTo>
                    <a:pt x="193" y="251"/>
                    <a:pt x="182" y="247"/>
                    <a:pt x="165" y="248"/>
                  </a:cubicBezTo>
                  <a:cubicBezTo>
                    <a:pt x="127" y="251"/>
                    <a:pt x="88" y="253"/>
                    <a:pt x="50" y="255"/>
                  </a:cubicBezTo>
                  <a:cubicBezTo>
                    <a:pt x="37" y="256"/>
                    <a:pt x="24" y="259"/>
                    <a:pt x="7" y="254"/>
                  </a:cubicBezTo>
                  <a:cubicBezTo>
                    <a:pt x="0" y="205"/>
                    <a:pt x="5" y="155"/>
                    <a:pt x="2" y="105"/>
                  </a:cubicBezTo>
                  <a:cubicBezTo>
                    <a:pt x="1" y="93"/>
                    <a:pt x="13" y="93"/>
                    <a:pt x="23" y="92"/>
                  </a:cubicBezTo>
                  <a:cubicBezTo>
                    <a:pt x="64" y="90"/>
                    <a:pt x="105" y="89"/>
                    <a:pt x="146" y="86"/>
                  </a:cubicBezTo>
                  <a:cubicBezTo>
                    <a:pt x="283" y="77"/>
                    <a:pt x="419" y="68"/>
                    <a:pt x="556" y="59"/>
                  </a:cubicBezTo>
                  <a:cubicBezTo>
                    <a:pt x="745" y="47"/>
                    <a:pt x="933" y="35"/>
                    <a:pt x="1121" y="22"/>
                  </a:cubicBezTo>
                  <a:cubicBezTo>
                    <a:pt x="1221" y="16"/>
                    <a:pt x="1320" y="10"/>
                    <a:pt x="1420" y="4"/>
                  </a:cubicBezTo>
                  <a:cubicBezTo>
                    <a:pt x="1432" y="3"/>
                    <a:pt x="1444" y="0"/>
                    <a:pt x="1457" y="6"/>
                  </a:cubicBezTo>
                  <a:cubicBezTo>
                    <a:pt x="1463" y="72"/>
                    <a:pt x="1467" y="140"/>
                    <a:pt x="1468" y="207"/>
                  </a:cubicBezTo>
                  <a:cubicBezTo>
                    <a:pt x="1470" y="291"/>
                    <a:pt x="1473" y="374"/>
                    <a:pt x="1475" y="458"/>
                  </a:cubicBezTo>
                  <a:cubicBezTo>
                    <a:pt x="1475" y="486"/>
                    <a:pt x="1481" y="515"/>
                    <a:pt x="1466" y="543"/>
                  </a:cubicBezTo>
                  <a:cubicBezTo>
                    <a:pt x="1460" y="553"/>
                    <a:pt x="1464" y="569"/>
                    <a:pt x="1465" y="582"/>
                  </a:cubicBezTo>
                  <a:cubicBezTo>
                    <a:pt x="1470" y="736"/>
                    <a:pt x="1474" y="890"/>
                    <a:pt x="1479" y="1044"/>
                  </a:cubicBezTo>
                  <a:cubicBezTo>
                    <a:pt x="1480" y="1059"/>
                    <a:pt x="1483" y="1076"/>
                    <a:pt x="1462" y="1083"/>
                  </a:cubicBezTo>
                  <a:cubicBezTo>
                    <a:pt x="1454" y="1086"/>
                    <a:pt x="1457" y="1097"/>
                    <a:pt x="1458" y="1105"/>
                  </a:cubicBezTo>
                  <a:cubicBezTo>
                    <a:pt x="1460" y="1156"/>
                    <a:pt x="1462" y="1208"/>
                    <a:pt x="1464" y="1260"/>
                  </a:cubicBezTo>
                  <a:cubicBezTo>
                    <a:pt x="1464" y="1264"/>
                    <a:pt x="1462" y="1269"/>
                    <a:pt x="1464" y="1272"/>
                  </a:cubicBezTo>
                  <a:cubicBezTo>
                    <a:pt x="1498" y="1322"/>
                    <a:pt x="1474" y="1380"/>
                    <a:pt x="1482" y="1433"/>
                  </a:cubicBezTo>
                  <a:cubicBezTo>
                    <a:pt x="1486" y="1453"/>
                    <a:pt x="1475" y="1457"/>
                    <a:pt x="1458" y="1458"/>
                  </a:cubicBezTo>
                  <a:cubicBezTo>
                    <a:pt x="1385" y="1463"/>
                    <a:pt x="1312" y="1469"/>
                    <a:pt x="1239" y="1474"/>
                  </a:cubicBezTo>
                  <a:cubicBezTo>
                    <a:pt x="1165" y="1479"/>
                    <a:pt x="1090" y="1485"/>
                    <a:pt x="1014" y="1484"/>
                  </a:cubicBezTo>
                  <a:cubicBezTo>
                    <a:pt x="1011" y="1465"/>
                    <a:pt x="1012" y="1447"/>
                    <a:pt x="998" y="1430"/>
                  </a:cubicBezTo>
                  <a:cubicBezTo>
                    <a:pt x="986" y="1415"/>
                    <a:pt x="979" y="1392"/>
                    <a:pt x="983" y="1370"/>
                  </a:cubicBezTo>
                  <a:cubicBezTo>
                    <a:pt x="984" y="1360"/>
                    <a:pt x="984" y="1348"/>
                    <a:pt x="977" y="1344"/>
                  </a:cubicBezTo>
                  <a:cubicBezTo>
                    <a:pt x="949" y="1330"/>
                    <a:pt x="952" y="1296"/>
                    <a:pt x="934" y="1277"/>
                  </a:cubicBezTo>
                  <a:cubicBezTo>
                    <a:pt x="932" y="1275"/>
                    <a:pt x="929" y="1272"/>
                    <a:pt x="930" y="1270"/>
                  </a:cubicBezTo>
                  <a:cubicBezTo>
                    <a:pt x="941" y="1242"/>
                    <a:pt x="917" y="1227"/>
                    <a:pt x="906" y="1208"/>
                  </a:cubicBezTo>
                  <a:cubicBezTo>
                    <a:pt x="888" y="1177"/>
                    <a:pt x="871" y="1145"/>
                    <a:pt x="852" y="1115"/>
                  </a:cubicBezTo>
                  <a:cubicBezTo>
                    <a:pt x="831" y="1085"/>
                    <a:pt x="805" y="1065"/>
                    <a:pt x="764" y="1074"/>
                  </a:cubicBezTo>
                  <a:cubicBezTo>
                    <a:pt x="736" y="1080"/>
                    <a:pt x="716" y="1055"/>
                    <a:pt x="691" y="1048"/>
                  </a:cubicBezTo>
                  <a:cubicBezTo>
                    <a:pt x="689" y="1048"/>
                    <a:pt x="687" y="1044"/>
                    <a:pt x="687" y="1042"/>
                  </a:cubicBezTo>
                  <a:cubicBezTo>
                    <a:pt x="688" y="1007"/>
                    <a:pt x="659" y="982"/>
                    <a:pt x="663" y="946"/>
                  </a:cubicBezTo>
                  <a:cubicBezTo>
                    <a:pt x="665" y="928"/>
                    <a:pt x="653" y="916"/>
                    <a:pt x="637" y="910"/>
                  </a:cubicBezTo>
                  <a:cubicBezTo>
                    <a:pt x="625" y="905"/>
                    <a:pt x="619" y="900"/>
                    <a:pt x="613" y="885"/>
                  </a:cubicBezTo>
                  <a:cubicBezTo>
                    <a:pt x="605" y="866"/>
                    <a:pt x="597" y="840"/>
                    <a:pt x="571" y="829"/>
                  </a:cubicBezTo>
                  <a:cubicBezTo>
                    <a:pt x="554" y="822"/>
                    <a:pt x="542" y="809"/>
                    <a:pt x="533" y="791"/>
                  </a:cubicBezTo>
                  <a:cubicBezTo>
                    <a:pt x="517" y="757"/>
                    <a:pt x="513" y="755"/>
                    <a:pt x="478" y="766"/>
                  </a:cubicBezTo>
                  <a:cubicBezTo>
                    <a:pt x="458" y="772"/>
                    <a:pt x="449" y="766"/>
                    <a:pt x="446" y="750"/>
                  </a:cubicBezTo>
                  <a:cubicBezTo>
                    <a:pt x="443" y="731"/>
                    <a:pt x="421" y="725"/>
                    <a:pt x="420" y="707"/>
                  </a:cubicBezTo>
                  <a:lnTo>
                    <a:pt x="419" y="707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599;p73"/>
            <p:cNvSpPr/>
            <p:nvPr/>
          </p:nvSpPr>
          <p:spPr>
            <a:xfrm>
              <a:off x="-19761202" y="22969538"/>
              <a:ext cx="5667375" cy="3135313"/>
            </a:xfrm>
            <a:custGeom>
              <a:avLst/>
              <a:gdLst/>
              <a:ahLst/>
              <a:cxnLst/>
              <a:rect l="l" t="t" r="r" b="b"/>
              <a:pathLst>
                <a:path w="1511" h="836" extrusionOk="0">
                  <a:moveTo>
                    <a:pt x="1465" y="462"/>
                  </a:moveTo>
                  <a:cubicBezTo>
                    <a:pt x="1454" y="455"/>
                    <a:pt x="1449" y="443"/>
                    <a:pt x="1438" y="451"/>
                  </a:cubicBezTo>
                  <a:cubicBezTo>
                    <a:pt x="1431" y="456"/>
                    <a:pt x="1427" y="463"/>
                    <a:pt x="1430" y="472"/>
                  </a:cubicBezTo>
                  <a:cubicBezTo>
                    <a:pt x="1432" y="480"/>
                    <a:pt x="1434" y="489"/>
                    <a:pt x="1439" y="494"/>
                  </a:cubicBezTo>
                  <a:cubicBezTo>
                    <a:pt x="1470" y="521"/>
                    <a:pt x="1465" y="556"/>
                    <a:pt x="1463" y="591"/>
                  </a:cubicBezTo>
                  <a:cubicBezTo>
                    <a:pt x="1462" y="627"/>
                    <a:pt x="1459" y="662"/>
                    <a:pt x="1458" y="698"/>
                  </a:cubicBezTo>
                  <a:cubicBezTo>
                    <a:pt x="1457" y="716"/>
                    <a:pt x="1449" y="723"/>
                    <a:pt x="1431" y="724"/>
                  </a:cubicBezTo>
                  <a:cubicBezTo>
                    <a:pt x="1345" y="731"/>
                    <a:pt x="1259" y="739"/>
                    <a:pt x="1173" y="748"/>
                  </a:cubicBezTo>
                  <a:cubicBezTo>
                    <a:pt x="1149" y="751"/>
                    <a:pt x="1119" y="740"/>
                    <a:pt x="1108" y="778"/>
                  </a:cubicBezTo>
                  <a:cubicBezTo>
                    <a:pt x="1105" y="787"/>
                    <a:pt x="1086" y="785"/>
                    <a:pt x="1075" y="786"/>
                  </a:cubicBezTo>
                  <a:cubicBezTo>
                    <a:pt x="1007" y="791"/>
                    <a:pt x="939" y="797"/>
                    <a:pt x="872" y="802"/>
                  </a:cubicBezTo>
                  <a:cubicBezTo>
                    <a:pt x="725" y="812"/>
                    <a:pt x="578" y="822"/>
                    <a:pt x="430" y="832"/>
                  </a:cubicBezTo>
                  <a:cubicBezTo>
                    <a:pt x="421" y="832"/>
                    <a:pt x="412" y="836"/>
                    <a:pt x="402" y="831"/>
                  </a:cubicBezTo>
                  <a:cubicBezTo>
                    <a:pt x="395" y="828"/>
                    <a:pt x="397" y="820"/>
                    <a:pt x="398" y="814"/>
                  </a:cubicBezTo>
                  <a:cubicBezTo>
                    <a:pt x="399" y="801"/>
                    <a:pt x="394" y="796"/>
                    <a:pt x="380" y="795"/>
                  </a:cubicBezTo>
                  <a:cubicBezTo>
                    <a:pt x="342" y="791"/>
                    <a:pt x="303" y="796"/>
                    <a:pt x="265" y="798"/>
                  </a:cubicBezTo>
                  <a:cubicBezTo>
                    <a:pt x="197" y="802"/>
                    <a:pt x="130" y="805"/>
                    <a:pt x="62" y="810"/>
                  </a:cubicBezTo>
                  <a:cubicBezTo>
                    <a:pt x="41" y="811"/>
                    <a:pt x="36" y="803"/>
                    <a:pt x="35" y="782"/>
                  </a:cubicBezTo>
                  <a:cubicBezTo>
                    <a:pt x="21" y="562"/>
                    <a:pt x="8" y="342"/>
                    <a:pt x="1" y="122"/>
                  </a:cubicBezTo>
                  <a:cubicBezTo>
                    <a:pt x="0" y="90"/>
                    <a:pt x="0" y="90"/>
                    <a:pt x="33" y="88"/>
                  </a:cubicBezTo>
                  <a:cubicBezTo>
                    <a:pt x="126" y="81"/>
                    <a:pt x="218" y="75"/>
                    <a:pt x="311" y="69"/>
                  </a:cubicBezTo>
                  <a:cubicBezTo>
                    <a:pt x="490" y="56"/>
                    <a:pt x="669" y="44"/>
                    <a:pt x="848" y="31"/>
                  </a:cubicBezTo>
                  <a:cubicBezTo>
                    <a:pt x="965" y="22"/>
                    <a:pt x="1081" y="13"/>
                    <a:pt x="1198" y="4"/>
                  </a:cubicBezTo>
                  <a:cubicBezTo>
                    <a:pt x="1206" y="4"/>
                    <a:pt x="1214" y="1"/>
                    <a:pt x="1222" y="3"/>
                  </a:cubicBezTo>
                  <a:cubicBezTo>
                    <a:pt x="1292" y="21"/>
                    <a:pt x="1362" y="4"/>
                    <a:pt x="1432" y="1"/>
                  </a:cubicBezTo>
                  <a:cubicBezTo>
                    <a:pt x="1454" y="0"/>
                    <a:pt x="1473" y="9"/>
                    <a:pt x="1493" y="12"/>
                  </a:cubicBezTo>
                  <a:cubicBezTo>
                    <a:pt x="1507" y="14"/>
                    <a:pt x="1510" y="26"/>
                    <a:pt x="1510" y="35"/>
                  </a:cubicBezTo>
                  <a:cubicBezTo>
                    <a:pt x="1509" y="65"/>
                    <a:pt x="1511" y="95"/>
                    <a:pt x="1505" y="122"/>
                  </a:cubicBezTo>
                  <a:cubicBezTo>
                    <a:pt x="1485" y="204"/>
                    <a:pt x="1479" y="287"/>
                    <a:pt x="1473" y="371"/>
                  </a:cubicBezTo>
                  <a:cubicBezTo>
                    <a:pt x="1471" y="400"/>
                    <a:pt x="1468" y="428"/>
                    <a:pt x="1465" y="462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600;p73"/>
            <p:cNvSpPr/>
            <p:nvPr/>
          </p:nvSpPr>
          <p:spPr>
            <a:xfrm>
              <a:off x="-24701502" y="18738852"/>
              <a:ext cx="4891088" cy="5303838"/>
            </a:xfrm>
            <a:custGeom>
              <a:avLst/>
              <a:gdLst/>
              <a:ahLst/>
              <a:cxnLst/>
              <a:rect l="l" t="t" r="r" b="b"/>
              <a:pathLst>
                <a:path w="1304" h="1414" extrusionOk="0">
                  <a:moveTo>
                    <a:pt x="1249" y="0"/>
                  </a:moveTo>
                  <a:cubicBezTo>
                    <a:pt x="1264" y="85"/>
                    <a:pt x="1262" y="173"/>
                    <a:pt x="1266" y="260"/>
                  </a:cubicBezTo>
                  <a:cubicBezTo>
                    <a:pt x="1276" y="535"/>
                    <a:pt x="1284" y="809"/>
                    <a:pt x="1293" y="1083"/>
                  </a:cubicBezTo>
                  <a:cubicBezTo>
                    <a:pt x="1296" y="1166"/>
                    <a:pt x="1300" y="1248"/>
                    <a:pt x="1303" y="1330"/>
                  </a:cubicBezTo>
                  <a:cubicBezTo>
                    <a:pt x="1304" y="1361"/>
                    <a:pt x="1303" y="1361"/>
                    <a:pt x="1274" y="1363"/>
                  </a:cubicBezTo>
                  <a:cubicBezTo>
                    <a:pt x="1058" y="1380"/>
                    <a:pt x="842" y="1399"/>
                    <a:pt x="625" y="1412"/>
                  </a:cubicBezTo>
                  <a:cubicBezTo>
                    <a:pt x="586" y="1414"/>
                    <a:pt x="586" y="1414"/>
                    <a:pt x="585" y="1373"/>
                  </a:cubicBezTo>
                  <a:cubicBezTo>
                    <a:pt x="580" y="1216"/>
                    <a:pt x="575" y="1059"/>
                    <a:pt x="569" y="902"/>
                  </a:cubicBezTo>
                  <a:cubicBezTo>
                    <a:pt x="568" y="867"/>
                    <a:pt x="567" y="866"/>
                    <a:pt x="533" y="869"/>
                  </a:cubicBezTo>
                  <a:cubicBezTo>
                    <a:pt x="389" y="880"/>
                    <a:pt x="244" y="892"/>
                    <a:pt x="100" y="904"/>
                  </a:cubicBezTo>
                  <a:cubicBezTo>
                    <a:pt x="73" y="906"/>
                    <a:pt x="42" y="916"/>
                    <a:pt x="22" y="903"/>
                  </a:cubicBezTo>
                  <a:cubicBezTo>
                    <a:pt x="2" y="889"/>
                    <a:pt x="14" y="856"/>
                    <a:pt x="13" y="831"/>
                  </a:cubicBezTo>
                  <a:cubicBezTo>
                    <a:pt x="10" y="742"/>
                    <a:pt x="8" y="653"/>
                    <a:pt x="7" y="564"/>
                  </a:cubicBezTo>
                  <a:cubicBezTo>
                    <a:pt x="6" y="521"/>
                    <a:pt x="0" y="479"/>
                    <a:pt x="3" y="437"/>
                  </a:cubicBezTo>
                  <a:cubicBezTo>
                    <a:pt x="6" y="395"/>
                    <a:pt x="5" y="394"/>
                    <a:pt x="48" y="391"/>
                  </a:cubicBezTo>
                  <a:cubicBezTo>
                    <a:pt x="91" y="388"/>
                    <a:pt x="133" y="386"/>
                    <a:pt x="176" y="384"/>
                  </a:cubicBezTo>
                  <a:cubicBezTo>
                    <a:pt x="189" y="383"/>
                    <a:pt x="200" y="382"/>
                    <a:pt x="200" y="365"/>
                  </a:cubicBezTo>
                  <a:cubicBezTo>
                    <a:pt x="201" y="356"/>
                    <a:pt x="208" y="351"/>
                    <a:pt x="217" y="351"/>
                  </a:cubicBezTo>
                  <a:cubicBezTo>
                    <a:pt x="228" y="351"/>
                    <a:pt x="226" y="360"/>
                    <a:pt x="228" y="368"/>
                  </a:cubicBezTo>
                  <a:cubicBezTo>
                    <a:pt x="230" y="385"/>
                    <a:pt x="244" y="382"/>
                    <a:pt x="256" y="381"/>
                  </a:cubicBezTo>
                  <a:cubicBezTo>
                    <a:pt x="322" y="377"/>
                    <a:pt x="388" y="373"/>
                    <a:pt x="455" y="369"/>
                  </a:cubicBezTo>
                  <a:cubicBezTo>
                    <a:pt x="557" y="362"/>
                    <a:pt x="659" y="355"/>
                    <a:pt x="761" y="349"/>
                  </a:cubicBezTo>
                  <a:cubicBezTo>
                    <a:pt x="889" y="340"/>
                    <a:pt x="1016" y="332"/>
                    <a:pt x="1143" y="324"/>
                  </a:cubicBezTo>
                  <a:cubicBezTo>
                    <a:pt x="1163" y="323"/>
                    <a:pt x="1171" y="315"/>
                    <a:pt x="1175" y="296"/>
                  </a:cubicBezTo>
                  <a:cubicBezTo>
                    <a:pt x="1199" y="197"/>
                    <a:pt x="1224" y="99"/>
                    <a:pt x="1249" y="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601;p73"/>
            <p:cNvSpPr/>
            <p:nvPr/>
          </p:nvSpPr>
          <p:spPr>
            <a:xfrm>
              <a:off x="-25199977" y="-827088"/>
              <a:ext cx="5816600" cy="6305550"/>
            </a:xfrm>
            <a:custGeom>
              <a:avLst/>
              <a:gdLst/>
              <a:ahLst/>
              <a:cxnLst/>
              <a:rect l="l" t="t" r="r" b="b"/>
              <a:pathLst>
                <a:path w="1551" h="1681" extrusionOk="0">
                  <a:moveTo>
                    <a:pt x="1280" y="841"/>
                  </a:moveTo>
                  <a:cubicBezTo>
                    <a:pt x="1297" y="878"/>
                    <a:pt x="1320" y="910"/>
                    <a:pt x="1347" y="940"/>
                  </a:cubicBezTo>
                  <a:cubicBezTo>
                    <a:pt x="1372" y="967"/>
                    <a:pt x="1386" y="1003"/>
                    <a:pt x="1406" y="1034"/>
                  </a:cubicBezTo>
                  <a:cubicBezTo>
                    <a:pt x="1446" y="1097"/>
                    <a:pt x="1481" y="1163"/>
                    <a:pt x="1526" y="1222"/>
                  </a:cubicBezTo>
                  <a:cubicBezTo>
                    <a:pt x="1535" y="1234"/>
                    <a:pt x="1541" y="1250"/>
                    <a:pt x="1551" y="1269"/>
                  </a:cubicBezTo>
                  <a:cubicBezTo>
                    <a:pt x="1497" y="1274"/>
                    <a:pt x="1446" y="1278"/>
                    <a:pt x="1396" y="1282"/>
                  </a:cubicBezTo>
                  <a:cubicBezTo>
                    <a:pt x="1380" y="1284"/>
                    <a:pt x="1373" y="1270"/>
                    <a:pt x="1361" y="1264"/>
                  </a:cubicBezTo>
                  <a:cubicBezTo>
                    <a:pt x="1341" y="1254"/>
                    <a:pt x="1334" y="1255"/>
                    <a:pt x="1326" y="1277"/>
                  </a:cubicBezTo>
                  <a:cubicBezTo>
                    <a:pt x="1321" y="1292"/>
                    <a:pt x="1311" y="1289"/>
                    <a:pt x="1302" y="1290"/>
                  </a:cubicBezTo>
                  <a:cubicBezTo>
                    <a:pt x="1253" y="1294"/>
                    <a:pt x="1203" y="1297"/>
                    <a:pt x="1154" y="1301"/>
                  </a:cubicBezTo>
                  <a:cubicBezTo>
                    <a:pt x="1124" y="1303"/>
                    <a:pt x="1123" y="1304"/>
                    <a:pt x="1124" y="1335"/>
                  </a:cubicBezTo>
                  <a:cubicBezTo>
                    <a:pt x="1129" y="1428"/>
                    <a:pt x="1134" y="1520"/>
                    <a:pt x="1138" y="1613"/>
                  </a:cubicBezTo>
                  <a:cubicBezTo>
                    <a:pt x="1139" y="1629"/>
                    <a:pt x="1140" y="1645"/>
                    <a:pt x="1140" y="1661"/>
                  </a:cubicBezTo>
                  <a:cubicBezTo>
                    <a:pt x="1140" y="1668"/>
                    <a:pt x="1140" y="1675"/>
                    <a:pt x="1132" y="1678"/>
                  </a:cubicBezTo>
                  <a:cubicBezTo>
                    <a:pt x="1126" y="1681"/>
                    <a:pt x="1118" y="1679"/>
                    <a:pt x="1114" y="1674"/>
                  </a:cubicBezTo>
                  <a:cubicBezTo>
                    <a:pt x="1102" y="1656"/>
                    <a:pt x="1081" y="1644"/>
                    <a:pt x="1077" y="1619"/>
                  </a:cubicBezTo>
                  <a:cubicBezTo>
                    <a:pt x="1075" y="1606"/>
                    <a:pt x="1068" y="1594"/>
                    <a:pt x="1062" y="1582"/>
                  </a:cubicBezTo>
                  <a:cubicBezTo>
                    <a:pt x="1056" y="1572"/>
                    <a:pt x="1050" y="1560"/>
                    <a:pt x="1052" y="1548"/>
                  </a:cubicBezTo>
                  <a:cubicBezTo>
                    <a:pt x="1061" y="1496"/>
                    <a:pt x="1024" y="1464"/>
                    <a:pt x="996" y="1431"/>
                  </a:cubicBezTo>
                  <a:cubicBezTo>
                    <a:pt x="978" y="1412"/>
                    <a:pt x="968" y="1395"/>
                    <a:pt x="977" y="1372"/>
                  </a:cubicBezTo>
                  <a:cubicBezTo>
                    <a:pt x="993" y="1330"/>
                    <a:pt x="967" y="1299"/>
                    <a:pt x="946" y="1271"/>
                  </a:cubicBezTo>
                  <a:cubicBezTo>
                    <a:pt x="928" y="1247"/>
                    <a:pt x="893" y="1243"/>
                    <a:pt x="864" y="1244"/>
                  </a:cubicBezTo>
                  <a:cubicBezTo>
                    <a:pt x="846" y="1244"/>
                    <a:pt x="834" y="1259"/>
                    <a:pt x="828" y="1280"/>
                  </a:cubicBezTo>
                  <a:cubicBezTo>
                    <a:pt x="818" y="1317"/>
                    <a:pt x="809" y="1322"/>
                    <a:pt x="772" y="1319"/>
                  </a:cubicBezTo>
                  <a:cubicBezTo>
                    <a:pt x="761" y="1318"/>
                    <a:pt x="751" y="1315"/>
                    <a:pt x="740" y="1316"/>
                  </a:cubicBezTo>
                  <a:cubicBezTo>
                    <a:pt x="712" y="1317"/>
                    <a:pt x="690" y="1313"/>
                    <a:pt x="681" y="1278"/>
                  </a:cubicBezTo>
                  <a:cubicBezTo>
                    <a:pt x="674" y="1255"/>
                    <a:pt x="653" y="1242"/>
                    <a:pt x="624" y="1245"/>
                  </a:cubicBezTo>
                  <a:cubicBezTo>
                    <a:pt x="586" y="1249"/>
                    <a:pt x="547" y="1246"/>
                    <a:pt x="509" y="1251"/>
                  </a:cubicBezTo>
                  <a:cubicBezTo>
                    <a:pt x="477" y="1256"/>
                    <a:pt x="455" y="1233"/>
                    <a:pt x="427" y="1227"/>
                  </a:cubicBezTo>
                  <a:cubicBezTo>
                    <a:pt x="415" y="1224"/>
                    <a:pt x="426" y="1201"/>
                    <a:pt x="410" y="1191"/>
                  </a:cubicBezTo>
                  <a:cubicBezTo>
                    <a:pt x="400" y="1185"/>
                    <a:pt x="396" y="1166"/>
                    <a:pt x="412" y="1155"/>
                  </a:cubicBezTo>
                  <a:cubicBezTo>
                    <a:pt x="415" y="1153"/>
                    <a:pt x="416" y="1147"/>
                    <a:pt x="416" y="1144"/>
                  </a:cubicBezTo>
                  <a:cubicBezTo>
                    <a:pt x="408" y="1097"/>
                    <a:pt x="439" y="1046"/>
                    <a:pt x="400" y="1003"/>
                  </a:cubicBezTo>
                  <a:cubicBezTo>
                    <a:pt x="389" y="991"/>
                    <a:pt x="401" y="980"/>
                    <a:pt x="405" y="970"/>
                  </a:cubicBezTo>
                  <a:cubicBezTo>
                    <a:pt x="416" y="945"/>
                    <a:pt x="416" y="940"/>
                    <a:pt x="392" y="930"/>
                  </a:cubicBezTo>
                  <a:cubicBezTo>
                    <a:pt x="378" y="924"/>
                    <a:pt x="371" y="914"/>
                    <a:pt x="363" y="902"/>
                  </a:cubicBezTo>
                  <a:cubicBezTo>
                    <a:pt x="343" y="872"/>
                    <a:pt x="323" y="844"/>
                    <a:pt x="285" y="828"/>
                  </a:cubicBezTo>
                  <a:cubicBezTo>
                    <a:pt x="255" y="815"/>
                    <a:pt x="221" y="793"/>
                    <a:pt x="226" y="747"/>
                  </a:cubicBezTo>
                  <a:cubicBezTo>
                    <a:pt x="228" y="732"/>
                    <a:pt x="216" y="724"/>
                    <a:pt x="201" y="723"/>
                  </a:cubicBezTo>
                  <a:cubicBezTo>
                    <a:pt x="193" y="722"/>
                    <a:pt x="185" y="724"/>
                    <a:pt x="177" y="724"/>
                  </a:cubicBezTo>
                  <a:cubicBezTo>
                    <a:pt x="147" y="724"/>
                    <a:pt x="143" y="721"/>
                    <a:pt x="137" y="692"/>
                  </a:cubicBezTo>
                  <a:cubicBezTo>
                    <a:pt x="127" y="645"/>
                    <a:pt x="103" y="603"/>
                    <a:pt x="79" y="562"/>
                  </a:cubicBezTo>
                  <a:cubicBezTo>
                    <a:pt x="69" y="545"/>
                    <a:pt x="49" y="536"/>
                    <a:pt x="43" y="513"/>
                  </a:cubicBezTo>
                  <a:cubicBezTo>
                    <a:pt x="40" y="500"/>
                    <a:pt x="41" y="495"/>
                    <a:pt x="50" y="488"/>
                  </a:cubicBezTo>
                  <a:cubicBezTo>
                    <a:pt x="64" y="477"/>
                    <a:pt x="83" y="471"/>
                    <a:pt x="86" y="448"/>
                  </a:cubicBezTo>
                  <a:cubicBezTo>
                    <a:pt x="90" y="423"/>
                    <a:pt x="85" y="400"/>
                    <a:pt x="71" y="380"/>
                  </a:cubicBezTo>
                  <a:cubicBezTo>
                    <a:pt x="62" y="365"/>
                    <a:pt x="58" y="355"/>
                    <a:pt x="68" y="337"/>
                  </a:cubicBezTo>
                  <a:cubicBezTo>
                    <a:pt x="84" y="308"/>
                    <a:pt x="79" y="298"/>
                    <a:pt x="51" y="283"/>
                  </a:cubicBezTo>
                  <a:cubicBezTo>
                    <a:pt x="24" y="269"/>
                    <a:pt x="21" y="241"/>
                    <a:pt x="0" y="221"/>
                  </a:cubicBezTo>
                  <a:cubicBezTo>
                    <a:pt x="64" y="197"/>
                    <a:pt x="124" y="175"/>
                    <a:pt x="183" y="154"/>
                  </a:cubicBezTo>
                  <a:cubicBezTo>
                    <a:pt x="223" y="139"/>
                    <a:pt x="223" y="139"/>
                    <a:pt x="244" y="106"/>
                  </a:cubicBezTo>
                  <a:cubicBezTo>
                    <a:pt x="254" y="116"/>
                    <a:pt x="250" y="128"/>
                    <a:pt x="251" y="139"/>
                  </a:cubicBezTo>
                  <a:cubicBezTo>
                    <a:pt x="256" y="212"/>
                    <a:pt x="261" y="285"/>
                    <a:pt x="266" y="358"/>
                  </a:cubicBezTo>
                  <a:cubicBezTo>
                    <a:pt x="268" y="386"/>
                    <a:pt x="270" y="388"/>
                    <a:pt x="299" y="389"/>
                  </a:cubicBezTo>
                  <a:cubicBezTo>
                    <a:pt x="306" y="389"/>
                    <a:pt x="313" y="389"/>
                    <a:pt x="319" y="388"/>
                  </a:cubicBezTo>
                  <a:cubicBezTo>
                    <a:pt x="445" y="372"/>
                    <a:pt x="572" y="371"/>
                    <a:pt x="697" y="351"/>
                  </a:cubicBezTo>
                  <a:cubicBezTo>
                    <a:pt x="714" y="349"/>
                    <a:pt x="731" y="349"/>
                    <a:pt x="748" y="349"/>
                  </a:cubicBezTo>
                  <a:cubicBezTo>
                    <a:pt x="765" y="349"/>
                    <a:pt x="773" y="341"/>
                    <a:pt x="773" y="325"/>
                  </a:cubicBezTo>
                  <a:cubicBezTo>
                    <a:pt x="773" y="304"/>
                    <a:pt x="772" y="282"/>
                    <a:pt x="771" y="261"/>
                  </a:cubicBezTo>
                  <a:cubicBezTo>
                    <a:pt x="766" y="199"/>
                    <a:pt x="761" y="137"/>
                    <a:pt x="757" y="74"/>
                  </a:cubicBezTo>
                  <a:cubicBezTo>
                    <a:pt x="755" y="36"/>
                    <a:pt x="758" y="33"/>
                    <a:pt x="793" y="17"/>
                  </a:cubicBezTo>
                  <a:cubicBezTo>
                    <a:pt x="801" y="14"/>
                    <a:pt x="808" y="11"/>
                    <a:pt x="815" y="8"/>
                  </a:cubicBezTo>
                  <a:cubicBezTo>
                    <a:pt x="833" y="0"/>
                    <a:pt x="845" y="2"/>
                    <a:pt x="853" y="22"/>
                  </a:cubicBezTo>
                  <a:cubicBezTo>
                    <a:pt x="862" y="44"/>
                    <a:pt x="874" y="65"/>
                    <a:pt x="885" y="89"/>
                  </a:cubicBezTo>
                  <a:cubicBezTo>
                    <a:pt x="864" y="98"/>
                    <a:pt x="853" y="113"/>
                    <a:pt x="847" y="136"/>
                  </a:cubicBezTo>
                  <a:cubicBezTo>
                    <a:pt x="843" y="153"/>
                    <a:pt x="850" y="160"/>
                    <a:pt x="863" y="159"/>
                  </a:cubicBezTo>
                  <a:cubicBezTo>
                    <a:pt x="880" y="157"/>
                    <a:pt x="882" y="167"/>
                    <a:pt x="887" y="178"/>
                  </a:cubicBezTo>
                  <a:cubicBezTo>
                    <a:pt x="927" y="272"/>
                    <a:pt x="967" y="365"/>
                    <a:pt x="1016" y="455"/>
                  </a:cubicBezTo>
                  <a:cubicBezTo>
                    <a:pt x="1035" y="491"/>
                    <a:pt x="1051" y="529"/>
                    <a:pt x="1067" y="566"/>
                  </a:cubicBezTo>
                  <a:cubicBezTo>
                    <a:pt x="1072" y="578"/>
                    <a:pt x="1078" y="590"/>
                    <a:pt x="1086" y="600"/>
                  </a:cubicBezTo>
                  <a:cubicBezTo>
                    <a:pt x="1100" y="618"/>
                    <a:pt x="1101" y="653"/>
                    <a:pt x="1090" y="673"/>
                  </a:cubicBezTo>
                  <a:cubicBezTo>
                    <a:pt x="1083" y="687"/>
                    <a:pt x="1088" y="697"/>
                    <a:pt x="1102" y="699"/>
                  </a:cubicBezTo>
                  <a:cubicBezTo>
                    <a:pt x="1107" y="700"/>
                    <a:pt x="1113" y="701"/>
                    <a:pt x="1118" y="699"/>
                  </a:cubicBezTo>
                  <a:cubicBezTo>
                    <a:pt x="1129" y="697"/>
                    <a:pt x="1138" y="682"/>
                    <a:pt x="1150" y="689"/>
                  </a:cubicBezTo>
                  <a:cubicBezTo>
                    <a:pt x="1163" y="697"/>
                    <a:pt x="1170" y="710"/>
                    <a:pt x="1176" y="724"/>
                  </a:cubicBezTo>
                  <a:cubicBezTo>
                    <a:pt x="1180" y="733"/>
                    <a:pt x="1186" y="738"/>
                    <a:pt x="1194" y="744"/>
                  </a:cubicBezTo>
                  <a:cubicBezTo>
                    <a:pt x="1215" y="761"/>
                    <a:pt x="1216" y="769"/>
                    <a:pt x="1200" y="795"/>
                  </a:cubicBezTo>
                  <a:cubicBezTo>
                    <a:pt x="1194" y="804"/>
                    <a:pt x="1194" y="812"/>
                    <a:pt x="1198" y="821"/>
                  </a:cubicBezTo>
                  <a:cubicBezTo>
                    <a:pt x="1209" y="846"/>
                    <a:pt x="1221" y="872"/>
                    <a:pt x="1233" y="897"/>
                  </a:cubicBezTo>
                  <a:cubicBezTo>
                    <a:pt x="1238" y="907"/>
                    <a:pt x="1246" y="914"/>
                    <a:pt x="1258" y="909"/>
                  </a:cubicBezTo>
                  <a:cubicBezTo>
                    <a:pt x="1269" y="904"/>
                    <a:pt x="1280" y="898"/>
                    <a:pt x="1273" y="882"/>
                  </a:cubicBezTo>
                  <a:cubicBezTo>
                    <a:pt x="1266" y="869"/>
                    <a:pt x="1283" y="858"/>
                    <a:pt x="1276" y="845"/>
                  </a:cubicBezTo>
                  <a:cubicBezTo>
                    <a:pt x="1277" y="843"/>
                    <a:pt x="1279" y="842"/>
                    <a:pt x="1280" y="841"/>
                  </a:cubicBezTo>
                  <a:close/>
                </a:path>
              </a:pathLst>
            </a:custGeom>
            <a:solidFill>
              <a:srgbClr val="008C5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1602;p73"/>
            <p:cNvSpPr/>
            <p:nvPr/>
          </p:nvSpPr>
          <p:spPr>
            <a:xfrm>
              <a:off x="-27784425" y="884237"/>
              <a:ext cx="4095750" cy="7092950"/>
            </a:xfrm>
            <a:custGeom>
              <a:avLst/>
              <a:gdLst/>
              <a:ahLst/>
              <a:cxnLst/>
              <a:rect l="l" t="t" r="r" b="b"/>
              <a:pathLst>
                <a:path w="1092" h="1891" extrusionOk="0">
                  <a:moveTo>
                    <a:pt x="1083" y="491"/>
                  </a:moveTo>
                  <a:cubicBezTo>
                    <a:pt x="1077" y="506"/>
                    <a:pt x="1071" y="515"/>
                    <a:pt x="1069" y="525"/>
                  </a:cubicBezTo>
                  <a:cubicBezTo>
                    <a:pt x="1065" y="538"/>
                    <a:pt x="1063" y="552"/>
                    <a:pt x="1076" y="562"/>
                  </a:cubicBezTo>
                  <a:cubicBezTo>
                    <a:pt x="1092" y="574"/>
                    <a:pt x="1091" y="592"/>
                    <a:pt x="1091" y="609"/>
                  </a:cubicBezTo>
                  <a:cubicBezTo>
                    <a:pt x="1092" y="631"/>
                    <a:pt x="1083" y="652"/>
                    <a:pt x="1088" y="676"/>
                  </a:cubicBezTo>
                  <a:cubicBezTo>
                    <a:pt x="1092" y="692"/>
                    <a:pt x="1071" y="703"/>
                    <a:pt x="1065" y="720"/>
                  </a:cubicBezTo>
                  <a:cubicBezTo>
                    <a:pt x="1056" y="749"/>
                    <a:pt x="1042" y="777"/>
                    <a:pt x="1016" y="796"/>
                  </a:cubicBezTo>
                  <a:cubicBezTo>
                    <a:pt x="982" y="820"/>
                    <a:pt x="969" y="852"/>
                    <a:pt x="984" y="893"/>
                  </a:cubicBezTo>
                  <a:cubicBezTo>
                    <a:pt x="985" y="896"/>
                    <a:pt x="984" y="900"/>
                    <a:pt x="984" y="908"/>
                  </a:cubicBezTo>
                  <a:cubicBezTo>
                    <a:pt x="918" y="913"/>
                    <a:pt x="852" y="918"/>
                    <a:pt x="786" y="922"/>
                  </a:cubicBezTo>
                  <a:cubicBezTo>
                    <a:pt x="720" y="926"/>
                    <a:pt x="653" y="929"/>
                    <a:pt x="587" y="932"/>
                  </a:cubicBezTo>
                  <a:cubicBezTo>
                    <a:pt x="570" y="933"/>
                    <a:pt x="554" y="935"/>
                    <a:pt x="559" y="960"/>
                  </a:cubicBezTo>
                  <a:cubicBezTo>
                    <a:pt x="559" y="965"/>
                    <a:pt x="558" y="971"/>
                    <a:pt x="552" y="973"/>
                  </a:cubicBezTo>
                  <a:cubicBezTo>
                    <a:pt x="537" y="978"/>
                    <a:pt x="539" y="991"/>
                    <a:pt x="539" y="1003"/>
                  </a:cubicBezTo>
                  <a:cubicBezTo>
                    <a:pt x="542" y="1112"/>
                    <a:pt x="546" y="1221"/>
                    <a:pt x="547" y="1329"/>
                  </a:cubicBezTo>
                  <a:cubicBezTo>
                    <a:pt x="547" y="1348"/>
                    <a:pt x="568" y="1355"/>
                    <a:pt x="561" y="1375"/>
                  </a:cubicBezTo>
                  <a:cubicBezTo>
                    <a:pt x="555" y="1391"/>
                    <a:pt x="552" y="1408"/>
                    <a:pt x="552" y="1426"/>
                  </a:cubicBezTo>
                  <a:cubicBezTo>
                    <a:pt x="556" y="1560"/>
                    <a:pt x="557" y="1694"/>
                    <a:pt x="560" y="1828"/>
                  </a:cubicBezTo>
                  <a:cubicBezTo>
                    <a:pt x="560" y="1846"/>
                    <a:pt x="557" y="1854"/>
                    <a:pt x="537" y="1855"/>
                  </a:cubicBezTo>
                  <a:cubicBezTo>
                    <a:pt x="475" y="1858"/>
                    <a:pt x="413" y="1864"/>
                    <a:pt x="350" y="1868"/>
                  </a:cubicBezTo>
                  <a:cubicBezTo>
                    <a:pt x="343" y="1868"/>
                    <a:pt x="332" y="1871"/>
                    <a:pt x="332" y="1860"/>
                  </a:cubicBezTo>
                  <a:cubicBezTo>
                    <a:pt x="331" y="1837"/>
                    <a:pt x="315" y="1840"/>
                    <a:pt x="301" y="1840"/>
                  </a:cubicBezTo>
                  <a:cubicBezTo>
                    <a:pt x="270" y="1841"/>
                    <a:pt x="240" y="1842"/>
                    <a:pt x="209" y="1843"/>
                  </a:cubicBezTo>
                  <a:cubicBezTo>
                    <a:pt x="200" y="1844"/>
                    <a:pt x="187" y="1842"/>
                    <a:pt x="188" y="1855"/>
                  </a:cubicBezTo>
                  <a:cubicBezTo>
                    <a:pt x="190" y="1877"/>
                    <a:pt x="176" y="1878"/>
                    <a:pt x="161" y="1879"/>
                  </a:cubicBezTo>
                  <a:cubicBezTo>
                    <a:pt x="127" y="1881"/>
                    <a:pt x="92" y="1883"/>
                    <a:pt x="58" y="1885"/>
                  </a:cubicBezTo>
                  <a:cubicBezTo>
                    <a:pt x="16" y="1886"/>
                    <a:pt x="21" y="1891"/>
                    <a:pt x="21" y="1851"/>
                  </a:cubicBezTo>
                  <a:cubicBezTo>
                    <a:pt x="21" y="1770"/>
                    <a:pt x="21" y="1689"/>
                    <a:pt x="21" y="1608"/>
                  </a:cubicBezTo>
                  <a:cubicBezTo>
                    <a:pt x="22" y="1411"/>
                    <a:pt x="12" y="1213"/>
                    <a:pt x="8" y="1016"/>
                  </a:cubicBezTo>
                  <a:cubicBezTo>
                    <a:pt x="7" y="930"/>
                    <a:pt x="7" y="843"/>
                    <a:pt x="6" y="757"/>
                  </a:cubicBezTo>
                  <a:cubicBezTo>
                    <a:pt x="5" y="719"/>
                    <a:pt x="0" y="681"/>
                    <a:pt x="2" y="642"/>
                  </a:cubicBezTo>
                  <a:cubicBezTo>
                    <a:pt x="3" y="626"/>
                    <a:pt x="7" y="621"/>
                    <a:pt x="22" y="621"/>
                  </a:cubicBezTo>
                  <a:cubicBezTo>
                    <a:pt x="51" y="620"/>
                    <a:pt x="80" y="617"/>
                    <a:pt x="109" y="615"/>
                  </a:cubicBezTo>
                  <a:cubicBezTo>
                    <a:pt x="235" y="608"/>
                    <a:pt x="361" y="595"/>
                    <a:pt x="487" y="594"/>
                  </a:cubicBezTo>
                  <a:cubicBezTo>
                    <a:pt x="542" y="593"/>
                    <a:pt x="542" y="592"/>
                    <a:pt x="543" y="537"/>
                  </a:cubicBezTo>
                  <a:cubicBezTo>
                    <a:pt x="543" y="501"/>
                    <a:pt x="542" y="465"/>
                    <a:pt x="540" y="429"/>
                  </a:cubicBezTo>
                  <a:cubicBezTo>
                    <a:pt x="539" y="417"/>
                    <a:pt x="538" y="404"/>
                    <a:pt x="557" y="405"/>
                  </a:cubicBezTo>
                  <a:cubicBezTo>
                    <a:pt x="577" y="406"/>
                    <a:pt x="577" y="392"/>
                    <a:pt x="576" y="378"/>
                  </a:cubicBezTo>
                  <a:cubicBezTo>
                    <a:pt x="575" y="338"/>
                    <a:pt x="573" y="298"/>
                    <a:pt x="571" y="258"/>
                  </a:cubicBezTo>
                  <a:cubicBezTo>
                    <a:pt x="568" y="180"/>
                    <a:pt x="565" y="102"/>
                    <a:pt x="562" y="24"/>
                  </a:cubicBezTo>
                  <a:cubicBezTo>
                    <a:pt x="561" y="15"/>
                    <a:pt x="559" y="2"/>
                    <a:pt x="571" y="1"/>
                  </a:cubicBezTo>
                  <a:cubicBezTo>
                    <a:pt x="583" y="0"/>
                    <a:pt x="594" y="4"/>
                    <a:pt x="596" y="23"/>
                  </a:cubicBezTo>
                  <a:cubicBezTo>
                    <a:pt x="600" y="60"/>
                    <a:pt x="608" y="65"/>
                    <a:pt x="643" y="70"/>
                  </a:cubicBezTo>
                  <a:cubicBezTo>
                    <a:pt x="660" y="73"/>
                    <a:pt x="679" y="71"/>
                    <a:pt x="690" y="90"/>
                  </a:cubicBezTo>
                  <a:cubicBezTo>
                    <a:pt x="691" y="92"/>
                    <a:pt x="695" y="92"/>
                    <a:pt x="697" y="92"/>
                  </a:cubicBezTo>
                  <a:cubicBezTo>
                    <a:pt x="775" y="109"/>
                    <a:pt x="787" y="177"/>
                    <a:pt x="807" y="237"/>
                  </a:cubicBezTo>
                  <a:cubicBezTo>
                    <a:pt x="820" y="279"/>
                    <a:pt x="824" y="288"/>
                    <a:pt x="869" y="285"/>
                  </a:cubicBezTo>
                  <a:cubicBezTo>
                    <a:pt x="894" y="283"/>
                    <a:pt x="899" y="292"/>
                    <a:pt x="898" y="313"/>
                  </a:cubicBezTo>
                  <a:cubicBezTo>
                    <a:pt x="898" y="322"/>
                    <a:pt x="899" y="332"/>
                    <a:pt x="906" y="339"/>
                  </a:cubicBezTo>
                  <a:cubicBezTo>
                    <a:pt x="926" y="358"/>
                    <a:pt x="942" y="384"/>
                    <a:pt x="968" y="392"/>
                  </a:cubicBezTo>
                  <a:cubicBezTo>
                    <a:pt x="1003" y="403"/>
                    <a:pt x="1019" y="429"/>
                    <a:pt x="1036" y="455"/>
                  </a:cubicBezTo>
                  <a:cubicBezTo>
                    <a:pt x="1047" y="474"/>
                    <a:pt x="1055" y="493"/>
                    <a:pt x="1083" y="491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1603;p73"/>
            <p:cNvSpPr/>
            <p:nvPr/>
          </p:nvSpPr>
          <p:spPr>
            <a:xfrm>
              <a:off x="-36107687" y="-1411288"/>
              <a:ext cx="5105400" cy="4478338"/>
            </a:xfrm>
            <a:custGeom>
              <a:avLst/>
              <a:gdLst/>
              <a:ahLst/>
              <a:cxnLst/>
              <a:rect l="l" t="t" r="r" b="b"/>
              <a:pathLst>
                <a:path w="1361" h="1194" extrusionOk="0">
                  <a:moveTo>
                    <a:pt x="743" y="1192"/>
                  </a:moveTo>
                  <a:cubicBezTo>
                    <a:pt x="737" y="1187"/>
                    <a:pt x="737" y="1175"/>
                    <a:pt x="739" y="1174"/>
                  </a:cubicBezTo>
                  <a:cubicBezTo>
                    <a:pt x="762" y="1158"/>
                    <a:pt x="752" y="1140"/>
                    <a:pt x="742" y="1123"/>
                  </a:cubicBezTo>
                  <a:cubicBezTo>
                    <a:pt x="736" y="1113"/>
                    <a:pt x="737" y="1105"/>
                    <a:pt x="742" y="1094"/>
                  </a:cubicBezTo>
                  <a:cubicBezTo>
                    <a:pt x="750" y="1075"/>
                    <a:pt x="743" y="1066"/>
                    <a:pt x="722" y="1071"/>
                  </a:cubicBezTo>
                  <a:cubicBezTo>
                    <a:pt x="706" y="1075"/>
                    <a:pt x="701" y="1075"/>
                    <a:pt x="699" y="1056"/>
                  </a:cubicBezTo>
                  <a:cubicBezTo>
                    <a:pt x="698" y="1046"/>
                    <a:pt x="681" y="1037"/>
                    <a:pt x="673" y="1028"/>
                  </a:cubicBezTo>
                  <a:cubicBezTo>
                    <a:pt x="660" y="1014"/>
                    <a:pt x="662" y="999"/>
                    <a:pt x="679" y="992"/>
                  </a:cubicBezTo>
                  <a:cubicBezTo>
                    <a:pt x="691" y="987"/>
                    <a:pt x="698" y="982"/>
                    <a:pt x="694" y="969"/>
                  </a:cubicBezTo>
                  <a:cubicBezTo>
                    <a:pt x="691" y="959"/>
                    <a:pt x="682" y="952"/>
                    <a:pt x="670" y="954"/>
                  </a:cubicBezTo>
                  <a:cubicBezTo>
                    <a:pt x="663" y="955"/>
                    <a:pt x="658" y="960"/>
                    <a:pt x="648" y="956"/>
                  </a:cubicBezTo>
                  <a:cubicBezTo>
                    <a:pt x="654" y="927"/>
                    <a:pt x="636" y="899"/>
                    <a:pt x="647" y="868"/>
                  </a:cubicBezTo>
                  <a:cubicBezTo>
                    <a:pt x="652" y="855"/>
                    <a:pt x="642" y="851"/>
                    <a:pt x="631" y="856"/>
                  </a:cubicBezTo>
                  <a:cubicBezTo>
                    <a:pt x="624" y="859"/>
                    <a:pt x="619" y="866"/>
                    <a:pt x="612" y="870"/>
                  </a:cubicBezTo>
                  <a:cubicBezTo>
                    <a:pt x="594" y="879"/>
                    <a:pt x="576" y="890"/>
                    <a:pt x="560" y="866"/>
                  </a:cubicBezTo>
                  <a:cubicBezTo>
                    <a:pt x="553" y="857"/>
                    <a:pt x="545" y="857"/>
                    <a:pt x="535" y="863"/>
                  </a:cubicBezTo>
                  <a:cubicBezTo>
                    <a:pt x="512" y="876"/>
                    <a:pt x="490" y="884"/>
                    <a:pt x="465" y="867"/>
                  </a:cubicBezTo>
                  <a:cubicBezTo>
                    <a:pt x="459" y="864"/>
                    <a:pt x="449" y="868"/>
                    <a:pt x="441" y="868"/>
                  </a:cubicBezTo>
                  <a:cubicBezTo>
                    <a:pt x="435" y="867"/>
                    <a:pt x="427" y="867"/>
                    <a:pt x="422" y="864"/>
                  </a:cubicBezTo>
                  <a:cubicBezTo>
                    <a:pt x="381" y="839"/>
                    <a:pt x="370" y="845"/>
                    <a:pt x="324" y="848"/>
                  </a:cubicBezTo>
                  <a:cubicBezTo>
                    <a:pt x="290" y="851"/>
                    <a:pt x="259" y="865"/>
                    <a:pt x="226" y="867"/>
                  </a:cubicBezTo>
                  <a:cubicBezTo>
                    <a:pt x="203" y="868"/>
                    <a:pt x="189" y="853"/>
                    <a:pt x="195" y="825"/>
                  </a:cubicBezTo>
                  <a:cubicBezTo>
                    <a:pt x="200" y="805"/>
                    <a:pt x="193" y="799"/>
                    <a:pt x="176" y="795"/>
                  </a:cubicBezTo>
                  <a:cubicBezTo>
                    <a:pt x="156" y="790"/>
                    <a:pt x="153" y="782"/>
                    <a:pt x="166" y="767"/>
                  </a:cubicBezTo>
                  <a:cubicBezTo>
                    <a:pt x="183" y="748"/>
                    <a:pt x="183" y="745"/>
                    <a:pt x="163" y="732"/>
                  </a:cubicBezTo>
                  <a:cubicBezTo>
                    <a:pt x="150" y="723"/>
                    <a:pt x="137" y="717"/>
                    <a:pt x="150" y="698"/>
                  </a:cubicBezTo>
                  <a:cubicBezTo>
                    <a:pt x="153" y="694"/>
                    <a:pt x="152" y="685"/>
                    <a:pt x="148" y="685"/>
                  </a:cubicBezTo>
                  <a:cubicBezTo>
                    <a:pt x="124" y="684"/>
                    <a:pt x="117" y="654"/>
                    <a:pt x="90" y="656"/>
                  </a:cubicBezTo>
                  <a:cubicBezTo>
                    <a:pt x="68" y="659"/>
                    <a:pt x="52" y="638"/>
                    <a:pt x="31" y="630"/>
                  </a:cubicBezTo>
                  <a:cubicBezTo>
                    <a:pt x="21" y="627"/>
                    <a:pt x="11" y="628"/>
                    <a:pt x="0" y="622"/>
                  </a:cubicBezTo>
                  <a:cubicBezTo>
                    <a:pt x="11" y="601"/>
                    <a:pt x="23" y="584"/>
                    <a:pt x="51" y="590"/>
                  </a:cubicBezTo>
                  <a:cubicBezTo>
                    <a:pt x="56" y="591"/>
                    <a:pt x="64" y="589"/>
                    <a:pt x="66" y="585"/>
                  </a:cubicBezTo>
                  <a:cubicBezTo>
                    <a:pt x="84" y="554"/>
                    <a:pt x="119" y="550"/>
                    <a:pt x="145" y="532"/>
                  </a:cubicBezTo>
                  <a:cubicBezTo>
                    <a:pt x="154" y="526"/>
                    <a:pt x="167" y="520"/>
                    <a:pt x="162" y="508"/>
                  </a:cubicBezTo>
                  <a:cubicBezTo>
                    <a:pt x="147" y="466"/>
                    <a:pt x="178" y="454"/>
                    <a:pt x="205" y="443"/>
                  </a:cubicBezTo>
                  <a:cubicBezTo>
                    <a:pt x="218" y="438"/>
                    <a:pt x="222" y="435"/>
                    <a:pt x="224" y="420"/>
                  </a:cubicBezTo>
                  <a:cubicBezTo>
                    <a:pt x="227" y="394"/>
                    <a:pt x="241" y="370"/>
                    <a:pt x="242" y="342"/>
                  </a:cubicBezTo>
                  <a:cubicBezTo>
                    <a:pt x="242" y="318"/>
                    <a:pt x="256" y="292"/>
                    <a:pt x="275" y="282"/>
                  </a:cubicBezTo>
                  <a:cubicBezTo>
                    <a:pt x="308" y="265"/>
                    <a:pt x="301" y="236"/>
                    <a:pt x="303" y="210"/>
                  </a:cubicBezTo>
                  <a:cubicBezTo>
                    <a:pt x="306" y="190"/>
                    <a:pt x="297" y="170"/>
                    <a:pt x="321" y="155"/>
                  </a:cubicBezTo>
                  <a:cubicBezTo>
                    <a:pt x="328" y="151"/>
                    <a:pt x="329" y="137"/>
                    <a:pt x="321" y="130"/>
                  </a:cubicBezTo>
                  <a:cubicBezTo>
                    <a:pt x="304" y="115"/>
                    <a:pt x="317" y="107"/>
                    <a:pt x="328" y="101"/>
                  </a:cubicBezTo>
                  <a:cubicBezTo>
                    <a:pt x="353" y="85"/>
                    <a:pt x="372" y="67"/>
                    <a:pt x="371" y="34"/>
                  </a:cubicBezTo>
                  <a:cubicBezTo>
                    <a:pt x="370" y="17"/>
                    <a:pt x="381" y="8"/>
                    <a:pt x="399" y="7"/>
                  </a:cubicBezTo>
                  <a:cubicBezTo>
                    <a:pt x="430" y="5"/>
                    <a:pt x="462" y="3"/>
                    <a:pt x="494" y="1"/>
                  </a:cubicBezTo>
                  <a:cubicBezTo>
                    <a:pt x="497" y="1"/>
                    <a:pt x="500" y="0"/>
                    <a:pt x="502" y="1"/>
                  </a:cubicBezTo>
                  <a:cubicBezTo>
                    <a:pt x="547" y="27"/>
                    <a:pt x="595" y="8"/>
                    <a:pt x="642" y="9"/>
                  </a:cubicBezTo>
                  <a:cubicBezTo>
                    <a:pt x="667" y="10"/>
                    <a:pt x="691" y="13"/>
                    <a:pt x="703" y="40"/>
                  </a:cubicBezTo>
                  <a:cubicBezTo>
                    <a:pt x="708" y="53"/>
                    <a:pt x="721" y="49"/>
                    <a:pt x="731" y="49"/>
                  </a:cubicBezTo>
                  <a:cubicBezTo>
                    <a:pt x="771" y="46"/>
                    <a:pt x="811" y="43"/>
                    <a:pt x="850" y="41"/>
                  </a:cubicBezTo>
                  <a:cubicBezTo>
                    <a:pt x="880" y="39"/>
                    <a:pt x="880" y="39"/>
                    <a:pt x="883" y="68"/>
                  </a:cubicBezTo>
                  <a:cubicBezTo>
                    <a:pt x="886" y="98"/>
                    <a:pt x="886" y="98"/>
                    <a:pt x="916" y="97"/>
                  </a:cubicBezTo>
                  <a:cubicBezTo>
                    <a:pt x="957" y="94"/>
                    <a:pt x="999" y="91"/>
                    <a:pt x="1040" y="89"/>
                  </a:cubicBezTo>
                  <a:cubicBezTo>
                    <a:pt x="1068" y="88"/>
                    <a:pt x="1068" y="88"/>
                    <a:pt x="1069" y="116"/>
                  </a:cubicBezTo>
                  <a:cubicBezTo>
                    <a:pt x="1070" y="137"/>
                    <a:pt x="1072" y="158"/>
                    <a:pt x="1070" y="179"/>
                  </a:cubicBezTo>
                  <a:cubicBezTo>
                    <a:pt x="1069" y="197"/>
                    <a:pt x="1078" y="202"/>
                    <a:pt x="1093" y="205"/>
                  </a:cubicBezTo>
                  <a:cubicBezTo>
                    <a:pt x="1122" y="210"/>
                    <a:pt x="1151" y="202"/>
                    <a:pt x="1180" y="205"/>
                  </a:cubicBezTo>
                  <a:cubicBezTo>
                    <a:pt x="1181" y="205"/>
                    <a:pt x="1183" y="205"/>
                    <a:pt x="1184" y="205"/>
                  </a:cubicBezTo>
                  <a:cubicBezTo>
                    <a:pt x="1217" y="169"/>
                    <a:pt x="1261" y="191"/>
                    <a:pt x="1299" y="184"/>
                  </a:cubicBezTo>
                  <a:cubicBezTo>
                    <a:pt x="1305" y="183"/>
                    <a:pt x="1312" y="184"/>
                    <a:pt x="1319" y="183"/>
                  </a:cubicBezTo>
                  <a:cubicBezTo>
                    <a:pt x="1340" y="179"/>
                    <a:pt x="1345" y="188"/>
                    <a:pt x="1346" y="209"/>
                  </a:cubicBezTo>
                  <a:cubicBezTo>
                    <a:pt x="1350" y="367"/>
                    <a:pt x="1355" y="524"/>
                    <a:pt x="1360" y="682"/>
                  </a:cubicBezTo>
                  <a:cubicBezTo>
                    <a:pt x="1360" y="691"/>
                    <a:pt x="1358" y="701"/>
                    <a:pt x="1359" y="710"/>
                  </a:cubicBezTo>
                  <a:cubicBezTo>
                    <a:pt x="1361" y="726"/>
                    <a:pt x="1354" y="730"/>
                    <a:pt x="1339" y="731"/>
                  </a:cubicBezTo>
                  <a:cubicBezTo>
                    <a:pt x="1295" y="732"/>
                    <a:pt x="1251" y="734"/>
                    <a:pt x="1208" y="736"/>
                  </a:cubicBezTo>
                  <a:cubicBezTo>
                    <a:pt x="1180" y="737"/>
                    <a:pt x="1145" y="729"/>
                    <a:pt x="1126" y="746"/>
                  </a:cubicBezTo>
                  <a:cubicBezTo>
                    <a:pt x="1107" y="763"/>
                    <a:pt x="1120" y="799"/>
                    <a:pt x="1120" y="826"/>
                  </a:cubicBezTo>
                  <a:cubicBezTo>
                    <a:pt x="1120" y="905"/>
                    <a:pt x="1121" y="985"/>
                    <a:pt x="1123" y="1065"/>
                  </a:cubicBezTo>
                  <a:cubicBezTo>
                    <a:pt x="1123" y="1102"/>
                    <a:pt x="1122" y="1104"/>
                    <a:pt x="1088" y="1117"/>
                  </a:cubicBezTo>
                  <a:cubicBezTo>
                    <a:pt x="1080" y="1120"/>
                    <a:pt x="1071" y="1125"/>
                    <a:pt x="1062" y="1126"/>
                  </a:cubicBezTo>
                  <a:cubicBezTo>
                    <a:pt x="1034" y="1128"/>
                    <a:pt x="1011" y="1135"/>
                    <a:pt x="1002" y="1166"/>
                  </a:cubicBezTo>
                  <a:cubicBezTo>
                    <a:pt x="1000" y="1172"/>
                    <a:pt x="993" y="1175"/>
                    <a:pt x="985" y="1172"/>
                  </a:cubicBezTo>
                  <a:cubicBezTo>
                    <a:pt x="950" y="1157"/>
                    <a:pt x="911" y="1153"/>
                    <a:pt x="875" y="1141"/>
                  </a:cubicBezTo>
                  <a:cubicBezTo>
                    <a:pt x="842" y="1129"/>
                    <a:pt x="805" y="1135"/>
                    <a:pt x="782" y="1162"/>
                  </a:cubicBezTo>
                  <a:cubicBezTo>
                    <a:pt x="774" y="1171"/>
                    <a:pt x="768" y="1181"/>
                    <a:pt x="757" y="1187"/>
                  </a:cubicBezTo>
                  <a:cubicBezTo>
                    <a:pt x="752" y="1190"/>
                    <a:pt x="749" y="1194"/>
                    <a:pt x="743" y="1192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1604;p73"/>
            <p:cNvSpPr/>
            <p:nvPr/>
          </p:nvSpPr>
          <p:spPr>
            <a:xfrm>
              <a:off x="-24822152" y="13201650"/>
              <a:ext cx="4175125" cy="4873625"/>
            </a:xfrm>
            <a:custGeom>
              <a:avLst/>
              <a:gdLst/>
              <a:ahLst/>
              <a:cxnLst/>
              <a:rect l="l" t="t" r="r" b="b"/>
              <a:pathLst>
                <a:path w="1113" h="1299" extrusionOk="0">
                  <a:moveTo>
                    <a:pt x="984" y="580"/>
                  </a:moveTo>
                  <a:cubicBezTo>
                    <a:pt x="965" y="616"/>
                    <a:pt x="965" y="616"/>
                    <a:pt x="989" y="644"/>
                  </a:cubicBezTo>
                  <a:cubicBezTo>
                    <a:pt x="994" y="649"/>
                    <a:pt x="998" y="655"/>
                    <a:pt x="999" y="661"/>
                  </a:cubicBezTo>
                  <a:cubicBezTo>
                    <a:pt x="1002" y="685"/>
                    <a:pt x="1015" y="697"/>
                    <a:pt x="1039" y="695"/>
                  </a:cubicBezTo>
                  <a:cubicBezTo>
                    <a:pt x="1056" y="694"/>
                    <a:pt x="1061" y="705"/>
                    <a:pt x="1059" y="718"/>
                  </a:cubicBezTo>
                  <a:cubicBezTo>
                    <a:pt x="1054" y="751"/>
                    <a:pt x="1064" y="777"/>
                    <a:pt x="1084" y="803"/>
                  </a:cubicBezTo>
                  <a:cubicBezTo>
                    <a:pt x="1094" y="817"/>
                    <a:pt x="1093" y="840"/>
                    <a:pt x="1113" y="860"/>
                  </a:cubicBezTo>
                  <a:cubicBezTo>
                    <a:pt x="1062" y="864"/>
                    <a:pt x="1017" y="867"/>
                    <a:pt x="973" y="871"/>
                  </a:cubicBezTo>
                  <a:cubicBezTo>
                    <a:pt x="909" y="876"/>
                    <a:pt x="845" y="881"/>
                    <a:pt x="782" y="886"/>
                  </a:cubicBezTo>
                  <a:cubicBezTo>
                    <a:pt x="734" y="891"/>
                    <a:pt x="741" y="898"/>
                    <a:pt x="743" y="929"/>
                  </a:cubicBezTo>
                  <a:cubicBezTo>
                    <a:pt x="744" y="965"/>
                    <a:pt x="744" y="1001"/>
                    <a:pt x="745" y="1037"/>
                  </a:cubicBezTo>
                  <a:cubicBezTo>
                    <a:pt x="745" y="1070"/>
                    <a:pt x="745" y="1070"/>
                    <a:pt x="714" y="1073"/>
                  </a:cubicBezTo>
                  <a:cubicBezTo>
                    <a:pt x="673" y="1077"/>
                    <a:pt x="632" y="1080"/>
                    <a:pt x="591" y="1085"/>
                  </a:cubicBezTo>
                  <a:cubicBezTo>
                    <a:pt x="562" y="1088"/>
                    <a:pt x="561" y="1090"/>
                    <a:pt x="562" y="1119"/>
                  </a:cubicBezTo>
                  <a:cubicBezTo>
                    <a:pt x="563" y="1160"/>
                    <a:pt x="563" y="1201"/>
                    <a:pt x="566" y="1242"/>
                  </a:cubicBezTo>
                  <a:cubicBezTo>
                    <a:pt x="568" y="1263"/>
                    <a:pt x="561" y="1271"/>
                    <a:pt x="541" y="1272"/>
                  </a:cubicBezTo>
                  <a:cubicBezTo>
                    <a:pt x="521" y="1272"/>
                    <a:pt x="501" y="1275"/>
                    <a:pt x="481" y="1276"/>
                  </a:cubicBezTo>
                  <a:cubicBezTo>
                    <a:pt x="473" y="1277"/>
                    <a:pt x="465" y="1279"/>
                    <a:pt x="459" y="1270"/>
                  </a:cubicBezTo>
                  <a:cubicBezTo>
                    <a:pt x="450" y="1257"/>
                    <a:pt x="437" y="1260"/>
                    <a:pt x="429" y="1269"/>
                  </a:cubicBezTo>
                  <a:cubicBezTo>
                    <a:pt x="419" y="1280"/>
                    <a:pt x="409" y="1280"/>
                    <a:pt x="397" y="1280"/>
                  </a:cubicBezTo>
                  <a:cubicBezTo>
                    <a:pt x="284" y="1286"/>
                    <a:pt x="171" y="1292"/>
                    <a:pt x="58" y="1298"/>
                  </a:cubicBezTo>
                  <a:cubicBezTo>
                    <a:pt x="31" y="1299"/>
                    <a:pt x="29" y="1299"/>
                    <a:pt x="29" y="1271"/>
                  </a:cubicBezTo>
                  <a:cubicBezTo>
                    <a:pt x="25" y="1184"/>
                    <a:pt x="23" y="1096"/>
                    <a:pt x="21" y="1008"/>
                  </a:cubicBezTo>
                  <a:cubicBezTo>
                    <a:pt x="19" y="900"/>
                    <a:pt x="17" y="791"/>
                    <a:pt x="13" y="683"/>
                  </a:cubicBezTo>
                  <a:cubicBezTo>
                    <a:pt x="6" y="480"/>
                    <a:pt x="2" y="277"/>
                    <a:pt x="0" y="74"/>
                  </a:cubicBezTo>
                  <a:cubicBezTo>
                    <a:pt x="0" y="40"/>
                    <a:pt x="0" y="39"/>
                    <a:pt x="33" y="37"/>
                  </a:cubicBezTo>
                  <a:cubicBezTo>
                    <a:pt x="111" y="32"/>
                    <a:pt x="190" y="29"/>
                    <a:pt x="268" y="24"/>
                  </a:cubicBezTo>
                  <a:cubicBezTo>
                    <a:pt x="385" y="18"/>
                    <a:pt x="501" y="10"/>
                    <a:pt x="618" y="4"/>
                  </a:cubicBezTo>
                  <a:cubicBezTo>
                    <a:pt x="663" y="2"/>
                    <a:pt x="708" y="2"/>
                    <a:pt x="753" y="0"/>
                  </a:cubicBezTo>
                  <a:cubicBezTo>
                    <a:pt x="760" y="0"/>
                    <a:pt x="768" y="0"/>
                    <a:pt x="769" y="9"/>
                  </a:cubicBezTo>
                  <a:cubicBezTo>
                    <a:pt x="769" y="31"/>
                    <a:pt x="780" y="55"/>
                    <a:pt x="762" y="77"/>
                  </a:cubicBezTo>
                  <a:cubicBezTo>
                    <a:pt x="755" y="85"/>
                    <a:pt x="748" y="95"/>
                    <a:pt x="746" y="104"/>
                  </a:cubicBezTo>
                  <a:cubicBezTo>
                    <a:pt x="741" y="137"/>
                    <a:pt x="715" y="152"/>
                    <a:pt x="693" y="168"/>
                  </a:cubicBezTo>
                  <a:cubicBezTo>
                    <a:pt x="658" y="193"/>
                    <a:pt x="646" y="220"/>
                    <a:pt x="657" y="260"/>
                  </a:cubicBezTo>
                  <a:cubicBezTo>
                    <a:pt x="657" y="261"/>
                    <a:pt x="659" y="262"/>
                    <a:pt x="659" y="263"/>
                  </a:cubicBezTo>
                  <a:cubicBezTo>
                    <a:pt x="655" y="301"/>
                    <a:pt x="665" y="329"/>
                    <a:pt x="707" y="339"/>
                  </a:cubicBezTo>
                  <a:cubicBezTo>
                    <a:pt x="711" y="340"/>
                    <a:pt x="716" y="349"/>
                    <a:pt x="718" y="355"/>
                  </a:cubicBezTo>
                  <a:cubicBezTo>
                    <a:pt x="722" y="370"/>
                    <a:pt x="731" y="379"/>
                    <a:pt x="746" y="385"/>
                  </a:cubicBezTo>
                  <a:cubicBezTo>
                    <a:pt x="771" y="396"/>
                    <a:pt x="788" y="413"/>
                    <a:pt x="782" y="444"/>
                  </a:cubicBezTo>
                  <a:cubicBezTo>
                    <a:pt x="779" y="460"/>
                    <a:pt x="785" y="473"/>
                    <a:pt x="799" y="482"/>
                  </a:cubicBezTo>
                  <a:cubicBezTo>
                    <a:pt x="807" y="488"/>
                    <a:pt x="812" y="495"/>
                    <a:pt x="818" y="503"/>
                  </a:cubicBezTo>
                  <a:cubicBezTo>
                    <a:pt x="831" y="522"/>
                    <a:pt x="850" y="531"/>
                    <a:pt x="873" y="528"/>
                  </a:cubicBezTo>
                  <a:cubicBezTo>
                    <a:pt x="911" y="524"/>
                    <a:pt x="944" y="530"/>
                    <a:pt x="966" y="566"/>
                  </a:cubicBezTo>
                  <a:cubicBezTo>
                    <a:pt x="969" y="570"/>
                    <a:pt x="979" y="570"/>
                    <a:pt x="984" y="58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1605;p73"/>
            <p:cNvSpPr/>
            <p:nvPr/>
          </p:nvSpPr>
          <p:spPr>
            <a:xfrm>
              <a:off x="-58396194" y="-11809412"/>
              <a:ext cx="3632198" cy="5595940"/>
            </a:xfrm>
            <a:custGeom>
              <a:avLst/>
              <a:gdLst/>
              <a:ahLst/>
              <a:cxnLst/>
              <a:rect l="l" t="t" r="r" b="b"/>
              <a:pathLst>
                <a:path w="968" h="1492" extrusionOk="0">
                  <a:moveTo>
                    <a:pt x="968" y="610"/>
                  </a:moveTo>
                  <a:cubicBezTo>
                    <a:pt x="965" y="635"/>
                    <a:pt x="947" y="652"/>
                    <a:pt x="943" y="674"/>
                  </a:cubicBezTo>
                  <a:cubicBezTo>
                    <a:pt x="941" y="688"/>
                    <a:pt x="918" y="695"/>
                    <a:pt x="904" y="705"/>
                  </a:cubicBezTo>
                  <a:cubicBezTo>
                    <a:pt x="883" y="721"/>
                    <a:pt x="867" y="735"/>
                    <a:pt x="877" y="764"/>
                  </a:cubicBezTo>
                  <a:cubicBezTo>
                    <a:pt x="878" y="767"/>
                    <a:pt x="878" y="772"/>
                    <a:pt x="877" y="776"/>
                  </a:cubicBezTo>
                  <a:cubicBezTo>
                    <a:pt x="868" y="810"/>
                    <a:pt x="869" y="839"/>
                    <a:pt x="908" y="854"/>
                  </a:cubicBezTo>
                  <a:cubicBezTo>
                    <a:pt x="911" y="855"/>
                    <a:pt x="915" y="861"/>
                    <a:pt x="914" y="863"/>
                  </a:cubicBezTo>
                  <a:cubicBezTo>
                    <a:pt x="902" y="889"/>
                    <a:pt x="931" y="906"/>
                    <a:pt x="927" y="930"/>
                  </a:cubicBezTo>
                  <a:cubicBezTo>
                    <a:pt x="926" y="938"/>
                    <a:pt x="932" y="948"/>
                    <a:pt x="924" y="956"/>
                  </a:cubicBezTo>
                  <a:cubicBezTo>
                    <a:pt x="911" y="969"/>
                    <a:pt x="928" y="981"/>
                    <a:pt x="926" y="993"/>
                  </a:cubicBezTo>
                  <a:cubicBezTo>
                    <a:pt x="923" y="1012"/>
                    <a:pt x="938" y="1013"/>
                    <a:pt x="950" y="1019"/>
                  </a:cubicBezTo>
                  <a:cubicBezTo>
                    <a:pt x="962" y="1024"/>
                    <a:pt x="966" y="1029"/>
                    <a:pt x="957" y="1045"/>
                  </a:cubicBezTo>
                  <a:cubicBezTo>
                    <a:pt x="940" y="1075"/>
                    <a:pt x="909" y="1092"/>
                    <a:pt x="895" y="1124"/>
                  </a:cubicBezTo>
                  <a:cubicBezTo>
                    <a:pt x="888" y="1140"/>
                    <a:pt x="873" y="1143"/>
                    <a:pt x="854" y="1136"/>
                  </a:cubicBezTo>
                  <a:cubicBezTo>
                    <a:pt x="807" y="1117"/>
                    <a:pt x="761" y="1147"/>
                    <a:pt x="738" y="1191"/>
                  </a:cubicBezTo>
                  <a:cubicBezTo>
                    <a:pt x="707" y="1253"/>
                    <a:pt x="723" y="1316"/>
                    <a:pt x="718" y="1379"/>
                  </a:cubicBezTo>
                  <a:cubicBezTo>
                    <a:pt x="715" y="1414"/>
                    <a:pt x="717" y="1450"/>
                    <a:pt x="717" y="1485"/>
                  </a:cubicBezTo>
                  <a:cubicBezTo>
                    <a:pt x="700" y="1492"/>
                    <a:pt x="690" y="1485"/>
                    <a:pt x="679" y="1480"/>
                  </a:cubicBezTo>
                  <a:cubicBezTo>
                    <a:pt x="511" y="1407"/>
                    <a:pt x="335" y="1354"/>
                    <a:pt x="159" y="1304"/>
                  </a:cubicBezTo>
                  <a:cubicBezTo>
                    <a:pt x="120" y="1293"/>
                    <a:pt x="78" y="1290"/>
                    <a:pt x="37" y="1284"/>
                  </a:cubicBezTo>
                  <a:cubicBezTo>
                    <a:pt x="34" y="1283"/>
                    <a:pt x="29" y="1283"/>
                    <a:pt x="26" y="1283"/>
                  </a:cubicBezTo>
                  <a:cubicBezTo>
                    <a:pt x="16" y="1280"/>
                    <a:pt x="0" y="1283"/>
                    <a:pt x="2" y="1268"/>
                  </a:cubicBezTo>
                  <a:cubicBezTo>
                    <a:pt x="5" y="1251"/>
                    <a:pt x="19" y="1263"/>
                    <a:pt x="28" y="1264"/>
                  </a:cubicBezTo>
                  <a:cubicBezTo>
                    <a:pt x="49" y="1266"/>
                    <a:pt x="70" y="1271"/>
                    <a:pt x="91" y="1274"/>
                  </a:cubicBezTo>
                  <a:cubicBezTo>
                    <a:pt x="120" y="1279"/>
                    <a:pt x="123" y="1277"/>
                    <a:pt x="129" y="1249"/>
                  </a:cubicBezTo>
                  <a:cubicBezTo>
                    <a:pt x="133" y="1231"/>
                    <a:pt x="134" y="1211"/>
                    <a:pt x="146" y="1196"/>
                  </a:cubicBezTo>
                  <a:cubicBezTo>
                    <a:pt x="156" y="1197"/>
                    <a:pt x="156" y="1205"/>
                    <a:pt x="158" y="1212"/>
                  </a:cubicBezTo>
                  <a:cubicBezTo>
                    <a:pt x="165" y="1243"/>
                    <a:pt x="180" y="1251"/>
                    <a:pt x="211" y="1246"/>
                  </a:cubicBezTo>
                  <a:cubicBezTo>
                    <a:pt x="226" y="1243"/>
                    <a:pt x="239" y="1247"/>
                    <a:pt x="253" y="1254"/>
                  </a:cubicBezTo>
                  <a:cubicBezTo>
                    <a:pt x="276" y="1266"/>
                    <a:pt x="296" y="1260"/>
                    <a:pt x="304" y="1237"/>
                  </a:cubicBezTo>
                  <a:cubicBezTo>
                    <a:pt x="310" y="1216"/>
                    <a:pt x="314" y="1219"/>
                    <a:pt x="330" y="1230"/>
                  </a:cubicBezTo>
                  <a:cubicBezTo>
                    <a:pt x="376" y="1265"/>
                    <a:pt x="427" y="1292"/>
                    <a:pt x="488" y="1291"/>
                  </a:cubicBezTo>
                  <a:cubicBezTo>
                    <a:pt x="521" y="1290"/>
                    <a:pt x="536" y="1269"/>
                    <a:pt x="523" y="1238"/>
                  </a:cubicBezTo>
                  <a:cubicBezTo>
                    <a:pt x="519" y="1228"/>
                    <a:pt x="513" y="1220"/>
                    <a:pt x="508" y="1211"/>
                  </a:cubicBezTo>
                  <a:cubicBezTo>
                    <a:pt x="504" y="1206"/>
                    <a:pt x="496" y="1199"/>
                    <a:pt x="497" y="1195"/>
                  </a:cubicBezTo>
                  <a:cubicBezTo>
                    <a:pt x="506" y="1162"/>
                    <a:pt x="484" y="1164"/>
                    <a:pt x="464" y="1164"/>
                  </a:cubicBezTo>
                  <a:cubicBezTo>
                    <a:pt x="458" y="1164"/>
                    <a:pt x="453" y="1164"/>
                    <a:pt x="448" y="1163"/>
                  </a:cubicBezTo>
                  <a:cubicBezTo>
                    <a:pt x="442" y="1161"/>
                    <a:pt x="440" y="1156"/>
                    <a:pt x="440" y="1150"/>
                  </a:cubicBezTo>
                  <a:cubicBezTo>
                    <a:pt x="440" y="1145"/>
                    <a:pt x="440" y="1140"/>
                    <a:pt x="448" y="1140"/>
                  </a:cubicBezTo>
                  <a:cubicBezTo>
                    <a:pt x="461" y="1139"/>
                    <a:pt x="475" y="1135"/>
                    <a:pt x="475" y="1122"/>
                  </a:cubicBezTo>
                  <a:cubicBezTo>
                    <a:pt x="475" y="1099"/>
                    <a:pt x="489" y="1079"/>
                    <a:pt x="485" y="1056"/>
                  </a:cubicBezTo>
                  <a:cubicBezTo>
                    <a:pt x="484" y="1053"/>
                    <a:pt x="480" y="1049"/>
                    <a:pt x="477" y="1048"/>
                  </a:cubicBezTo>
                  <a:cubicBezTo>
                    <a:pt x="470" y="1047"/>
                    <a:pt x="462" y="1051"/>
                    <a:pt x="461" y="1057"/>
                  </a:cubicBezTo>
                  <a:cubicBezTo>
                    <a:pt x="457" y="1081"/>
                    <a:pt x="432" y="1086"/>
                    <a:pt x="419" y="1102"/>
                  </a:cubicBezTo>
                  <a:cubicBezTo>
                    <a:pt x="412" y="1113"/>
                    <a:pt x="394" y="1116"/>
                    <a:pt x="380" y="1109"/>
                  </a:cubicBezTo>
                  <a:cubicBezTo>
                    <a:pt x="367" y="1102"/>
                    <a:pt x="363" y="1078"/>
                    <a:pt x="372" y="1063"/>
                  </a:cubicBezTo>
                  <a:cubicBezTo>
                    <a:pt x="380" y="1052"/>
                    <a:pt x="378" y="1041"/>
                    <a:pt x="374" y="1029"/>
                  </a:cubicBezTo>
                  <a:cubicBezTo>
                    <a:pt x="373" y="1025"/>
                    <a:pt x="367" y="1020"/>
                    <a:pt x="363" y="1019"/>
                  </a:cubicBezTo>
                  <a:cubicBezTo>
                    <a:pt x="356" y="1017"/>
                    <a:pt x="352" y="1022"/>
                    <a:pt x="348" y="1028"/>
                  </a:cubicBezTo>
                  <a:cubicBezTo>
                    <a:pt x="344" y="1038"/>
                    <a:pt x="338" y="1047"/>
                    <a:pt x="332" y="1056"/>
                  </a:cubicBezTo>
                  <a:cubicBezTo>
                    <a:pt x="325" y="1067"/>
                    <a:pt x="314" y="1070"/>
                    <a:pt x="301" y="1069"/>
                  </a:cubicBezTo>
                  <a:cubicBezTo>
                    <a:pt x="291" y="1067"/>
                    <a:pt x="282" y="1064"/>
                    <a:pt x="290" y="1051"/>
                  </a:cubicBezTo>
                  <a:cubicBezTo>
                    <a:pt x="294" y="1043"/>
                    <a:pt x="297" y="1036"/>
                    <a:pt x="290" y="1029"/>
                  </a:cubicBezTo>
                  <a:cubicBezTo>
                    <a:pt x="282" y="1022"/>
                    <a:pt x="274" y="1028"/>
                    <a:pt x="269" y="1033"/>
                  </a:cubicBezTo>
                  <a:cubicBezTo>
                    <a:pt x="244" y="1057"/>
                    <a:pt x="207" y="1056"/>
                    <a:pt x="178" y="1072"/>
                  </a:cubicBezTo>
                  <a:cubicBezTo>
                    <a:pt x="173" y="1074"/>
                    <a:pt x="164" y="1075"/>
                    <a:pt x="159" y="1072"/>
                  </a:cubicBezTo>
                  <a:cubicBezTo>
                    <a:pt x="134" y="1059"/>
                    <a:pt x="113" y="1068"/>
                    <a:pt x="93" y="1084"/>
                  </a:cubicBezTo>
                  <a:cubicBezTo>
                    <a:pt x="70" y="1102"/>
                    <a:pt x="39" y="1092"/>
                    <a:pt x="14" y="1107"/>
                  </a:cubicBezTo>
                  <a:cubicBezTo>
                    <a:pt x="14" y="1045"/>
                    <a:pt x="12" y="986"/>
                    <a:pt x="14" y="926"/>
                  </a:cubicBezTo>
                  <a:cubicBezTo>
                    <a:pt x="23" y="665"/>
                    <a:pt x="23" y="404"/>
                    <a:pt x="36" y="143"/>
                  </a:cubicBezTo>
                  <a:cubicBezTo>
                    <a:pt x="37" y="106"/>
                    <a:pt x="44" y="69"/>
                    <a:pt x="38" y="32"/>
                  </a:cubicBezTo>
                  <a:cubicBezTo>
                    <a:pt x="34" y="9"/>
                    <a:pt x="46" y="6"/>
                    <a:pt x="65" y="6"/>
                  </a:cubicBezTo>
                  <a:cubicBezTo>
                    <a:pt x="158" y="6"/>
                    <a:pt x="251" y="5"/>
                    <a:pt x="344" y="4"/>
                  </a:cubicBezTo>
                  <a:cubicBezTo>
                    <a:pt x="437" y="3"/>
                    <a:pt x="530" y="1"/>
                    <a:pt x="622" y="0"/>
                  </a:cubicBezTo>
                  <a:cubicBezTo>
                    <a:pt x="659" y="0"/>
                    <a:pt x="659" y="0"/>
                    <a:pt x="659" y="37"/>
                  </a:cubicBezTo>
                  <a:cubicBezTo>
                    <a:pt x="655" y="210"/>
                    <a:pt x="651" y="383"/>
                    <a:pt x="647" y="556"/>
                  </a:cubicBezTo>
                  <a:cubicBezTo>
                    <a:pt x="645" y="611"/>
                    <a:pt x="645" y="611"/>
                    <a:pt x="700" y="610"/>
                  </a:cubicBezTo>
                  <a:cubicBezTo>
                    <a:pt x="788" y="610"/>
                    <a:pt x="876" y="610"/>
                    <a:pt x="968" y="61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1606;p73"/>
            <p:cNvSpPr/>
            <p:nvPr/>
          </p:nvSpPr>
          <p:spPr>
            <a:xfrm>
              <a:off x="-41887775" y="-6821488"/>
              <a:ext cx="4530725" cy="4899025"/>
            </a:xfrm>
            <a:custGeom>
              <a:avLst/>
              <a:gdLst/>
              <a:ahLst/>
              <a:cxnLst/>
              <a:rect l="l" t="t" r="r" b="b"/>
              <a:pathLst>
                <a:path w="1208" h="1306" extrusionOk="0">
                  <a:moveTo>
                    <a:pt x="917" y="0"/>
                  </a:moveTo>
                  <a:cubicBezTo>
                    <a:pt x="917" y="22"/>
                    <a:pt x="917" y="42"/>
                    <a:pt x="917" y="62"/>
                  </a:cubicBezTo>
                  <a:cubicBezTo>
                    <a:pt x="917" y="89"/>
                    <a:pt x="918" y="91"/>
                    <a:pt x="946" y="90"/>
                  </a:cubicBezTo>
                  <a:cubicBezTo>
                    <a:pt x="987" y="89"/>
                    <a:pt x="1028" y="87"/>
                    <a:pt x="1069" y="85"/>
                  </a:cubicBezTo>
                  <a:cubicBezTo>
                    <a:pt x="1104" y="83"/>
                    <a:pt x="1107" y="83"/>
                    <a:pt x="1106" y="118"/>
                  </a:cubicBezTo>
                  <a:cubicBezTo>
                    <a:pt x="1101" y="250"/>
                    <a:pt x="1109" y="382"/>
                    <a:pt x="1105" y="513"/>
                  </a:cubicBezTo>
                  <a:cubicBezTo>
                    <a:pt x="1103" y="593"/>
                    <a:pt x="1107" y="672"/>
                    <a:pt x="1108" y="751"/>
                  </a:cubicBezTo>
                  <a:cubicBezTo>
                    <a:pt x="1108" y="780"/>
                    <a:pt x="1108" y="809"/>
                    <a:pt x="1105" y="838"/>
                  </a:cubicBezTo>
                  <a:cubicBezTo>
                    <a:pt x="1104" y="853"/>
                    <a:pt x="1106" y="862"/>
                    <a:pt x="1122" y="864"/>
                  </a:cubicBezTo>
                  <a:cubicBezTo>
                    <a:pt x="1139" y="865"/>
                    <a:pt x="1139" y="877"/>
                    <a:pt x="1139" y="889"/>
                  </a:cubicBezTo>
                  <a:cubicBezTo>
                    <a:pt x="1139" y="917"/>
                    <a:pt x="1141" y="945"/>
                    <a:pt x="1140" y="973"/>
                  </a:cubicBezTo>
                  <a:cubicBezTo>
                    <a:pt x="1139" y="992"/>
                    <a:pt x="1147" y="1000"/>
                    <a:pt x="1166" y="998"/>
                  </a:cubicBezTo>
                  <a:cubicBezTo>
                    <a:pt x="1176" y="997"/>
                    <a:pt x="1187" y="994"/>
                    <a:pt x="1198" y="999"/>
                  </a:cubicBezTo>
                  <a:cubicBezTo>
                    <a:pt x="1200" y="1013"/>
                    <a:pt x="1200" y="1027"/>
                    <a:pt x="1203" y="1041"/>
                  </a:cubicBezTo>
                  <a:cubicBezTo>
                    <a:pt x="1208" y="1067"/>
                    <a:pt x="1200" y="1090"/>
                    <a:pt x="1182" y="1106"/>
                  </a:cubicBezTo>
                  <a:cubicBezTo>
                    <a:pt x="1162" y="1124"/>
                    <a:pt x="1156" y="1147"/>
                    <a:pt x="1155" y="1170"/>
                  </a:cubicBezTo>
                  <a:cubicBezTo>
                    <a:pt x="1154" y="1193"/>
                    <a:pt x="1147" y="1215"/>
                    <a:pt x="1147" y="1236"/>
                  </a:cubicBezTo>
                  <a:cubicBezTo>
                    <a:pt x="1147" y="1262"/>
                    <a:pt x="1127" y="1276"/>
                    <a:pt x="1123" y="1298"/>
                  </a:cubicBezTo>
                  <a:cubicBezTo>
                    <a:pt x="1121" y="1306"/>
                    <a:pt x="1113" y="1306"/>
                    <a:pt x="1107" y="1305"/>
                  </a:cubicBezTo>
                  <a:cubicBezTo>
                    <a:pt x="1085" y="1301"/>
                    <a:pt x="1062" y="1299"/>
                    <a:pt x="1041" y="1293"/>
                  </a:cubicBezTo>
                  <a:cubicBezTo>
                    <a:pt x="1022" y="1286"/>
                    <a:pt x="1004" y="1287"/>
                    <a:pt x="984" y="1286"/>
                  </a:cubicBezTo>
                  <a:cubicBezTo>
                    <a:pt x="961" y="1286"/>
                    <a:pt x="932" y="1280"/>
                    <a:pt x="917" y="1254"/>
                  </a:cubicBezTo>
                  <a:cubicBezTo>
                    <a:pt x="905" y="1232"/>
                    <a:pt x="889" y="1219"/>
                    <a:pt x="863" y="1214"/>
                  </a:cubicBezTo>
                  <a:cubicBezTo>
                    <a:pt x="820" y="1204"/>
                    <a:pt x="783" y="1184"/>
                    <a:pt x="775" y="1134"/>
                  </a:cubicBezTo>
                  <a:cubicBezTo>
                    <a:pt x="774" y="1130"/>
                    <a:pt x="769" y="1123"/>
                    <a:pt x="765" y="1123"/>
                  </a:cubicBezTo>
                  <a:cubicBezTo>
                    <a:pt x="746" y="1120"/>
                    <a:pt x="750" y="1106"/>
                    <a:pt x="748" y="1094"/>
                  </a:cubicBezTo>
                  <a:cubicBezTo>
                    <a:pt x="746" y="1076"/>
                    <a:pt x="752" y="1054"/>
                    <a:pt x="731" y="1042"/>
                  </a:cubicBezTo>
                  <a:cubicBezTo>
                    <a:pt x="735" y="998"/>
                    <a:pt x="702" y="983"/>
                    <a:pt x="675" y="961"/>
                  </a:cubicBezTo>
                  <a:cubicBezTo>
                    <a:pt x="663" y="951"/>
                    <a:pt x="654" y="932"/>
                    <a:pt x="649" y="913"/>
                  </a:cubicBezTo>
                  <a:cubicBezTo>
                    <a:pt x="642" y="880"/>
                    <a:pt x="619" y="856"/>
                    <a:pt x="593" y="835"/>
                  </a:cubicBezTo>
                  <a:cubicBezTo>
                    <a:pt x="581" y="826"/>
                    <a:pt x="565" y="821"/>
                    <a:pt x="569" y="799"/>
                  </a:cubicBezTo>
                  <a:cubicBezTo>
                    <a:pt x="571" y="787"/>
                    <a:pt x="556" y="785"/>
                    <a:pt x="545" y="785"/>
                  </a:cubicBezTo>
                  <a:cubicBezTo>
                    <a:pt x="519" y="787"/>
                    <a:pt x="498" y="781"/>
                    <a:pt x="491" y="752"/>
                  </a:cubicBezTo>
                  <a:cubicBezTo>
                    <a:pt x="490" y="746"/>
                    <a:pt x="483" y="742"/>
                    <a:pt x="480" y="743"/>
                  </a:cubicBezTo>
                  <a:cubicBezTo>
                    <a:pt x="458" y="754"/>
                    <a:pt x="449" y="737"/>
                    <a:pt x="438" y="725"/>
                  </a:cubicBezTo>
                  <a:cubicBezTo>
                    <a:pt x="433" y="719"/>
                    <a:pt x="428" y="716"/>
                    <a:pt x="418" y="717"/>
                  </a:cubicBezTo>
                  <a:cubicBezTo>
                    <a:pt x="392" y="718"/>
                    <a:pt x="375" y="699"/>
                    <a:pt x="376" y="671"/>
                  </a:cubicBezTo>
                  <a:cubicBezTo>
                    <a:pt x="376" y="665"/>
                    <a:pt x="377" y="657"/>
                    <a:pt x="371" y="653"/>
                  </a:cubicBezTo>
                  <a:cubicBezTo>
                    <a:pt x="362" y="649"/>
                    <a:pt x="354" y="655"/>
                    <a:pt x="351" y="662"/>
                  </a:cubicBezTo>
                  <a:cubicBezTo>
                    <a:pt x="338" y="684"/>
                    <a:pt x="323" y="678"/>
                    <a:pt x="303" y="672"/>
                  </a:cubicBezTo>
                  <a:cubicBezTo>
                    <a:pt x="278" y="665"/>
                    <a:pt x="256" y="657"/>
                    <a:pt x="242" y="634"/>
                  </a:cubicBezTo>
                  <a:cubicBezTo>
                    <a:pt x="237" y="626"/>
                    <a:pt x="229" y="627"/>
                    <a:pt x="221" y="624"/>
                  </a:cubicBezTo>
                  <a:cubicBezTo>
                    <a:pt x="196" y="615"/>
                    <a:pt x="172" y="607"/>
                    <a:pt x="147" y="596"/>
                  </a:cubicBezTo>
                  <a:cubicBezTo>
                    <a:pt x="132" y="590"/>
                    <a:pt x="118" y="582"/>
                    <a:pt x="125" y="561"/>
                  </a:cubicBezTo>
                  <a:cubicBezTo>
                    <a:pt x="129" y="547"/>
                    <a:pt x="121" y="540"/>
                    <a:pt x="107" y="545"/>
                  </a:cubicBezTo>
                  <a:cubicBezTo>
                    <a:pt x="98" y="549"/>
                    <a:pt x="90" y="551"/>
                    <a:pt x="82" y="545"/>
                  </a:cubicBezTo>
                  <a:cubicBezTo>
                    <a:pt x="56" y="527"/>
                    <a:pt x="30" y="509"/>
                    <a:pt x="5" y="491"/>
                  </a:cubicBezTo>
                  <a:cubicBezTo>
                    <a:pt x="2" y="489"/>
                    <a:pt x="0" y="483"/>
                    <a:pt x="1" y="480"/>
                  </a:cubicBezTo>
                  <a:cubicBezTo>
                    <a:pt x="8" y="455"/>
                    <a:pt x="1" y="428"/>
                    <a:pt x="12" y="402"/>
                  </a:cubicBezTo>
                  <a:cubicBezTo>
                    <a:pt x="25" y="372"/>
                    <a:pt x="39" y="342"/>
                    <a:pt x="47" y="309"/>
                  </a:cubicBezTo>
                  <a:cubicBezTo>
                    <a:pt x="52" y="289"/>
                    <a:pt x="53" y="262"/>
                    <a:pt x="87" y="266"/>
                  </a:cubicBezTo>
                  <a:cubicBezTo>
                    <a:pt x="99" y="268"/>
                    <a:pt x="101" y="256"/>
                    <a:pt x="104" y="247"/>
                  </a:cubicBezTo>
                  <a:cubicBezTo>
                    <a:pt x="109" y="232"/>
                    <a:pt x="115" y="217"/>
                    <a:pt x="116" y="202"/>
                  </a:cubicBezTo>
                  <a:cubicBezTo>
                    <a:pt x="120" y="139"/>
                    <a:pt x="162" y="113"/>
                    <a:pt x="213" y="93"/>
                  </a:cubicBezTo>
                  <a:cubicBezTo>
                    <a:pt x="240" y="83"/>
                    <a:pt x="272" y="77"/>
                    <a:pt x="281" y="41"/>
                  </a:cubicBezTo>
                  <a:cubicBezTo>
                    <a:pt x="284" y="30"/>
                    <a:pt x="298" y="24"/>
                    <a:pt x="311" y="24"/>
                  </a:cubicBezTo>
                  <a:cubicBezTo>
                    <a:pt x="333" y="23"/>
                    <a:pt x="356" y="21"/>
                    <a:pt x="378" y="20"/>
                  </a:cubicBezTo>
                  <a:cubicBezTo>
                    <a:pt x="556" y="13"/>
                    <a:pt x="734" y="7"/>
                    <a:pt x="917" y="0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1607;p73"/>
            <p:cNvSpPr/>
            <p:nvPr/>
          </p:nvSpPr>
          <p:spPr>
            <a:xfrm>
              <a:off x="-32510412" y="9444038"/>
              <a:ext cx="4173538" cy="4211638"/>
            </a:xfrm>
            <a:custGeom>
              <a:avLst/>
              <a:gdLst/>
              <a:ahLst/>
              <a:cxnLst/>
              <a:rect l="l" t="t" r="r" b="b"/>
              <a:pathLst>
                <a:path w="1113" h="1123" extrusionOk="0">
                  <a:moveTo>
                    <a:pt x="210" y="1123"/>
                  </a:moveTo>
                  <a:cubicBezTo>
                    <a:pt x="214" y="1108"/>
                    <a:pt x="225" y="1103"/>
                    <a:pt x="225" y="1091"/>
                  </a:cubicBezTo>
                  <a:cubicBezTo>
                    <a:pt x="226" y="1075"/>
                    <a:pt x="234" y="1072"/>
                    <a:pt x="249" y="1078"/>
                  </a:cubicBezTo>
                  <a:cubicBezTo>
                    <a:pt x="264" y="1084"/>
                    <a:pt x="298" y="1069"/>
                    <a:pt x="301" y="1055"/>
                  </a:cubicBezTo>
                  <a:cubicBezTo>
                    <a:pt x="306" y="1037"/>
                    <a:pt x="285" y="1043"/>
                    <a:pt x="277" y="1031"/>
                  </a:cubicBezTo>
                  <a:cubicBezTo>
                    <a:pt x="288" y="1017"/>
                    <a:pt x="301" y="1006"/>
                    <a:pt x="319" y="1000"/>
                  </a:cubicBezTo>
                  <a:cubicBezTo>
                    <a:pt x="356" y="989"/>
                    <a:pt x="357" y="989"/>
                    <a:pt x="372" y="1027"/>
                  </a:cubicBezTo>
                  <a:cubicBezTo>
                    <a:pt x="375" y="1036"/>
                    <a:pt x="379" y="1045"/>
                    <a:pt x="391" y="1043"/>
                  </a:cubicBezTo>
                  <a:cubicBezTo>
                    <a:pt x="405" y="1042"/>
                    <a:pt x="403" y="1032"/>
                    <a:pt x="403" y="1023"/>
                  </a:cubicBezTo>
                  <a:cubicBezTo>
                    <a:pt x="402" y="1017"/>
                    <a:pt x="401" y="1012"/>
                    <a:pt x="401" y="1007"/>
                  </a:cubicBezTo>
                  <a:cubicBezTo>
                    <a:pt x="399" y="956"/>
                    <a:pt x="399" y="955"/>
                    <a:pt x="350" y="953"/>
                  </a:cubicBezTo>
                  <a:cubicBezTo>
                    <a:pt x="347" y="939"/>
                    <a:pt x="350" y="930"/>
                    <a:pt x="363" y="920"/>
                  </a:cubicBezTo>
                  <a:cubicBezTo>
                    <a:pt x="384" y="902"/>
                    <a:pt x="413" y="893"/>
                    <a:pt x="428" y="868"/>
                  </a:cubicBezTo>
                  <a:cubicBezTo>
                    <a:pt x="440" y="849"/>
                    <a:pt x="452" y="830"/>
                    <a:pt x="473" y="819"/>
                  </a:cubicBezTo>
                  <a:cubicBezTo>
                    <a:pt x="475" y="818"/>
                    <a:pt x="479" y="816"/>
                    <a:pt x="479" y="814"/>
                  </a:cubicBezTo>
                  <a:cubicBezTo>
                    <a:pt x="476" y="775"/>
                    <a:pt x="511" y="741"/>
                    <a:pt x="495" y="700"/>
                  </a:cubicBezTo>
                  <a:cubicBezTo>
                    <a:pt x="492" y="693"/>
                    <a:pt x="493" y="684"/>
                    <a:pt x="486" y="679"/>
                  </a:cubicBezTo>
                  <a:cubicBezTo>
                    <a:pt x="472" y="670"/>
                    <a:pt x="473" y="656"/>
                    <a:pt x="475" y="643"/>
                  </a:cubicBezTo>
                  <a:cubicBezTo>
                    <a:pt x="477" y="632"/>
                    <a:pt x="473" y="624"/>
                    <a:pt x="467" y="614"/>
                  </a:cubicBezTo>
                  <a:cubicBezTo>
                    <a:pt x="445" y="578"/>
                    <a:pt x="432" y="541"/>
                    <a:pt x="463" y="502"/>
                  </a:cubicBezTo>
                  <a:cubicBezTo>
                    <a:pt x="467" y="497"/>
                    <a:pt x="468" y="486"/>
                    <a:pt x="462" y="485"/>
                  </a:cubicBezTo>
                  <a:cubicBezTo>
                    <a:pt x="450" y="484"/>
                    <a:pt x="438" y="469"/>
                    <a:pt x="430" y="477"/>
                  </a:cubicBezTo>
                  <a:cubicBezTo>
                    <a:pt x="407" y="497"/>
                    <a:pt x="379" y="496"/>
                    <a:pt x="352" y="497"/>
                  </a:cubicBezTo>
                  <a:cubicBezTo>
                    <a:pt x="345" y="497"/>
                    <a:pt x="340" y="502"/>
                    <a:pt x="337" y="509"/>
                  </a:cubicBezTo>
                  <a:cubicBezTo>
                    <a:pt x="333" y="520"/>
                    <a:pt x="325" y="530"/>
                    <a:pt x="316" y="537"/>
                  </a:cubicBezTo>
                  <a:cubicBezTo>
                    <a:pt x="289" y="556"/>
                    <a:pt x="290" y="581"/>
                    <a:pt x="300" y="608"/>
                  </a:cubicBezTo>
                  <a:cubicBezTo>
                    <a:pt x="303" y="617"/>
                    <a:pt x="309" y="626"/>
                    <a:pt x="305" y="634"/>
                  </a:cubicBezTo>
                  <a:cubicBezTo>
                    <a:pt x="292" y="661"/>
                    <a:pt x="304" y="680"/>
                    <a:pt x="320" y="699"/>
                  </a:cubicBezTo>
                  <a:cubicBezTo>
                    <a:pt x="327" y="708"/>
                    <a:pt x="330" y="717"/>
                    <a:pt x="328" y="729"/>
                  </a:cubicBezTo>
                  <a:cubicBezTo>
                    <a:pt x="325" y="747"/>
                    <a:pt x="316" y="754"/>
                    <a:pt x="301" y="744"/>
                  </a:cubicBezTo>
                  <a:cubicBezTo>
                    <a:pt x="285" y="733"/>
                    <a:pt x="269" y="726"/>
                    <a:pt x="250" y="730"/>
                  </a:cubicBezTo>
                  <a:cubicBezTo>
                    <a:pt x="230" y="734"/>
                    <a:pt x="222" y="720"/>
                    <a:pt x="214" y="706"/>
                  </a:cubicBezTo>
                  <a:cubicBezTo>
                    <a:pt x="206" y="692"/>
                    <a:pt x="206" y="679"/>
                    <a:pt x="220" y="668"/>
                  </a:cubicBezTo>
                  <a:cubicBezTo>
                    <a:pt x="234" y="656"/>
                    <a:pt x="233" y="643"/>
                    <a:pt x="229" y="625"/>
                  </a:cubicBezTo>
                  <a:cubicBezTo>
                    <a:pt x="225" y="603"/>
                    <a:pt x="229" y="579"/>
                    <a:pt x="233" y="557"/>
                  </a:cubicBezTo>
                  <a:cubicBezTo>
                    <a:pt x="236" y="539"/>
                    <a:pt x="233" y="524"/>
                    <a:pt x="221" y="509"/>
                  </a:cubicBezTo>
                  <a:cubicBezTo>
                    <a:pt x="202" y="485"/>
                    <a:pt x="186" y="458"/>
                    <a:pt x="167" y="433"/>
                  </a:cubicBezTo>
                  <a:cubicBezTo>
                    <a:pt x="154" y="415"/>
                    <a:pt x="133" y="414"/>
                    <a:pt x="113" y="412"/>
                  </a:cubicBezTo>
                  <a:cubicBezTo>
                    <a:pt x="88" y="410"/>
                    <a:pt x="65" y="408"/>
                    <a:pt x="62" y="375"/>
                  </a:cubicBezTo>
                  <a:cubicBezTo>
                    <a:pt x="61" y="365"/>
                    <a:pt x="52" y="361"/>
                    <a:pt x="41" y="361"/>
                  </a:cubicBezTo>
                  <a:cubicBezTo>
                    <a:pt x="12" y="359"/>
                    <a:pt x="8" y="355"/>
                    <a:pt x="7" y="328"/>
                  </a:cubicBezTo>
                  <a:cubicBezTo>
                    <a:pt x="5" y="301"/>
                    <a:pt x="5" y="275"/>
                    <a:pt x="5" y="249"/>
                  </a:cubicBezTo>
                  <a:cubicBezTo>
                    <a:pt x="4" y="190"/>
                    <a:pt x="3" y="132"/>
                    <a:pt x="1" y="73"/>
                  </a:cubicBezTo>
                  <a:cubicBezTo>
                    <a:pt x="0" y="57"/>
                    <a:pt x="4" y="50"/>
                    <a:pt x="23" y="50"/>
                  </a:cubicBezTo>
                  <a:cubicBezTo>
                    <a:pt x="157" y="48"/>
                    <a:pt x="290" y="35"/>
                    <a:pt x="425" y="33"/>
                  </a:cubicBezTo>
                  <a:cubicBezTo>
                    <a:pt x="525" y="32"/>
                    <a:pt x="626" y="21"/>
                    <a:pt x="727" y="18"/>
                  </a:cubicBezTo>
                  <a:cubicBezTo>
                    <a:pt x="836" y="15"/>
                    <a:pt x="944" y="5"/>
                    <a:pt x="1053" y="2"/>
                  </a:cubicBezTo>
                  <a:cubicBezTo>
                    <a:pt x="1087" y="0"/>
                    <a:pt x="1087" y="0"/>
                    <a:pt x="1088" y="35"/>
                  </a:cubicBezTo>
                  <a:cubicBezTo>
                    <a:pt x="1091" y="186"/>
                    <a:pt x="1093" y="337"/>
                    <a:pt x="1097" y="488"/>
                  </a:cubicBezTo>
                  <a:cubicBezTo>
                    <a:pt x="1101" y="611"/>
                    <a:pt x="1100" y="734"/>
                    <a:pt x="1104" y="857"/>
                  </a:cubicBezTo>
                  <a:cubicBezTo>
                    <a:pt x="1105" y="919"/>
                    <a:pt x="1111" y="982"/>
                    <a:pt x="1112" y="1044"/>
                  </a:cubicBezTo>
                  <a:cubicBezTo>
                    <a:pt x="1113" y="1077"/>
                    <a:pt x="1112" y="1077"/>
                    <a:pt x="1080" y="1079"/>
                  </a:cubicBezTo>
                  <a:cubicBezTo>
                    <a:pt x="1005" y="1083"/>
                    <a:pt x="929" y="1086"/>
                    <a:pt x="853" y="1090"/>
                  </a:cubicBezTo>
                  <a:cubicBezTo>
                    <a:pt x="650" y="1101"/>
                    <a:pt x="447" y="1112"/>
                    <a:pt x="244" y="1123"/>
                  </a:cubicBezTo>
                  <a:cubicBezTo>
                    <a:pt x="233" y="1123"/>
                    <a:pt x="223" y="1123"/>
                    <a:pt x="210" y="1123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1608;p73"/>
            <p:cNvSpPr/>
            <p:nvPr/>
          </p:nvSpPr>
          <p:spPr>
            <a:xfrm>
              <a:off x="-25703214" y="4357688"/>
              <a:ext cx="5507038" cy="3487738"/>
            </a:xfrm>
            <a:custGeom>
              <a:avLst/>
              <a:gdLst/>
              <a:ahLst/>
              <a:cxnLst/>
              <a:rect l="l" t="t" r="r" b="b"/>
              <a:pathLst>
                <a:path w="1468" h="930" extrusionOk="0">
                  <a:moveTo>
                    <a:pt x="1468" y="835"/>
                  </a:moveTo>
                  <a:cubicBezTo>
                    <a:pt x="1416" y="838"/>
                    <a:pt x="1369" y="842"/>
                    <a:pt x="1321" y="845"/>
                  </a:cubicBezTo>
                  <a:cubicBezTo>
                    <a:pt x="1166" y="855"/>
                    <a:pt x="1011" y="865"/>
                    <a:pt x="856" y="875"/>
                  </a:cubicBezTo>
                  <a:cubicBezTo>
                    <a:pt x="724" y="883"/>
                    <a:pt x="593" y="892"/>
                    <a:pt x="461" y="901"/>
                  </a:cubicBezTo>
                  <a:cubicBezTo>
                    <a:pt x="334" y="909"/>
                    <a:pt x="207" y="916"/>
                    <a:pt x="79" y="924"/>
                  </a:cubicBezTo>
                  <a:cubicBezTo>
                    <a:pt x="71" y="925"/>
                    <a:pt x="63" y="925"/>
                    <a:pt x="55" y="925"/>
                  </a:cubicBezTo>
                  <a:cubicBezTo>
                    <a:pt x="23" y="926"/>
                    <a:pt x="24" y="930"/>
                    <a:pt x="22" y="893"/>
                  </a:cubicBezTo>
                  <a:cubicBezTo>
                    <a:pt x="21" y="884"/>
                    <a:pt x="20" y="875"/>
                    <a:pt x="20" y="865"/>
                  </a:cubicBezTo>
                  <a:cubicBezTo>
                    <a:pt x="19" y="746"/>
                    <a:pt x="17" y="626"/>
                    <a:pt x="16" y="506"/>
                  </a:cubicBezTo>
                  <a:cubicBezTo>
                    <a:pt x="16" y="496"/>
                    <a:pt x="15" y="486"/>
                    <a:pt x="18" y="475"/>
                  </a:cubicBezTo>
                  <a:cubicBezTo>
                    <a:pt x="25" y="453"/>
                    <a:pt x="40" y="430"/>
                    <a:pt x="12" y="410"/>
                  </a:cubicBezTo>
                  <a:cubicBezTo>
                    <a:pt x="9" y="408"/>
                    <a:pt x="10" y="398"/>
                    <a:pt x="10" y="391"/>
                  </a:cubicBezTo>
                  <a:cubicBezTo>
                    <a:pt x="7" y="293"/>
                    <a:pt x="6" y="195"/>
                    <a:pt x="2" y="97"/>
                  </a:cubicBezTo>
                  <a:cubicBezTo>
                    <a:pt x="0" y="69"/>
                    <a:pt x="23" y="53"/>
                    <a:pt x="28" y="29"/>
                  </a:cubicBezTo>
                  <a:cubicBezTo>
                    <a:pt x="29" y="21"/>
                    <a:pt x="42" y="24"/>
                    <a:pt x="49" y="24"/>
                  </a:cubicBezTo>
                  <a:cubicBezTo>
                    <a:pt x="94" y="21"/>
                    <a:pt x="140" y="17"/>
                    <a:pt x="185" y="15"/>
                  </a:cubicBezTo>
                  <a:cubicBezTo>
                    <a:pt x="258" y="13"/>
                    <a:pt x="331" y="8"/>
                    <a:pt x="404" y="1"/>
                  </a:cubicBezTo>
                  <a:cubicBezTo>
                    <a:pt x="422" y="0"/>
                    <a:pt x="431" y="2"/>
                    <a:pt x="429" y="23"/>
                  </a:cubicBezTo>
                  <a:cubicBezTo>
                    <a:pt x="427" y="47"/>
                    <a:pt x="427" y="71"/>
                    <a:pt x="418" y="94"/>
                  </a:cubicBezTo>
                  <a:cubicBezTo>
                    <a:pt x="410" y="114"/>
                    <a:pt x="399" y="132"/>
                    <a:pt x="375" y="135"/>
                  </a:cubicBezTo>
                  <a:cubicBezTo>
                    <a:pt x="359" y="137"/>
                    <a:pt x="353" y="147"/>
                    <a:pt x="354" y="163"/>
                  </a:cubicBezTo>
                  <a:cubicBezTo>
                    <a:pt x="356" y="203"/>
                    <a:pt x="356" y="243"/>
                    <a:pt x="358" y="283"/>
                  </a:cubicBezTo>
                  <a:cubicBezTo>
                    <a:pt x="359" y="310"/>
                    <a:pt x="361" y="312"/>
                    <a:pt x="389" y="310"/>
                  </a:cubicBezTo>
                  <a:cubicBezTo>
                    <a:pt x="441" y="307"/>
                    <a:pt x="493" y="303"/>
                    <a:pt x="544" y="299"/>
                  </a:cubicBezTo>
                  <a:cubicBezTo>
                    <a:pt x="558" y="298"/>
                    <a:pt x="571" y="298"/>
                    <a:pt x="584" y="296"/>
                  </a:cubicBezTo>
                  <a:cubicBezTo>
                    <a:pt x="596" y="295"/>
                    <a:pt x="602" y="300"/>
                    <a:pt x="602" y="311"/>
                  </a:cubicBezTo>
                  <a:cubicBezTo>
                    <a:pt x="602" y="318"/>
                    <a:pt x="603" y="325"/>
                    <a:pt x="602" y="331"/>
                  </a:cubicBezTo>
                  <a:cubicBezTo>
                    <a:pt x="600" y="352"/>
                    <a:pt x="610" y="357"/>
                    <a:pt x="628" y="356"/>
                  </a:cubicBezTo>
                  <a:cubicBezTo>
                    <a:pt x="663" y="353"/>
                    <a:pt x="697" y="352"/>
                    <a:pt x="732" y="349"/>
                  </a:cubicBezTo>
                  <a:cubicBezTo>
                    <a:pt x="894" y="337"/>
                    <a:pt x="1055" y="325"/>
                    <a:pt x="1217" y="312"/>
                  </a:cubicBezTo>
                  <a:cubicBezTo>
                    <a:pt x="1236" y="311"/>
                    <a:pt x="1255" y="314"/>
                    <a:pt x="1272" y="319"/>
                  </a:cubicBezTo>
                  <a:cubicBezTo>
                    <a:pt x="1290" y="323"/>
                    <a:pt x="1313" y="326"/>
                    <a:pt x="1310" y="355"/>
                  </a:cubicBezTo>
                  <a:cubicBezTo>
                    <a:pt x="1310" y="359"/>
                    <a:pt x="1315" y="364"/>
                    <a:pt x="1318" y="368"/>
                  </a:cubicBezTo>
                  <a:cubicBezTo>
                    <a:pt x="1338" y="391"/>
                    <a:pt x="1346" y="416"/>
                    <a:pt x="1329" y="444"/>
                  </a:cubicBezTo>
                  <a:cubicBezTo>
                    <a:pt x="1323" y="455"/>
                    <a:pt x="1329" y="463"/>
                    <a:pt x="1339" y="466"/>
                  </a:cubicBezTo>
                  <a:cubicBezTo>
                    <a:pt x="1360" y="471"/>
                    <a:pt x="1375" y="486"/>
                    <a:pt x="1391" y="499"/>
                  </a:cubicBezTo>
                  <a:cubicBezTo>
                    <a:pt x="1398" y="505"/>
                    <a:pt x="1403" y="510"/>
                    <a:pt x="1411" y="510"/>
                  </a:cubicBezTo>
                  <a:cubicBezTo>
                    <a:pt x="1428" y="511"/>
                    <a:pt x="1435" y="518"/>
                    <a:pt x="1434" y="535"/>
                  </a:cubicBezTo>
                  <a:cubicBezTo>
                    <a:pt x="1434" y="542"/>
                    <a:pt x="1441" y="549"/>
                    <a:pt x="1445" y="556"/>
                  </a:cubicBezTo>
                  <a:cubicBezTo>
                    <a:pt x="1452" y="568"/>
                    <a:pt x="1450" y="575"/>
                    <a:pt x="1437" y="581"/>
                  </a:cubicBezTo>
                  <a:cubicBezTo>
                    <a:pt x="1414" y="592"/>
                    <a:pt x="1410" y="609"/>
                    <a:pt x="1411" y="636"/>
                  </a:cubicBezTo>
                  <a:cubicBezTo>
                    <a:pt x="1411" y="665"/>
                    <a:pt x="1410" y="691"/>
                    <a:pt x="1431" y="713"/>
                  </a:cubicBezTo>
                  <a:cubicBezTo>
                    <a:pt x="1422" y="758"/>
                    <a:pt x="1456" y="791"/>
                    <a:pt x="1468" y="835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1609;p73"/>
            <p:cNvSpPr/>
            <p:nvPr/>
          </p:nvSpPr>
          <p:spPr>
            <a:xfrm>
              <a:off x="-64587437" y="-11836400"/>
              <a:ext cx="3570288" cy="4797425"/>
            </a:xfrm>
            <a:custGeom>
              <a:avLst/>
              <a:gdLst/>
              <a:ahLst/>
              <a:cxnLst/>
              <a:rect l="l" t="t" r="r" b="b"/>
              <a:pathLst>
                <a:path w="952" h="1279" extrusionOk="0">
                  <a:moveTo>
                    <a:pt x="905" y="1219"/>
                  </a:moveTo>
                  <a:cubicBezTo>
                    <a:pt x="764" y="1247"/>
                    <a:pt x="622" y="1239"/>
                    <a:pt x="483" y="1279"/>
                  </a:cubicBezTo>
                  <a:cubicBezTo>
                    <a:pt x="487" y="1256"/>
                    <a:pt x="500" y="1257"/>
                    <a:pt x="508" y="1253"/>
                  </a:cubicBezTo>
                  <a:cubicBezTo>
                    <a:pt x="551" y="1236"/>
                    <a:pt x="590" y="1216"/>
                    <a:pt x="622" y="1181"/>
                  </a:cubicBezTo>
                  <a:cubicBezTo>
                    <a:pt x="631" y="1171"/>
                    <a:pt x="640" y="1159"/>
                    <a:pt x="657" y="1156"/>
                  </a:cubicBezTo>
                  <a:cubicBezTo>
                    <a:pt x="667" y="1155"/>
                    <a:pt x="675" y="1150"/>
                    <a:pt x="684" y="1160"/>
                  </a:cubicBezTo>
                  <a:cubicBezTo>
                    <a:pt x="707" y="1186"/>
                    <a:pt x="738" y="1171"/>
                    <a:pt x="766" y="1177"/>
                  </a:cubicBezTo>
                  <a:cubicBezTo>
                    <a:pt x="771" y="1178"/>
                    <a:pt x="777" y="1170"/>
                    <a:pt x="777" y="1163"/>
                  </a:cubicBezTo>
                  <a:cubicBezTo>
                    <a:pt x="777" y="1157"/>
                    <a:pt x="773" y="1153"/>
                    <a:pt x="768" y="1151"/>
                  </a:cubicBezTo>
                  <a:cubicBezTo>
                    <a:pt x="762" y="1149"/>
                    <a:pt x="755" y="1147"/>
                    <a:pt x="749" y="1147"/>
                  </a:cubicBezTo>
                  <a:cubicBezTo>
                    <a:pt x="728" y="1146"/>
                    <a:pt x="710" y="1140"/>
                    <a:pt x="696" y="1124"/>
                  </a:cubicBezTo>
                  <a:cubicBezTo>
                    <a:pt x="691" y="1118"/>
                    <a:pt x="683" y="1114"/>
                    <a:pt x="675" y="1112"/>
                  </a:cubicBezTo>
                  <a:cubicBezTo>
                    <a:pt x="624" y="1101"/>
                    <a:pt x="587" y="1065"/>
                    <a:pt x="543" y="1041"/>
                  </a:cubicBezTo>
                  <a:cubicBezTo>
                    <a:pt x="539" y="1039"/>
                    <a:pt x="537" y="1036"/>
                    <a:pt x="531" y="1032"/>
                  </a:cubicBezTo>
                  <a:cubicBezTo>
                    <a:pt x="543" y="1021"/>
                    <a:pt x="543" y="1006"/>
                    <a:pt x="560" y="997"/>
                  </a:cubicBezTo>
                  <a:cubicBezTo>
                    <a:pt x="571" y="992"/>
                    <a:pt x="578" y="965"/>
                    <a:pt x="576" y="949"/>
                  </a:cubicBezTo>
                  <a:cubicBezTo>
                    <a:pt x="574" y="930"/>
                    <a:pt x="575" y="913"/>
                    <a:pt x="583" y="897"/>
                  </a:cubicBezTo>
                  <a:cubicBezTo>
                    <a:pt x="590" y="880"/>
                    <a:pt x="586" y="865"/>
                    <a:pt x="570" y="861"/>
                  </a:cubicBezTo>
                  <a:cubicBezTo>
                    <a:pt x="552" y="856"/>
                    <a:pt x="544" y="844"/>
                    <a:pt x="537" y="830"/>
                  </a:cubicBezTo>
                  <a:cubicBezTo>
                    <a:pt x="536" y="829"/>
                    <a:pt x="537" y="827"/>
                    <a:pt x="536" y="826"/>
                  </a:cubicBezTo>
                  <a:cubicBezTo>
                    <a:pt x="528" y="812"/>
                    <a:pt x="516" y="805"/>
                    <a:pt x="500" y="809"/>
                  </a:cubicBezTo>
                  <a:cubicBezTo>
                    <a:pt x="491" y="811"/>
                    <a:pt x="489" y="838"/>
                    <a:pt x="497" y="851"/>
                  </a:cubicBezTo>
                  <a:cubicBezTo>
                    <a:pt x="503" y="861"/>
                    <a:pt x="514" y="868"/>
                    <a:pt x="516" y="881"/>
                  </a:cubicBezTo>
                  <a:cubicBezTo>
                    <a:pt x="517" y="889"/>
                    <a:pt x="534" y="891"/>
                    <a:pt x="525" y="903"/>
                  </a:cubicBezTo>
                  <a:cubicBezTo>
                    <a:pt x="519" y="913"/>
                    <a:pt x="519" y="929"/>
                    <a:pt x="506" y="932"/>
                  </a:cubicBezTo>
                  <a:cubicBezTo>
                    <a:pt x="478" y="939"/>
                    <a:pt x="474" y="959"/>
                    <a:pt x="467" y="984"/>
                  </a:cubicBezTo>
                  <a:cubicBezTo>
                    <a:pt x="456" y="1024"/>
                    <a:pt x="445" y="1065"/>
                    <a:pt x="424" y="1102"/>
                  </a:cubicBezTo>
                  <a:cubicBezTo>
                    <a:pt x="412" y="1124"/>
                    <a:pt x="414" y="1125"/>
                    <a:pt x="387" y="1137"/>
                  </a:cubicBezTo>
                  <a:cubicBezTo>
                    <a:pt x="380" y="1136"/>
                    <a:pt x="378" y="1130"/>
                    <a:pt x="379" y="1125"/>
                  </a:cubicBezTo>
                  <a:cubicBezTo>
                    <a:pt x="386" y="1092"/>
                    <a:pt x="370" y="1058"/>
                    <a:pt x="383" y="1024"/>
                  </a:cubicBezTo>
                  <a:cubicBezTo>
                    <a:pt x="389" y="1009"/>
                    <a:pt x="375" y="995"/>
                    <a:pt x="373" y="979"/>
                  </a:cubicBezTo>
                  <a:cubicBezTo>
                    <a:pt x="372" y="972"/>
                    <a:pt x="363" y="972"/>
                    <a:pt x="356" y="974"/>
                  </a:cubicBezTo>
                  <a:cubicBezTo>
                    <a:pt x="345" y="979"/>
                    <a:pt x="336" y="975"/>
                    <a:pt x="326" y="966"/>
                  </a:cubicBezTo>
                  <a:cubicBezTo>
                    <a:pt x="335" y="951"/>
                    <a:pt x="344" y="937"/>
                    <a:pt x="340" y="919"/>
                  </a:cubicBezTo>
                  <a:cubicBezTo>
                    <a:pt x="338" y="909"/>
                    <a:pt x="332" y="896"/>
                    <a:pt x="323" y="902"/>
                  </a:cubicBezTo>
                  <a:cubicBezTo>
                    <a:pt x="303" y="914"/>
                    <a:pt x="297" y="901"/>
                    <a:pt x="291" y="888"/>
                  </a:cubicBezTo>
                  <a:cubicBezTo>
                    <a:pt x="277" y="859"/>
                    <a:pt x="247" y="861"/>
                    <a:pt x="223" y="853"/>
                  </a:cubicBezTo>
                  <a:cubicBezTo>
                    <a:pt x="214" y="850"/>
                    <a:pt x="210" y="856"/>
                    <a:pt x="207" y="865"/>
                  </a:cubicBezTo>
                  <a:cubicBezTo>
                    <a:pt x="199" y="884"/>
                    <a:pt x="206" y="903"/>
                    <a:pt x="209" y="922"/>
                  </a:cubicBezTo>
                  <a:cubicBezTo>
                    <a:pt x="182" y="926"/>
                    <a:pt x="167" y="911"/>
                    <a:pt x="161" y="892"/>
                  </a:cubicBezTo>
                  <a:cubicBezTo>
                    <a:pt x="151" y="861"/>
                    <a:pt x="132" y="837"/>
                    <a:pt x="112" y="813"/>
                  </a:cubicBezTo>
                  <a:cubicBezTo>
                    <a:pt x="101" y="800"/>
                    <a:pt x="99" y="787"/>
                    <a:pt x="96" y="771"/>
                  </a:cubicBezTo>
                  <a:cubicBezTo>
                    <a:pt x="84" y="716"/>
                    <a:pt x="78" y="660"/>
                    <a:pt x="79" y="603"/>
                  </a:cubicBezTo>
                  <a:cubicBezTo>
                    <a:pt x="79" y="578"/>
                    <a:pt x="59" y="575"/>
                    <a:pt x="42" y="569"/>
                  </a:cubicBezTo>
                  <a:cubicBezTo>
                    <a:pt x="2" y="557"/>
                    <a:pt x="0" y="554"/>
                    <a:pt x="9" y="515"/>
                  </a:cubicBezTo>
                  <a:cubicBezTo>
                    <a:pt x="14" y="495"/>
                    <a:pt x="21" y="475"/>
                    <a:pt x="12" y="453"/>
                  </a:cubicBezTo>
                  <a:cubicBezTo>
                    <a:pt x="7" y="440"/>
                    <a:pt x="11" y="428"/>
                    <a:pt x="23" y="418"/>
                  </a:cubicBezTo>
                  <a:cubicBezTo>
                    <a:pt x="41" y="403"/>
                    <a:pt x="43" y="385"/>
                    <a:pt x="35" y="364"/>
                  </a:cubicBezTo>
                  <a:cubicBezTo>
                    <a:pt x="26" y="341"/>
                    <a:pt x="28" y="315"/>
                    <a:pt x="7" y="293"/>
                  </a:cubicBezTo>
                  <a:cubicBezTo>
                    <a:pt x="24" y="286"/>
                    <a:pt x="28" y="273"/>
                    <a:pt x="36" y="262"/>
                  </a:cubicBezTo>
                  <a:cubicBezTo>
                    <a:pt x="57" y="233"/>
                    <a:pt x="63" y="202"/>
                    <a:pt x="65" y="168"/>
                  </a:cubicBezTo>
                  <a:cubicBezTo>
                    <a:pt x="66" y="160"/>
                    <a:pt x="75" y="144"/>
                    <a:pt x="89" y="146"/>
                  </a:cubicBezTo>
                  <a:cubicBezTo>
                    <a:pt x="121" y="149"/>
                    <a:pt x="129" y="125"/>
                    <a:pt x="140" y="104"/>
                  </a:cubicBezTo>
                  <a:cubicBezTo>
                    <a:pt x="147" y="90"/>
                    <a:pt x="152" y="82"/>
                    <a:pt x="171" y="82"/>
                  </a:cubicBezTo>
                  <a:cubicBezTo>
                    <a:pt x="199" y="82"/>
                    <a:pt x="218" y="57"/>
                    <a:pt x="239" y="41"/>
                  </a:cubicBezTo>
                  <a:cubicBezTo>
                    <a:pt x="270" y="17"/>
                    <a:pt x="299" y="0"/>
                    <a:pt x="341" y="1"/>
                  </a:cubicBezTo>
                  <a:cubicBezTo>
                    <a:pt x="535" y="4"/>
                    <a:pt x="729" y="4"/>
                    <a:pt x="923" y="5"/>
                  </a:cubicBezTo>
                  <a:cubicBezTo>
                    <a:pt x="932" y="5"/>
                    <a:pt x="941" y="7"/>
                    <a:pt x="952" y="8"/>
                  </a:cubicBezTo>
                  <a:cubicBezTo>
                    <a:pt x="936" y="412"/>
                    <a:pt x="920" y="816"/>
                    <a:pt x="905" y="121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1610;p73"/>
            <p:cNvSpPr/>
            <p:nvPr/>
          </p:nvSpPr>
          <p:spPr>
            <a:xfrm>
              <a:off x="-24712614" y="16479838"/>
              <a:ext cx="4805363" cy="3657600"/>
            </a:xfrm>
            <a:custGeom>
              <a:avLst/>
              <a:gdLst/>
              <a:ahLst/>
              <a:cxnLst/>
              <a:rect l="l" t="t" r="r" b="b"/>
              <a:pathLst>
                <a:path w="1281" h="975" extrusionOk="0">
                  <a:moveTo>
                    <a:pt x="0" y="449"/>
                  </a:moveTo>
                  <a:cubicBezTo>
                    <a:pt x="20" y="442"/>
                    <a:pt x="38" y="442"/>
                    <a:pt x="57" y="441"/>
                  </a:cubicBezTo>
                  <a:cubicBezTo>
                    <a:pt x="159" y="435"/>
                    <a:pt x="261" y="430"/>
                    <a:pt x="363" y="425"/>
                  </a:cubicBezTo>
                  <a:cubicBezTo>
                    <a:pt x="416" y="422"/>
                    <a:pt x="468" y="418"/>
                    <a:pt x="521" y="414"/>
                  </a:cubicBezTo>
                  <a:cubicBezTo>
                    <a:pt x="555" y="412"/>
                    <a:pt x="555" y="412"/>
                    <a:pt x="555" y="376"/>
                  </a:cubicBezTo>
                  <a:cubicBezTo>
                    <a:pt x="554" y="335"/>
                    <a:pt x="554" y="293"/>
                    <a:pt x="552" y="252"/>
                  </a:cubicBezTo>
                  <a:cubicBezTo>
                    <a:pt x="550" y="235"/>
                    <a:pt x="556" y="229"/>
                    <a:pt x="572" y="228"/>
                  </a:cubicBezTo>
                  <a:cubicBezTo>
                    <a:pt x="617" y="224"/>
                    <a:pt x="662" y="218"/>
                    <a:pt x="707" y="215"/>
                  </a:cubicBezTo>
                  <a:cubicBezTo>
                    <a:pt x="729" y="214"/>
                    <a:pt x="735" y="205"/>
                    <a:pt x="735" y="186"/>
                  </a:cubicBezTo>
                  <a:cubicBezTo>
                    <a:pt x="733" y="143"/>
                    <a:pt x="733" y="101"/>
                    <a:pt x="731" y="59"/>
                  </a:cubicBezTo>
                  <a:cubicBezTo>
                    <a:pt x="730" y="37"/>
                    <a:pt x="738" y="31"/>
                    <a:pt x="758" y="30"/>
                  </a:cubicBezTo>
                  <a:cubicBezTo>
                    <a:pt x="873" y="21"/>
                    <a:pt x="988" y="13"/>
                    <a:pt x="1103" y="2"/>
                  </a:cubicBezTo>
                  <a:cubicBezTo>
                    <a:pt x="1129" y="0"/>
                    <a:pt x="1144" y="14"/>
                    <a:pt x="1163" y="24"/>
                  </a:cubicBezTo>
                  <a:cubicBezTo>
                    <a:pt x="1181" y="34"/>
                    <a:pt x="1202" y="39"/>
                    <a:pt x="1205" y="65"/>
                  </a:cubicBezTo>
                  <a:cubicBezTo>
                    <a:pt x="1206" y="78"/>
                    <a:pt x="1221" y="81"/>
                    <a:pt x="1233" y="84"/>
                  </a:cubicBezTo>
                  <a:cubicBezTo>
                    <a:pt x="1268" y="95"/>
                    <a:pt x="1281" y="114"/>
                    <a:pt x="1279" y="150"/>
                  </a:cubicBezTo>
                  <a:cubicBezTo>
                    <a:pt x="1272" y="261"/>
                    <a:pt x="1266" y="372"/>
                    <a:pt x="1259" y="483"/>
                  </a:cubicBezTo>
                  <a:cubicBezTo>
                    <a:pt x="1255" y="539"/>
                    <a:pt x="1236" y="592"/>
                    <a:pt x="1223" y="646"/>
                  </a:cubicBezTo>
                  <a:cubicBezTo>
                    <a:pt x="1203" y="726"/>
                    <a:pt x="1181" y="805"/>
                    <a:pt x="1162" y="885"/>
                  </a:cubicBezTo>
                  <a:cubicBezTo>
                    <a:pt x="1158" y="903"/>
                    <a:pt x="1151" y="908"/>
                    <a:pt x="1133" y="909"/>
                  </a:cubicBezTo>
                  <a:cubicBezTo>
                    <a:pt x="999" y="917"/>
                    <a:pt x="865" y="925"/>
                    <a:pt x="731" y="934"/>
                  </a:cubicBezTo>
                  <a:cubicBezTo>
                    <a:pt x="591" y="943"/>
                    <a:pt x="450" y="953"/>
                    <a:pt x="310" y="963"/>
                  </a:cubicBezTo>
                  <a:cubicBezTo>
                    <a:pt x="297" y="964"/>
                    <a:pt x="283" y="964"/>
                    <a:pt x="270" y="965"/>
                  </a:cubicBezTo>
                  <a:cubicBezTo>
                    <a:pt x="259" y="966"/>
                    <a:pt x="250" y="966"/>
                    <a:pt x="250" y="950"/>
                  </a:cubicBezTo>
                  <a:cubicBezTo>
                    <a:pt x="250" y="932"/>
                    <a:pt x="234" y="933"/>
                    <a:pt x="223" y="935"/>
                  </a:cubicBezTo>
                  <a:cubicBezTo>
                    <a:pt x="210" y="936"/>
                    <a:pt x="189" y="928"/>
                    <a:pt x="188" y="950"/>
                  </a:cubicBezTo>
                  <a:cubicBezTo>
                    <a:pt x="186" y="968"/>
                    <a:pt x="175" y="969"/>
                    <a:pt x="163" y="969"/>
                  </a:cubicBezTo>
                  <a:cubicBezTo>
                    <a:pt x="120" y="971"/>
                    <a:pt x="76" y="972"/>
                    <a:pt x="32" y="974"/>
                  </a:cubicBezTo>
                  <a:cubicBezTo>
                    <a:pt x="12" y="975"/>
                    <a:pt x="4" y="968"/>
                    <a:pt x="5" y="947"/>
                  </a:cubicBezTo>
                  <a:cubicBezTo>
                    <a:pt x="6" y="883"/>
                    <a:pt x="6" y="819"/>
                    <a:pt x="6" y="755"/>
                  </a:cubicBezTo>
                  <a:cubicBezTo>
                    <a:pt x="5" y="694"/>
                    <a:pt x="2" y="633"/>
                    <a:pt x="0" y="572"/>
                  </a:cubicBezTo>
                  <a:cubicBezTo>
                    <a:pt x="0" y="531"/>
                    <a:pt x="0" y="490"/>
                    <a:pt x="0" y="449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1611;p73"/>
            <p:cNvSpPr/>
            <p:nvPr/>
          </p:nvSpPr>
          <p:spPr>
            <a:xfrm>
              <a:off x="-32785050" y="-4303713"/>
              <a:ext cx="4171950" cy="3933825"/>
            </a:xfrm>
            <a:custGeom>
              <a:avLst/>
              <a:gdLst/>
              <a:ahLst/>
              <a:cxnLst/>
              <a:rect l="l" t="t" r="r" b="b"/>
              <a:pathLst>
                <a:path w="1112" h="1049" extrusionOk="0">
                  <a:moveTo>
                    <a:pt x="19" y="851"/>
                  </a:moveTo>
                  <a:cubicBezTo>
                    <a:pt x="13" y="827"/>
                    <a:pt x="12" y="807"/>
                    <a:pt x="13" y="787"/>
                  </a:cubicBezTo>
                  <a:cubicBezTo>
                    <a:pt x="16" y="706"/>
                    <a:pt x="11" y="626"/>
                    <a:pt x="9" y="545"/>
                  </a:cubicBezTo>
                  <a:cubicBezTo>
                    <a:pt x="7" y="459"/>
                    <a:pt x="5" y="373"/>
                    <a:pt x="3" y="287"/>
                  </a:cubicBezTo>
                  <a:cubicBezTo>
                    <a:pt x="3" y="274"/>
                    <a:pt x="0" y="261"/>
                    <a:pt x="22" y="260"/>
                  </a:cubicBezTo>
                  <a:cubicBezTo>
                    <a:pt x="33" y="260"/>
                    <a:pt x="46" y="250"/>
                    <a:pt x="48" y="238"/>
                  </a:cubicBezTo>
                  <a:cubicBezTo>
                    <a:pt x="53" y="213"/>
                    <a:pt x="71" y="206"/>
                    <a:pt x="91" y="197"/>
                  </a:cubicBezTo>
                  <a:cubicBezTo>
                    <a:pt x="113" y="187"/>
                    <a:pt x="134" y="174"/>
                    <a:pt x="123" y="143"/>
                  </a:cubicBezTo>
                  <a:cubicBezTo>
                    <a:pt x="120" y="133"/>
                    <a:pt x="125" y="125"/>
                    <a:pt x="133" y="119"/>
                  </a:cubicBezTo>
                  <a:cubicBezTo>
                    <a:pt x="142" y="112"/>
                    <a:pt x="148" y="103"/>
                    <a:pt x="148" y="92"/>
                  </a:cubicBezTo>
                  <a:cubicBezTo>
                    <a:pt x="150" y="63"/>
                    <a:pt x="167" y="49"/>
                    <a:pt x="193" y="44"/>
                  </a:cubicBezTo>
                  <a:cubicBezTo>
                    <a:pt x="207" y="41"/>
                    <a:pt x="221" y="35"/>
                    <a:pt x="225" y="24"/>
                  </a:cubicBezTo>
                  <a:cubicBezTo>
                    <a:pt x="233" y="0"/>
                    <a:pt x="249" y="2"/>
                    <a:pt x="267" y="5"/>
                  </a:cubicBezTo>
                  <a:cubicBezTo>
                    <a:pt x="279" y="7"/>
                    <a:pt x="292" y="7"/>
                    <a:pt x="302" y="13"/>
                  </a:cubicBezTo>
                  <a:cubicBezTo>
                    <a:pt x="328" y="28"/>
                    <a:pt x="357" y="26"/>
                    <a:pt x="386" y="28"/>
                  </a:cubicBezTo>
                  <a:cubicBezTo>
                    <a:pt x="409" y="30"/>
                    <a:pt x="437" y="36"/>
                    <a:pt x="448" y="69"/>
                  </a:cubicBezTo>
                  <a:cubicBezTo>
                    <a:pt x="465" y="116"/>
                    <a:pt x="483" y="125"/>
                    <a:pt x="533" y="123"/>
                  </a:cubicBezTo>
                  <a:cubicBezTo>
                    <a:pt x="558" y="122"/>
                    <a:pt x="581" y="123"/>
                    <a:pt x="602" y="141"/>
                  </a:cubicBezTo>
                  <a:cubicBezTo>
                    <a:pt x="623" y="157"/>
                    <a:pt x="650" y="164"/>
                    <a:pt x="671" y="180"/>
                  </a:cubicBezTo>
                  <a:cubicBezTo>
                    <a:pt x="685" y="191"/>
                    <a:pt x="699" y="189"/>
                    <a:pt x="713" y="182"/>
                  </a:cubicBezTo>
                  <a:cubicBezTo>
                    <a:pt x="735" y="172"/>
                    <a:pt x="757" y="169"/>
                    <a:pt x="782" y="177"/>
                  </a:cubicBezTo>
                  <a:cubicBezTo>
                    <a:pt x="798" y="183"/>
                    <a:pt x="816" y="179"/>
                    <a:pt x="833" y="179"/>
                  </a:cubicBezTo>
                  <a:cubicBezTo>
                    <a:pt x="867" y="180"/>
                    <a:pt x="902" y="187"/>
                    <a:pt x="936" y="195"/>
                  </a:cubicBezTo>
                  <a:cubicBezTo>
                    <a:pt x="949" y="198"/>
                    <a:pt x="960" y="211"/>
                    <a:pt x="961" y="227"/>
                  </a:cubicBezTo>
                  <a:cubicBezTo>
                    <a:pt x="965" y="268"/>
                    <a:pt x="982" y="296"/>
                    <a:pt x="1028" y="301"/>
                  </a:cubicBezTo>
                  <a:cubicBezTo>
                    <a:pt x="1041" y="302"/>
                    <a:pt x="1047" y="310"/>
                    <a:pt x="1036" y="323"/>
                  </a:cubicBezTo>
                  <a:cubicBezTo>
                    <a:pt x="1030" y="331"/>
                    <a:pt x="1033" y="338"/>
                    <a:pt x="1044" y="339"/>
                  </a:cubicBezTo>
                  <a:cubicBezTo>
                    <a:pt x="1081" y="343"/>
                    <a:pt x="1091" y="366"/>
                    <a:pt x="1096" y="401"/>
                  </a:cubicBezTo>
                  <a:cubicBezTo>
                    <a:pt x="1104" y="461"/>
                    <a:pt x="1091" y="519"/>
                    <a:pt x="1094" y="578"/>
                  </a:cubicBezTo>
                  <a:cubicBezTo>
                    <a:pt x="1100" y="705"/>
                    <a:pt x="1102" y="833"/>
                    <a:pt x="1105" y="960"/>
                  </a:cubicBezTo>
                  <a:cubicBezTo>
                    <a:pt x="1105" y="971"/>
                    <a:pt x="1112" y="986"/>
                    <a:pt x="1101" y="994"/>
                  </a:cubicBezTo>
                  <a:cubicBezTo>
                    <a:pt x="1087" y="1004"/>
                    <a:pt x="1071" y="1010"/>
                    <a:pt x="1055" y="1017"/>
                  </a:cubicBezTo>
                  <a:cubicBezTo>
                    <a:pt x="1049" y="1020"/>
                    <a:pt x="1046" y="1014"/>
                    <a:pt x="1044" y="1009"/>
                  </a:cubicBezTo>
                  <a:cubicBezTo>
                    <a:pt x="1036" y="997"/>
                    <a:pt x="1027" y="1003"/>
                    <a:pt x="1016" y="1006"/>
                  </a:cubicBezTo>
                  <a:cubicBezTo>
                    <a:pt x="981" y="1014"/>
                    <a:pt x="951" y="1036"/>
                    <a:pt x="913" y="1035"/>
                  </a:cubicBezTo>
                  <a:cubicBezTo>
                    <a:pt x="898" y="1035"/>
                    <a:pt x="885" y="1049"/>
                    <a:pt x="867" y="1044"/>
                  </a:cubicBezTo>
                  <a:cubicBezTo>
                    <a:pt x="857" y="1040"/>
                    <a:pt x="847" y="1038"/>
                    <a:pt x="841" y="1028"/>
                  </a:cubicBezTo>
                  <a:cubicBezTo>
                    <a:pt x="832" y="1013"/>
                    <a:pt x="836" y="1000"/>
                    <a:pt x="854" y="995"/>
                  </a:cubicBezTo>
                  <a:cubicBezTo>
                    <a:pt x="879" y="987"/>
                    <a:pt x="883" y="979"/>
                    <a:pt x="867" y="960"/>
                  </a:cubicBezTo>
                  <a:cubicBezTo>
                    <a:pt x="858" y="949"/>
                    <a:pt x="846" y="941"/>
                    <a:pt x="840" y="927"/>
                  </a:cubicBezTo>
                  <a:cubicBezTo>
                    <a:pt x="835" y="917"/>
                    <a:pt x="824" y="919"/>
                    <a:pt x="814" y="919"/>
                  </a:cubicBezTo>
                  <a:cubicBezTo>
                    <a:pt x="715" y="923"/>
                    <a:pt x="615" y="927"/>
                    <a:pt x="516" y="933"/>
                  </a:cubicBezTo>
                  <a:cubicBezTo>
                    <a:pt x="457" y="936"/>
                    <a:pt x="399" y="936"/>
                    <a:pt x="341" y="938"/>
                  </a:cubicBezTo>
                  <a:cubicBezTo>
                    <a:pt x="323" y="939"/>
                    <a:pt x="307" y="940"/>
                    <a:pt x="289" y="952"/>
                  </a:cubicBezTo>
                  <a:cubicBezTo>
                    <a:pt x="268" y="966"/>
                    <a:pt x="238" y="961"/>
                    <a:pt x="212" y="958"/>
                  </a:cubicBezTo>
                  <a:cubicBezTo>
                    <a:pt x="202" y="956"/>
                    <a:pt x="203" y="946"/>
                    <a:pt x="202" y="938"/>
                  </a:cubicBezTo>
                  <a:cubicBezTo>
                    <a:pt x="202" y="916"/>
                    <a:pt x="201" y="893"/>
                    <a:pt x="201" y="870"/>
                  </a:cubicBezTo>
                  <a:cubicBezTo>
                    <a:pt x="200" y="841"/>
                    <a:pt x="200" y="840"/>
                    <a:pt x="172" y="841"/>
                  </a:cubicBezTo>
                  <a:cubicBezTo>
                    <a:pt x="135" y="843"/>
                    <a:pt x="98" y="845"/>
                    <a:pt x="61" y="848"/>
                  </a:cubicBezTo>
                  <a:cubicBezTo>
                    <a:pt x="48" y="849"/>
                    <a:pt x="34" y="850"/>
                    <a:pt x="19" y="851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1612;p73"/>
            <p:cNvSpPr/>
            <p:nvPr/>
          </p:nvSpPr>
          <p:spPr>
            <a:xfrm>
              <a:off x="-52905025" y="-11974513"/>
              <a:ext cx="4978400" cy="3427413"/>
            </a:xfrm>
            <a:custGeom>
              <a:avLst/>
              <a:gdLst/>
              <a:ahLst/>
              <a:cxnLst/>
              <a:rect l="l" t="t" r="r" b="b"/>
              <a:pathLst>
                <a:path w="1327" h="914" extrusionOk="0">
                  <a:moveTo>
                    <a:pt x="212" y="449"/>
                  </a:moveTo>
                  <a:cubicBezTo>
                    <a:pt x="212" y="427"/>
                    <a:pt x="212" y="408"/>
                    <a:pt x="211" y="390"/>
                  </a:cubicBezTo>
                  <a:cubicBezTo>
                    <a:pt x="210" y="359"/>
                    <a:pt x="209" y="358"/>
                    <a:pt x="179" y="358"/>
                  </a:cubicBezTo>
                  <a:cubicBezTo>
                    <a:pt x="132" y="359"/>
                    <a:pt x="84" y="360"/>
                    <a:pt x="36" y="360"/>
                  </a:cubicBezTo>
                  <a:cubicBezTo>
                    <a:pt x="25" y="360"/>
                    <a:pt x="15" y="360"/>
                    <a:pt x="5" y="360"/>
                  </a:cubicBezTo>
                  <a:cubicBezTo>
                    <a:pt x="3" y="357"/>
                    <a:pt x="0" y="355"/>
                    <a:pt x="0" y="353"/>
                  </a:cubicBezTo>
                  <a:cubicBezTo>
                    <a:pt x="16" y="302"/>
                    <a:pt x="27" y="248"/>
                    <a:pt x="63" y="206"/>
                  </a:cubicBezTo>
                  <a:cubicBezTo>
                    <a:pt x="80" y="187"/>
                    <a:pt x="87" y="160"/>
                    <a:pt x="116" y="149"/>
                  </a:cubicBezTo>
                  <a:cubicBezTo>
                    <a:pt x="127" y="144"/>
                    <a:pt x="129" y="117"/>
                    <a:pt x="124" y="100"/>
                  </a:cubicBezTo>
                  <a:cubicBezTo>
                    <a:pt x="120" y="84"/>
                    <a:pt x="128" y="79"/>
                    <a:pt x="137" y="68"/>
                  </a:cubicBezTo>
                  <a:cubicBezTo>
                    <a:pt x="173" y="27"/>
                    <a:pt x="218" y="25"/>
                    <a:pt x="267" y="23"/>
                  </a:cubicBezTo>
                  <a:cubicBezTo>
                    <a:pt x="520" y="11"/>
                    <a:pt x="774" y="10"/>
                    <a:pt x="1027" y="1"/>
                  </a:cubicBezTo>
                  <a:cubicBezTo>
                    <a:pt x="1035" y="1"/>
                    <a:pt x="1043" y="0"/>
                    <a:pt x="1051" y="0"/>
                  </a:cubicBezTo>
                  <a:cubicBezTo>
                    <a:pt x="1063" y="0"/>
                    <a:pt x="1069" y="6"/>
                    <a:pt x="1065" y="18"/>
                  </a:cubicBezTo>
                  <a:cubicBezTo>
                    <a:pt x="1057" y="44"/>
                    <a:pt x="1064" y="58"/>
                    <a:pt x="1092" y="63"/>
                  </a:cubicBezTo>
                  <a:cubicBezTo>
                    <a:pt x="1105" y="66"/>
                    <a:pt x="1105" y="78"/>
                    <a:pt x="1103" y="89"/>
                  </a:cubicBezTo>
                  <a:cubicBezTo>
                    <a:pt x="1098" y="113"/>
                    <a:pt x="1102" y="130"/>
                    <a:pt x="1120" y="150"/>
                  </a:cubicBezTo>
                  <a:cubicBezTo>
                    <a:pt x="1139" y="172"/>
                    <a:pt x="1151" y="202"/>
                    <a:pt x="1175" y="222"/>
                  </a:cubicBezTo>
                  <a:cubicBezTo>
                    <a:pt x="1183" y="229"/>
                    <a:pt x="1180" y="239"/>
                    <a:pt x="1181" y="248"/>
                  </a:cubicBezTo>
                  <a:cubicBezTo>
                    <a:pt x="1183" y="269"/>
                    <a:pt x="1178" y="291"/>
                    <a:pt x="1191" y="309"/>
                  </a:cubicBezTo>
                  <a:cubicBezTo>
                    <a:pt x="1194" y="314"/>
                    <a:pt x="1194" y="318"/>
                    <a:pt x="1190" y="323"/>
                  </a:cubicBezTo>
                  <a:cubicBezTo>
                    <a:pt x="1176" y="343"/>
                    <a:pt x="1186" y="363"/>
                    <a:pt x="1188" y="383"/>
                  </a:cubicBezTo>
                  <a:cubicBezTo>
                    <a:pt x="1190" y="423"/>
                    <a:pt x="1215" y="455"/>
                    <a:pt x="1216" y="494"/>
                  </a:cubicBezTo>
                  <a:cubicBezTo>
                    <a:pt x="1217" y="510"/>
                    <a:pt x="1225" y="525"/>
                    <a:pt x="1247" y="520"/>
                  </a:cubicBezTo>
                  <a:cubicBezTo>
                    <a:pt x="1254" y="519"/>
                    <a:pt x="1262" y="519"/>
                    <a:pt x="1264" y="526"/>
                  </a:cubicBezTo>
                  <a:cubicBezTo>
                    <a:pt x="1273" y="554"/>
                    <a:pt x="1297" y="571"/>
                    <a:pt x="1312" y="594"/>
                  </a:cubicBezTo>
                  <a:cubicBezTo>
                    <a:pt x="1322" y="611"/>
                    <a:pt x="1327" y="626"/>
                    <a:pt x="1311" y="644"/>
                  </a:cubicBezTo>
                  <a:cubicBezTo>
                    <a:pt x="1299" y="657"/>
                    <a:pt x="1288" y="673"/>
                    <a:pt x="1277" y="687"/>
                  </a:cubicBezTo>
                  <a:cubicBezTo>
                    <a:pt x="1261" y="707"/>
                    <a:pt x="1246" y="731"/>
                    <a:pt x="1240" y="755"/>
                  </a:cubicBezTo>
                  <a:cubicBezTo>
                    <a:pt x="1231" y="793"/>
                    <a:pt x="1201" y="805"/>
                    <a:pt x="1174" y="805"/>
                  </a:cubicBezTo>
                  <a:cubicBezTo>
                    <a:pt x="1067" y="807"/>
                    <a:pt x="960" y="816"/>
                    <a:pt x="853" y="809"/>
                  </a:cubicBezTo>
                  <a:cubicBezTo>
                    <a:pt x="833" y="807"/>
                    <a:pt x="813" y="810"/>
                    <a:pt x="793" y="809"/>
                  </a:cubicBezTo>
                  <a:cubicBezTo>
                    <a:pt x="776" y="809"/>
                    <a:pt x="765" y="813"/>
                    <a:pt x="762" y="832"/>
                  </a:cubicBezTo>
                  <a:cubicBezTo>
                    <a:pt x="762" y="840"/>
                    <a:pt x="757" y="847"/>
                    <a:pt x="756" y="855"/>
                  </a:cubicBezTo>
                  <a:cubicBezTo>
                    <a:pt x="745" y="902"/>
                    <a:pt x="745" y="902"/>
                    <a:pt x="695" y="903"/>
                  </a:cubicBezTo>
                  <a:cubicBezTo>
                    <a:pt x="589" y="904"/>
                    <a:pt x="483" y="900"/>
                    <a:pt x="376" y="907"/>
                  </a:cubicBezTo>
                  <a:cubicBezTo>
                    <a:pt x="365" y="908"/>
                    <a:pt x="355" y="905"/>
                    <a:pt x="345" y="904"/>
                  </a:cubicBezTo>
                  <a:cubicBezTo>
                    <a:pt x="328" y="903"/>
                    <a:pt x="307" y="914"/>
                    <a:pt x="296" y="899"/>
                  </a:cubicBezTo>
                  <a:cubicBezTo>
                    <a:pt x="286" y="886"/>
                    <a:pt x="293" y="865"/>
                    <a:pt x="294" y="848"/>
                  </a:cubicBezTo>
                  <a:cubicBezTo>
                    <a:pt x="296" y="732"/>
                    <a:pt x="299" y="615"/>
                    <a:pt x="302" y="498"/>
                  </a:cubicBezTo>
                  <a:cubicBezTo>
                    <a:pt x="302" y="489"/>
                    <a:pt x="301" y="480"/>
                    <a:pt x="302" y="470"/>
                  </a:cubicBezTo>
                  <a:cubicBezTo>
                    <a:pt x="303" y="454"/>
                    <a:pt x="294" y="449"/>
                    <a:pt x="280" y="449"/>
                  </a:cubicBezTo>
                  <a:cubicBezTo>
                    <a:pt x="258" y="449"/>
                    <a:pt x="235" y="449"/>
                    <a:pt x="212" y="449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1613;p73"/>
            <p:cNvSpPr/>
            <p:nvPr/>
          </p:nvSpPr>
          <p:spPr>
            <a:xfrm>
              <a:off x="-61115156" y="-11694104"/>
              <a:ext cx="2824161" cy="4598988"/>
            </a:xfrm>
            <a:custGeom>
              <a:avLst/>
              <a:gdLst/>
              <a:ahLst/>
              <a:cxnLst/>
              <a:rect l="l" t="t" r="r" b="b"/>
              <a:pathLst>
                <a:path w="753" h="1226" extrusionOk="0">
                  <a:moveTo>
                    <a:pt x="603" y="1046"/>
                  </a:moveTo>
                  <a:cubicBezTo>
                    <a:pt x="591" y="1040"/>
                    <a:pt x="585" y="1031"/>
                    <a:pt x="586" y="1017"/>
                  </a:cubicBezTo>
                  <a:cubicBezTo>
                    <a:pt x="587" y="1006"/>
                    <a:pt x="581" y="997"/>
                    <a:pt x="572" y="990"/>
                  </a:cubicBezTo>
                  <a:cubicBezTo>
                    <a:pt x="564" y="984"/>
                    <a:pt x="556" y="979"/>
                    <a:pt x="547" y="985"/>
                  </a:cubicBezTo>
                  <a:cubicBezTo>
                    <a:pt x="535" y="991"/>
                    <a:pt x="542" y="1001"/>
                    <a:pt x="545" y="1009"/>
                  </a:cubicBezTo>
                  <a:cubicBezTo>
                    <a:pt x="549" y="1024"/>
                    <a:pt x="558" y="1039"/>
                    <a:pt x="558" y="1054"/>
                  </a:cubicBezTo>
                  <a:cubicBezTo>
                    <a:pt x="558" y="1067"/>
                    <a:pt x="575" y="1079"/>
                    <a:pt x="562" y="1091"/>
                  </a:cubicBezTo>
                  <a:cubicBezTo>
                    <a:pt x="548" y="1105"/>
                    <a:pt x="533" y="1118"/>
                    <a:pt x="511" y="1119"/>
                  </a:cubicBezTo>
                  <a:cubicBezTo>
                    <a:pt x="508" y="1119"/>
                    <a:pt x="506" y="1119"/>
                    <a:pt x="503" y="1118"/>
                  </a:cubicBezTo>
                  <a:cubicBezTo>
                    <a:pt x="472" y="1112"/>
                    <a:pt x="452" y="1127"/>
                    <a:pt x="437" y="1152"/>
                  </a:cubicBezTo>
                  <a:cubicBezTo>
                    <a:pt x="428" y="1166"/>
                    <a:pt x="411" y="1170"/>
                    <a:pt x="398" y="1162"/>
                  </a:cubicBezTo>
                  <a:cubicBezTo>
                    <a:pt x="396" y="1160"/>
                    <a:pt x="394" y="1156"/>
                    <a:pt x="394" y="1156"/>
                  </a:cubicBezTo>
                  <a:cubicBezTo>
                    <a:pt x="418" y="1135"/>
                    <a:pt x="378" y="1120"/>
                    <a:pt x="388" y="1099"/>
                  </a:cubicBezTo>
                  <a:cubicBezTo>
                    <a:pt x="393" y="1088"/>
                    <a:pt x="385" y="1079"/>
                    <a:pt x="376" y="1072"/>
                  </a:cubicBezTo>
                  <a:cubicBezTo>
                    <a:pt x="372" y="1068"/>
                    <a:pt x="365" y="1068"/>
                    <a:pt x="362" y="1073"/>
                  </a:cubicBezTo>
                  <a:cubicBezTo>
                    <a:pt x="355" y="1086"/>
                    <a:pt x="355" y="1101"/>
                    <a:pt x="342" y="1113"/>
                  </a:cubicBezTo>
                  <a:cubicBezTo>
                    <a:pt x="337" y="1117"/>
                    <a:pt x="331" y="1143"/>
                    <a:pt x="352" y="1152"/>
                  </a:cubicBezTo>
                  <a:cubicBezTo>
                    <a:pt x="356" y="1154"/>
                    <a:pt x="357" y="1159"/>
                    <a:pt x="354" y="1163"/>
                  </a:cubicBezTo>
                  <a:cubicBezTo>
                    <a:pt x="351" y="1168"/>
                    <a:pt x="346" y="1169"/>
                    <a:pt x="341" y="1166"/>
                  </a:cubicBezTo>
                  <a:cubicBezTo>
                    <a:pt x="326" y="1156"/>
                    <a:pt x="311" y="1158"/>
                    <a:pt x="296" y="1165"/>
                  </a:cubicBezTo>
                  <a:cubicBezTo>
                    <a:pt x="291" y="1168"/>
                    <a:pt x="287" y="1172"/>
                    <a:pt x="287" y="1178"/>
                  </a:cubicBezTo>
                  <a:cubicBezTo>
                    <a:pt x="287" y="1184"/>
                    <a:pt x="291" y="1187"/>
                    <a:pt x="297" y="1189"/>
                  </a:cubicBezTo>
                  <a:cubicBezTo>
                    <a:pt x="321" y="1194"/>
                    <a:pt x="343" y="1207"/>
                    <a:pt x="370" y="1208"/>
                  </a:cubicBezTo>
                  <a:cubicBezTo>
                    <a:pt x="368" y="1226"/>
                    <a:pt x="356" y="1226"/>
                    <a:pt x="347" y="1226"/>
                  </a:cubicBezTo>
                  <a:cubicBezTo>
                    <a:pt x="320" y="1225"/>
                    <a:pt x="294" y="1223"/>
                    <a:pt x="268" y="1219"/>
                  </a:cubicBezTo>
                  <a:cubicBezTo>
                    <a:pt x="241" y="1215"/>
                    <a:pt x="215" y="1212"/>
                    <a:pt x="188" y="1215"/>
                  </a:cubicBezTo>
                  <a:cubicBezTo>
                    <a:pt x="173" y="1217"/>
                    <a:pt x="159" y="1213"/>
                    <a:pt x="145" y="1214"/>
                  </a:cubicBezTo>
                  <a:cubicBezTo>
                    <a:pt x="103" y="1215"/>
                    <a:pt x="62" y="1226"/>
                    <a:pt x="21" y="1216"/>
                  </a:cubicBezTo>
                  <a:cubicBezTo>
                    <a:pt x="15" y="1215"/>
                    <a:pt x="9" y="1220"/>
                    <a:pt x="0" y="1223"/>
                  </a:cubicBezTo>
                  <a:cubicBezTo>
                    <a:pt x="3" y="1143"/>
                    <a:pt x="6" y="1066"/>
                    <a:pt x="9" y="988"/>
                  </a:cubicBezTo>
                  <a:cubicBezTo>
                    <a:pt x="17" y="768"/>
                    <a:pt x="26" y="548"/>
                    <a:pt x="34" y="329"/>
                  </a:cubicBezTo>
                  <a:cubicBezTo>
                    <a:pt x="38" y="230"/>
                    <a:pt x="43" y="130"/>
                    <a:pt x="48" y="31"/>
                  </a:cubicBezTo>
                  <a:cubicBezTo>
                    <a:pt x="49" y="4"/>
                    <a:pt x="52" y="0"/>
                    <a:pt x="78" y="2"/>
                  </a:cubicBezTo>
                  <a:cubicBezTo>
                    <a:pt x="284" y="16"/>
                    <a:pt x="491" y="10"/>
                    <a:pt x="697" y="11"/>
                  </a:cubicBezTo>
                  <a:cubicBezTo>
                    <a:pt x="753" y="11"/>
                    <a:pt x="751" y="0"/>
                    <a:pt x="750" y="65"/>
                  </a:cubicBezTo>
                  <a:cubicBezTo>
                    <a:pt x="748" y="157"/>
                    <a:pt x="745" y="250"/>
                    <a:pt x="741" y="343"/>
                  </a:cubicBezTo>
                  <a:cubicBezTo>
                    <a:pt x="734" y="484"/>
                    <a:pt x="734" y="626"/>
                    <a:pt x="731" y="767"/>
                  </a:cubicBezTo>
                  <a:cubicBezTo>
                    <a:pt x="728" y="872"/>
                    <a:pt x="723" y="976"/>
                    <a:pt x="722" y="1081"/>
                  </a:cubicBezTo>
                  <a:cubicBezTo>
                    <a:pt x="722" y="1104"/>
                    <a:pt x="711" y="1109"/>
                    <a:pt x="694" y="1115"/>
                  </a:cubicBezTo>
                  <a:cubicBezTo>
                    <a:pt x="675" y="1121"/>
                    <a:pt x="672" y="1103"/>
                    <a:pt x="666" y="1094"/>
                  </a:cubicBezTo>
                  <a:cubicBezTo>
                    <a:pt x="658" y="1080"/>
                    <a:pt x="643" y="1067"/>
                    <a:pt x="647" y="1047"/>
                  </a:cubicBezTo>
                  <a:cubicBezTo>
                    <a:pt x="656" y="1037"/>
                    <a:pt x="667" y="1045"/>
                    <a:pt x="676" y="1044"/>
                  </a:cubicBezTo>
                  <a:cubicBezTo>
                    <a:pt x="690" y="1043"/>
                    <a:pt x="699" y="1035"/>
                    <a:pt x="698" y="1021"/>
                  </a:cubicBezTo>
                  <a:cubicBezTo>
                    <a:pt x="698" y="1009"/>
                    <a:pt x="687" y="1008"/>
                    <a:pt x="678" y="1008"/>
                  </a:cubicBezTo>
                  <a:cubicBezTo>
                    <a:pt x="666" y="1007"/>
                    <a:pt x="654" y="1007"/>
                    <a:pt x="642" y="1006"/>
                  </a:cubicBezTo>
                  <a:cubicBezTo>
                    <a:pt x="617" y="1004"/>
                    <a:pt x="615" y="1005"/>
                    <a:pt x="610" y="1037"/>
                  </a:cubicBezTo>
                  <a:cubicBezTo>
                    <a:pt x="608" y="1040"/>
                    <a:pt x="605" y="1043"/>
                    <a:pt x="603" y="1046"/>
                  </a:cubicBezTo>
                  <a:close/>
                </a:path>
              </a:pathLst>
            </a:custGeom>
            <a:solidFill>
              <a:srgbClr val="008C50">
                <a:alpha val="98823"/>
              </a:srgbClr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1614;p73"/>
            <p:cNvSpPr/>
            <p:nvPr/>
          </p:nvSpPr>
          <p:spPr>
            <a:xfrm>
              <a:off x="-22309139" y="13030200"/>
              <a:ext cx="3756025" cy="5235575"/>
            </a:xfrm>
            <a:custGeom>
              <a:avLst/>
              <a:gdLst/>
              <a:ahLst/>
              <a:cxnLst/>
              <a:rect l="l" t="t" r="r" b="b"/>
              <a:pathLst>
                <a:path w="1001" h="1396" extrusionOk="0">
                  <a:moveTo>
                    <a:pt x="777" y="1"/>
                  </a:moveTo>
                  <a:cubicBezTo>
                    <a:pt x="780" y="50"/>
                    <a:pt x="782" y="97"/>
                    <a:pt x="785" y="143"/>
                  </a:cubicBezTo>
                  <a:cubicBezTo>
                    <a:pt x="787" y="174"/>
                    <a:pt x="787" y="175"/>
                    <a:pt x="817" y="173"/>
                  </a:cubicBezTo>
                  <a:cubicBezTo>
                    <a:pt x="860" y="171"/>
                    <a:pt x="902" y="168"/>
                    <a:pt x="945" y="164"/>
                  </a:cubicBezTo>
                  <a:cubicBezTo>
                    <a:pt x="963" y="163"/>
                    <a:pt x="968" y="169"/>
                    <a:pt x="968" y="186"/>
                  </a:cubicBezTo>
                  <a:cubicBezTo>
                    <a:pt x="974" y="348"/>
                    <a:pt x="984" y="510"/>
                    <a:pt x="987" y="672"/>
                  </a:cubicBezTo>
                  <a:cubicBezTo>
                    <a:pt x="990" y="789"/>
                    <a:pt x="997" y="907"/>
                    <a:pt x="1000" y="1025"/>
                  </a:cubicBezTo>
                  <a:cubicBezTo>
                    <a:pt x="1001" y="1049"/>
                    <a:pt x="995" y="1066"/>
                    <a:pt x="976" y="1084"/>
                  </a:cubicBezTo>
                  <a:cubicBezTo>
                    <a:pt x="871" y="1183"/>
                    <a:pt x="767" y="1283"/>
                    <a:pt x="662" y="1383"/>
                  </a:cubicBezTo>
                  <a:cubicBezTo>
                    <a:pt x="656" y="1389"/>
                    <a:pt x="651" y="1395"/>
                    <a:pt x="642" y="1396"/>
                  </a:cubicBezTo>
                  <a:cubicBezTo>
                    <a:pt x="635" y="1392"/>
                    <a:pt x="636" y="1384"/>
                    <a:pt x="636" y="1378"/>
                  </a:cubicBezTo>
                  <a:cubicBezTo>
                    <a:pt x="643" y="1274"/>
                    <a:pt x="650" y="1169"/>
                    <a:pt x="656" y="1065"/>
                  </a:cubicBezTo>
                  <a:cubicBezTo>
                    <a:pt x="659" y="1030"/>
                    <a:pt x="637" y="996"/>
                    <a:pt x="604" y="988"/>
                  </a:cubicBezTo>
                  <a:cubicBezTo>
                    <a:pt x="587" y="984"/>
                    <a:pt x="577" y="980"/>
                    <a:pt x="578" y="961"/>
                  </a:cubicBezTo>
                  <a:cubicBezTo>
                    <a:pt x="578" y="947"/>
                    <a:pt x="565" y="945"/>
                    <a:pt x="556" y="941"/>
                  </a:cubicBezTo>
                  <a:cubicBezTo>
                    <a:pt x="542" y="934"/>
                    <a:pt x="526" y="929"/>
                    <a:pt x="516" y="915"/>
                  </a:cubicBezTo>
                  <a:cubicBezTo>
                    <a:pt x="503" y="898"/>
                    <a:pt x="494" y="875"/>
                    <a:pt x="463" y="889"/>
                  </a:cubicBezTo>
                  <a:cubicBezTo>
                    <a:pt x="453" y="893"/>
                    <a:pt x="440" y="877"/>
                    <a:pt x="438" y="863"/>
                  </a:cubicBezTo>
                  <a:cubicBezTo>
                    <a:pt x="436" y="850"/>
                    <a:pt x="434" y="840"/>
                    <a:pt x="424" y="831"/>
                  </a:cubicBezTo>
                  <a:cubicBezTo>
                    <a:pt x="407" y="816"/>
                    <a:pt x="405" y="794"/>
                    <a:pt x="405" y="773"/>
                  </a:cubicBezTo>
                  <a:cubicBezTo>
                    <a:pt x="406" y="731"/>
                    <a:pt x="405" y="729"/>
                    <a:pt x="367" y="724"/>
                  </a:cubicBezTo>
                  <a:cubicBezTo>
                    <a:pt x="358" y="722"/>
                    <a:pt x="351" y="720"/>
                    <a:pt x="349" y="712"/>
                  </a:cubicBezTo>
                  <a:cubicBezTo>
                    <a:pt x="344" y="695"/>
                    <a:pt x="337" y="681"/>
                    <a:pt x="323" y="669"/>
                  </a:cubicBezTo>
                  <a:cubicBezTo>
                    <a:pt x="313" y="660"/>
                    <a:pt x="321" y="649"/>
                    <a:pt x="328" y="641"/>
                  </a:cubicBezTo>
                  <a:cubicBezTo>
                    <a:pt x="336" y="631"/>
                    <a:pt x="338" y="621"/>
                    <a:pt x="329" y="612"/>
                  </a:cubicBezTo>
                  <a:cubicBezTo>
                    <a:pt x="296" y="583"/>
                    <a:pt x="266" y="546"/>
                    <a:pt x="214" y="556"/>
                  </a:cubicBezTo>
                  <a:cubicBezTo>
                    <a:pt x="189" y="561"/>
                    <a:pt x="174" y="550"/>
                    <a:pt x="157" y="530"/>
                  </a:cubicBezTo>
                  <a:cubicBezTo>
                    <a:pt x="138" y="510"/>
                    <a:pt x="129" y="493"/>
                    <a:pt x="129" y="466"/>
                  </a:cubicBezTo>
                  <a:cubicBezTo>
                    <a:pt x="129" y="441"/>
                    <a:pt x="108" y="427"/>
                    <a:pt x="88" y="416"/>
                  </a:cubicBezTo>
                  <a:cubicBezTo>
                    <a:pt x="79" y="411"/>
                    <a:pt x="68" y="409"/>
                    <a:pt x="65" y="397"/>
                  </a:cubicBezTo>
                  <a:cubicBezTo>
                    <a:pt x="59" y="375"/>
                    <a:pt x="44" y="364"/>
                    <a:pt x="23" y="358"/>
                  </a:cubicBezTo>
                  <a:cubicBezTo>
                    <a:pt x="17" y="356"/>
                    <a:pt x="8" y="353"/>
                    <a:pt x="9" y="346"/>
                  </a:cubicBezTo>
                  <a:cubicBezTo>
                    <a:pt x="13" y="322"/>
                    <a:pt x="0" y="299"/>
                    <a:pt x="2" y="276"/>
                  </a:cubicBezTo>
                  <a:cubicBezTo>
                    <a:pt x="4" y="258"/>
                    <a:pt x="10" y="239"/>
                    <a:pt x="31" y="232"/>
                  </a:cubicBezTo>
                  <a:cubicBezTo>
                    <a:pt x="53" y="224"/>
                    <a:pt x="59" y="197"/>
                    <a:pt x="83" y="190"/>
                  </a:cubicBezTo>
                  <a:cubicBezTo>
                    <a:pt x="89" y="189"/>
                    <a:pt x="89" y="179"/>
                    <a:pt x="89" y="173"/>
                  </a:cubicBezTo>
                  <a:cubicBezTo>
                    <a:pt x="90" y="163"/>
                    <a:pt x="91" y="153"/>
                    <a:pt x="98" y="147"/>
                  </a:cubicBezTo>
                  <a:cubicBezTo>
                    <a:pt x="121" y="125"/>
                    <a:pt x="123" y="98"/>
                    <a:pt x="118" y="70"/>
                  </a:cubicBezTo>
                  <a:cubicBezTo>
                    <a:pt x="115" y="48"/>
                    <a:pt x="125" y="43"/>
                    <a:pt x="144" y="42"/>
                  </a:cubicBezTo>
                  <a:cubicBezTo>
                    <a:pt x="209" y="39"/>
                    <a:pt x="274" y="37"/>
                    <a:pt x="339" y="31"/>
                  </a:cubicBezTo>
                  <a:cubicBezTo>
                    <a:pt x="478" y="20"/>
                    <a:pt x="618" y="11"/>
                    <a:pt x="757" y="1"/>
                  </a:cubicBezTo>
                  <a:cubicBezTo>
                    <a:pt x="762" y="0"/>
                    <a:pt x="768" y="1"/>
                    <a:pt x="777" y="1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1615;p73"/>
            <p:cNvSpPr/>
            <p:nvPr/>
          </p:nvSpPr>
          <p:spPr>
            <a:xfrm>
              <a:off x="-49891950" y="-8894763"/>
              <a:ext cx="3873500" cy="4833938"/>
            </a:xfrm>
            <a:custGeom>
              <a:avLst/>
              <a:gdLst/>
              <a:ahLst/>
              <a:cxnLst/>
              <a:rect l="l" t="t" r="r" b="b"/>
              <a:pathLst>
                <a:path w="1033" h="1289" extrusionOk="0">
                  <a:moveTo>
                    <a:pt x="1033" y="1212"/>
                  </a:moveTo>
                  <a:cubicBezTo>
                    <a:pt x="1009" y="1219"/>
                    <a:pt x="989" y="1217"/>
                    <a:pt x="970" y="1218"/>
                  </a:cubicBezTo>
                  <a:cubicBezTo>
                    <a:pt x="741" y="1219"/>
                    <a:pt x="513" y="1229"/>
                    <a:pt x="284" y="1226"/>
                  </a:cubicBezTo>
                  <a:cubicBezTo>
                    <a:pt x="263" y="1226"/>
                    <a:pt x="245" y="1226"/>
                    <a:pt x="243" y="1255"/>
                  </a:cubicBezTo>
                  <a:cubicBezTo>
                    <a:pt x="243" y="1266"/>
                    <a:pt x="233" y="1276"/>
                    <a:pt x="226" y="1289"/>
                  </a:cubicBezTo>
                  <a:cubicBezTo>
                    <a:pt x="207" y="1281"/>
                    <a:pt x="182" y="1284"/>
                    <a:pt x="174" y="1257"/>
                  </a:cubicBezTo>
                  <a:cubicBezTo>
                    <a:pt x="173" y="1256"/>
                    <a:pt x="172" y="1254"/>
                    <a:pt x="171" y="1254"/>
                  </a:cubicBezTo>
                  <a:cubicBezTo>
                    <a:pt x="133" y="1255"/>
                    <a:pt x="111" y="1219"/>
                    <a:pt x="76" y="1210"/>
                  </a:cubicBezTo>
                  <a:cubicBezTo>
                    <a:pt x="44" y="1202"/>
                    <a:pt x="29" y="1175"/>
                    <a:pt x="30" y="1141"/>
                  </a:cubicBezTo>
                  <a:cubicBezTo>
                    <a:pt x="30" y="1120"/>
                    <a:pt x="39" y="1096"/>
                    <a:pt x="15" y="1078"/>
                  </a:cubicBezTo>
                  <a:cubicBezTo>
                    <a:pt x="0" y="1067"/>
                    <a:pt x="12" y="1053"/>
                    <a:pt x="21" y="1044"/>
                  </a:cubicBezTo>
                  <a:cubicBezTo>
                    <a:pt x="32" y="1032"/>
                    <a:pt x="47" y="1023"/>
                    <a:pt x="25" y="1007"/>
                  </a:cubicBezTo>
                  <a:cubicBezTo>
                    <a:pt x="18" y="1002"/>
                    <a:pt x="22" y="994"/>
                    <a:pt x="26" y="989"/>
                  </a:cubicBezTo>
                  <a:cubicBezTo>
                    <a:pt x="36" y="975"/>
                    <a:pt x="34" y="960"/>
                    <a:pt x="32" y="944"/>
                  </a:cubicBezTo>
                  <a:cubicBezTo>
                    <a:pt x="25" y="897"/>
                    <a:pt x="55" y="864"/>
                    <a:pt x="84" y="834"/>
                  </a:cubicBezTo>
                  <a:cubicBezTo>
                    <a:pt x="98" y="820"/>
                    <a:pt x="105" y="797"/>
                    <a:pt x="129" y="793"/>
                  </a:cubicBezTo>
                  <a:cubicBezTo>
                    <a:pt x="130" y="793"/>
                    <a:pt x="131" y="791"/>
                    <a:pt x="131" y="790"/>
                  </a:cubicBezTo>
                  <a:cubicBezTo>
                    <a:pt x="124" y="759"/>
                    <a:pt x="156" y="746"/>
                    <a:pt x="163" y="723"/>
                  </a:cubicBezTo>
                  <a:cubicBezTo>
                    <a:pt x="171" y="700"/>
                    <a:pt x="179" y="676"/>
                    <a:pt x="179" y="651"/>
                  </a:cubicBezTo>
                  <a:cubicBezTo>
                    <a:pt x="179" y="639"/>
                    <a:pt x="195" y="632"/>
                    <a:pt x="206" y="624"/>
                  </a:cubicBezTo>
                  <a:cubicBezTo>
                    <a:pt x="217" y="617"/>
                    <a:pt x="218" y="611"/>
                    <a:pt x="208" y="599"/>
                  </a:cubicBezTo>
                  <a:cubicBezTo>
                    <a:pt x="188" y="578"/>
                    <a:pt x="190" y="549"/>
                    <a:pt x="210" y="529"/>
                  </a:cubicBezTo>
                  <a:cubicBezTo>
                    <a:pt x="219" y="520"/>
                    <a:pt x="233" y="514"/>
                    <a:pt x="225" y="497"/>
                  </a:cubicBezTo>
                  <a:cubicBezTo>
                    <a:pt x="225" y="496"/>
                    <a:pt x="225" y="494"/>
                    <a:pt x="226" y="493"/>
                  </a:cubicBezTo>
                  <a:cubicBezTo>
                    <a:pt x="247" y="472"/>
                    <a:pt x="260" y="449"/>
                    <a:pt x="246" y="418"/>
                  </a:cubicBezTo>
                  <a:cubicBezTo>
                    <a:pt x="264" y="394"/>
                    <a:pt x="238" y="395"/>
                    <a:pt x="226" y="386"/>
                  </a:cubicBezTo>
                  <a:cubicBezTo>
                    <a:pt x="238" y="374"/>
                    <a:pt x="249" y="362"/>
                    <a:pt x="269" y="362"/>
                  </a:cubicBezTo>
                  <a:cubicBezTo>
                    <a:pt x="277" y="362"/>
                    <a:pt x="286" y="355"/>
                    <a:pt x="295" y="352"/>
                  </a:cubicBezTo>
                  <a:cubicBezTo>
                    <a:pt x="307" y="349"/>
                    <a:pt x="313" y="341"/>
                    <a:pt x="311" y="329"/>
                  </a:cubicBezTo>
                  <a:cubicBezTo>
                    <a:pt x="308" y="313"/>
                    <a:pt x="293" y="326"/>
                    <a:pt x="284" y="320"/>
                  </a:cubicBezTo>
                  <a:cubicBezTo>
                    <a:pt x="281" y="309"/>
                    <a:pt x="293" y="306"/>
                    <a:pt x="297" y="299"/>
                  </a:cubicBezTo>
                  <a:cubicBezTo>
                    <a:pt x="303" y="290"/>
                    <a:pt x="306" y="278"/>
                    <a:pt x="297" y="274"/>
                  </a:cubicBezTo>
                  <a:cubicBezTo>
                    <a:pt x="277" y="266"/>
                    <a:pt x="281" y="257"/>
                    <a:pt x="289" y="243"/>
                  </a:cubicBezTo>
                  <a:cubicBezTo>
                    <a:pt x="292" y="238"/>
                    <a:pt x="292" y="230"/>
                    <a:pt x="292" y="223"/>
                  </a:cubicBezTo>
                  <a:cubicBezTo>
                    <a:pt x="293" y="175"/>
                    <a:pt x="312" y="134"/>
                    <a:pt x="343" y="98"/>
                  </a:cubicBezTo>
                  <a:cubicBezTo>
                    <a:pt x="348" y="92"/>
                    <a:pt x="351" y="86"/>
                    <a:pt x="350" y="80"/>
                  </a:cubicBezTo>
                  <a:cubicBezTo>
                    <a:pt x="346" y="65"/>
                    <a:pt x="350" y="59"/>
                    <a:pt x="367" y="60"/>
                  </a:cubicBezTo>
                  <a:cubicBezTo>
                    <a:pt x="375" y="60"/>
                    <a:pt x="378" y="51"/>
                    <a:pt x="381" y="42"/>
                  </a:cubicBezTo>
                  <a:cubicBezTo>
                    <a:pt x="392" y="5"/>
                    <a:pt x="395" y="3"/>
                    <a:pt x="432" y="3"/>
                  </a:cubicBezTo>
                  <a:cubicBezTo>
                    <a:pt x="438" y="4"/>
                    <a:pt x="443" y="5"/>
                    <a:pt x="448" y="4"/>
                  </a:cubicBezTo>
                  <a:cubicBezTo>
                    <a:pt x="471" y="0"/>
                    <a:pt x="475" y="12"/>
                    <a:pt x="475" y="32"/>
                  </a:cubicBezTo>
                  <a:cubicBezTo>
                    <a:pt x="474" y="65"/>
                    <a:pt x="476" y="98"/>
                    <a:pt x="475" y="131"/>
                  </a:cubicBezTo>
                  <a:cubicBezTo>
                    <a:pt x="474" y="149"/>
                    <a:pt x="482" y="155"/>
                    <a:pt x="498" y="155"/>
                  </a:cubicBezTo>
                  <a:cubicBezTo>
                    <a:pt x="528" y="153"/>
                    <a:pt x="559" y="157"/>
                    <a:pt x="592" y="150"/>
                  </a:cubicBezTo>
                  <a:cubicBezTo>
                    <a:pt x="591" y="179"/>
                    <a:pt x="609" y="181"/>
                    <a:pt x="631" y="180"/>
                  </a:cubicBezTo>
                  <a:cubicBezTo>
                    <a:pt x="660" y="179"/>
                    <a:pt x="660" y="180"/>
                    <a:pt x="661" y="211"/>
                  </a:cubicBezTo>
                  <a:cubicBezTo>
                    <a:pt x="661" y="234"/>
                    <a:pt x="663" y="256"/>
                    <a:pt x="661" y="278"/>
                  </a:cubicBezTo>
                  <a:cubicBezTo>
                    <a:pt x="659" y="299"/>
                    <a:pt x="670" y="305"/>
                    <a:pt x="686" y="305"/>
                  </a:cubicBezTo>
                  <a:cubicBezTo>
                    <a:pt x="710" y="304"/>
                    <a:pt x="734" y="302"/>
                    <a:pt x="758" y="301"/>
                  </a:cubicBezTo>
                  <a:cubicBezTo>
                    <a:pt x="782" y="300"/>
                    <a:pt x="785" y="303"/>
                    <a:pt x="785" y="328"/>
                  </a:cubicBezTo>
                  <a:cubicBezTo>
                    <a:pt x="785" y="340"/>
                    <a:pt x="785" y="352"/>
                    <a:pt x="783" y="364"/>
                  </a:cubicBezTo>
                  <a:cubicBezTo>
                    <a:pt x="780" y="382"/>
                    <a:pt x="789" y="388"/>
                    <a:pt x="805" y="388"/>
                  </a:cubicBezTo>
                  <a:cubicBezTo>
                    <a:pt x="810" y="388"/>
                    <a:pt x="816" y="389"/>
                    <a:pt x="821" y="388"/>
                  </a:cubicBezTo>
                  <a:cubicBezTo>
                    <a:pt x="840" y="385"/>
                    <a:pt x="844" y="396"/>
                    <a:pt x="843" y="412"/>
                  </a:cubicBezTo>
                  <a:cubicBezTo>
                    <a:pt x="842" y="430"/>
                    <a:pt x="838" y="449"/>
                    <a:pt x="867" y="452"/>
                  </a:cubicBezTo>
                  <a:cubicBezTo>
                    <a:pt x="879" y="454"/>
                    <a:pt x="876" y="469"/>
                    <a:pt x="868" y="473"/>
                  </a:cubicBezTo>
                  <a:cubicBezTo>
                    <a:pt x="838" y="492"/>
                    <a:pt x="823" y="525"/>
                    <a:pt x="796" y="546"/>
                  </a:cubicBezTo>
                  <a:cubicBezTo>
                    <a:pt x="786" y="553"/>
                    <a:pt x="780" y="562"/>
                    <a:pt x="791" y="572"/>
                  </a:cubicBezTo>
                  <a:cubicBezTo>
                    <a:pt x="811" y="591"/>
                    <a:pt x="799" y="612"/>
                    <a:pt x="784" y="619"/>
                  </a:cubicBezTo>
                  <a:cubicBezTo>
                    <a:pt x="751" y="634"/>
                    <a:pt x="759" y="669"/>
                    <a:pt x="741" y="691"/>
                  </a:cubicBezTo>
                  <a:cubicBezTo>
                    <a:pt x="737" y="696"/>
                    <a:pt x="741" y="701"/>
                    <a:pt x="745" y="705"/>
                  </a:cubicBezTo>
                  <a:cubicBezTo>
                    <a:pt x="753" y="712"/>
                    <a:pt x="761" y="721"/>
                    <a:pt x="770" y="723"/>
                  </a:cubicBezTo>
                  <a:cubicBezTo>
                    <a:pt x="796" y="731"/>
                    <a:pt x="813" y="743"/>
                    <a:pt x="810" y="773"/>
                  </a:cubicBezTo>
                  <a:cubicBezTo>
                    <a:pt x="810" y="777"/>
                    <a:pt x="814" y="784"/>
                    <a:pt x="818" y="786"/>
                  </a:cubicBezTo>
                  <a:cubicBezTo>
                    <a:pt x="845" y="796"/>
                    <a:pt x="840" y="822"/>
                    <a:pt x="846" y="842"/>
                  </a:cubicBezTo>
                  <a:cubicBezTo>
                    <a:pt x="849" y="849"/>
                    <a:pt x="844" y="860"/>
                    <a:pt x="851" y="864"/>
                  </a:cubicBezTo>
                  <a:cubicBezTo>
                    <a:pt x="870" y="876"/>
                    <a:pt x="865" y="891"/>
                    <a:pt x="861" y="906"/>
                  </a:cubicBezTo>
                  <a:cubicBezTo>
                    <a:pt x="854" y="936"/>
                    <a:pt x="870" y="964"/>
                    <a:pt x="866" y="993"/>
                  </a:cubicBezTo>
                  <a:cubicBezTo>
                    <a:pt x="866" y="994"/>
                    <a:pt x="866" y="996"/>
                    <a:pt x="867" y="997"/>
                  </a:cubicBezTo>
                  <a:cubicBezTo>
                    <a:pt x="905" y="1019"/>
                    <a:pt x="897" y="1068"/>
                    <a:pt x="925" y="1097"/>
                  </a:cubicBezTo>
                  <a:cubicBezTo>
                    <a:pt x="934" y="1105"/>
                    <a:pt x="938" y="1117"/>
                    <a:pt x="952" y="1119"/>
                  </a:cubicBezTo>
                  <a:cubicBezTo>
                    <a:pt x="970" y="1122"/>
                    <a:pt x="979" y="1137"/>
                    <a:pt x="985" y="1151"/>
                  </a:cubicBezTo>
                  <a:cubicBezTo>
                    <a:pt x="996" y="1174"/>
                    <a:pt x="1009" y="1194"/>
                    <a:pt x="1033" y="1212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1616;p73"/>
            <p:cNvSpPr/>
            <p:nvPr/>
          </p:nvSpPr>
          <p:spPr>
            <a:xfrm>
              <a:off x="-20920077" y="4060825"/>
              <a:ext cx="3509963" cy="7524750"/>
            </a:xfrm>
            <a:custGeom>
              <a:avLst/>
              <a:gdLst/>
              <a:ahLst/>
              <a:cxnLst/>
              <a:rect l="l" t="t" r="r" b="b"/>
              <a:pathLst>
                <a:path w="936" h="2006" extrusionOk="0">
                  <a:moveTo>
                    <a:pt x="236" y="1731"/>
                  </a:moveTo>
                  <a:cubicBezTo>
                    <a:pt x="234" y="1662"/>
                    <a:pt x="234" y="1587"/>
                    <a:pt x="230" y="1511"/>
                  </a:cubicBezTo>
                  <a:cubicBezTo>
                    <a:pt x="229" y="1486"/>
                    <a:pt x="243" y="1466"/>
                    <a:pt x="243" y="1441"/>
                  </a:cubicBezTo>
                  <a:cubicBezTo>
                    <a:pt x="241" y="1406"/>
                    <a:pt x="241" y="1370"/>
                    <a:pt x="240" y="1334"/>
                  </a:cubicBezTo>
                  <a:cubicBezTo>
                    <a:pt x="238" y="1202"/>
                    <a:pt x="233" y="1071"/>
                    <a:pt x="224" y="940"/>
                  </a:cubicBezTo>
                  <a:cubicBezTo>
                    <a:pt x="222" y="907"/>
                    <a:pt x="201" y="880"/>
                    <a:pt x="187" y="851"/>
                  </a:cubicBezTo>
                  <a:cubicBezTo>
                    <a:pt x="180" y="836"/>
                    <a:pt x="171" y="824"/>
                    <a:pt x="175" y="807"/>
                  </a:cubicBezTo>
                  <a:cubicBezTo>
                    <a:pt x="177" y="799"/>
                    <a:pt x="179" y="789"/>
                    <a:pt x="172" y="784"/>
                  </a:cubicBezTo>
                  <a:cubicBezTo>
                    <a:pt x="142" y="760"/>
                    <a:pt x="159" y="727"/>
                    <a:pt x="154" y="698"/>
                  </a:cubicBezTo>
                  <a:cubicBezTo>
                    <a:pt x="151" y="682"/>
                    <a:pt x="165" y="675"/>
                    <a:pt x="179" y="673"/>
                  </a:cubicBezTo>
                  <a:cubicBezTo>
                    <a:pt x="198" y="671"/>
                    <a:pt x="198" y="662"/>
                    <a:pt x="194" y="646"/>
                  </a:cubicBezTo>
                  <a:cubicBezTo>
                    <a:pt x="189" y="628"/>
                    <a:pt x="175" y="614"/>
                    <a:pt x="177" y="594"/>
                  </a:cubicBezTo>
                  <a:cubicBezTo>
                    <a:pt x="178" y="584"/>
                    <a:pt x="165" y="574"/>
                    <a:pt x="155" y="574"/>
                  </a:cubicBezTo>
                  <a:cubicBezTo>
                    <a:pt x="138" y="574"/>
                    <a:pt x="130" y="561"/>
                    <a:pt x="118" y="554"/>
                  </a:cubicBezTo>
                  <a:cubicBezTo>
                    <a:pt x="91" y="538"/>
                    <a:pt x="72" y="520"/>
                    <a:pt x="80" y="485"/>
                  </a:cubicBezTo>
                  <a:cubicBezTo>
                    <a:pt x="82" y="473"/>
                    <a:pt x="78" y="462"/>
                    <a:pt x="70" y="452"/>
                  </a:cubicBezTo>
                  <a:cubicBezTo>
                    <a:pt x="61" y="441"/>
                    <a:pt x="51" y="430"/>
                    <a:pt x="52" y="414"/>
                  </a:cubicBezTo>
                  <a:cubicBezTo>
                    <a:pt x="53" y="404"/>
                    <a:pt x="45" y="395"/>
                    <a:pt x="36" y="393"/>
                  </a:cubicBezTo>
                  <a:cubicBezTo>
                    <a:pt x="17" y="387"/>
                    <a:pt x="17" y="374"/>
                    <a:pt x="16" y="359"/>
                  </a:cubicBezTo>
                  <a:cubicBezTo>
                    <a:pt x="12" y="257"/>
                    <a:pt x="7" y="155"/>
                    <a:pt x="2" y="53"/>
                  </a:cubicBezTo>
                  <a:cubicBezTo>
                    <a:pt x="0" y="17"/>
                    <a:pt x="0" y="17"/>
                    <a:pt x="34" y="14"/>
                  </a:cubicBezTo>
                  <a:cubicBezTo>
                    <a:pt x="80" y="11"/>
                    <a:pt x="127" y="9"/>
                    <a:pt x="173" y="3"/>
                  </a:cubicBezTo>
                  <a:cubicBezTo>
                    <a:pt x="196" y="0"/>
                    <a:pt x="203" y="12"/>
                    <a:pt x="204" y="28"/>
                  </a:cubicBezTo>
                  <a:cubicBezTo>
                    <a:pt x="212" y="105"/>
                    <a:pt x="239" y="178"/>
                    <a:pt x="243" y="255"/>
                  </a:cubicBezTo>
                  <a:cubicBezTo>
                    <a:pt x="245" y="286"/>
                    <a:pt x="257" y="315"/>
                    <a:pt x="280" y="337"/>
                  </a:cubicBezTo>
                  <a:cubicBezTo>
                    <a:pt x="288" y="345"/>
                    <a:pt x="294" y="351"/>
                    <a:pt x="288" y="363"/>
                  </a:cubicBezTo>
                  <a:cubicBezTo>
                    <a:pt x="283" y="374"/>
                    <a:pt x="291" y="384"/>
                    <a:pt x="294" y="394"/>
                  </a:cubicBezTo>
                  <a:cubicBezTo>
                    <a:pt x="302" y="417"/>
                    <a:pt x="312" y="438"/>
                    <a:pt x="311" y="463"/>
                  </a:cubicBezTo>
                  <a:cubicBezTo>
                    <a:pt x="310" y="479"/>
                    <a:pt x="318" y="491"/>
                    <a:pt x="331" y="500"/>
                  </a:cubicBezTo>
                  <a:cubicBezTo>
                    <a:pt x="341" y="508"/>
                    <a:pt x="349" y="516"/>
                    <a:pt x="345" y="530"/>
                  </a:cubicBezTo>
                  <a:cubicBezTo>
                    <a:pt x="334" y="572"/>
                    <a:pt x="353" y="605"/>
                    <a:pt x="373" y="638"/>
                  </a:cubicBezTo>
                  <a:cubicBezTo>
                    <a:pt x="378" y="646"/>
                    <a:pt x="385" y="653"/>
                    <a:pt x="384" y="663"/>
                  </a:cubicBezTo>
                  <a:cubicBezTo>
                    <a:pt x="382" y="714"/>
                    <a:pt x="407" y="758"/>
                    <a:pt x="425" y="803"/>
                  </a:cubicBezTo>
                  <a:cubicBezTo>
                    <a:pt x="454" y="878"/>
                    <a:pt x="487" y="951"/>
                    <a:pt x="523" y="1023"/>
                  </a:cubicBezTo>
                  <a:cubicBezTo>
                    <a:pt x="548" y="1075"/>
                    <a:pt x="568" y="1130"/>
                    <a:pt x="587" y="1185"/>
                  </a:cubicBezTo>
                  <a:cubicBezTo>
                    <a:pt x="600" y="1222"/>
                    <a:pt x="617" y="1255"/>
                    <a:pt x="636" y="1289"/>
                  </a:cubicBezTo>
                  <a:cubicBezTo>
                    <a:pt x="655" y="1325"/>
                    <a:pt x="668" y="1365"/>
                    <a:pt x="686" y="1401"/>
                  </a:cubicBezTo>
                  <a:cubicBezTo>
                    <a:pt x="721" y="1474"/>
                    <a:pt x="753" y="1548"/>
                    <a:pt x="798" y="1616"/>
                  </a:cubicBezTo>
                  <a:cubicBezTo>
                    <a:pt x="817" y="1644"/>
                    <a:pt x="831" y="1676"/>
                    <a:pt x="845" y="1708"/>
                  </a:cubicBezTo>
                  <a:cubicBezTo>
                    <a:pt x="864" y="1751"/>
                    <a:pt x="885" y="1794"/>
                    <a:pt x="908" y="1836"/>
                  </a:cubicBezTo>
                  <a:cubicBezTo>
                    <a:pt x="936" y="1887"/>
                    <a:pt x="934" y="1914"/>
                    <a:pt x="895" y="1957"/>
                  </a:cubicBezTo>
                  <a:cubicBezTo>
                    <a:pt x="887" y="1966"/>
                    <a:pt x="878" y="1964"/>
                    <a:pt x="869" y="1964"/>
                  </a:cubicBezTo>
                  <a:cubicBezTo>
                    <a:pt x="794" y="1969"/>
                    <a:pt x="718" y="1973"/>
                    <a:pt x="643" y="1978"/>
                  </a:cubicBezTo>
                  <a:cubicBezTo>
                    <a:pt x="521" y="1986"/>
                    <a:pt x="399" y="1995"/>
                    <a:pt x="277" y="2004"/>
                  </a:cubicBezTo>
                  <a:cubicBezTo>
                    <a:pt x="247" y="2006"/>
                    <a:pt x="247" y="2006"/>
                    <a:pt x="246" y="1976"/>
                  </a:cubicBezTo>
                  <a:cubicBezTo>
                    <a:pt x="242" y="1897"/>
                    <a:pt x="239" y="1817"/>
                    <a:pt x="236" y="1731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1617;p73"/>
            <p:cNvSpPr/>
            <p:nvPr/>
          </p:nvSpPr>
          <p:spPr>
            <a:xfrm>
              <a:off x="-33782000" y="-9367838"/>
              <a:ext cx="2309813" cy="5994400"/>
            </a:xfrm>
            <a:custGeom>
              <a:avLst/>
              <a:gdLst/>
              <a:ahLst/>
              <a:cxnLst/>
              <a:rect l="l" t="t" r="r" b="b"/>
              <a:pathLst>
                <a:path w="616" h="1598" extrusionOk="0">
                  <a:moveTo>
                    <a:pt x="580" y="7"/>
                  </a:moveTo>
                  <a:cubicBezTo>
                    <a:pt x="583" y="130"/>
                    <a:pt x="584" y="248"/>
                    <a:pt x="589" y="366"/>
                  </a:cubicBezTo>
                  <a:cubicBezTo>
                    <a:pt x="597" y="553"/>
                    <a:pt x="597" y="740"/>
                    <a:pt x="602" y="927"/>
                  </a:cubicBezTo>
                  <a:cubicBezTo>
                    <a:pt x="603" y="937"/>
                    <a:pt x="604" y="947"/>
                    <a:pt x="607" y="958"/>
                  </a:cubicBezTo>
                  <a:cubicBezTo>
                    <a:pt x="616" y="990"/>
                    <a:pt x="609" y="1003"/>
                    <a:pt x="577" y="1016"/>
                  </a:cubicBezTo>
                  <a:cubicBezTo>
                    <a:pt x="573" y="1019"/>
                    <a:pt x="568" y="1021"/>
                    <a:pt x="563" y="1023"/>
                  </a:cubicBezTo>
                  <a:cubicBezTo>
                    <a:pt x="499" y="1044"/>
                    <a:pt x="468" y="1081"/>
                    <a:pt x="466" y="1146"/>
                  </a:cubicBezTo>
                  <a:cubicBezTo>
                    <a:pt x="465" y="1165"/>
                    <a:pt x="455" y="1173"/>
                    <a:pt x="442" y="1179"/>
                  </a:cubicBezTo>
                  <a:cubicBezTo>
                    <a:pt x="405" y="1194"/>
                    <a:pt x="401" y="1224"/>
                    <a:pt x="405" y="1258"/>
                  </a:cubicBezTo>
                  <a:cubicBezTo>
                    <a:pt x="409" y="1292"/>
                    <a:pt x="429" y="1313"/>
                    <a:pt x="462" y="1320"/>
                  </a:cubicBezTo>
                  <a:cubicBezTo>
                    <a:pt x="476" y="1323"/>
                    <a:pt x="481" y="1331"/>
                    <a:pt x="481" y="1342"/>
                  </a:cubicBezTo>
                  <a:cubicBezTo>
                    <a:pt x="481" y="1355"/>
                    <a:pt x="478" y="1370"/>
                    <a:pt x="462" y="1374"/>
                  </a:cubicBezTo>
                  <a:cubicBezTo>
                    <a:pt x="448" y="1377"/>
                    <a:pt x="435" y="1381"/>
                    <a:pt x="422" y="1390"/>
                  </a:cubicBezTo>
                  <a:cubicBezTo>
                    <a:pt x="409" y="1400"/>
                    <a:pt x="398" y="1410"/>
                    <a:pt x="398" y="1429"/>
                  </a:cubicBezTo>
                  <a:cubicBezTo>
                    <a:pt x="398" y="1439"/>
                    <a:pt x="396" y="1449"/>
                    <a:pt x="386" y="1456"/>
                  </a:cubicBezTo>
                  <a:cubicBezTo>
                    <a:pt x="371" y="1467"/>
                    <a:pt x="366" y="1482"/>
                    <a:pt x="372" y="1499"/>
                  </a:cubicBezTo>
                  <a:cubicBezTo>
                    <a:pt x="376" y="1514"/>
                    <a:pt x="367" y="1523"/>
                    <a:pt x="356" y="1527"/>
                  </a:cubicBezTo>
                  <a:cubicBezTo>
                    <a:pt x="328" y="1537"/>
                    <a:pt x="302" y="1547"/>
                    <a:pt x="296" y="1582"/>
                  </a:cubicBezTo>
                  <a:cubicBezTo>
                    <a:pt x="294" y="1593"/>
                    <a:pt x="280" y="1598"/>
                    <a:pt x="270" y="1590"/>
                  </a:cubicBezTo>
                  <a:cubicBezTo>
                    <a:pt x="257" y="1579"/>
                    <a:pt x="242" y="1584"/>
                    <a:pt x="228" y="1582"/>
                  </a:cubicBezTo>
                  <a:cubicBezTo>
                    <a:pt x="174" y="1571"/>
                    <a:pt x="133" y="1541"/>
                    <a:pt x="98" y="1500"/>
                  </a:cubicBezTo>
                  <a:cubicBezTo>
                    <a:pt x="99" y="1463"/>
                    <a:pt x="49" y="1448"/>
                    <a:pt x="58" y="1406"/>
                  </a:cubicBezTo>
                  <a:cubicBezTo>
                    <a:pt x="60" y="1396"/>
                    <a:pt x="46" y="1394"/>
                    <a:pt x="37" y="1391"/>
                  </a:cubicBezTo>
                  <a:cubicBezTo>
                    <a:pt x="16" y="1381"/>
                    <a:pt x="16" y="1374"/>
                    <a:pt x="29" y="1355"/>
                  </a:cubicBezTo>
                  <a:cubicBezTo>
                    <a:pt x="35" y="1345"/>
                    <a:pt x="46" y="1343"/>
                    <a:pt x="54" y="1337"/>
                  </a:cubicBezTo>
                  <a:cubicBezTo>
                    <a:pt x="71" y="1326"/>
                    <a:pt x="78" y="1312"/>
                    <a:pt x="77" y="1293"/>
                  </a:cubicBezTo>
                  <a:cubicBezTo>
                    <a:pt x="76" y="1277"/>
                    <a:pt x="71" y="1264"/>
                    <a:pt x="50" y="1268"/>
                  </a:cubicBezTo>
                  <a:cubicBezTo>
                    <a:pt x="38" y="1270"/>
                    <a:pt x="27" y="1269"/>
                    <a:pt x="11" y="1265"/>
                  </a:cubicBezTo>
                  <a:cubicBezTo>
                    <a:pt x="11" y="1227"/>
                    <a:pt x="12" y="1189"/>
                    <a:pt x="11" y="1150"/>
                  </a:cubicBezTo>
                  <a:cubicBezTo>
                    <a:pt x="8" y="969"/>
                    <a:pt x="5" y="788"/>
                    <a:pt x="0" y="606"/>
                  </a:cubicBezTo>
                  <a:cubicBezTo>
                    <a:pt x="0" y="586"/>
                    <a:pt x="2" y="577"/>
                    <a:pt x="25" y="580"/>
                  </a:cubicBezTo>
                  <a:cubicBezTo>
                    <a:pt x="37" y="581"/>
                    <a:pt x="49" y="576"/>
                    <a:pt x="60" y="584"/>
                  </a:cubicBezTo>
                  <a:cubicBezTo>
                    <a:pt x="63" y="586"/>
                    <a:pt x="67" y="586"/>
                    <a:pt x="71" y="587"/>
                  </a:cubicBezTo>
                  <a:cubicBezTo>
                    <a:pt x="91" y="593"/>
                    <a:pt x="97" y="566"/>
                    <a:pt x="111" y="568"/>
                  </a:cubicBezTo>
                  <a:cubicBezTo>
                    <a:pt x="124" y="570"/>
                    <a:pt x="135" y="583"/>
                    <a:pt x="149" y="568"/>
                  </a:cubicBezTo>
                  <a:cubicBezTo>
                    <a:pt x="155" y="561"/>
                    <a:pt x="163" y="557"/>
                    <a:pt x="172" y="554"/>
                  </a:cubicBezTo>
                  <a:cubicBezTo>
                    <a:pt x="198" y="547"/>
                    <a:pt x="205" y="539"/>
                    <a:pt x="201" y="513"/>
                  </a:cubicBezTo>
                  <a:cubicBezTo>
                    <a:pt x="199" y="499"/>
                    <a:pt x="203" y="493"/>
                    <a:pt x="214" y="488"/>
                  </a:cubicBezTo>
                  <a:cubicBezTo>
                    <a:pt x="230" y="481"/>
                    <a:pt x="239" y="470"/>
                    <a:pt x="238" y="451"/>
                  </a:cubicBezTo>
                  <a:cubicBezTo>
                    <a:pt x="237" y="442"/>
                    <a:pt x="244" y="434"/>
                    <a:pt x="250" y="427"/>
                  </a:cubicBezTo>
                  <a:cubicBezTo>
                    <a:pt x="266" y="406"/>
                    <a:pt x="269" y="385"/>
                    <a:pt x="258" y="358"/>
                  </a:cubicBezTo>
                  <a:cubicBezTo>
                    <a:pt x="245" y="322"/>
                    <a:pt x="217" y="295"/>
                    <a:pt x="206" y="258"/>
                  </a:cubicBezTo>
                  <a:cubicBezTo>
                    <a:pt x="204" y="255"/>
                    <a:pt x="202" y="250"/>
                    <a:pt x="199" y="249"/>
                  </a:cubicBezTo>
                  <a:cubicBezTo>
                    <a:pt x="149" y="236"/>
                    <a:pt x="155" y="178"/>
                    <a:pt x="121" y="152"/>
                  </a:cubicBezTo>
                  <a:cubicBezTo>
                    <a:pt x="118" y="150"/>
                    <a:pt x="117" y="148"/>
                    <a:pt x="120" y="146"/>
                  </a:cubicBezTo>
                  <a:cubicBezTo>
                    <a:pt x="150" y="128"/>
                    <a:pt x="128" y="107"/>
                    <a:pt x="123" y="86"/>
                  </a:cubicBezTo>
                  <a:cubicBezTo>
                    <a:pt x="123" y="83"/>
                    <a:pt x="120" y="77"/>
                    <a:pt x="121" y="76"/>
                  </a:cubicBezTo>
                  <a:cubicBezTo>
                    <a:pt x="142" y="59"/>
                    <a:pt x="147" y="31"/>
                    <a:pt x="162" y="10"/>
                  </a:cubicBezTo>
                  <a:cubicBezTo>
                    <a:pt x="169" y="0"/>
                    <a:pt x="179" y="0"/>
                    <a:pt x="191" y="0"/>
                  </a:cubicBezTo>
                  <a:cubicBezTo>
                    <a:pt x="319" y="3"/>
                    <a:pt x="447" y="5"/>
                    <a:pt x="580" y="7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1618;p73"/>
            <p:cNvSpPr/>
            <p:nvPr/>
          </p:nvSpPr>
          <p:spPr>
            <a:xfrm>
              <a:off x="-33512125" y="7027863"/>
              <a:ext cx="5078413" cy="2592388"/>
            </a:xfrm>
            <a:custGeom>
              <a:avLst/>
              <a:gdLst/>
              <a:ahLst/>
              <a:cxnLst/>
              <a:rect l="l" t="t" r="r" b="b"/>
              <a:pathLst>
                <a:path w="1354" h="691" extrusionOk="0">
                  <a:moveTo>
                    <a:pt x="1346" y="229"/>
                  </a:moveTo>
                  <a:cubicBezTo>
                    <a:pt x="1348" y="289"/>
                    <a:pt x="1351" y="352"/>
                    <a:pt x="1353" y="414"/>
                  </a:cubicBezTo>
                  <a:cubicBezTo>
                    <a:pt x="1354" y="441"/>
                    <a:pt x="1354" y="442"/>
                    <a:pt x="1325" y="444"/>
                  </a:cubicBezTo>
                  <a:cubicBezTo>
                    <a:pt x="1320" y="444"/>
                    <a:pt x="1314" y="445"/>
                    <a:pt x="1309" y="445"/>
                  </a:cubicBezTo>
                  <a:cubicBezTo>
                    <a:pt x="1262" y="448"/>
                    <a:pt x="1258" y="436"/>
                    <a:pt x="1260" y="496"/>
                  </a:cubicBezTo>
                  <a:cubicBezTo>
                    <a:pt x="1261" y="533"/>
                    <a:pt x="1260" y="570"/>
                    <a:pt x="1262" y="607"/>
                  </a:cubicBezTo>
                  <a:cubicBezTo>
                    <a:pt x="1263" y="624"/>
                    <a:pt x="1260" y="631"/>
                    <a:pt x="1242" y="632"/>
                  </a:cubicBezTo>
                  <a:cubicBezTo>
                    <a:pt x="1177" y="635"/>
                    <a:pt x="1112" y="641"/>
                    <a:pt x="1047" y="643"/>
                  </a:cubicBezTo>
                  <a:cubicBezTo>
                    <a:pt x="977" y="644"/>
                    <a:pt x="906" y="649"/>
                    <a:pt x="836" y="652"/>
                  </a:cubicBezTo>
                  <a:cubicBezTo>
                    <a:pt x="715" y="657"/>
                    <a:pt x="595" y="662"/>
                    <a:pt x="474" y="668"/>
                  </a:cubicBezTo>
                  <a:cubicBezTo>
                    <a:pt x="336" y="674"/>
                    <a:pt x="198" y="681"/>
                    <a:pt x="60" y="687"/>
                  </a:cubicBezTo>
                  <a:cubicBezTo>
                    <a:pt x="51" y="687"/>
                    <a:pt x="42" y="688"/>
                    <a:pt x="32" y="688"/>
                  </a:cubicBezTo>
                  <a:cubicBezTo>
                    <a:pt x="19" y="689"/>
                    <a:pt x="0" y="691"/>
                    <a:pt x="1" y="674"/>
                  </a:cubicBezTo>
                  <a:cubicBezTo>
                    <a:pt x="2" y="661"/>
                    <a:pt x="5" y="643"/>
                    <a:pt x="26" y="635"/>
                  </a:cubicBezTo>
                  <a:cubicBezTo>
                    <a:pt x="45" y="629"/>
                    <a:pt x="63" y="614"/>
                    <a:pt x="70" y="590"/>
                  </a:cubicBezTo>
                  <a:cubicBezTo>
                    <a:pt x="73" y="578"/>
                    <a:pt x="76" y="568"/>
                    <a:pt x="87" y="558"/>
                  </a:cubicBezTo>
                  <a:cubicBezTo>
                    <a:pt x="101" y="546"/>
                    <a:pt x="94" y="522"/>
                    <a:pt x="94" y="505"/>
                  </a:cubicBezTo>
                  <a:cubicBezTo>
                    <a:pt x="94" y="485"/>
                    <a:pt x="94" y="470"/>
                    <a:pt x="112" y="457"/>
                  </a:cubicBezTo>
                  <a:cubicBezTo>
                    <a:pt x="122" y="449"/>
                    <a:pt x="122" y="433"/>
                    <a:pt x="130" y="422"/>
                  </a:cubicBezTo>
                  <a:cubicBezTo>
                    <a:pt x="135" y="416"/>
                    <a:pt x="131" y="409"/>
                    <a:pt x="121" y="405"/>
                  </a:cubicBezTo>
                  <a:cubicBezTo>
                    <a:pt x="103" y="397"/>
                    <a:pt x="102" y="382"/>
                    <a:pt x="120" y="375"/>
                  </a:cubicBezTo>
                  <a:cubicBezTo>
                    <a:pt x="140" y="366"/>
                    <a:pt x="154" y="359"/>
                    <a:pt x="140" y="335"/>
                  </a:cubicBezTo>
                  <a:cubicBezTo>
                    <a:pt x="138" y="332"/>
                    <a:pt x="143" y="325"/>
                    <a:pt x="145" y="321"/>
                  </a:cubicBezTo>
                  <a:cubicBezTo>
                    <a:pt x="157" y="299"/>
                    <a:pt x="160" y="275"/>
                    <a:pt x="156" y="251"/>
                  </a:cubicBezTo>
                  <a:cubicBezTo>
                    <a:pt x="154" y="235"/>
                    <a:pt x="158" y="227"/>
                    <a:pt x="171" y="219"/>
                  </a:cubicBezTo>
                  <a:cubicBezTo>
                    <a:pt x="181" y="212"/>
                    <a:pt x="196" y="205"/>
                    <a:pt x="182" y="188"/>
                  </a:cubicBezTo>
                  <a:cubicBezTo>
                    <a:pt x="177" y="182"/>
                    <a:pt x="183" y="179"/>
                    <a:pt x="187" y="175"/>
                  </a:cubicBezTo>
                  <a:cubicBezTo>
                    <a:pt x="206" y="156"/>
                    <a:pt x="230" y="152"/>
                    <a:pt x="256" y="150"/>
                  </a:cubicBezTo>
                  <a:cubicBezTo>
                    <a:pt x="309" y="148"/>
                    <a:pt x="362" y="145"/>
                    <a:pt x="415" y="143"/>
                  </a:cubicBezTo>
                  <a:cubicBezTo>
                    <a:pt x="566" y="137"/>
                    <a:pt x="718" y="128"/>
                    <a:pt x="869" y="118"/>
                  </a:cubicBezTo>
                  <a:cubicBezTo>
                    <a:pt x="903" y="116"/>
                    <a:pt x="938" y="112"/>
                    <a:pt x="972" y="111"/>
                  </a:cubicBezTo>
                  <a:cubicBezTo>
                    <a:pt x="990" y="111"/>
                    <a:pt x="995" y="103"/>
                    <a:pt x="996" y="87"/>
                  </a:cubicBezTo>
                  <a:cubicBezTo>
                    <a:pt x="996" y="85"/>
                    <a:pt x="996" y="82"/>
                    <a:pt x="996" y="79"/>
                  </a:cubicBezTo>
                  <a:cubicBezTo>
                    <a:pt x="996" y="61"/>
                    <a:pt x="987" y="39"/>
                    <a:pt x="999" y="26"/>
                  </a:cubicBezTo>
                  <a:cubicBezTo>
                    <a:pt x="1012" y="13"/>
                    <a:pt x="1035" y="21"/>
                    <a:pt x="1053" y="19"/>
                  </a:cubicBezTo>
                  <a:cubicBezTo>
                    <a:pt x="1143" y="13"/>
                    <a:pt x="1233" y="8"/>
                    <a:pt x="1324" y="2"/>
                  </a:cubicBezTo>
                  <a:cubicBezTo>
                    <a:pt x="1341" y="0"/>
                    <a:pt x="1347" y="7"/>
                    <a:pt x="1347" y="24"/>
                  </a:cubicBezTo>
                  <a:cubicBezTo>
                    <a:pt x="1346" y="92"/>
                    <a:pt x="1346" y="159"/>
                    <a:pt x="1346" y="22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1619;p73"/>
            <p:cNvSpPr/>
            <p:nvPr/>
          </p:nvSpPr>
          <p:spPr>
            <a:xfrm>
              <a:off x="-22532977" y="27474863"/>
              <a:ext cx="3067050" cy="5386388"/>
            </a:xfrm>
            <a:custGeom>
              <a:avLst/>
              <a:gdLst/>
              <a:ahLst/>
              <a:cxnLst/>
              <a:rect l="l" t="t" r="r" b="b"/>
              <a:pathLst>
                <a:path w="818" h="1436" extrusionOk="0">
                  <a:moveTo>
                    <a:pt x="116" y="215"/>
                  </a:moveTo>
                  <a:cubicBezTo>
                    <a:pt x="115" y="236"/>
                    <a:pt x="134" y="246"/>
                    <a:pt x="137" y="265"/>
                  </a:cubicBezTo>
                  <a:cubicBezTo>
                    <a:pt x="139" y="280"/>
                    <a:pt x="165" y="292"/>
                    <a:pt x="177" y="287"/>
                  </a:cubicBezTo>
                  <a:cubicBezTo>
                    <a:pt x="183" y="284"/>
                    <a:pt x="197" y="249"/>
                    <a:pt x="193" y="243"/>
                  </a:cubicBezTo>
                  <a:cubicBezTo>
                    <a:pt x="183" y="227"/>
                    <a:pt x="175" y="211"/>
                    <a:pt x="173" y="192"/>
                  </a:cubicBezTo>
                  <a:cubicBezTo>
                    <a:pt x="172" y="186"/>
                    <a:pt x="165" y="180"/>
                    <a:pt x="163" y="181"/>
                  </a:cubicBezTo>
                  <a:cubicBezTo>
                    <a:pt x="136" y="194"/>
                    <a:pt x="137" y="164"/>
                    <a:pt x="123" y="156"/>
                  </a:cubicBezTo>
                  <a:cubicBezTo>
                    <a:pt x="110" y="149"/>
                    <a:pt x="105" y="131"/>
                    <a:pt x="84" y="133"/>
                  </a:cubicBezTo>
                  <a:cubicBezTo>
                    <a:pt x="75" y="134"/>
                    <a:pt x="62" y="117"/>
                    <a:pt x="56" y="105"/>
                  </a:cubicBezTo>
                  <a:cubicBezTo>
                    <a:pt x="52" y="97"/>
                    <a:pt x="53" y="83"/>
                    <a:pt x="69" y="82"/>
                  </a:cubicBezTo>
                  <a:cubicBezTo>
                    <a:pt x="72" y="82"/>
                    <a:pt x="74" y="82"/>
                    <a:pt x="77" y="82"/>
                  </a:cubicBezTo>
                  <a:cubicBezTo>
                    <a:pt x="142" y="84"/>
                    <a:pt x="207" y="76"/>
                    <a:pt x="272" y="71"/>
                  </a:cubicBezTo>
                  <a:cubicBezTo>
                    <a:pt x="337" y="67"/>
                    <a:pt x="402" y="66"/>
                    <a:pt x="467" y="60"/>
                  </a:cubicBezTo>
                  <a:cubicBezTo>
                    <a:pt x="522" y="55"/>
                    <a:pt x="578" y="49"/>
                    <a:pt x="634" y="50"/>
                  </a:cubicBezTo>
                  <a:cubicBezTo>
                    <a:pt x="665" y="50"/>
                    <a:pt x="692" y="40"/>
                    <a:pt x="712" y="17"/>
                  </a:cubicBezTo>
                  <a:cubicBezTo>
                    <a:pt x="724" y="3"/>
                    <a:pt x="737" y="0"/>
                    <a:pt x="755" y="0"/>
                  </a:cubicBezTo>
                  <a:cubicBezTo>
                    <a:pt x="756" y="70"/>
                    <a:pt x="772" y="138"/>
                    <a:pt x="759" y="206"/>
                  </a:cubicBezTo>
                  <a:cubicBezTo>
                    <a:pt x="774" y="368"/>
                    <a:pt x="770" y="530"/>
                    <a:pt x="776" y="692"/>
                  </a:cubicBezTo>
                  <a:cubicBezTo>
                    <a:pt x="778" y="753"/>
                    <a:pt x="778" y="814"/>
                    <a:pt x="779" y="875"/>
                  </a:cubicBezTo>
                  <a:cubicBezTo>
                    <a:pt x="780" y="889"/>
                    <a:pt x="777" y="904"/>
                    <a:pt x="794" y="912"/>
                  </a:cubicBezTo>
                  <a:cubicBezTo>
                    <a:pt x="805" y="918"/>
                    <a:pt x="803" y="930"/>
                    <a:pt x="803" y="941"/>
                  </a:cubicBezTo>
                  <a:cubicBezTo>
                    <a:pt x="805" y="1006"/>
                    <a:pt x="805" y="1071"/>
                    <a:pt x="808" y="1136"/>
                  </a:cubicBezTo>
                  <a:cubicBezTo>
                    <a:pt x="809" y="1166"/>
                    <a:pt x="818" y="1195"/>
                    <a:pt x="818" y="1226"/>
                  </a:cubicBezTo>
                  <a:cubicBezTo>
                    <a:pt x="818" y="1272"/>
                    <a:pt x="816" y="1277"/>
                    <a:pt x="776" y="1299"/>
                  </a:cubicBezTo>
                  <a:cubicBezTo>
                    <a:pt x="740" y="1319"/>
                    <a:pt x="740" y="1319"/>
                    <a:pt x="736" y="1353"/>
                  </a:cubicBezTo>
                  <a:cubicBezTo>
                    <a:pt x="719" y="1354"/>
                    <a:pt x="703" y="1358"/>
                    <a:pt x="687" y="1367"/>
                  </a:cubicBezTo>
                  <a:cubicBezTo>
                    <a:pt x="673" y="1375"/>
                    <a:pt x="657" y="1376"/>
                    <a:pt x="641" y="1377"/>
                  </a:cubicBezTo>
                  <a:cubicBezTo>
                    <a:pt x="622" y="1378"/>
                    <a:pt x="600" y="1376"/>
                    <a:pt x="584" y="1391"/>
                  </a:cubicBezTo>
                  <a:cubicBezTo>
                    <a:pt x="569" y="1406"/>
                    <a:pt x="551" y="1409"/>
                    <a:pt x="533" y="1402"/>
                  </a:cubicBezTo>
                  <a:cubicBezTo>
                    <a:pt x="495" y="1388"/>
                    <a:pt x="463" y="1403"/>
                    <a:pt x="430" y="1418"/>
                  </a:cubicBezTo>
                  <a:cubicBezTo>
                    <a:pt x="427" y="1420"/>
                    <a:pt x="423" y="1422"/>
                    <a:pt x="420" y="1424"/>
                  </a:cubicBezTo>
                  <a:cubicBezTo>
                    <a:pt x="396" y="1436"/>
                    <a:pt x="396" y="1436"/>
                    <a:pt x="378" y="1410"/>
                  </a:cubicBezTo>
                  <a:cubicBezTo>
                    <a:pt x="378" y="1403"/>
                    <a:pt x="385" y="1404"/>
                    <a:pt x="389" y="1402"/>
                  </a:cubicBezTo>
                  <a:cubicBezTo>
                    <a:pt x="411" y="1390"/>
                    <a:pt x="414" y="1374"/>
                    <a:pt x="392" y="1365"/>
                  </a:cubicBezTo>
                  <a:cubicBezTo>
                    <a:pt x="347" y="1347"/>
                    <a:pt x="315" y="1311"/>
                    <a:pt x="278" y="1283"/>
                  </a:cubicBezTo>
                  <a:cubicBezTo>
                    <a:pt x="256" y="1267"/>
                    <a:pt x="240" y="1238"/>
                    <a:pt x="236" y="1209"/>
                  </a:cubicBezTo>
                  <a:cubicBezTo>
                    <a:pt x="233" y="1181"/>
                    <a:pt x="230" y="1150"/>
                    <a:pt x="255" y="1128"/>
                  </a:cubicBezTo>
                  <a:cubicBezTo>
                    <a:pt x="259" y="1124"/>
                    <a:pt x="263" y="1118"/>
                    <a:pt x="261" y="1114"/>
                  </a:cubicBezTo>
                  <a:cubicBezTo>
                    <a:pt x="240" y="1081"/>
                    <a:pt x="272" y="1059"/>
                    <a:pt x="278" y="1033"/>
                  </a:cubicBezTo>
                  <a:cubicBezTo>
                    <a:pt x="284" y="1007"/>
                    <a:pt x="305" y="1006"/>
                    <a:pt x="325" y="1026"/>
                  </a:cubicBezTo>
                  <a:cubicBezTo>
                    <a:pt x="337" y="1039"/>
                    <a:pt x="347" y="1055"/>
                    <a:pt x="367" y="1061"/>
                  </a:cubicBezTo>
                  <a:cubicBezTo>
                    <a:pt x="377" y="1065"/>
                    <a:pt x="393" y="1076"/>
                    <a:pt x="377" y="1095"/>
                  </a:cubicBezTo>
                  <a:cubicBezTo>
                    <a:pt x="366" y="1107"/>
                    <a:pt x="378" y="1120"/>
                    <a:pt x="389" y="1121"/>
                  </a:cubicBezTo>
                  <a:cubicBezTo>
                    <a:pt x="402" y="1122"/>
                    <a:pt x="405" y="1125"/>
                    <a:pt x="408" y="1138"/>
                  </a:cubicBezTo>
                  <a:cubicBezTo>
                    <a:pt x="417" y="1174"/>
                    <a:pt x="455" y="1204"/>
                    <a:pt x="492" y="1206"/>
                  </a:cubicBezTo>
                  <a:cubicBezTo>
                    <a:pt x="504" y="1206"/>
                    <a:pt x="519" y="1203"/>
                    <a:pt x="526" y="1214"/>
                  </a:cubicBezTo>
                  <a:cubicBezTo>
                    <a:pt x="550" y="1248"/>
                    <a:pt x="591" y="1235"/>
                    <a:pt x="622" y="1251"/>
                  </a:cubicBezTo>
                  <a:cubicBezTo>
                    <a:pt x="623" y="1251"/>
                    <a:pt x="625" y="1252"/>
                    <a:pt x="626" y="1251"/>
                  </a:cubicBezTo>
                  <a:cubicBezTo>
                    <a:pt x="642" y="1227"/>
                    <a:pt x="672" y="1240"/>
                    <a:pt x="692" y="1228"/>
                  </a:cubicBezTo>
                  <a:cubicBezTo>
                    <a:pt x="701" y="1223"/>
                    <a:pt x="711" y="1218"/>
                    <a:pt x="713" y="1206"/>
                  </a:cubicBezTo>
                  <a:cubicBezTo>
                    <a:pt x="715" y="1194"/>
                    <a:pt x="721" y="1185"/>
                    <a:pt x="730" y="1176"/>
                  </a:cubicBezTo>
                  <a:cubicBezTo>
                    <a:pt x="749" y="1157"/>
                    <a:pt x="747" y="1114"/>
                    <a:pt x="729" y="1096"/>
                  </a:cubicBezTo>
                  <a:cubicBezTo>
                    <a:pt x="727" y="1094"/>
                    <a:pt x="724" y="1091"/>
                    <a:pt x="722" y="1092"/>
                  </a:cubicBezTo>
                  <a:cubicBezTo>
                    <a:pt x="688" y="1106"/>
                    <a:pt x="694" y="1079"/>
                    <a:pt x="691" y="1059"/>
                  </a:cubicBezTo>
                  <a:cubicBezTo>
                    <a:pt x="671" y="1067"/>
                    <a:pt x="656" y="1066"/>
                    <a:pt x="651" y="1041"/>
                  </a:cubicBezTo>
                  <a:cubicBezTo>
                    <a:pt x="648" y="1022"/>
                    <a:pt x="622" y="1010"/>
                    <a:pt x="630" y="986"/>
                  </a:cubicBezTo>
                  <a:cubicBezTo>
                    <a:pt x="605" y="979"/>
                    <a:pt x="601" y="944"/>
                    <a:pt x="571" y="942"/>
                  </a:cubicBezTo>
                  <a:cubicBezTo>
                    <a:pt x="561" y="942"/>
                    <a:pt x="548" y="941"/>
                    <a:pt x="545" y="948"/>
                  </a:cubicBezTo>
                  <a:cubicBezTo>
                    <a:pt x="530" y="976"/>
                    <a:pt x="503" y="961"/>
                    <a:pt x="483" y="968"/>
                  </a:cubicBezTo>
                  <a:cubicBezTo>
                    <a:pt x="473" y="971"/>
                    <a:pt x="468" y="964"/>
                    <a:pt x="464" y="957"/>
                  </a:cubicBezTo>
                  <a:cubicBezTo>
                    <a:pt x="455" y="942"/>
                    <a:pt x="441" y="934"/>
                    <a:pt x="428" y="926"/>
                  </a:cubicBezTo>
                  <a:cubicBezTo>
                    <a:pt x="412" y="917"/>
                    <a:pt x="395" y="911"/>
                    <a:pt x="382" y="896"/>
                  </a:cubicBezTo>
                  <a:cubicBezTo>
                    <a:pt x="367" y="878"/>
                    <a:pt x="339" y="879"/>
                    <a:pt x="315" y="880"/>
                  </a:cubicBezTo>
                  <a:cubicBezTo>
                    <a:pt x="308" y="880"/>
                    <a:pt x="302" y="883"/>
                    <a:pt x="295" y="884"/>
                  </a:cubicBezTo>
                  <a:cubicBezTo>
                    <a:pt x="273" y="886"/>
                    <a:pt x="262" y="874"/>
                    <a:pt x="275" y="857"/>
                  </a:cubicBezTo>
                  <a:cubicBezTo>
                    <a:pt x="289" y="837"/>
                    <a:pt x="291" y="825"/>
                    <a:pt x="270" y="811"/>
                  </a:cubicBezTo>
                  <a:cubicBezTo>
                    <a:pt x="265" y="808"/>
                    <a:pt x="262" y="798"/>
                    <a:pt x="261" y="790"/>
                  </a:cubicBezTo>
                  <a:cubicBezTo>
                    <a:pt x="257" y="772"/>
                    <a:pt x="251" y="757"/>
                    <a:pt x="236" y="744"/>
                  </a:cubicBezTo>
                  <a:cubicBezTo>
                    <a:pt x="226" y="736"/>
                    <a:pt x="216" y="719"/>
                    <a:pt x="243" y="714"/>
                  </a:cubicBezTo>
                  <a:cubicBezTo>
                    <a:pt x="255" y="711"/>
                    <a:pt x="260" y="702"/>
                    <a:pt x="251" y="690"/>
                  </a:cubicBezTo>
                  <a:cubicBezTo>
                    <a:pt x="239" y="673"/>
                    <a:pt x="228" y="671"/>
                    <a:pt x="216" y="681"/>
                  </a:cubicBezTo>
                  <a:cubicBezTo>
                    <a:pt x="194" y="698"/>
                    <a:pt x="192" y="699"/>
                    <a:pt x="179" y="677"/>
                  </a:cubicBezTo>
                  <a:cubicBezTo>
                    <a:pt x="168" y="659"/>
                    <a:pt x="144" y="646"/>
                    <a:pt x="146" y="624"/>
                  </a:cubicBezTo>
                  <a:cubicBezTo>
                    <a:pt x="148" y="604"/>
                    <a:pt x="171" y="590"/>
                    <a:pt x="180" y="573"/>
                  </a:cubicBezTo>
                  <a:cubicBezTo>
                    <a:pt x="192" y="548"/>
                    <a:pt x="207" y="539"/>
                    <a:pt x="233" y="542"/>
                  </a:cubicBezTo>
                  <a:cubicBezTo>
                    <a:pt x="243" y="543"/>
                    <a:pt x="254" y="540"/>
                    <a:pt x="255" y="525"/>
                  </a:cubicBezTo>
                  <a:cubicBezTo>
                    <a:pt x="255" y="506"/>
                    <a:pt x="277" y="520"/>
                    <a:pt x="281" y="508"/>
                  </a:cubicBezTo>
                  <a:cubicBezTo>
                    <a:pt x="285" y="495"/>
                    <a:pt x="288" y="490"/>
                    <a:pt x="305" y="492"/>
                  </a:cubicBezTo>
                  <a:cubicBezTo>
                    <a:pt x="326" y="495"/>
                    <a:pt x="347" y="460"/>
                    <a:pt x="341" y="438"/>
                  </a:cubicBezTo>
                  <a:cubicBezTo>
                    <a:pt x="340" y="436"/>
                    <a:pt x="335" y="435"/>
                    <a:pt x="335" y="433"/>
                  </a:cubicBezTo>
                  <a:cubicBezTo>
                    <a:pt x="333" y="418"/>
                    <a:pt x="340" y="398"/>
                    <a:pt x="314" y="397"/>
                  </a:cubicBezTo>
                  <a:cubicBezTo>
                    <a:pt x="294" y="396"/>
                    <a:pt x="264" y="412"/>
                    <a:pt x="255" y="431"/>
                  </a:cubicBezTo>
                  <a:cubicBezTo>
                    <a:pt x="252" y="438"/>
                    <a:pt x="248" y="445"/>
                    <a:pt x="246" y="453"/>
                  </a:cubicBezTo>
                  <a:cubicBezTo>
                    <a:pt x="236" y="491"/>
                    <a:pt x="213" y="513"/>
                    <a:pt x="173" y="520"/>
                  </a:cubicBezTo>
                  <a:cubicBezTo>
                    <a:pt x="156" y="523"/>
                    <a:pt x="138" y="521"/>
                    <a:pt x="123" y="531"/>
                  </a:cubicBezTo>
                  <a:cubicBezTo>
                    <a:pt x="120" y="533"/>
                    <a:pt x="116" y="531"/>
                    <a:pt x="113" y="527"/>
                  </a:cubicBezTo>
                  <a:cubicBezTo>
                    <a:pt x="109" y="522"/>
                    <a:pt x="109" y="518"/>
                    <a:pt x="115" y="515"/>
                  </a:cubicBezTo>
                  <a:cubicBezTo>
                    <a:pt x="133" y="506"/>
                    <a:pt x="129" y="498"/>
                    <a:pt x="119" y="484"/>
                  </a:cubicBezTo>
                  <a:cubicBezTo>
                    <a:pt x="101" y="455"/>
                    <a:pt x="84" y="424"/>
                    <a:pt x="78" y="390"/>
                  </a:cubicBezTo>
                  <a:cubicBezTo>
                    <a:pt x="76" y="378"/>
                    <a:pt x="68" y="371"/>
                    <a:pt x="63" y="362"/>
                  </a:cubicBezTo>
                  <a:cubicBezTo>
                    <a:pt x="54" y="346"/>
                    <a:pt x="24" y="341"/>
                    <a:pt x="34" y="312"/>
                  </a:cubicBezTo>
                  <a:cubicBezTo>
                    <a:pt x="36" y="307"/>
                    <a:pt x="26" y="304"/>
                    <a:pt x="20" y="302"/>
                  </a:cubicBezTo>
                  <a:cubicBezTo>
                    <a:pt x="4" y="294"/>
                    <a:pt x="0" y="280"/>
                    <a:pt x="14" y="273"/>
                  </a:cubicBezTo>
                  <a:cubicBezTo>
                    <a:pt x="48" y="256"/>
                    <a:pt x="74" y="225"/>
                    <a:pt x="116" y="215"/>
                  </a:cubicBezTo>
                  <a:close/>
                </a:path>
              </a:pathLst>
            </a:custGeom>
            <a:solidFill>
              <a:srgbClr val="008C5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1620;p73"/>
            <p:cNvSpPr/>
            <p:nvPr/>
          </p:nvSpPr>
          <p:spPr>
            <a:xfrm>
              <a:off x="-28354337" y="20212052"/>
              <a:ext cx="3663950" cy="3602038"/>
            </a:xfrm>
            <a:custGeom>
              <a:avLst/>
              <a:gdLst/>
              <a:ahLst/>
              <a:cxnLst/>
              <a:rect l="l" t="t" r="r" b="b"/>
              <a:pathLst>
                <a:path w="977" h="960" extrusionOk="0">
                  <a:moveTo>
                    <a:pt x="186" y="524"/>
                  </a:moveTo>
                  <a:cubicBezTo>
                    <a:pt x="181" y="511"/>
                    <a:pt x="179" y="503"/>
                    <a:pt x="175" y="496"/>
                  </a:cubicBezTo>
                  <a:cubicBezTo>
                    <a:pt x="171" y="489"/>
                    <a:pt x="161" y="489"/>
                    <a:pt x="158" y="495"/>
                  </a:cubicBezTo>
                  <a:cubicBezTo>
                    <a:pt x="144" y="525"/>
                    <a:pt x="113" y="524"/>
                    <a:pt x="88" y="537"/>
                  </a:cubicBezTo>
                  <a:cubicBezTo>
                    <a:pt x="83" y="515"/>
                    <a:pt x="81" y="493"/>
                    <a:pt x="50" y="497"/>
                  </a:cubicBezTo>
                  <a:cubicBezTo>
                    <a:pt x="37" y="499"/>
                    <a:pt x="31" y="470"/>
                    <a:pt x="42" y="458"/>
                  </a:cubicBezTo>
                  <a:cubicBezTo>
                    <a:pt x="57" y="441"/>
                    <a:pt x="63" y="421"/>
                    <a:pt x="62" y="399"/>
                  </a:cubicBezTo>
                  <a:cubicBezTo>
                    <a:pt x="60" y="363"/>
                    <a:pt x="53" y="328"/>
                    <a:pt x="26" y="301"/>
                  </a:cubicBezTo>
                  <a:cubicBezTo>
                    <a:pt x="13" y="288"/>
                    <a:pt x="2" y="278"/>
                    <a:pt x="11" y="253"/>
                  </a:cubicBezTo>
                  <a:cubicBezTo>
                    <a:pt x="17" y="236"/>
                    <a:pt x="7" y="213"/>
                    <a:pt x="4" y="192"/>
                  </a:cubicBezTo>
                  <a:cubicBezTo>
                    <a:pt x="0" y="159"/>
                    <a:pt x="9" y="130"/>
                    <a:pt x="16" y="100"/>
                  </a:cubicBezTo>
                  <a:cubicBezTo>
                    <a:pt x="25" y="56"/>
                    <a:pt x="25" y="55"/>
                    <a:pt x="68" y="53"/>
                  </a:cubicBezTo>
                  <a:cubicBezTo>
                    <a:pt x="223" y="43"/>
                    <a:pt x="379" y="34"/>
                    <a:pt x="534" y="25"/>
                  </a:cubicBezTo>
                  <a:cubicBezTo>
                    <a:pt x="657" y="18"/>
                    <a:pt x="779" y="11"/>
                    <a:pt x="901" y="4"/>
                  </a:cubicBezTo>
                  <a:cubicBezTo>
                    <a:pt x="909" y="4"/>
                    <a:pt x="917" y="4"/>
                    <a:pt x="925" y="3"/>
                  </a:cubicBezTo>
                  <a:cubicBezTo>
                    <a:pt x="958" y="0"/>
                    <a:pt x="960" y="1"/>
                    <a:pt x="958" y="38"/>
                  </a:cubicBezTo>
                  <a:cubicBezTo>
                    <a:pt x="957" y="70"/>
                    <a:pt x="958" y="102"/>
                    <a:pt x="959" y="133"/>
                  </a:cubicBezTo>
                  <a:cubicBezTo>
                    <a:pt x="964" y="312"/>
                    <a:pt x="969" y="490"/>
                    <a:pt x="974" y="668"/>
                  </a:cubicBezTo>
                  <a:cubicBezTo>
                    <a:pt x="975" y="673"/>
                    <a:pt x="974" y="678"/>
                    <a:pt x="975" y="684"/>
                  </a:cubicBezTo>
                  <a:cubicBezTo>
                    <a:pt x="977" y="701"/>
                    <a:pt x="971" y="707"/>
                    <a:pt x="953" y="709"/>
                  </a:cubicBezTo>
                  <a:cubicBezTo>
                    <a:pt x="912" y="712"/>
                    <a:pt x="871" y="716"/>
                    <a:pt x="830" y="721"/>
                  </a:cubicBezTo>
                  <a:cubicBezTo>
                    <a:pt x="790" y="725"/>
                    <a:pt x="790" y="725"/>
                    <a:pt x="793" y="768"/>
                  </a:cubicBezTo>
                  <a:cubicBezTo>
                    <a:pt x="796" y="815"/>
                    <a:pt x="796" y="863"/>
                    <a:pt x="798" y="911"/>
                  </a:cubicBezTo>
                  <a:cubicBezTo>
                    <a:pt x="799" y="930"/>
                    <a:pt x="792" y="937"/>
                    <a:pt x="773" y="938"/>
                  </a:cubicBezTo>
                  <a:cubicBezTo>
                    <a:pt x="696" y="943"/>
                    <a:pt x="619" y="949"/>
                    <a:pt x="542" y="954"/>
                  </a:cubicBezTo>
                  <a:cubicBezTo>
                    <a:pt x="528" y="955"/>
                    <a:pt x="512" y="960"/>
                    <a:pt x="508" y="938"/>
                  </a:cubicBezTo>
                  <a:cubicBezTo>
                    <a:pt x="506" y="928"/>
                    <a:pt x="497" y="929"/>
                    <a:pt x="489" y="929"/>
                  </a:cubicBezTo>
                  <a:cubicBezTo>
                    <a:pt x="478" y="929"/>
                    <a:pt x="467" y="929"/>
                    <a:pt x="457" y="927"/>
                  </a:cubicBezTo>
                  <a:cubicBezTo>
                    <a:pt x="453" y="926"/>
                    <a:pt x="449" y="920"/>
                    <a:pt x="447" y="915"/>
                  </a:cubicBezTo>
                  <a:cubicBezTo>
                    <a:pt x="445" y="908"/>
                    <a:pt x="451" y="907"/>
                    <a:pt x="456" y="907"/>
                  </a:cubicBezTo>
                  <a:cubicBezTo>
                    <a:pt x="474" y="907"/>
                    <a:pt x="475" y="893"/>
                    <a:pt x="474" y="882"/>
                  </a:cubicBezTo>
                  <a:cubicBezTo>
                    <a:pt x="472" y="862"/>
                    <a:pt x="471" y="842"/>
                    <a:pt x="465" y="823"/>
                  </a:cubicBezTo>
                  <a:cubicBezTo>
                    <a:pt x="458" y="799"/>
                    <a:pt x="450" y="776"/>
                    <a:pt x="453" y="749"/>
                  </a:cubicBezTo>
                  <a:cubicBezTo>
                    <a:pt x="456" y="727"/>
                    <a:pt x="431" y="707"/>
                    <a:pt x="439" y="681"/>
                  </a:cubicBezTo>
                  <a:cubicBezTo>
                    <a:pt x="440" y="680"/>
                    <a:pt x="437" y="675"/>
                    <a:pt x="435" y="675"/>
                  </a:cubicBezTo>
                  <a:cubicBezTo>
                    <a:pt x="404" y="671"/>
                    <a:pt x="401" y="642"/>
                    <a:pt x="390" y="622"/>
                  </a:cubicBezTo>
                  <a:cubicBezTo>
                    <a:pt x="385" y="614"/>
                    <a:pt x="384" y="603"/>
                    <a:pt x="373" y="604"/>
                  </a:cubicBezTo>
                  <a:cubicBezTo>
                    <a:pt x="359" y="605"/>
                    <a:pt x="358" y="617"/>
                    <a:pt x="357" y="628"/>
                  </a:cubicBezTo>
                  <a:cubicBezTo>
                    <a:pt x="356" y="642"/>
                    <a:pt x="360" y="655"/>
                    <a:pt x="371" y="664"/>
                  </a:cubicBezTo>
                  <a:cubicBezTo>
                    <a:pt x="385" y="676"/>
                    <a:pt x="384" y="688"/>
                    <a:pt x="371" y="696"/>
                  </a:cubicBezTo>
                  <a:cubicBezTo>
                    <a:pt x="357" y="705"/>
                    <a:pt x="345" y="696"/>
                    <a:pt x="338" y="684"/>
                  </a:cubicBezTo>
                  <a:cubicBezTo>
                    <a:pt x="335" y="681"/>
                    <a:pt x="336" y="676"/>
                    <a:pt x="335" y="672"/>
                  </a:cubicBezTo>
                  <a:cubicBezTo>
                    <a:pt x="323" y="650"/>
                    <a:pt x="316" y="648"/>
                    <a:pt x="294" y="666"/>
                  </a:cubicBezTo>
                  <a:cubicBezTo>
                    <a:pt x="289" y="670"/>
                    <a:pt x="289" y="673"/>
                    <a:pt x="286" y="665"/>
                  </a:cubicBezTo>
                  <a:cubicBezTo>
                    <a:pt x="277" y="641"/>
                    <a:pt x="259" y="634"/>
                    <a:pt x="234" y="637"/>
                  </a:cubicBezTo>
                  <a:cubicBezTo>
                    <a:pt x="213" y="640"/>
                    <a:pt x="194" y="626"/>
                    <a:pt x="172" y="625"/>
                  </a:cubicBezTo>
                  <a:cubicBezTo>
                    <a:pt x="166" y="624"/>
                    <a:pt x="164" y="618"/>
                    <a:pt x="165" y="613"/>
                  </a:cubicBezTo>
                  <a:cubicBezTo>
                    <a:pt x="166" y="599"/>
                    <a:pt x="158" y="591"/>
                    <a:pt x="148" y="583"/>
                  </a:cubicBezTo>
                  <a:cubicBezTo>
                    <a:pt x="142" y="579"/>
                    <a:pt x="139" y="573"/>
                    <a:pt x="144" y="566"/>
                  </a:cubicBezTo>
                  <a:cubicBezTo>
                    <a:pt x="150" y="560"/>
                    <a:pt x="156" y="561"/>
                    <a:pt x="162" y="566"/>
                  </a:cubicBezTo>
                  <a:cubicBezTo>
                    <a:pt x="166" y="569"/>
                    <a:pt x="170" y="573"/>
                    <a:pt x="173" y="577"/>
                  </a:cubicBezTo>
                  <a:cubicBezTo>
                    <a:pt x="183" y="589"/>
                    <a:pt x="191" y="587"/>
                    <a:pt x="204" y="579"/>
                  </a:cubicBezTo>
                  <a:cubicBezTo>
                    <a:pt x="232" y="560"/>
                    <a:pt x="252" y="530"/>
                    <a:pt x="289" y="522"/>
                  </a:cubicBezTo>
                  <a:cubicBezTo>
                    <a:pt x="297" y="521"/>
                    <a:pt x="300" y="510"/>
                    <a:pt x="298" y="502"/>
                  </a:cubicBezTo>
                  <a:cubicBezTo>
                    <a:pt x="294" y="479"/>
                    <a:pt x="307" y="465"/>
                    <a:pt x="324" y="453"/>
                  </a:cubicBezTo>
                  <a:cubicBezTo>
                    <a:pt x="344" y="438"/>
                    <a:pt x="354" y="416"/>
                    <a:pt x="357" y="391"/>
                  </a:cubicBezTo>
                  <a:cubicBezTo>
                    <a:pt x="359" y="374"/>
                    <a:pt x="362" y="357"/>
                    <a:pt x="365" y="340"/>
                  </a:cubicBezTo>
                  <a:cubicBezTo>
                    <a:pt x="368" y="313"/>
                    <a:pt x="380" y="291"/>
                    <a:pt x="402" y="276"/>
                  </a:cubicBezTo>
                  <a:cubicBezTo>
                    <a:pt x="426" y="260"/>
                    <a:pt x="447" y="239"/>
                    <a:pt x="470" y="221"/>
                  </a:cubicBezTo>
                  <a:cubicBezTo>
                    <a:pt x="495" y="200"/>
                    <a:pt x="522" y="181"/>
                    <a:pt x="555" y="172"/>
                  </a:cubicBezTo>
                  <a:cubicBezTo>
                    <a:pt x="564" y="169"/>
                    <a:pt x="574" y="167"/>
                    <a:pt x="579" y="159"/>
                  </a:cubicBezTo>
                  <a:cubicBezTo>
                    <a:pt x="584" y="151"/>
                    <a:pt x="584" y="143"/>
                    <a:pt x="574" y="140"/>
                  </a:cubicBezTo>
                  <a:cubicBezTo>
                    <a:pt x="566" y="138"/>
                    <a:pt x="557" y="136"/>
                    <a:pt x="550" y="138"/>
                  </a:cubicBezTo>
                  <a:cubicBezTo>
                    <a:pt x="491" y="160"/>
                    <a:pt x="428" y="175"/>
                    <a:pt x="382" y="224"/>
                  </a:cubicBezTo>
                  <a:cubicBezTo>
                    <a:pt x="379" y="228"/>
                    <a:pt x="375" y="235"/>
                    <a:pt x="372" y="235"/>
                  </a:cubicBezTo>
                  <a:cubicBezTo>
                    <a:pt x="322" y="237"/>
                    <a:pt x="329" y="292"/>
                    <a:pt x="298" y="312"/>
                  </a:cubicBezTo>
                  <a:cubicBezTo>
                    <a:pt x="287" y="320"/>
                    <a:pt x="292" y="339"/>
                    <a:pt x="300" y="353"/>
                  </a:cubicBezTo>
                  <a:cubicBezTo>
                    <a:pt x="305" y="362"/>
                    <a:pt x="309" y="371"/>
                    <a:pt x="299" y="378"/>
                  </a:cubicBezTo>
                  <a:cubicBezTo>
                    <a:pt x="276" y="393"/>
                    <a:pt x="274" y="418"/>
                    <a:pt x="268" y="440"/>
                  </a:cubicBezTo>
                  <a:cubicBezTo>
                    <a:pt x="265" y="455"/>
                    <a:pt x="258" y="467"/>
                    <a:pt x="252" y="481"/>
                  </a:cubicBezTo>
                  <a:cubicBezTo>
                    <a:pt x="246" y="494"/>
                    <a:pt x="239" y="503"/>
                    <a:pt x="223" y="499"/>
                  </a:cubicBezTo>
                  <a:cubicBezTo>
                    <a:pt x="206" y="496"/>
                    <a:pt x="196" y="507"/>
                    <a:pt x="186" y="524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1621;p73"/>
            <p:cNvSpPr/>
            <p:nvPr/>
          </p:nvSpPr>
          <p:spPr>
            <a:xfrm>
              <a:off x="-32586612" y="13558838"/>
              <a:ext cx="4295775" cy="3413125"/>
            </a:xfrm>
            <a:custGeom>
              <a:avLst/>
              <a:gdLst/>
              <a:ahLst/>
              <a:cxnLst/>
              <a:rect l="l" t="t" r="r" b="b"/>
              <a:pathLst>
                <a:path w="1145" h="910" extrusionOk="0">
                  <a:moveTo>
                    <a:pt x="0" y="413"/>
                  </a:moveTo>
                  <a:cubicBezTo>
                    <a:pt x="13" y="424"/>
                    <a:pt x="25" y="428"/>
                    <a:pt x="39" y="416"/>
                  </a:cubicBezTo>
                  <a:cubicBezTo>
                    <a:pt x="50" y="407"/>
                    <a:pt x="57" y="396"/>
                    <a:pt x="52" y="381"/>
                  </a:cubicBezTo>
                  <a:cubicBezTo>
                    <a:pt x="45" y="361"/>
                    <a:pt x="59" y="340"/>
                    <a:pt x="46" y="323"/>
                  </a:cubicBezTo>
                  <a:cubicBezTo>
                    <a:pt x="57" y="313"/>
                    <a:pt x="65" y="319"/>
                    <a:pt x="71" y="321"/>
                  </a:cubicBezTo>
                  <a:cubicBezTo>
                    <a:pt x="123" y="344"/>
                    <a:pt x="176" y="347"/>
                    <a:pt x="231" y="338"/>
                  </a:cubicBezTo>
                  <a:cubicBezTo>
                    <a:pt x="242" y="336"/>
                    <a:pt x="254" y="333"/>
                    <a:pt x="257" y="347"/>
                  </a:cubicBezTo>
                  <a:cubicBezTo>
                    <a:pt x="264" y="381"/>
                    <a:pt x="303" y="374"/>
                    <a:pt x="319" y="397"/>
                  </a:cubicBezTo>
                  <a:cubicBezTo>
                    <a:pt x="324" y="403"/>
                    <a:pt x="331" y="395"/>
                    <a:pt x="333" y="389"/>
                  </a:cubicBezTo>
                  <a:cubicBezTo>
                    <a:pt x="337" y="377"/>
                    <a:pt x="333" y="368"/>
                    <a:pt x="323" y="361"/>
                  </a:cubicBezTo>
                  <a:cubicBezTo>
                    <a:pt x="310" y="351"/>
                    <a:pt x="298" y="341"/>
                    <a:pt x="290" y="323"/>
                  </a:cubicBezTo>
                  <a:cubicBezTo>
                    <a:pt x="301" y="317"/>
                    <a:pt x="308" y="302"/>
                    <a:pt x="327" y="313"/>
                  </a:cubicBezTo>
                  <a:cubicBezTo>
                    <a:pt x="338" y="320"/>
                    <a:pt x="350" y="308"/>
                    <a:pt x="360" y="304"/>
                  </a:cubicBezTo>
                  <a:cubicBezTo>
                    <a:pt x="377" y="296"/>
                    <a:pt x="392" y="291"/>
                    <a:pt x="409" y="302"/>
                  </a:cubicBezTo>
                  <a:cubicBezTo>
                    <a:pt x="416" y="307"/>
                    <a:pt x="424" y="307"/>
                    <a:pt x="432" y="305"/>
                  </a:cubicBezTo>
                  <a:cubicBezTo>
                    <a:pt x="443" y="302"/>
                    <a:pt x="450" y="295"/>
                    <a:pt x="450" y="282"/>
                  </a:cubicBezTo>
                  <a:cubicBezTo>
                    <a:pt x="450" y="279"/>
                    <a:pt x="411" y="249"/>
                    <a:pt x="408" y="250"/>
                  </a:cubicBezTo>
                  <a:cubicBezTo>
                    <a:pt x="359" y="257"/>
                    <a:pt x="312" y="263"/>
                    <a:pt x="268" y="290"/>
                  </a:cubicBezTo>
                  <a:cubicBezTo>
                    <a:pt x="236" y="309"/>
                    <a:pt x="196" y="306"/>
                    <a:pt x="159" y="303"/>
                  </a:cubicBezTo>
                  <a:cubicBezTo>
                    <a:pt x="134" y="302"/>
                    <a:pt x="131" y="291"/>
                    <a:pt x="148" y="271"/>
                  </a:cubicBezTo>
                  <a:cubicBezTo>
                    <a:pt x="165" y="252"/>
                    <a:pt x="183" y="233"/>
                    <a:pt x="193" y="209"/>
                  </a:cubicBezTo>
                  <a:cubicBezTo>
                    <a:pt x="197" y="201"/>
                    <a:pt x="199" y="194"/>
                    <a:pt x="194" y="187"/>
                  </a:cubicBezTo>
                  <a:cubicBezTo>
                    <a:pt x="188" y="180"/>
                    <a:pt x="179" y="182"/>
                    <a:pt x="171" y="185"/>
                  </a:cubicBezTo>
                  <a:cubicBezTo>
                    <a:pt x="165" y="186"/>
                    <a:pt x="158" y="189"/>
                    <a:pt x="153" y="192"/>
                  </a:cubicBezTo>
                  <a:cubicBezTo>
                    <a:pt x="142" y="199"/>
                    <a:pt x="140" y="189"/>
                    <a:pt x="136" y="183"/>
                  </a:cubicBezTo>
                  <a:cubicBezTo>
                    <a:pt x="131" y="173"/>
                    <a:pt x="137" y="169"/>
                    <a:pt x="146" y="167"/>
                  </a:cubicBezTo>
                  <a:cubicBezTo>
                    <a:pt x="155" y="164"/>
                    <a:pt x="164" y="172"/>
                    <a:pt x="173" y="166"/>
                  </a:cubicBezTo>
                  <a:cubicBezTo>
                    <a:pt x="178" y="161"/>
                    <a:pt x="175" y="154"/>
                    <a:pt x="176" y="148"/>
                  </a:cubicBezTo>
                  <a:cubicBezTo>
                    <a:pt x="177" y="135"/>
                    <a:pt x="180" y="122"/>
                    <a:pt x="198" y="134"/>
                  </a:cubicBezTo>
                  <a:cubicBezTo>
                    <a:pt x="210" y="143"/>
                    <a:pt x="217" y="136"/>
                    <a:pt x="224" y="127"/>
                  </a:cubicBezTo>
                  <a:cubicBezTo>
                    <a:pt x="235" y="113"/>
                    <a:pt x="222" y="109"/>
                    <a:pt x="215" y="102"/>
                  </a:cubicBezTo>
                  <a:cubicBezTo>
                    <a:pt x="208" y="95"/>
                    <a:pt x="200" y="91"/>
                    <a:pt x="199" y="80"/>
                  </a:cubicBezTo>
                  <a:cubicBezTo>
                    <a:pt x="197" y="59"/>
                    <a:pt x="206" y="47"/>
                    <a:pt x="227" y="45"/>
                  </a:cubicBezTo>
                  <a:cubicBezTo>
                    <a:pt x="284" y="42"/>
                    <a:pt x="341" y="40"/>
                    <a:pt x="398" y="37"/>
                  </a:cubicBezTo>
                  <a:cubicBezTo>
                    <a:pt x="632" y="25"/>
                    <a:pt x="866" y="12"/>
                    <a:pt x="1100" y="0"/>
                  </a:cubicBezTo>
                  <a:cubicBezTo>
                    <a:pt x="1109" y="0"/>
                    <a:pt x="1118" y="0"/>
                    <a:pt x="1127" y="0"/>
                  </a:cubicBezTo>
                  <a:cubicBezTo>
                    <a:pt x="1136" y="11"/>
                    <a:pt x="1132" y="24"/>
                    <a:pt x="1132" y="35"/>
                  </a:cubicBezTo>
                  <a:cubicBezTo>
                    <a:pt x="1135" y="260"/>
                    <a:pt x="1138" y="485"/>
                    <a:pt x="1141" y="711"/>
                  </a:cubicBezTo>
                  <a:cubicBezTo>
                    <a:pt x="1141" y="766"/>
                    <a:pt x="1142" y="822"/>
                    <a:pt x="1144" y="877"/>
                  </a:cubicBezTo>
                  <a:cubicBezTo>
                    <a:pt x="1145" y="892"/>
                    <a:pt x="1140" y="897"/>
                    <a:pt x="1128" y="897"/>
                  </a:cubicBezTo>
                  <a:cubicBezTo>
                    <a:pt x="1016" y="902"/>
                    <a:pt x="905" y="906"/>
                    <a:pt x="794" y="910"/>
                  </a:cubicBezTo>
                  <a:cubicBezTo>
                    <a:pt x="787" y="899"/>
                    <a:pt x="789" y="887"/>
                    <a:pt x="789" y="875"/>
                  </a:cubicBezTo>
                  <a:cubicBezTo>
                    <a:pt x="789" y="774"/>
                    <a:pt x="789" y="673"/>
                    <a:pt x="788" y="572"/>
                  </a:cubicBezTo>
                  <a:cubicBezTo>
                    <a:pt x="788" y="544"/>
                    <a:pt x="787" y="543"/>
                    <a:pt x="759" y="544"/>
                  </a:cubicBezTo>
                  <a:cubicBezTo>
                    <a:pt x="665" y="549"/>
                    <a:pt x="570" y="554"/>
                    <a:pt x="476" y="558"/>
                  </a:cubicBezTo>
                  <a:cubicBezTo>
                    <a:pt x="417" y="560"/>
                    <a:pt x="358" y="554"/>
                    <a:pt x="299" y="560"/>
                  </a:cubicBezTo>
                  <a:cubicBezTo>
                    <a:pt x="280" y="562"/>
                    <a:pt x="262" y="561"/>
                    <a:pt x="243" y="563"/>
                  </a:cubicBezTo>
                  <a:cubicBezTo>
                    <a:pt x="216" y="565"/>
                    <a:pt x="193" y="565"/>
                    <a:pt x="182" y="531"/>
                  </a:cubicBezTo>
                  <a:cubicBezTo>
                    <a:pt x="172" y="502"/>
                    <a:pt x="140" y="495"/>
                    <a:pt x="113" y="489"/>
                  </a:cubicBezTo>
                  <a:cubicBezTo>
                    <a:pt x="94" y="484"/>
                    <a:pt x="77" y="478"/>
                    <a:pt x="65" y="464"/>
                  </a:cubicBezTo>
                  <a:cubicBezTo>
                    <a:pt x="47" y="442"/>
                    <a:pt x="16" y="438"/>
                    <a:pt x="1" y="413"/>
                  </a:cubicBezTo>
                  <a:cubicBezTo>
                    <a:pt x="1" y="413"/>
                    <a:pt x="0" y="413"/>
                    <a:pt x="0" y="413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1622;p73"/>
            <p:cNvSpPr/>
            <p:nvPr/>
          </p:nvSpPr>
          <p:spPr>
            <a:xfrm>
              <a:off x="-40751125" y="-9491663"/>
              <a:ext cx="4316413" cy="2944813"/>
            </a:xfrm>
            <a:custGeom>
              <a:avLst/>
              <a:gdLst/>
              <a:ahLst/>
              <a:cxnLst/>
              <a:rect l="l" t="t" r="r" b="b"/>
              <a:pathLst>
                <a:path w="1151" h="785" extrusionOk="0">
                  <a:moveTo>
                    <a:pt x="0" y="713"/>
                  </a:moveTo>
                  <a:cubicBezTo>
                    <a:pt x="7" y="702"/>
                    <a:pt x="17" y="708"/>
                    <a:pt x="26" y="705"/>
                  </a:cubicBezTo>
                  <a:cubicBezTo>
                    <a:pt x="47" y="697"/>
                    <a:pt x="55" y="679"/>
                    <a:pt x="43" y="658"/>
                  </a:cubicBezTo>
                  <a:cubicBezTo>
                    <a:pt x="36" y="647"/>
                    <a:pt x="27" y="638"/>
                    <a:pt x="20" y="626"/>
                  </a:cubicBezTo>
                  <a:cubicBezTo>
                    <a:pt x="3" y="593"/>
                    <a:pt x="14" y="575"/>
                    <a:pt x="52" y="575"/>
                  </a:cubicBezTo>
                  <a:cubicBezTo>
                    <a:pt x="84" y="575"/>
                    <a:pt x="99" y="566"/>
                    <a:pt x="106" y="535"/>
                  </a:cubicBezTo>
                  <a:cubicBezTo>
                    <a:pt x="113" y="506"/>
                    <a:pt x="135" y="488"/>
                    <a:pt x="153" y="467"/>
                  </a:cubicBezTo>
                  <a:cubicBezTo>
                    <a:pt x="166" y="452"/>
                    <a:pt x="173" y="439"/>
                    <a:pt x="164" y="421"/>
                  </a:cubicBezTo>
                  <a:cubicBezTo>
                    <a:pt x="154" y="400"/>
                    <a:pt x="163" y="378"/>
                    <a:pt x="156" y="355"/>
                  </a:cubicBezTo>
                  <a:cubicBezTo>
                    <a:pt x="151" y="342"/>
                    <a:pt x="152" y="326"/>
                    <a:pt x="145" y="311"/>
                  </a:cubicBezTo>
                  <a:cubicBezTo>
                    <a:pt x="135" y="288"/>
                    <a:pt x="143" y="276"/>
                    <a:pt x="168" y="270"/>
                  </a:cubicBezTo>
                  <a:cubicBezTo>
                    <a:pt x="183" y="266"/>
                    <a:pt x="199" y="268"/>
                    <a:pt x="201" y="245"/>
                  </a:cubicBezTo>
                  <a:cubicBezTo>
                    <a:pt x="203" y="233"/>
                    <a:pt x="219" y="236"/>
                    <a:pt x="229" y="236"/>
                  </a:cubicBezTo>
                  <a:cubicBezTo>
                    <a:pt x="243" y="236"/>
                    <a:pt x="254" y="235"/>
                    <a:pt x="257" y="216"/>
                  </a:cubicBezTo>
                  <a:cubicBezTo>
                    <a:pt x="259" y="196"/>
                    <a:pt x="278" y="203"/>
                    <a:pt x="289" y="204"/>
                  </a:cubicBezTo>
                  <a:cubicBezTo>
                    <a:pt x="306" y="204"/>
                    <a:pt x="318" y="204"/>
                    <a:pt x="319" y="183"/>
                  </a:cubicBezTo>
                  <a:cubicBezTo>
                    <a:pt x="319" y="168"/>
                    <a:pt x="337" y="176"/>
                    <a:pt x="339" y="171"/>
                  </a:cubicBezTo>
                  <a:cubicBezTo>
                    <a:pt x="348" y="142"/>
                    <a:pt x="387" y="130"/>
                    <a:pt x="378" y="90"/>
                  </a:cubicBezTo>
                  <a:cubicBezTo>
                    <a:pt x="372" y="61"/>
                    <a:pt x="379" y="30"/>
                    <a:pt x="376" y="0"/>
                  </a:cubicBezTo>
                  <a:cubicBezTo>
                    <a:pt x="424" y="0"/>
                    <a:pt x="471" y="0"/>
                    <a:pt x="518" y="0"/>
                  </a:cubicBezTo>
                  <a:cubicBezTo>
                    <a:pt x="647" y="2"/>
                    <a:pt x="776" y="6"/>
                    <a:pt x="904" y="11"/>
                  </a:cubicBezTo>
                  <a:cubicBezTo>
                    <a:pt x="967" y="14"/>
                    <a:pt x="982" y="39"/>
                    <a:pt x="987" y="102"/>
                  </a:cubicBezTo>
                  <a:cubicBezTo>
                    <a:pt x="990" y="136"/>
                    <a:pt x="989" y="167"/>
                    <a:pt x="1011" y="196"/>
                  </a:cubicBezTo>
                  <a:cubicBezTo>
                    <a:pt x="1029" y="219"/>
                    <a:pt x="1026" y="249"/>
                    <a:pt x="1022" y="276"/>
                  </a:cubicBezTo>
                  <a:cubicBezTo>
                    <a:pt x="1017" y="307"/>
                    <a:pt x="1025" y="329"/>
                    <a:pt x="1049" y="345"/>
                  </a:cubicBezTo>
                  <a:cubicBezTo>
                    <a:pt x="1061" y="354"/>
                    <a:pt x="1063" y="363"/>
                    <a:pt x="1063" y="375"/>
                  </a:cubicBezTo>
                  <a:cubicBezTo>
                    <a:pt x="1063" y="387"/>
                    <a:pt x="1062" y="399"/>
                    <a:pt x="1063" y="411"/>
                  </a:cubicBezTo>
                  <a:cubicBezTo>
                    <a:pt x="1066" y="435"/>
                    <a:pt x="1078" y="450"/>
                    <a:pt x="1103" y="454"/>
                  </a:cubicBezTo>
                  <a:cubicBezTo>
                    <a:pt x="1111" y="455"/>
                    <a:pt x="1119" y="456"/>
                    <a:pt x="1126" y="459"/>
                  </a:cubicBezTo>
                  <a:cubicBezTo>
                    <a:pt x="1148" y="470"/>
                    <a:pt x="1151" y="497"/>
                    <a:pt x="1132" y="512"/>
                  </a:cubicBezTo>
                  <a:cubicBezTo>
                    <a:pt x="1119" y="523"/>
                    <a:pt x="1109" y="533"/>
                    <a:pt x="1113" y="552"/>
                  </a:cubicBezTo>
                  <a:cubicBezTo>
                    <a:pt x="1115" y="558"/>
                    <a:pt x="1113" y="570"/>
                    <a:pt x="1110" y="571"/>
                  </a:cubicBezTo>
                  <a:cubicBezTo>
                    <a:pt x="1059" y="584"/>
                    <a:pt x="1087" y="627"/>
                    <a:pt x="1079" y="655"/>
                  </a:cubicBezTo>
                  <a:cubicBezTo>
                    <a:pt x="1076" y="665"/>
                    <a:pt x="1077" y="674"/>
                    <a:pt x="1067" y="680"/>
                  </a:cubicBezTo>
                  <a:cubicBezTo>
                    <a:pt x="1052" y="688"/>
                    <a:pt x="1045" y="701"/>
                    <a:pt x="1043" y="719"/>
                  </a:cubicBezTo>
                  <a:cubicBezTo>
                    <a:pt x="1042" y="731"/>
                    <a:pt x="1037" y="742"/>
                    <a:pt x="1034" y="753"/>
                  </a:cubicBezTo>
                  <a:cubicBezTo>
                    <a:pt x="1031" y="766"/>
                    <a:pt x="1024" y="770"/>
                    <a:pt x="1011" y="770"/>
                  </a:cubicBezTo>
                  <a:cubicBezTo>
                    <a:pt x="893" y="770"/>
                    <a:pt x="775" y="780"/>
                    <a:pt x="657" y="785"/>
                  </a:cubicBezTo>
                  <a:cubicBezTo>
                    <a:pt x="638" y="785"/>
                    <a:pt x="631" y="780"/>
                    <a:pt x="631" y="761"/>
                  </a:cubicBezTo>
                  <a:cubicBezTo>
                    <a:pt x="631" y="739"/>
                    <a:pt x="643" y="711"/>
                    <a:pt x="626" y="696"/>
                  </a:cubicBezTo>
                  <a:cubicBezTo>
                    <a:pt x="611" y="683"/>
                    <a:pt x="585" y="696"/>
                    <a:pt x="564" y="697"/>
                  </a:cubicBezTo>
                  <a:cubicBezTo>
                    <a:pt x="388" y="703"/>
                    <a:pt x="213" y="710"/>
                    <a:pt x="38" y="716"/>
                  </a:cubicBezTo>
                  <a:cubicBezTo>
                    <a:pt x="26" y="716"/>
                    <a:pt x="12" y="722"/>
                    <a:pt x="0" y="713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1623;p73"/>
            <p:cNvSpPr/>
            <p:nvPr/>
          </p:nvSpPr>
          <p:spPr>
            <a:xfrm>
              <a:off x="-37912675" y="-3213100"/>
              <a:ext cx="3233738" cy="3902075"/>
            </a:xfrm>
            <a:custGeom>
              <a:avLst/>
              <a:gdLst/>
              <a:ahLst/>
              <a:cxnLst/>
              <a:rect l="l" t="t" r="r" b="b"/>
              <a:pathLst>
                <a:path w="862" h="1040" extrusionOk="0">
                  <a:moveTo>
                    <a:pt x="19" y="362"/>
                  </a:moveTo>
                  <a:cubicBezTo>
                    <a:pt x="28" y="357"/>
                    <a:pt x="35" y="360"/>
                    <a:pt x="41" y="360"/>
                  </a:cubicBezTo>
                  <a:cubicBezTo>
                    <a:pt x="73" y="363"/>
                    <a:pt x="69" y="361"/>
                    <a:pt x="85" y="331"/>
                  </a:cubicBezTo>
                  <a:cubicBezTo>
                    <a:pt x="108" y="289"/>
                    <a:pt x="112" y="246"/>
                    <a:pt x="114" y="201"/>
                  </a:cubicBezTo>
                  <a:cubicBezTo>
                    <a:pt x="115" y="186"/>
                    <a:pt x="120" y="173"/>
                    <a:pt x="131" y="162"/>
                  </a:cubicBezTo>
                  <a:cubicBezTo>
                    <a:pt x="157" y="137"/>
                    <a:pt x="165" y="107"/>
                    <a:pt x="160" y="71"/>
                  </a:cubicBezTo>
                  <a:cubicBezTo>
                    <a:pt x="155" y="34"/>
                    <a:pt x="157" y="33"/>
                    <a:pt x="194" y="31"/>
                  </a:cubicBezTo>
                  <a:cubicBezTo>
                    <a:pt x="381" y="21"/>
                    <a:pt x="568" y="11"/>
                    <a:pt x="755" y="1"/>
                  </a:cubicBezTo>
                  <a:cubicBezTo>
                    <a:pt x="785" y="0"/>
                    <a:pt x="815" y="1"/>
                    <a:pt x="847" y="1"/>
                  </a:cubicBezTo>
                  <a:cubicBezTo>
                    <a:pt x="855" y="14"/>
                    <a:pt x="839" y="33"/>
                    <a:pt x="856" y="44"/>
                  </a:cubicBezTo>
                  <a:cubicBezTo>
                    <a:pt x="862" y="48"/>
                    <a:pt x="859" y="53"/>
                    <a:pt x="855" y="57"/>
                  </a:cubicBezTo>
                  <a:cubicBezTo>
                    <a:pt x="838" y="71"/>
                    <a:pt x="838" y="95"/>
                    <a:pt x="825" y="112"/>
                  </a:cubicBezTo>
                  <a:cubicBezTo>
                    <a:pt x="820" y="118"/>
                    <a:pt x="812" y="134"/>
                    <a:pt x="823" y="141"/>
                  </a:cubicBezTo>
                  <a:cubicBezTo>
                    <a:pt x="848" y="156"/>
                    <a:pt x="835" y="171"/>
                    <a:pt x="826" y="186"/>
                  </a:cubicBezTo>
                  <a:cubicBezTo>
                    <a:pt x="817" y="201"/>
                    <a:pt x="800" y="214"/>
                    <a:pt x="818" y="233"/>
                  </a:cubicBezTo>
                  <a:cubicBezTo>
                    <a:pt x="797" y="256"/>
                    <a:pt x="807" y="284"/>
                    <a:pt x="810" y="309"/>
                  </a:cubicBezTo>
                  <a:cubicBezTo>
                    <a:pt x="812" y="327"/>
                    <a:pt x="809" y="344"/>
                    <a:pt x="811" y="362"/>
                  </a:cubicBezTo>
                  <a:cubicBezTo>
                    <a:pt x="811" y="371"/>
                    <a:pt x="808" y="379"/>
                    <a:pt x="801" y="387"/>
                  </a:cubicBezTo>
                  <a:cubicBezTo>
                    <a:pt x="779" y="414"/>
                    <a:pt x="779" y="435"/>
                    <a:pt x="801" y="463"/>
                  </a:cubicBezTo>
                  <a:cubicBezTo>
                    <a:pt x="811" y="476"/>
                    <a:pt x="816" y="492"/>
                    <a:pt x="829" y="505"/>
                  </a:cubicBezTo>
                  <a:cubicBezTo>
                    <a:pt x="839" y="514"/>
                    <a:pt x="835" y="535"/>
                    <a:pt x="822" y="548"/>
                  </a:cubicBezTo>
                  <a:cubicBezTo>
                    <a:pt x="814" y="556"/>
                    <a:pt x="803" y="562"/>
                    <a:pt x="794" y="569"/>
                  </a:cubicBezTo>
                  <a:cubicBezTo>
                    <a:pt x="777" y="581"/>
                    <a:pt x="764" y="593"/>
                    <a:pt x="781" y="615"/>
                  </a:cubicBezTo>
                  <a:cubicBezTo>
                    <a:pt x="782" y="617"/>
                    <a:pt x="784" y="621"/>
                    <a:pt x="784" y="622"/>
                  </a:cubicBezTo>
                  <a:cubicBezTo>
                    <a:pt x="751" y="649"/>
                    <a:pt x="775" y="690"/>
                    <a:pt x="762" y="722"/>
                  </a:cubicBezTo>
                  <a:cubicBezTo>
                    <a:pt x="759" y="728"/>
                    <a:pt x="759" y="735"/>
                    <a:pt x="752" y="741"/>
                  </a:cubicBezTo>
                  <a:cubicBezTo>
                    <a:pt x="715" y="773"/>
                    <a:pt x="700" y="814"/>
                    <a:pt x="693" y="862"/>
                  </a:cubicBezTo>
                  <a:cubicBezTo>
                    <a:pt x="690" y="883"/>
                    <a:pt x="679" y="911"/>
                    <a:pt x="656" y="917"/>
                  </a:cubicBezTo>
                  <a:cubicBezTo>
                    <a:pt x="617" y="928"/>
                    <a:pt x="618" y="959"/>
                    <a:pt x="613" y="986"/>
                  </a:cubicBezTo>
                  <a:cubicBezTo>
                    <a:pt x="611" y="995"/>
                    <a:pt x="611" y="998"/>
                    <a:pt x="603" y="1003"/>
                  </a:cubicBezTo>
                  <a:cubicBezTo>
                    <a:pt x="568" y="1024"/>
                    <a:pt x="527" y="1028"/>
                    <a:pt x="489" y="1038"/>
                  </a:cubicBezTo>
                  <a:cubicBezTo>
                    <a:pt x="485" y="1040"/>
                    <a:pt x="482" y="1038"/>
                    <a:pt x="479" y="1034"/>
                  </a:cubicBezTo>
                  <a:cubicBezTo>
                    <a:pt x="468" y="1021"/>
                    <a:pt x="458" y="1007"/>
                    <a:pt x="443" y="998"/>
                  </a:cubicBezTo>
                  <a:cubicBezTo>
                    <a:pt x="440" y="996"/>
                    <a:pt x="437" y="990"/>
                    <a:pt x="438" y="988"/>
                  </a:cubicBezTo>
                  <a:cubicBezTo>
                    <a:pt x="450" y="966"/>
                    <a:pt x="442" y="962"/>
                    <a:pt x="420" y="959"/>
                  </a:cubicBezTo>
                  <a:cubicBezTo>
                    <a:pt x="405" y="958"/>
                    <a:pt x="410" y="938"/>
                    <a:pt x="408" y="927"/>
                  </a:cubicBezTo>
                  <a:cubicBezTo>
                    <a:pt x="407" y="918"/>
                    <a:pt x="411" y="904"/>
                    <a:pt x="399" y="905"/>
                  </a:cubicBezTo>
                  <a:cubicBezTo>
                    <a:pt x="371" y="905"/>
                    <a:pt x="367" y="889"/>
                    <a:pt x="369" y="869"/>
                  </a:cubicBezTo>
                  <a:cubicBezTo>
                    <a:pt x="371" y="852"/>
                    <a:pt x="362" y="847"/>
                    <a:pt x="351" y="839"/>
                  </a:cubicBezTo>
                  <a:cubicBezTo>
                    <a:pt x="323" y="818"/>
                    <a:pt x="286" y="829"/>
                    <a:pt x="259" y="808"/>
                  </a:cubicBezTo>
                  <a:cubicBezTo>
                    <a:pt x="242" y="826"/>
                    <a:pt x="226" y="814"/>
                    <a:pt x="213" y="803"/>
                  </a:cubicBezTo>
                  <a:cubicBezTo>
                    <a:pt x="200" y="792"/>
                    <a:pt x="190" y="777"/>
                    <a:pt x="188" y="759"/>
                  </a:cubicBezTo>
                  <a:cubicBezTo>
                    <a:pt x="187" y="752"/>
                    <a:pt x="181" y="747"/>
                    <a:pt x="175" y="745"/>
                  </a:cubicBezTo>
                  <a:cubicBezTo>
                    <a:pt x="142" y="733"/>
                    <a:pt x="117" y="711"/>
                    <a:pt x="93" y="687"/>
                  </a:cubicBezTo>
                  <a:cubicBezTo>
                    <a:pt x="88" y="682"/>
                    <a:pt x="82" y="682"/>
                    <a:pt x="75" y="685"/>
                  </a:cubicBezTo>
                  <a:cubicBezTo>
                    <a:pt x="65" y="690"/>
                    <a:pt x="60" y="686"/>
                    <a:pt x="59" y="676"/>
                  </a:cubicBezTo>
                  <a:cubicBezTo>
                    <a:pt x="57" y="664"/>
                    <a:pt x="52" y="656"/>
                    <a:pt x="38" y="658"/>
                  </a:cubicBezTo>
                  <a:cubicBezTo>
                    <a:pt x="32" y="659"/>
                    <a:pt x="29" y="654"/>
                    <a:pt x="29" y="648"/>
                  </a:cubicBezTo>
                  <a:cubicBezTo>
                    <a:pt x="33" y="612"/>
                    <a:pt x="0" y="581"/>
                    <a:pt x="19" y="544"/>
                  </a:cubicBezTo>
                  <a:cubicBezTo>
                    <a:pt x="20" y="541"/>
                    <a:pt x="15" y="535"/>
                    <a:pt x="13" y="530"/>
                  </a:cubicBezTo>
                  <a:cubicBezTo>
                    <a:pt x="6" y="519"/>
                    <a:pt x="9" y="514"/>
                    <a:pt x="23" y="514"/>
                  </a:cubicBezTo>
                  <a:cubicBezTo>
                    <a:pt x="43" y="514"/>
                    <a:pt x="44" y="503"/>
                    <a:pt x="31" y="492"/>
                  </a:cubicBezTo>
                  <a:cubicBezTo>
                    <a:pt x="0" y="468"/>
                    <a:pt x="10" y="436"/>
                    <a:pt x="15" y="406"/>
                  </a:cubicBezTo>
                  <a:cubicBezTo>
                    <a:pt x="18" y="391"/>
                    <a:pt x="23" y="377"/>
                    <a:pt x="19" y="362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1624;p73"/>
            <p:cNvSpPr/>
            <p:nvPr/>
          </p:nvSpPr>
          <p:spPr>
            <a:xfrm>
              <a:off x="-46872525" y="-9631363"/>
              <a:ext cx="4921250" cy="3167063"/>
            </a:xfrm>
            <a:custGeom>
              <a:avLst/>
              <a:gdLst/>
              <a:ahLst/>
              <a:cxnLst/>
              <a:rect l="l" t="t" r="r" b="b"/>
              <a:pathLst>
                <a:path w="1312" h="844" extrusionOk="0">
                  <a:moveTo>
                    <a:pt x="7" y="812"/>
                  </a:moveTo>
                  <a:cubicBezTo>
                    <a:pt x="14" y="794"/>
                    <a:pt x="26" y="778"/>
                    <a:pt x="7" y="763"/>
                  </a:cubicBezTo>
                  <a:cubicBezTo>
                    <a:pt x="0" y="757"/>
                    <a:pt x="8" y="751"/>
                    <a:pt x="13" y="748"/>
                  </a:cubicBezTo>
                  <a:cubicBezTo>
                    <a:pt x="36" y="731"/>
                    <a:pt x="48" y="704"/>
                    <a:pt x="72" y="685"/>
                  </a:cubicBezTo>
                  <a:cubicBezTo>
                    <a:pt x="89" y="673"/>
                    <a:pt x="104" y="650"/>
                    <a:pt x="120" y="632"/>
                  </a:cubicBezTo>
                  <a:cubicBezTo>
                    <a:pt x="144" y="607"/>
                    <a:pt x="170" y="587"/>
                    <a:pt x="208" y="587"/>
                  </a:cubicBezTo>
                  <a:cubicBezTo>
                    <a:pt x="226" y="588"/>
                    <a:pt x="237" y="575"/>
                    <a:pt x="247" y="563"/>
                  </a:cubicBezTo>
                  <a:cubicBezTo>
                    <a:pt x="263" y="544"/>
                    <a:pt x="281" y="534"/>
                    <a:pt x="306" y="533"/>
                  </a:cubicBezTo>
                  <a:cubicBezTo>
                    <a:pt x="319" y="533"/>
                    <a:pt x="327" y="521"/>
                    <a:pt x="337" y="515"/>
                  </a:cubicBezTo>
                  <a:cubicBezTo>
                    <a:pt x="357" y="502"/>
                    <a:pt x="379" y="488"/>
                    <a:pt x="407" y="488"/>
                  </a:cubicBezTo>
                  <a:cubicBezTo>
                    <a:pt x="456" y="488"/>
                    <a:pt x="504" y="481"/>
                    <a:pt x="545" y="450"/>
                  </a:cubicBezTo>
                  <a:cubicBezTo>
                    <a:pt x="568" y="431"/>
                    <a:pt x="575" y="419"/>
                    <a:pt x="565" y="392"/>
                  </a:cubicBezTo>
                  <a:cubicBezTo>
                    <a:pt x="560" y="379"/>
                    <a:pt x="559" y="372"/>
                    <a:pt x="571" y="362"/>
                  </a:cubicBezTo>
                  <a:cubicBezTo>
                    <a:pt x="580" y="354"/>
                    <a:pt x="582" y="341"/>
                    <a:pt x="582" y="329"/>
                  </a:cubicBezTo>
                  <a:cubicBezTo>
                    <a:pt x="581" y="307"/>
                    <a:pt x="592" y="288"/>
                    <a:pt x="595" y="270"/>
                  </a:cubicBezTo>
                  <a:cubicBezTo>
                    <a:pt x="602" y="230"/>
                    <a:pt x="630" y="214"/>
                    <a:pt x="657" y="196"/>
                  </a:cubicBezTo>
                  <a:cubicBezTo>
                    <a:pt x="676" y="184"/>
                    <a:pt x="696" y="174"/>
                    <a:pt x="700" y="149"/>
                  </a:cubicBezTo>
                  <a:cubicBezTo>
                    <a:pt x="700" y="147"/>
                    <a:pt x="701" y="146"/>
                    <a:pt x="702" y="145"/>
                  </a:cubicBezTo>
                  <a:cubicBezTo>
                    <a:pt x="734" y="114"/>
                    <a:pt x="752" y="77"/>
                    <a:pt x="741" y="31"/>
                  </a:cubicBezTo>
                  <a:cubicBezTo>
                    <a:pt x="739" y="21"/>
                    <a:pt x="747" y="16"/>
                    <a:pt x="754" y="13"/>
                  </a:cubicBezTo>
                  <a:cubicBezTo>
                    <a:pt x="770" y="5"/>
                    <a:pt x="786" y="0"/>
                    <a:pt x="804" y="0"/>
                  </a:cubicBezTo>
                  <a:cubicBezTo>
                    <a:pt x="945" y="4"/>
                    <a:pt x="1087" y="8"/>
                    <a:pt x="1229" y="11"/>
                  </a:cubicBezTo>
                  <a:cubicBezTo>
                    <a:pt x="1259" y="12"/>
                    <a:pt x="1260" y="13"/>
                    <a:pt x="1260" y="42"/>
                  </a:cubicBezTo>
                  <a:cubicBezTo>
                    <a:pt x="1260" y="85"/>
                    <a:pt x="1263" y="127"/>
                    <a:pt x="1269" y="169"/>
                  </a:cubicBezTo>
                  <a:cubicBezTo>
                    <a:pt x="1272" y="195"/>
                    <a:pt x="1279" y="218"/>
                    <a:pt x="1295" y="239"/>
                  </a:cubicBezTo>
                  <a:cubicBezTo>
                    <a:pt x="1300" y="246"/>
                    <a:pt x="1306" y="254"/>
                    <a:pt x="1307" y="264"/>
                  </a:cubicBezTo>
                  <a:cubicBezTo>
                    <a:pt x="1312" y="307"/>
                    <a:pt x="1312" y="307"/>
                    <a:pt x="1265" y="310"/>
                  </a:cubicBezTo>
                  <a:cubicBezTo>
                    <a:pt x="1188" y="315"/>
                    <a:pt x="1209" y="304"/>
                    <a:pt x="1200" y="376"/>
                  </a:cubicBezTo>
                  <a:cubicBezTo>
                    <a:pt x="1200" y="380"/>
                    <a:pt x="1201" y="384"/>
                    <a:pt x="1202" y="388"/>
                  </a:cubicBezTo>
                  <a:cubicBezTo>
                    <a:pt x="1205" y="423"/>
                    <a:pt x="1196" y="453"/>
                    <a:pt x="1167" y="476"/>
                  </a:cubicBezTo>
                  <a:cubicBezTo>
                    <a:pt x="1146" y="493"/>
                    <a:pt x="1141" y="515"/>
                    <a:pt x="1141" y="543"/>
                  </a:cubicBezTo>
                  <a:cubicBezTo>
                    <a:pt x="1143" y="629"/>
                    <a:pt x="1140" y="716"/>
                    <a:pt x="1140" y="802"/>
                  </a:cubicBezTo>
                  <a:cubicBezTo>
                    <a:pt x="1140" y="835"/>
                    <a:pt x="1140" y="835"/>
                    <a:pt x="1106" y="836"/>
                  </a:cubicBezTo>
                  <a:cubicBezTo>
                    <a:pt x="1075" y="838"/>
                    <a:pt x="1045" y="838"/>
                    <a:pt x="1014" y="839"/>
                  </a:cubicBezTo>
                  <a:cubicBezTo>
                    <a:pt x="969" y="840"/>
                    <a:pt x="924" y="842"/>
                    <a:pt x="879" y="844"/>
                  </a:cubicBezTo>
                  <a:cubicBezTo>
                    <a:pt x="864" y="844"/>
                    <a:pt x="856" y="841"/>
                    <a:pt x="851" y="825"/>
                  </a:cubicBezTo>
                  <a:cubicBezTo>
                    <a:pt x="839" y="781"/>
                    <a:pt x="838" y="781"/>
                    <a:pt x="790" y="782"/>
                  </a:cubicBezTo>
                  <a:cubicBezTo>
                    <a:pt x="549" y="792"/>
                    <a:pt x="307" y="802"/>
                    <a:pt x="65" y="812"/>
                  </a:cubicBezTo>
                  <a:cubicBezTo>
                    <a:pt x="48" y="813"/>
                    <a:pt x="31" y="812"/>
                    <a:pt x="7" y="812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1625;p73"/>
            <p:cNvSpPr/>
            <p:nvPr/>
          </p:nvSpPr>
          <p:spPr>
            <a:xfrm>
              <a:off x="-36917312" y="-8018463"/>
              <a:ext cx="3367088" cy="4213225"/>
            </a:xfrm>
            <a:custGeom>
              <a:avLst/>
              <a:gdLst/>
              <a:ahLst/>
              <a:cxnLst/>
              <a:rect l="l" t="t" r="r" b="b"/>
              <a:pathLst>
                <a:path w="898" h="1123" extrusionOk="0">
                  <a:moveTo>
                    <a:pt x="818" y="183"/>
                  </a:moveTo>
                  <a:cubicBezTo>
                    <a:pt x="821" y="343"/>
                    <a:pt x="823" y="494"/>
                    <a:pt x="826" y="645"/>
                  </a:cubicBezTo>
                  <a:cubicBezTo>
                    <a:pt x="827" y="729"/>
                    <a:pt x="829" y="814"/>
                    <a:pt x="831" y="898"/>
                  </a:cubicBezTo>
                  <a:cubicBezTo>
                    <a:pt x="832" y="926"/>
                    <a:pt x="832" y="925"/>
                    <a:pt x="860" y="927"/>
                  </a:cubicBezTo>
                  <a:cubicBezTo>
                    <a:pt x="871" y="929"/>
                    <a:pt x="889" y="918"/>
                    <a:pt x="894" y="936"/>
                  </a:cubicBezTo>
                  <a:cubicBezTo>
                    <a:pt x="898" y="953"/>
                    <a:pt x="883" y="959"/>
                    <a:pt x="872" y="966"/>
                  </a:cubicBezTo>
                  <a:cubicBezTo>
                    <a:pt x="865" y="970"/>
                    <a:pt x="855" y="974"/>
                    <a:pt x="853" y="980"/>
                  </a:cubicBezTo>
                  <a:cubicBezTo>
                    <a:pt x="842" y="1017"/>
                    <a:pt x="804" y="1030"/>
                    <a:pt x="781" y="1057"/>
                  </a:cubicBezTo>
                  <a:cubicBezTo>
                    <a:pt x="773" y="1066"/>
                    <a:pt x="763" y="1072"/>
                    <a:pt x="750" y="1071"/>
                  </a:cubicBezTo>
                  <a:cubicBezTo>
                    <a:pt x="726" y="1069"/>
                    <a:pt x="709" y="1077"/>
                    <a:pt x="702" y="1102"/>
                  </a:cubicBezTo>
                  <a:cubicBezTo>
                    <a:pt x="698" y="1117"/>
                    <a:pt x="686" y="1123"/>
                    <a:pt x="672" y="1109"/>
                  </a:cubicBezTo>
                  <a:cubicBezTo>
                    <a:pt x="669" y="1105"/>
                    <a:pt x="664" y="1100"/>
                    <a:pt x="660" y="1100"/>
                  </a:cubicBezTo>
                  <a:cubicBezTo>
                    <a:pt x="621" y="1102"/>
                    <a:pt x="623" y="1074"/>
                    <a:pt x="618" y="1048"/>
                  </a:cubicBezTo>
                  <a:cubicBezTo>
                    <a:pt x="615" y="1031"/>
                    <a:pt x="614" y="1014"/>
                    <a:pt x="604" y="999"/>
                  </a:cubicBezTo>
                  <a:cubicBezTo>
                    <a:pt x="600" y="992"/>
                    <a:pt x="597" y="982"/>
                    <a:pt x="588" y="984"/>
                  </a:cubicBezTo>
                  <a:cubicBezTo>
                    <a:pt x="550" y="988"/>
                    <a:pt x="546" y="961"/>
                    <a:pt x="545" y="935"/>
                  </a:cubicBezTo>
                  <a:cubicBezTo>
                    <a:pt x="545" y="908"/>
                    <a:pt x="518" y="902"/>
                    <a:pt x="508" y="884"/>
                  </a:cubicBezTo>
                  <a:cubicBezTo>
                    <a:pt x="506" y="881"/>
                    <a:pt x="495" y="882"/>
                    <a:pt x="489" y="883"/>
                  </a:cubicBezTo>
                  <a:cubicBezTo>
                    <a:pt x="475" y="886"/>
                    <a:pt x="466" y="882"/>
                    <a:pt x="461" y="868"/>
                  </a:cubicBezTo>
                  <a:cubicBezTo>
                    <a:pt x="446" y="822"/>
                    <a:pt x="405" y="803"/>
                    <a:pt x="369" y="779"/>
                  </a:cubicBezTo>
                  <a:cubicBezTo>
                    <a:pt x="363" y="774"/>
                    <a:pt x="349" y="773"/>
                    <a:pt x="349" y="769"/>
                  </a:cubicBezTo>
                  <a:cubicBezTo>
                    <a:pt x="342" y="723"/>
                    <a:pt x="300" y="734"/>
                    <a:pt x="274" y="721"/>
                  </a:cubicBezTo>
                  <a:cubicBezTo>
                    <a:pt x="264" y="716"/>
                    <a:pt x="260" y="712"/>
                    <a:pt x="259" y="702"/>
                  </a:cubicBezTo>
                  <a:cubicBezTo>
                    <a:pt x="258" y="690"/>
                    <a:pt x="247" y="685"/>
                    <a:pt x="239" y="691"/>
                  </a:cubicBezTo>
                  <a:cubicBezTo>
                    <a:pt x="219" y="706"/>
                    <a:pt x="201" y="698"/>
                    <a:pt x="182" y="688"/>
                  </a:cubicBezTo>
                  <a:cubicBezTo>
                    <a:pt x="170" y="682"/>
                    <a:pt x="160" y="679"/>
                    <a:pt x="152" y="694"/>
                  </a:cubicBezTo>
                  <a:cubicBezTo>
                    <a:pt x="152" y="695"/>
                    <a:pt x="152" y="697"/>
                    <a:pt x="151" y="698"/>
                  </a:cubicBezTo>
                  <a:cubicBezTo>
                    <a:pt x="124" y="720"/>
                    <a:pt x="99" y="693"/>
                    <a:pt x="73" y="694"/>
                  </a:cubicBezTo>
                  <a:cubicBezTo>
                    <a:pt x="60" y="695"/>
                    <a:pt x="52" y="673"/>
                    <a:pt x="57" y="655"/>
                  </a:cubicBezTo>
                  <a:cubicBezTo>
                    <a:pt x="61" y="643"/>
                    <a:pt x="58" y="631"/>
                    <a:pt x="49" y="622"/>
                  </a:cubicBezTo>
                  <a:cubicBezTo>
                    <a:pt x="46" y="619"/>
                    <a:pt x="41" y="615"/>
                    <a:pt x="41" y="613"/>
                  </a:cubicBezTo>
                  <a:cubicBezTo>
                    <a:pt x="53" y="580"/>
                    <a:pt x="28" y="560"/>
                    <a:pt x="14" y="536"/>
                  </a:cubicBezTo>
                  <a:cubicBezTo>
                    <a:pt x="6" y="524"/>
                    <a:pt x="11" y="508"/>
                    <a:pt x="16" y="494"/>
                  </a:cubicBezTo>
                  <a:cubicBezTo>
                    <a:pt x="22" y="475"/>
                    <a:pt x="41" y="454"/>
                    <a:pt x="10" y="435"/>
                  </a:cubicBezTo>
                  <a:cubicBezTo>
                    <a:pt x="0" y="430"/>
                    <a:pt x="7" y="400"/>
                    <a:pt x="9" y="400"/>
                  </a:cubicBezTo>
                  <a:cubicBezTo>
                    <a:pt x="43" y="387"/>
                    <a:pt x="29" y="354"/>
                    <a:pt x="38" y="332"/>
                  </a:cubicBezTo>
                  <a:cubicBezTo>
                    <a:pt x="44" y="318"/>
                    <a:pt x="47" y="304"/>
                    <a:pt x="61" y="298"/>
                  </a:cubicBezTo>
                  <a:cubicBezTo>
                    <a:pt x="78" y="291"/>
                    <a:pt x="84" y="280"/>
                    <a:pt x="77" y="263"/>
                  </a:cubicBezTo>
                  <a:cubicBezTo>
                    <a:pt x="70" y="247"/>
                    <a:pt x="89" y="230"/>
                    <a:pt x="77" y="214"/>
                  </a:cubicBezTo>
                  <a:cubicBezTo>
                    <a:pt x="74" y="210"/>
                    <a:pt x="80" y="204"/>
                    <a:pt x="86" y="204"/>
                  </a:cubicBezTo>
                  <a:cubicBezTo>
                    <a:pt x="109" y="202"/>
                    <a:pt x="115" y="191"/>
                    <a:pt x="110" y="169"/>
                  </a:cubicBezTo>
                  <a:cubicBezTo>
                    <a:pt x="105" y="149"/>
                    <a:pt x="114" y="133"/>
                    <a:pt x="135" y="127"/>
                  </a:cubicBezTo>
                  <a:cubicBezTo>
                    <a:pt x="149" y="123"/>
                    <a:pt x="157" y="114"/>
                    <a:pt x="160" y="99"/>
                  </a:cubicBezTo>
                  <a:cubicBezTo>
                    <a:pt x="166" y="69"/>
                    <a:pt x="178" y="49"/>
                    <a:pt x="212" y="38"/>
                  </a:cubicBezTo>
                  <a:cubicBezTo>
                    <a:pt x="235" y="31"/>
                    <a:pt x="257" y="16"/>
                    <a:pt x="282" y="11"/>
                  </a:cubicBezTo>
                  <a:cubicBezTo>
                    <a:pt x="288" y="10"/>
                    <a:pt x="296" y="5"/>
                    <a:pt x="300" y="11"/>
                  </a:cubicBezTo>
                  <a:cubicBezTo>
                    <a:pt x="316" y="37"/>
                    <a:pt x="337" y="26"/>
                    <a:pt x="357" y="22"/>
                  </a:cubicBezTo>
                  <a:cubicBezTo>
                    <a:pt x="375" y="18"/>
                    <a:pt x="394" y="15"/>
                    <a:pt x="411" y="27"/>
                  </a:cubicBezTo>
                  <a:cubicBezTo>
                    <a:pt x="417" y="32"/>
                    <a:pt x="428" y="37"/>
                    <a:pt x="433" y="32"/>
                  </a:cubicBezTo>
                  <a:cubicBezTo>
                    <a:pt x="467" y="0"/>
                    <a:pt x="489" y="39"/>
                    <a:pt x="516" y="47"/>
                  </a:cubicBezTo>
                  <a:cubicBezTo>
                    <a:pt x="535" y="52"/>
                    <a:pt x="552" y="67"/>
                    <a:pt x="567" y="82"/>
                  </a:cubicBezTo>
                  <a:cubicBezTo>
                    <a:pt x="572" y="89"/>
                    <a:pt x="581" y="90"/>
                    <a:pt x="586" y="95"/>
                  </a:cubicBezTo>
                  <a:cubicBezTo>
                    <a:pt x="602" y="110"/>
                    <a:pt x="632" y="90"/>
                    <a:pt x="640" y="115"/>
                  </a:cubicBezTo>
                  <a:cubicBezTo>
                    <a:pt x="649" y="141"/>
                    <a:pt x="678" y="131"/>
                    <a:pt x="691" y="149"/>
                  </a:cubicBezTo>
                  <a:cubicBezTo>
                    <a:pt x="696" y="157"/>
                    <a:pt x="709" y="160"/>
                    <a:pt x="715" y="169"/>
                  </a:cubicBezTo>
                  <a:cubicBezTo>
                    <a:pt x="725" y="183"/>
                    <a:pt x="738" y="190"/>
                    <a:pt x="756" y="184"/>
                  </a:cubicBezTo>
                  <a:cubicBezTo>
                    <a:pt x="776" y="177"/>
                    <a:pt x="793" y="201"/>
                    <a:pt x="818" y="183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1626;p73"/>
            <p:cNvSpPr/>
            <p:nvPr/>
          </p:nvSpPr>
          <p:spPr>
            <a:xfrm>
              <a:off x="-55652987" y="-8516938"/>
              <a:ext cx="4125913" cy="4160838"/>
            </a:xfrm>
            <a:custGeom>
              <a:avLst/>
              <a:gdLst/>
              <a:ahLst/>
              <a:cxnLst/>
              <a:rect l="l" t="t" r="r" b="b"/>
              <a:pathLst>
                <a:path w="1100" h="1109" extrusionOk="0">
                  <a:moveTo>
                    <a:pt x="486" y="791"/>
                  </a:moveTo>
                  <a:cubicBezTo>
                    <a:pt x="490" y="786"/>
                    <a:pt x="491" y="782"/>
                    <a:pt x="493" y="782"/>
                  </a:cubicBezTo>
                  <a:cubicBezTo>
                    <a:pt x="520" y="778"/>
                    <a:pt x="540" y="767"/>
                    <a:pt x="546" y="736"/>
                  </a:cubicBezTo>
                  <a:cubicBezTo>
                    <a:pt x="548" y="724"/>
                    <a:pt x="577" y="731"/>
                    <a:pt x="572" y="706"/>
                  </a:cubicBezTo>
                  <a:cubicBezTo>
                    <a:pt x="570" y="694"/>
                    <a:pt x="593" y="693"/>
                    <a:pt x="593" y="673"/>
                  </a:cubicBezTo>
                  <a:cubicBezTo>
                    <a:pt x="594" y="655"/>
                    <a:pt x="637" y="646"/>
                    <a:pt x="652" y="663"/>
                  </a:cubicBezTo>
                  <a:cubicBezTo>
                    <a:pt x="672" y="684"/>
                    <a:pt x="692" y="658"/>
                    <a:pt x="710" y="669"/>
                  </a:cubicBezTo>
                  <a:cubicBezTo>
                    <a:pt x="714" y="671"/>
                    <a:pt x="717" y="662"/>
                    <a:pt x="717" y="657"/>
                  </a:cubicBezTo>
                  <a:cubicBezTo>
                    <a:pt x="718" y="646"/>
                    <a:pt x="723" y="642"/>
                    <a:pt x="735" y="642"/>
                  </a:cubicBezTo>
                  <a:cubicBezTo>
                    <a:pt x="744" y="642"/>
                    <a:pt x="749" y="634"/>
                    <a:pt x="745" y="625"/>
                  </a:cubicBezTo>
                  <a:cubicBezTo>
                    <a:pt x="735" y="604"/>
                    <a:pt x="748" y="590"/>
                    <a:pt x="754" y="573"/>
                  </a:cubicBezTo>
                  <a:cubicBezTo>
                    <a:pt x="769" y="574"/>
                    <a:pt x="770" y="591"/>
                    <a:pt x="783" y="593"/>
                  </a:cubicBezTo>
                  <a:cubicBezTo>
                    <a:pt x="790" y="595"/>
                    <a:pt x="796" y="594"/>
                    <a:pt x="800" y="588"/>
                  </a:cubicBezTo>
                  <a:cubicBezTo>
                    <a:pt x="804" y="584"/>
                    <a:pt x="803" y="578"/>
                    <a:pt x="799" y="574"/>
                  </a:cubicBezTo>
                  <a:cubicBezTo>
                    <a:pt x="792" y="564"/>
                    <a:pt x="784" y="555"/>
                    <a:pt x="776" y="547"/>
                  </a:cubicBezTo>
                  <a:cubicBezTo>
                    <a:pt x="769" y="539"/>
                    <a:pt x="755" y="533"/>
                    <a:pt x="765" y="521"/>
                  </a:cubicBezTo>
                  <a:cubicBezTo>
                    <a:pt x="774" y="510"/>
                    <a:pt x="785" y="498"/>
                    <a:pt x="802" y="507"/>
                  </a:cubicBezTo>
                  <a:cubicBezTo>
                    <a:pt x="814" y="514"/>
                    <a:pt x="827" y="517"/>
                    <a:pt x="840" y="518"/>
                  </a:cubicBezTo>
                  <a:cubicBezTo>
                    <a:pt x="849" y="519"/>
                    <a:pt x="861" y="523"/>
                    <a:pt x="865" y="512"/>
                  </a:cubicBezTo>
                  <a:cubicBezTo>
                    <a:pt x="869" y="500"/>
                    <a:pt x="858" y="497"/>
                    <a:pt x="849" y="493"/>
                  </a:cubicBezTo>
                  <a:cubicBezTo>
                    <a:pt x="843" y="491"/>
                    <a:pt x="837" y="488"/>
                    <a:pt x="831" y="485"/>
                  </a:cubicBezTo>
                  <a:cubicBezTo>
                    <a:pt x="810" y="478"/>
                    <a:pt x="797" y="467"/>
                    <a:pt x="808" y="442"/>
                  </a:cubicBezTo>
                  <a:cubicBezTo>
                    <a:pt x="809" y="439"/>
                    <a:pt x="809" y="434"/>
                    <a:pt x="809" y="431"/>
                  </a:cubicBezTo>
                  <a:cubicBezTo>
                    <a:pt x="807" y="424"/>
                    <a:pt x="804" y="417"/>
                    <a:pt x="797" y="416"/>
                  </a:cubicBezTo>
                  <a:cubicBezTo>
                    <a:pt x="789" y="415"/>
                    <a:pt x="783" y="420"/>
                    <a:pt x="782" y="426"/>
                  </a:cubicBezTo>
                  <a:cubicBezTo>
                    <a:pt x="779" y="444"/>
                    <a:pt x="770" y="457"/>
                    <a:pt x="758" y="471"/>
                  </a:cubicBezTo>
                  <a:cubicBezTo>
                    <a:pt x="744" y="468"/>
                    <a:pt x="742" y="450"/>
                    <a:pt x="729" y="445"/>
                  </a:cubicBezTo>
                  <a:cubicBezTo>
                    <a:pt x="726" y="444"/>
                    <a:pt x="721" y="444"/>
                    <a:pt x="718" y="445"/>
                  </a:cubicBezTo>
                  <a:cubicBezTo>
                    <a:pt x="714" y="446"/>
                    <a:pt x="711" y="451"/>
                    <a:pt x="713" y="454"/>
                  </a:cubicBezTo>
                  <a:cubicBezTo>
                    <a:pt x="740" y="492"/>
                    <a:pt x="706" y="529"/>
                    <a:pt x="710" y="566"/>
                  </a:cubicBezTo>
                  <a:cubicBezTo>
                    <a:pt x="711" y="575"/>
                    <a:pt x="707" y="585"/>
                    <a:pt x="705" y="597"/>
                  </a:cubicBezTo>
                  <a:cubicBezTo>
                    <a:pt x="675" y="578"/>
                    <a:pt x="658" y="595"/>
                    <a:pt x="644" y="622"/>
                  </a:cubicBezTo>
                  <a:cubicBezTo>
                    <a:pt x="635" y="607"/>
                    <a:pt x="653" y="606"/>
                    <a:pt x="652" y="596"/>
                  </a:cubicBezTo>
                  <a:cubicBezTo>
                    <a:pt x="650" y="589"/>
                    <a:pt x="653" y="580"/>
                    <a:pt x="644" y="575"/>
                  </a:cubicBezTo>
                  <a:cubicBezTo>
                    <a:pt x="636" y="571"/>
                    <a:pt x="630" y="576"/>
                    <a:pt x="626" y="581"/>
                  </a:cubicBezTo>
                  <a:cubicBezTo>
                    <a:pt x="611" y="598"/>
                    <a:pt x="590" y="604"/>
                    <a:pt x="568" y="610"/>
                  </a:cubicBezTo>
                  <a:cubicBezTo>
                    <a:pt x="553" y="614"/>
                    <a:pt x="536" y="615"/>
                    <a:pt x="524" y="622"/>
                  </a:cubicBezTo>
                  <a:cubicBezTo>
                    <a:pt x="514" y="628"/>
                    <a:pt x="522" y="649"/>
                    <a:pt x="514" y="662"/>
                  </a:cubicBezTo>
                  <a:cubicBezTo>
                    <a:pt x="510" y="668"/>
                    <a:pt x="508" y="674"/>
                    <a:pt x="500" y="674"/>
                  </a:cubicBezTo>
                  <a:cubicBezTo>
                    <a:pt x="491" y="667"/>
                    <a:pt x="496" y="658"/>
                    <a:pt x="497" y="649"/>
                  </a:cubicBezTo>
                  <a:cubicBezTo>
                    <a:pt x="499" y="640"/>
                    <a:pt x="499" y="632"/>
                    <a:pt x="488" y="630"/>
                  </a:cubicBezTo>
                  <a:cubicBezTo>
                    <a:pt x="476" y="629"/>
                    <a:pt x="475" y="624"/>
                    <a:pt x="481" y="615"/>
                  </a:cubicBezTo>
                  <a:cubicBezTo>
                    <a:pt x="493" y="598"/>
                    <a:pt x="485" y="590"/>
                    <a:pt x="468" y="588"/>
                  </a:cubicBezTo>
                  <a:cubicBezTo>
                    <a:pt x="446" y="586"/>
                    <a:pt x="440" y="570"/>
                    <a:pt x="439" y="553"/>
                  </a:cubicBezTo>
                  <a:cubicBezTo>
                    <a:pt x="437" y="535"/>
                    <a:pt x="435" y="517"/>
                    <a:pt x="417" y="501"/>
                  </a:cubicBezTo>
                  <a:cubicBezTo>
                    <a:pt x="406" y="514"/>
                    <a:pt x="402" y="526"/>
                    <a:pt x="402" y="541"/>
                  </a:cubicBezTo>
                  <a:cubicBezTo>
                    <a:pt x="402" y="569"/>
                    <a:pt x="390" y="578"/>
                    <a:pt x="366" y="567"/>
                  </a:cubicBezTo>
                  <a:cubicBezTo>
                    <a:pt x="347" y="559"/>
                    <a:pt x="336" y="554"/>
                    <a:pt x="318" y="572"/>
                  </a:cubicBezTo>
                  <a:cubicBezTo>
                    <a:pt x="304" y="587"/>
                    <a:pt x="283" y="579"/>
                    <a:pt x="267" y="560"/>
                  </a:cubicBezTo>
                  <a:cubicBezTo>
                    <a:pt x="259" y="551"/>
                    <a:pt x="251" y="542"/>
                    <a:pt x="243" y="533"/>
                  </a:cubicBezTo>
                  <a:cubicBezTo>
                    <a:pt x="237" y="527"/>
                    <a:pt x="230" y="524"/>
                    <a:pt x="222" y="532"/>
                  </a:cubicBezTo>
                  <a:cubicBezTo>
                    <a:pt x="217" y="537"/>
                    <a:pt x="216" y="544"/>
                    <a:pt x="220" y="550"/>
                  </a:cubicBezTo>
                  <a:cubicBezTo>
                    <a:pt x="227" y="560"/>
                    <a:pt x="234" y="569"/>
                    <a:pt x="241" y="579"/>
                  </a:cubicBezTo>
                  <a:cubicBezTo>
                    <a:pt x="252" y="595"/>
                    <a:pt x="258" y="609"/>
                    <a:pt x="249" y="630"/>
                  </a:cubicBezTo>
                  <a:cubicBezTo>
                    <a:pt x="237" y="657"/>
                    <a:pt x="243" y="685"/>
                    <a:pt x="262" y="708"/>
                  </a:cubicBezTo>
                  <a:cubicBezTo>
                    <a:pt x="279" y="728"/>
                    <a:pt x="304" y="724"/>
                    <a:pt x="318" y="701"/>
                  </a:cubicBezTo>
                  <a:cubicBezTo>
                    <a:pt x="323" y="693"/>
                    <a:pt x="330" y="687"/>
                    <a:pt x="336" y="680"/>
                  </a:cubicBezTo>
                  <a:cubicBezTo>
                    <a:pt x="345" y="667"/>
                    <a:pt x="356" y="663"/>
                    <a:pt x="370" y="671"/>
                  </a:cubicBezTo>
                  <a:cubicBezTo>
                    <a:pt x="376" y="674"/>
                    <a:pt x="382" y="677"/>
                    <a:pt x="388" y="679"/>
                  </a:cubicBezTo>
                  <a:cubicBezTo>
                    <a:pt x="394" y="681"/>
                    <a:pt x="401" y="681"/>
                    <a:pt x="406" y="682"/>
                  </a:cubicBezTo>
                  <a:cubicBezTo>
                    <a:pt x="411" y="692"/>
                    <a:pt x="403" y="694"/>
                    <a:pt x="399" y="699"/>
                  </a:cubicBezTo>
                  <a:cubicBezTo>
                    <a:pt x="392" y="708"/>
                    <a:pt x="391" y="715"/>
                    <a:pt x="403" y="721"/>
                  </a:cubicBezTo>
                  <a:cubicBezTo>
                    <a:pt x="410" y="725"/>
                    <a:pt x="416" y="731"/>
                    <a:pt x="423" y="734"/>
                  </a:cubicBezTo>
                  <a:cubicBezTo>
                    <a:pt x="443" y="741"/>
                    <a:pt x="441" y="755"/>
                    <a:pt x="435" y="769"/>
                  </a:cubicBezTo>
                  <a:cubicBezTo>
                    <a:pt x="427" y="788"/>
                    <a:pt x="424" y="807"/>
                    <a:pt x="429" y="829"/>
                  </a:cubicBezTo>
                  <a:cubicBezTo>
                    <a:pt x="413" y="832"/>
                    <a:pt x="397" y="817"/>
                    <a:pt x="385" y="833"/>
                  </a:cubicBezTo>
                  <a:cubicBezTo>
                    <a:pt x="378" y="841"/>
                    <a:pt x="370" y="834"/>
                    <a:pt x="364" y="830"/>
                  </a:cubicBezTo>
                  <a:cubicBezTo>
                    <a:pt x="345" y="818"/>
                    <a:pt x="325" y="807"/>
                    <a:pt x="307" y="794"/>
                  </a:cubicBezTo>
                  <a:cubicBezTo>
                    <a:pt x="221" y="730"/>
                    <a:pt x="128" y="679"/>
                    <a:pt x="31" y="635"/>
                  </a:cubicBezTo>
                  <a:cubicBezTo>
                    <a:pt x="10" y="626"/>
                    <a:pt x="0" y="618"/>
                    <a:pt x="2" y="592"/>
                  </a:cubicBezTo>
                  <a:cubicBezTo>
                    <a:pt x="6" y="534"/>
                    <a:pt x="5" y="475"/>
                    <a:pt x="6" y="416"/>
                  </a:cubicBezTo>
                  <a:cubicBezTo>
                    <a:pt x="6" y="401"/>
                    <a:pt x="4" y="387"/>
                    <a:pt x="23" y="382"/>
                  </a:cubicBezTo>
                  <a:cubicBezTo>
                    <a:pt x="31" y="380"/>
                    <a:pt x="34" y="372"/>
                    <a:pt x="39" y="365"/>
                  </a:cubicBezTo>
                  <a:cubicBezTo>
                    <a:pt x="50" y="350"/>
                    <a:pt x="64" y="344"/>
                    <a:pt x="85" y="342"/>
                  </a:cubicBezTo>
                  <a:cubicBezTo>
                    <a:pt x="112" y="340"/>
                    <a:pt x="137" y="347"/>
                    <a:pt x="162" y="347"/>
                  </a:cubicBezTo>
                  <a:cubicBezTo>
                    <a:pt x="195" y="348"/>
                    <a:pt x="227" y="333"/>
                    <a:pt x="242" y="298"/>
                  </a:cubicBezTo>
                  <a:cubicBezTo>
                    <a:pt x="247" y="285"/>
                    <a:pt x="252" y="276"/>
                    <a:pt x="270" y="277"/>
                  </a:cubicBezTo>
                  <a:cubicBezTo>
                    <a:pt x="395" y="278"/>
                    <a:pt x="520" y="278"/>
                    <a:pt x="645" y="278"/>
                  </a:cubicBezTo>
                  <a:cubicBezTo>
                    <a:pt x="728" y="278"/>
                    <a:pt x="812" y="278"/>
                    <a:pt x="896" y="277"/>
                  </a:cubicBezTo>
                  <a:cubicBezTo>
                    <a:pt x="928" y="277"/>
                    <a:pt x="929" y="275"/>
                    <a:pt x="930" y="244"/>
                  </a:cubicBezTo>
                  <a:cubicBezTo>
                    <a:pt x="931" y="174"/>
                    <a:pt x="933" y="103"/>
                    <a:pt x="935" y="33"/>
                  </a:cubicBezTo>
                  <a:cubicBezTo>
                    <a:pt x="935" y="4"/>
                    <a:pt x="936" y="4"/>
                    <a:pt x="966" y="3"/>
                  </a:cubicBezTo>
                  <a:cubicBezTo>
                    <a:pt x="999" y="2"/>
                    <a:pt x="1032" y="1"/>
                    <a:pt x="1065" y="1"/>
                  </a:cubicBezTo>
                  <a:cubicBezTo>
                    <a:pt x="1098" y="0"/>
                    <a:pt x="1100" y="1"/>
                    <a:pt x="1099" y="33"/>
                  </a:cubicBezTo>
                  <a:cubicBezTo>
                    <a:pt x="1098" y="131"/>
                    <a:pt x="1098" y="229"/>
                    <a:pt x="1094" y="327"/>
                  </a:cubicBezTo>
                  <a:cubicBezTo>
                    <a:pt x="1089" y="428"/>
                    <a:pt x="1090" y="529"/>
                    <a:pt x="1089" y="630"/>
                  </a:cubicBezTo>
                  <a:cubicBezTo>
                    <a:pt x="1087" y="765"/>
                    <a:pt x="1084" y="900"/>
                    <a:pt x="1083" y="1035"/>
                  </a:cubicBezTo>
                  <a:cubicBezTo>
                    <a:pt x="1083" y="1056"/>
                    <a:pt x="1074" y="1061"/>
                    <a:pt x="1057" y="1061"/>
                  </a:cubicBezTo>
                  <a:cubicBezTo>
                    <a:pt x="1038" y="1061"/>
                    <a:pt x="1025" y="1050"/>
                    <a:pt x="1025" y="1033"/>
                  </a:cubicBezTo>
                  <a:cubicBezTo>
                    <a:pt x="1025" y="1024"/>
                    <a:pt x="1025" y="1016"/>
                    <a:pt x="1016" y="1013"/>
                  </a:cubicBezTo>
                  <a:cubicBezTo>
                    <a:pt x="1006" y="1011"/>
                    <a:pt x="998" y="1017"/>
                    <a:pt x="994" y="1026"/>
                  </a:cubicBezTo>
                  <a:cubicBezTo>
                    <a:pt x="989" y="1038"/>
                    <a:pt x="983" y="1051"/>
                    <a:pt x="984" y="1064"/>
                  </a:cubicBezTo>
                  <a:cubicBezTo>
                    <a:pt x="986" y="1078"/>
                    <a:pt x="976" y="1087"/>
                    <a:pt x="968" y="1095"/>
                  </a:cubicBezTo>
                  <a:cubicBezTo>
                    <a:pt x="957" y="1109"/>
                    <a:pt x="936" y="1106"/>
                    <a:pt x="930" y="1090"/>
                  </a:cubicBezTo>
                  <a:cubicBezTo>
                    <a:pt x="920" y="1062"/>
                    <a:pt x="899" y="1035"/>
                    <a:pt x="926" y="1005"/>
                  </a:cubicBezTo>
                  <a:cubicBezTo>
                    <a:pt x="936" y="995"/>
                    <a:pt x="928" y="982"/>
                    <a:pt x="921" y="972"/>
                  </a:cubicBezTo>
                  <a:cubicBezTo>
                    <a:pt x="913" y="960"/>
                    <a:pt x="904" y="966"/>
                    <a:pt x="894" y="969"/>
                  </a:cubicBezTo>
                  <a:cubicBezTo>
                    <a:pt x="872" y="975"/>
                    <a:pt x="862" y="963"/>
                    <a:pt x="872" y="944"/>
                  </a:cubicBezTo>
                  <a:cubicBezTo>
                    <a:pt x="877" y="933"/>
                    <a:pt x="873" y="913"/>
                    <a:pt x="894" y="910"/>
                  </a:cubicBezTo>
                  <a:cubicBezTo>
                    <a:pt x="902" y="909"/>
                    <a:pt x="906" y="898"/>
                    <a:pt x="903" y="891"/>
                  </a:cubicBezTo>
                  <a:cubicBezTo>
                    <a:pt x="899" y="882"/>
                    <a:pt x="890" y="877"/>
                    <a:pt x="880" y="878"/>
                  </a:cubicBezTo>
                  <a:cubicBezTo>
                    <a:pt x="867" y="880"/>
                    <a:pt x="857" y="887"/>
                    <a:pt x="848" y="895"/>
                  </a:cubicBezTo>
                  <a:cubicBezTo>
                    <a:pt x="838" y="905"/>
                    <a:pt x="831" y="911"/>
                    <a:pt x="815" y="904"/>
                  </a:cubicBezTo>
                  <a:cubicBezTo>
                    <a:pt x="803" y="899"/>
                    <a:pt x="794" y="897"/>
                    <a:pt x="793" y="883"/>
                  </a:cubicBezTo>
                  <a:cubicBezTo>
                    <a:pt x="792" y="876"/>
                    <a:pt x="786" y="871"/>
                    <a:pt x="779" y="870"/>
                  </a:cubicBezTo>
                  <a:cubicBezTo>
                    <a:pt x="769" y="870"/>
                    <a:pt x="765" y="877"/>
                    <a:pt x="761" y="884"/>
                  </a:cubicBezTo>
                  <a:cubicBezTo>
                    <a:pt x="757" y="890"/>
                    <a:pt x="755" y="896"/>
                    <a:pt x="756" y="903"/>
                  </a:cubicBezTo>
                  <a:cubicBezTo>
                    <a:pt x="757" y="909"/>
                    <a:pt x="759" y="916"/>
                    <a:pt x="751" y="926"/>
                  </a:cubicBezTo>
                  <a:cubicBezTo>
                    <a:pt x="725" y="906"/>
                    <a:pt x="686" y="906"/>
                    <a:pt x="672" y="867"/>
                  </a:cubicBezTo>
                  <a:cubicBezTo>
                    <a:pt x="667" y="853"/>
                    <a:pt x="651" y="844"/>
                    <a:pt x="636" y="844"/>
                  </a:cubicBezTo>
                  <a:cubicBezTo>
                    <a:pt x="592" y="844"/>
                    <a:pt x="553" y="828"/>
                    <a:pt x="516" y="805"/>
                  </a:cubicBezTo>
                  <a:cubicBezTo>
                    <a:pt x="508" y="799"/>
                    <a:pt x="498" y="796"/>
                    <a:pt x="486" y="791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1627;p73"/>
            <p:cNvSpPr/>
            <p:nvPr/>
          </p:nvSpPr>
          <p:spPr>
            <a:xfrm>
              <a:off x="-28246387" y="15741650"/>
              <a:ext cx="3465513" cy="2603500"/>
            </a:xfrm>
            <a:custGeom>
              <a:avLst/>
              <a:gdLst/>
              <a:ahLst/>
              <a:cxnLst/>
              <a:rect l="l" t="t" r="r" b="b"/>
              <a:pathLst>
                <a:path w="924" h="694" extrusionOk="0">
                  <a:moveTo>
                    <a:pt x="916" y="315"/>
                  </a:moveTo>
                  <a:cubicBezTo>
                    <a:pt x="918" y="409"/>
                    <a:pt x="920" y="504"/>
                    <a:pt x="923" y="598"/>
                  </a:cubicBezTo>
                  <a:cubicBezTo>
                    <a:pt x="924" y="618"/>
                    <a:pt x="919" y="625"/>
                    <a:pt x="897" y="626"/>
                  </a:cubicBezTo>
                  <a:cubicBezTo>
                    <a:pt x="793" y="630"/>
                    <a:pt x="690" y="636"/>
                    <a:pt x="586" y="642"/>
                  </a:cubicBezTo>
                  <a:cubicBezTo>
                    <a:pt x="451" y="649"/>
                    <a:pt x="316" y="657"/>
                    <a:pt x="180" y="664"/>
                  </a:cubicBezTo>
                  <a:cubicBezTo>
                    <a:pt x="168" y="665"/>
                    <a:pt x="158" y="667"/>
                    <a:pt x="152" y="650"/>
                  </a:cubicBezTo>
                  <a:cubicBezTo>
                    <a:pt x="146" y="635"/>
                    <a:pt x="133" y="639"/>
                    <a:pt x="125" y="651"/>
                  </a:cubicBezTo>
                  <a:cubicBezTo>
                    <a:pt x="96" y="694"/>
                    <a:pt x="52" y="672"/>
                    <a:pt x="15" y="676"/>
                  </a:cubicBezTo>
                  <a:cubicBezTo>
                    <a:pt x="5" y="677"/>
                    <a:pt x="8" y="663"/>
                    <a:pt x="7" y="657"/>
                  </a:cubicBezTo>
                  <a:cubicBezTo>
                    <a:pt x="7" y="625"/>
                    <a:pt x="7" y="593"/>
                    <a:pt x="7" y="561"/>
                  </a:cubicBezTo>
                  <a:cubicBezTo>
                    <a:pt x="7" y="405"/>
                    <a:pt x="5" y="249"/>
                    <a:pt x="1" y="93"/>
                  </a:cubicBezTo>
                  <a:cubicBezTo>
                    <a:pt x="0" y="61"/>
                    <a:pt x="0" y="60"/>
                    <a:pt x="34" y="58"/>
                  </a:cubicBezTo>
                  <a:cubicBezTo>
                    <a:pt x="114" y="53"/>
                    <a:pt x="194" y="50"/>
                    <a:pt x="273" y="46"/>
                  </a:cubicBezTo>
                  <a:cubicBezTo>
                    <a:pt x="363" y="41"/>
                    <a:pt x="452" y="27"/>
                    <a:pt x="542" y="23"/>
                  </a:cubicBezTo>
                  <a:cubicBezTo>
                    <a:pt x="654" y="19"/>
                    <a:pt x="765" y="9"/>
                    <a:pt x="876" y="2"/>
                  </a:cubicBezTo>
                  <a:cubicBezTo>
                    <a:pt x="909" y="0"/>
                    <a:pt x="909" y="0"/>
                    <a:pt x="909" y="33"/>
                  </a:cubicBezTo>
                  <a:cubicBezTo>
                    <a:pt x="911" y="127"/>
                    <a:pt x="913" y="221"/>
                    <a:pt x="914" y="315"/>
                  </a:cubicBezTo>
                  <a:cubicBezTo>
                    <a:pt x="915" y="315"/>
                    <a:pt x="915" y="315"/>
                    <a:pt x="916" y="315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1628;p73"/>
            <p:cNvSpPr/>
            <p:nvPr/>
          </p:nvSpPr>
          <p:spPr>
            <a:xfrm>
              <a:off x="-28271787" y="13344525"/>
              <a:ext cx="3419475" cy="2551113"/>
            </a:xfrm>
            <a:custGeom>
              <a:avLst/>
              <a:gdLst/>
              <a:ahLst/>
              <a:cxnLst/>
              <a:rect l="l" t="t" r="r" b="b"/>
              <a:pathLst>
                <a:path w="912" h="680" extrusionOk="0">
                  <a:moveTo>
                    <a:pt x="0" y="367"/>
                  </a:moveTo>
                  <a:cubicBezTo>
                    <a:pt x="0" y="273"/>
                    <a:pt x="0" y="179"/>
                    <a:pt x="0" y="85"/>
                  </a:cubicBezTo>
                  <a:cubicBezTo>
                    <a:pt x="0" y="54"/>
                    <a:pt x="0" y="53"/>
                    <a:pt x="29" y="52"/>
                  </a:cubicBezTo>
                  <a:cubicBezTo>
                    <a:pt x="198" y="43"/>
                    <a:pt x="367" y="35"/>
                    <a:pt x="535" y="26"/>
                  </a:cubicBezTo>
                  <a:cubicBezTo>
                    <a:pt x="616" y="22"/>
                    <a:pt x="697" y="16"/>
                    <a:pt x="778" y="10"/>
                  </a:cubicBezTo>
                  <a:cubicBezTo>
                    <a:pt x="811" y="8"/>
                    <a:pt x="844" y="9"/>
                    <a:pt x="877" y="3"/>
                  </a:cubicBezTo>
                  <a:cubicBezTo>
                    <a:pt x="896" y="0"/>
                    <a:pt x="903" y="6"/>
                    <a:pt x="903" y="26"/>
                  </a:cubicBezTo>
                  <a:cubicBezTo>
                    <a:pt x="903" y="130"/>
                    <a:pt x="905" y="233"/>
                    <a:pt x="906" y="337"/>
                  </a:cubicBezTo>
                  <a:cubicBezTo>
                    <a:pt x="908" y="422"/>
                    <a:pt x="910" y="507"/>
                    <a:pt x="911" y="592"/>
                  </a:cubicBezTo>
                  <a:cubicBezTo>
                    <a:pt x="912" y="621"/>
                    <a:pt x="911" y="621"/>
                    <a:pt x="881" y="623"/>
                  </a:cubicBezTo>
                  <a:cubicBezTo>
                    <a:pt x="718" y="632"/>
                    <a:pt x="555" y="646"/>
                    <a:pt x="392" y="653"/>
                  </a:cubicBezTo>
                  <a:cubicBezTo>
                    <a:pt x="353" y="655"/>
                    <a:pt x="314" y="666"/>
                    <a:pt x="274" y="668"/>
                  </a:cubicBezTo>
                  <a:cubicBezTo>
                    <a:pt x="193" y="671"/>
                    <a:pt x="112" y="675"/>
                    <a:pt x="31" y="679"/>
                  </a:cubicBezTo>
                  <a:cubicBezTo>
                    <a:pt x="7" y="680"/>
                    <a:pt x="7" y="680"/>
                    <a:pt x="7" y="653"/>
                  </a:cubicBezTo>
                  <a:cubicBezTo>
                    <a:pt x="6" y="557"/>
                    <a:pt x="6" y="462"/>
                    <a:pt x="6" y="367"/>
                  </a:cubicBezTo>
                  <a:cubicBezTo>
                    <a:pt x="4" y="367"/>
                    <a:pt x="2" y="367"/>
                    <a:pt x="0" y="367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1629;p73"/>
            <p:cNvSpPr/>
            <p:nvPr/>
          </p:nvSpPr>
          <p:spPr>
            <a:xfrm>
              <a:off x="-66744850" y="-11820525"/>
              <a:ext cx="3154363" cy="5491163"/>
            </a:xfrm>
            <a:custGeom>
              <a:avLst/>
              <a:gdLst/>
              <a:ahLst/>
              <a:cxnLst/>
              <a:rect l="l" t="t" r="r" b="b"/>
              <a:pathLst>
                <a:path w="841" h="1464" extrusionOk="0">
                  <a:moveTo>
                    <a:pt x="795" y="1177"/>
                  </a:moveTo>
                  <a:cubicBezTo>
                    <a:pt x="801" y="1142"/>
                    <a:pt x="774" y="1132"/>
                    <a:pt x="756" y="1116"/>
                  </a:cubicBezTo>
                  <a:cubicBezTo>
                    <a:pt x="751" y="1112"/>
                    <a:pt x="747" y="1111"/>
                    <a:pt x="742" y="1116"/>
                  </a:cubicBezTo>
                  <a:cubicBezTo>
                    <a:pt x="737" y="1120"/>
                    <a:pt x="737" y="1126"/>
                    <a:pt x="740" y="1131"/>
                  </a:cubicBezTo>
                  <a:cubicBezTo>
                    <a:pt x="743" y="1136"/>
                    <a:pt x="745" y="1143"/>
                    <a:pt x="750" y="1147"/>
                  </a:cubicBezTo>
                  <a:cubicBezTo>
                    <a:pt x="771" y="1163"/>
                    <a:pt x="763" y="1185"/>
                    <a:pt x="755" y="1201"/>
                  </a:cubicBezTo>
                  <a:cubicBezTo>
                    <a:pt x="751" y="1210"/>
                    <a:pt x="739" y="1235"/>
                    <a:pt x="715" y="1217"/>
                  </a:cubicBezTo>
                  <a:cubicBezTo>
                    <a:pt x="710" y="1212"/>
                    <a:pt x="701" y="1220"/>
                    <a:pt x="694" y="1225"/>
                  </a:cubicBezTo>
                  <a:cubicBezTo>
                    <a:pt x="676" y="1238"/>
                    <a:pt x="657" y="1250"/>
                    <a:pt x="639" y="1264"/>
                  </a:cubicBezTo>
                  <a:cubicBezTo>
                    <a:pt x="621" y="1279"/>
                    <a:pt x="598" y="1272"/>
                    <a:pt x="578" y="1277"/>
                  </a:cubicBezTo>
                  <a:cubicBezTo>
                    <a:pt x="554" y="1283"/>
                    <a:pt x="532" y="1289"/>
                    <a:pt x="518" y="1319"/>
                  </a:cubicBezTo>
                  <a:cubicBezTo>
                    <a:pt x="548" y="1319"/>
                    <a:pt x="573" y="1319"/>
                    <a:pt x="598" y="1320"/>
                  </a:cubicBezTo>
                  <a:cubicBezTo>
                    <a:pt x="608" y="1320"/>
                    <a:pt x="624" y="1311"/>
                    <a:pt x="625" y="1332"/>
                  </a:cubicBezTo>
                  <a:cubicBezTo>
                    <a:pt x="626" y="1355"/>
                    <a:pt x="608" y="1348"/>
                    <a:pt x="597" y="1350"/>
                  </a:cubicBezTo>
                  <a:cubicBezTo>
                    <a:pt x="588" y="1351"/>
                    <a:pt x="579" y="1351"/>
                    <a:pt x="569" y="1350"/>
                  </a:cubicBezTo>
                  <a:cubicBezTo>
                    <a:pt x="558" y="1350"/>
                    <a:pt x="547" y="1353"/>
                    <a:pt x="541" y="1362"/>
                  </a:cubicBezTo>
                  <a:cubicBezTo>
                    <a:pt x="531" y="1374"/>
                    <a:pt x="521" y="1381"/>
                    <a:pt x="504" y="1374"/>
                  </a:cubicBezTo>
                  <a:cubicBezTo>
                    <a:pt x="494" y="1369"/>
                    <a:pt x="484" y="1379"/>
                    <a:pt x="474" y="1382"/>
                  </a:cubicBezTo>
                  <a:cubicBezTo>
                    <a:pt x="436" y="1391"/>
                    <a:pt x="397" y="1396"/>
                    <a:pt x="364" y="1421"/>
                  </a:cubicBezTo>
                  <a:cubicBezTo>
                    <a:pt x="358" y="1426"/>
                    <a:pt x="347" y="1426"/>
                    <a:pt x="347" y="1435"/>
                  </a:cubicBezTo>
                  <a:cubicBezTo>
                    <a:pt x="347" y="1464"/>
                    <a:pt x="327" y="1456"/>
                    <a:pt x="311" y="1457"/>
                  </a:cubicBezTo>
                  <a:cubicBezTo>
                    <a:pt x="304" y="1452"/>
                    <a:pt x="307" y="1445"/>
                    <a:pt x="306" y="1439"/>
                  </a:cubicBezTo>
                  <a:cubicBezTo>
                    <a:pt x="303" y="1423"/>
                    <a:pt x="305" y="1413"/>
                    <a:pt x="325" y="1415"/>
                  </a:cubicBezTo>
                  <a:cubicBezTo>
                    <a:pt x="334" y="1416"/>
                    <a:pt x="345" y="1417"/>
                    <a:pt x="350" y="1407"/>
                  </a:cubicBezTo>
                  <a:cubicBezTo>
                    <a:pt x="356" y="1398"/>
                    <a:pt x="347" y="1394"/>
                    <a:pt x="342" y="1388"/>
                  </a:cubicBezTo>
                  <a:cubicBezTo>
                    <a:pt x="337" y="1384"/>
                    <a:pt x="342" y="1379"/>
                    <a:pt x="346" y="1375"/>
                  </a:cubicBezTo>
                  <a:cubicBezTo>
                    <a:pt x="361" y="1365"/>
                    <a:pt x="374" y="1355"/>
                    <a:pt x="366" y="1333"/>
                  </a:cubicBezTo>
                  <a:cubicBezTo>
                    <a:pt x="363" y="1326"/>
                    <a:pt x="371" y="1322"/>
                    <a:pt x="375" y="1317"/>
                  </a:cubicBezTo>
                  <a:cubicBezTo>
                    <a:pt x="381" y="1310"/>
                    <a:pt x="380" y="1298"/>
                    <a:pt x="373" y="1296"/>
                  </a:cubicBezTo>
                  <a:cubicBezTo>
                    <a:pt x="343" y="1289"/>
                    <a:pt x="357" y="1266"/>
                    <a:pt x="352" y="1247"/>
                  </a:cubicBezTo>
                  <a:cubicBezTo>
                    <a:pt x="378" y="1249"/>
                    <a:pt x="404" y="1255"/>
                    <a:pt x="417" y="1228"/>
                  </a:cubicBezTo>
                  <a:cubicBezTo>
                    <a:pt x="440" y="1226"/>
                    <a:pt x="460" y="1217"/>
                    <a:pt x="481" y="1207"/>
                  </a:cubicBezTo>
                  <a:cubicBezTo>
                    <a:pt x="495" y="1201"/>
                    <a:pt x="501" y="1191"/>
                    <a:pt x="500" y="1176"/>
                  </a:cubicBezTo>
                  <a:cubicBezTo>
                    <a:pt x="500" y="1158"/>
                    <a:pt x="488" y="1144"/>
                    <a:pt x="479" y="1130"/>
                  </a:cubicBezTo>
                  <a:cubicBezTo>
                    <a:pt x="468" y="1111"/>
                    <a:pt x="451" y="1115"/>
                    <a:pt x="433" y="1118"/>
                  </a:cubicBezTo>
                  <a:cubicBezTo>
                    <a:pt x="404" y="1122"/>
                    <a:pt x="363" y="1098"/>
                    <a:pt x="353" y="1071"/>
                  </a:cubicBezTo>
                  <a:cubicBezTo>
                    <a:pt x="346" y="1051"/>
                    <a:pt x="340" y="1031"/>
                    <a:pt x="328" y="1013"/>
                  </a:cubicBezTo>
                  <a:cubicBezTo>
                    <a:pt x="322" y="1004"/>
                    <a:pt x="320" y="991"/>
                    <a:pt x="327" y="976"/>
                  </a:cubicBezTo>
                  <a:cubicBezTo>
                    <a:pt x="338" y="952"/>
                    <a:pt x="346" y="928"/>
                    <a:pt x="367" y="911"/>
                  </a:cubicBezTo>
                  <a:cubicBezTo>
                    <a:pt x="375" y="904"/>
                    <a:pt x="377" y="894"/>
                    <a:pt x="380" y="886"/>
                  </a:cubicBezTo>
                  <a:cubicBezTo>
                    <a:pt x="394" y="837"/>
                    <a:pt x="427" y="794"/>
                    <a:pt x="424" y="739"/>
                  </a:cubicBezTo>
                  <a:cubicBezTo>
                    <a:pt x="421" y="703"/>
                    <a:pt x="411" y="670"/>
                    <a:pt x="380" y="650"/>
                  </a:cubicBezTo>
                  <a:cubicBezTo>
                    <a:pt x="354" y="632"/>
                    <a:pt x="332" y="608"/>
                    <a:pt x="298" y="604"/>
                  </a:cubicBezTo>
                  <a:cubicBezTo>
                    <a:pt x="294" y="604"/>
                    <a:pt x="290" y="602"/>
                    <a:pt x="287" y="599"/>
                  </a:cubicBezTo>
                  <a:cubicBezTo>
                    <a:pt x="260" y="567"/>
                    <a:pt x="220" y="551"/>
                    <a:pt x="188" y="526"/>
                  </a:cubicBezTo>
                  <a:cubicBezTo>
                    <a:pt x="179" y="518"/>
                    <a:pt x="175" y="510"/>
                    <a:pt x="173" y="499"/>
                  </a:cubicBezTo>
                  <a:cubicBezTo>
                    <a:pt x="161" y="436"/>
                    <a:pt x="116" y="398"/>
                    <a:pt x="72" y="358"/>
                  </a:cubicBezTo>
                  <a:cubicBezTo>
                    <a:pt x="43" y="331"/>
                    <a:pt x="15" y="301"/>
                    <a:pt x="2" y="261"/>
                  </a:cubicBezTo>
                  <a:cubicBezTo>
                    <a:pt x="0" y="254"/>
                    <a:pt x="3" y="248"/>
                    <a:pt x="7" y="243"/>
                  </a:cubicBezTo>
                  <a:cubicBezTo>
                    <a:pt x="33" y="197"/>
                    <a:pt x="45" y="144"/>
                    <a:pt x="75" y="100"/>
                  </a:cubicBezTo>
                  <a:cubicBezTo>
                    <a:pt x="87" y="83"/>
                    <a:pt x="91" y="61"/>
                    <a:pt x="84" y="39"/>
                  </a:cubicBezTo>
                  <a:cubicBezTo>
                    <a:pt x="79" y="27"/>
                    <a:pt x="79" y="14"/>
                    <a:pt x="82" y="0"/>
                  </a:cubicBezTo>
                  <a:cubicBezTo>
                    <a:pt x="329" y="0"/>
                    <a:pt x="575" y="0"/>
                    <a:pt x="827" y="0"/>
                  </a:cubicBezTo>
                  <a:cubicBezTo>
                    <a:pt x="804" y="26"/>
                    <a:pt x="777" y="38"/>
                    <a:pt x="755" y="56"/>
                  </a:cubicBezTo>
                  <a:cubicBezTo>
                    <a:pt x="750" y="60"/>
                    <a:pt x="745" y="60"/>
                    <a:pt x="738" y="57"/>
                  </a:cubicBezTo>
                  <a:cubicBezTo>
                    <a:pt x="720" y="49"/>
                    <a:pt x="708" y="57"/>
                    <a:pt x="703" y="76"/>
                  </a:cubicBezTo>
                  <a:cubicBezTo>
                    <a:pt x="696" y="97"/>
                    <a:pt x="688" y="113"/>
                    <a:pt x="661" y="119"/>
                  </a:cubicBezTo>
                  <a:cubicBezTo>
                    <a:pt x="623" y="127"/>
                    <a:pt x="609" y="152"/>
                    <a:pt x="615" y="192"/>
                  </a:cubicBezTo>
                  <a:cubicBezTo>
                    <a:pt x="618" y="208"/>
                    <a:pt x="615" y="217"/>
                    <a:pt x="603" y="229"/>
                  </a:cubicBezTo>
                  <a:cubicBezTo>
                    <a:pt x="590" y="243"/>
                    <a:pt x="584" y="263"/>
                    <a:pt x="570" y="279"/>
                  </a:cubicBezTo>
                  <a:cubicBezTo>
                    <a:pt x="563" y="287"/>
                    <a:pt x="559" y="306"/>
                    <a:pt x="573" y="320"/>
                  </a:cubicBezTo>
                  <a:cubicBezTo>
                    <a:pt x="587" y="333"/>
                    <a:pt x="586" y="353"/>
                    <a:pt x="592" y="370"/>
                  </a:cubicBezTo>
                  <a:cubicBezTo>
                    <a:pt x="596" y="382"/>
                    <a:pt x="595" y="392"/>
                    <a:pt x="583" y="401"/>
                  </a:cubicBezTo>
                  <a:cubicBezTo>
                    <a:pt x="569" y="413"/>
                    <a:pt x="562" y="432"/>
                    <a:pt x="567" y="448"/>
                  </a:cubicBezTo>
                  <a:cubicBezTo>
                    <a:pt x="576" y="472"/>
                    <a:pt x="569" y="494"/>
                    <a:pt x="565" y="517"/>
                  </a:cubicBezTo>
                  <a:cubicBezTo>
                    <a:pt x="557" y="559"/>
                    <a:pt x="566" y="573"/>
                    <a:pt x="609" y="582"/>
                  </a:cubicBezTo>
                  <a:cubicBezTo>
                    <a:pt x="626" y="586"/>
                    <a:pt x="634" y="591"/>
                    <a:pt x="635" y="614"/>
                  </a:cubicBezTo>
                  <a:cubicBezTo>
                    <a:pt x="636" y="654"/>
                    <a:pt x="635" y="695"/>
                    <a:pt x="647" y="734"/>
                  </a:cubicBezTo>
                  <a:cubicBezTo>
                    <a:pt x="649" y="743"/>
                    <a:pt x="649" y="752"/>
                    <a:pt x="649" y="762"/>
                  </a:cubicBezTo>
                  <a:cubicBezTo>
                    <a:pt x="651" y="795"/>
                    <a:pt x="663" y="822"/>
                    <a:pt x="690" y="844"/>
                  </a:cubicBezTo>
                  <a:cubicBezTo>
                    <a:pt x="700" y="852"/>
                    <a:pt x="708" y="866"/>
                    <a:pt x="712" y="880"/>
                  </a:cubicBezTo>
                  <a:cubicBezTo>
                    <a:pt x="721" y="907"/>
                    <a:pt x="735" y="929"/>
                    <a:pt x="767" y="937"/>
                  </a:cubicBezTo>
                  <a:cubicBezTo>
                    <a:pt x="790" y="943"/>
                    <a:pt x="806" y="960"/>
                    <a:pt x="817" y="984"/>
                  </a:cubicBezTo>
                  <a:cubicBezTo>
                    <a:pt x="841" y="1037"/>
                    <a:pt x="834" y="1086"/>
                    <a:pt x="809" y="1134"/>
                  </a:cubicBezTo>
                  <a:cubicBezTo>
                    <a:pt x="802" y="1148"/>
                    <a:pt x="800" y="1162"/>
                    <a:pt x="795" y="1177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1630;p73"/>
            <p:cNvSpPr/>
            <p:nvPr/>
          </p:nvSpPr>
          <p:spPr>
            <a:xfrm>
              <a:off x="-19832639" y="16168688"/>
              <a:ext cx="5510213" cy="2182813"/>
            </a:xfrm>
            <a:custGeom>
              <a:avLst/>
              <a:gdLst/>
              <a:ahLst/>
              <a:cxnLst/>
              <a:rect l="l" t="t" r="r" b="b"/>
              <a:pathLst>
                <a:path w="1469" h="582" extrusionOk="0">
                  <a:moveTo>
                    <a:pt x="1334" y="103"/>
                  </a:moveTo>
                  <a:cubicBezTo>
                    <a:pt x="1350" y="183"/>
                    <a:pt x="1402" y="243"/>
                    <a:pt x="1431" y="315"/>
                  </a:cubicBezTo>
                  <a:cubicBezTo>
                    <a:pt x="1448" y="358"/>
                    <a:pt x="1456" y="404"/>
                    <a:pt x="1469" y="448"/>
                  </a:cubicBezTo>
                  <a:cubicBezTo>
                    <a:pt x="1425" y="460"/>
                    <a:pt x="1425" y="460"/>
                    <a:pt x="1351" y="424"/>
                  </a:cubicBezTo>
                  <a:cubicBezTo>
                    <a:pt x="1345" y="435"/>
                    <a:pt x="1346" y="445"/>
                    <a:pt x="1350" y="457"/>
                  </a:cubicBezTo>
                  <a:cubicBezTo>
                    <a:pt x="1361" y="488"/>
                    <a:pt x="1361" y="490"/>
                    <a:pt x="1328" y="493"/>
                  </a:cubicBezTo>
                  <a:cubicBezTo>
                    <a:pt x="1283" y="497"/>
                    <a:pt x="1237" y="501"/>
                    <a:pt x="1192" y="503"/>
                  </a:cubicBezTo>
                  <a:cubicBezTo>
                    <a:pt x="933" y="516"/>
                    <a:pt x="675" y="539"/>
                    <a:pt x="416" y="554"/>
                  </a:cubicBezTo>
                  <a:cubicBezTo>
                    <a:pt x="285" y="562"/>
                    <a:pt x="153" y="572"/>
                    <a:pt x="22" y="581"/>
                  </a:cubicBezTo>
                  <a:cubicBezTo>
                    <a:pt x="15" y="581"/>
                    <a:pt x="9" y="582"/>
                    <a:pt x="0" y="576"/>
                  </a:cubicBezTo>
                  <a:cubicBezTo>
                    <a:pt x="28" y="542"/>
                    <a:pt x="60" y="516"/>
                    <a:pt x="90" y="487"/>
                  </a:cubicBezTo>
                  <a:cubicBezTo>
                    <a:pt x="173" y="408"/>
                    <a:pt x="255" y="328"/>
                    <a:pt x="339" y="250"/>
                  </a:cubicBezTo>
                  <a:cubicBezTo>
                    <a:pt x="353" y="237"/>
                    <a:pt x="359" y="224"/>
                    <a:pt x="358" y="205"/>
                  </a:cubicBezTo>
                  <a:cubicBezTo>
                    <a:pt x="356" y="167"/>
                    <a:pt x="354" y="128"/>
                    <a:pt x="353" y="90"/>
                  </a:cubicBezTo>
                  <a:cubicBezTo>
                    <a:pt x="353" y="62"/>
                    <a:pt x="354" y="61"/>
                    <a:pt x="381" y="58"/>
                  </a:cubicBezTo>
                  <a:cubicBezTo>
                    <a:pt x="447" y="53"/>
                    <a:pt x="513" y="47"/>
                    <a:pt x="580" y="43"/>
                  </a:cubicBezTo>
                  <a:cubicBezTo>
                    <a:pt x="740" y="32"/>
                    <a:pt x="901" y="21"/>
                    <a:pt x="1061" y="10"/>
                  </a:cubicBezTo>
                  <a:cubicBezTo>
                    <a:pt x="1069" y="9"/>
                    <a:pt x="1077" y="9"/>
                    <a:pt x="1085" y="9"/>
                  </a:cubicBezTo>
                  <a:cubicBezTo>
                    <a:pt x="1095" y="9"/>
                    <a:pt x="1100" y="11"/>
                    <a:pt x="1102" y="24"/>
                  </a:cubicBezTo>
                  <a:cubicBezTo>
                    <a:pt x="1105" y="49"/>
                    <a:pt x="1117" y="72"/>
                    <a:pt x="1129" y="93"/>
                  </a:cubicBezTo>
                  <a:cubicBezTo>
                    <a:pt x="1132" y="99"/>
                    <a:pt x="1136" y="106"/>
                    <a:pt x="1144" y="104"/>
                  </a:cubicBezTo>
                  <a:cubicBezTo>
                    <a:pt x="1153" y="102"/>
                    <a:pt x="1154" y="93"/>
                    <a:pt x="1155" y="85"/>
                  </a:cubicBezTo>
                  <a:cubicBezTo>
                    <a:pt x="1157" y="71"/>
                    <a:pt x="1147" y="60"/>
                    <a:pt x="1144" y="48"/>
                  </a:cubicBezTo>
                  <a:cubicBezTo>
                    <a:pt x="1138" y="27"/>
                    <a:pt x="1142" y="18"/>
                    <a:pt x="1162" y="11"/>
                  </a:cubicBezTo>
                  <a:cubicBezTo>
                    <a:pt x="1191" y="0"/>
                    <a:pt x="1200" y="5"/>
                    <a:pt x="1216" y="32"/>
                  </a:cubicBezTo>
                  <a:cubicBezTo>
                    <a:pt x="1228" y="52"/>
                    <a:pt x="1241" y="72"/>
                    <a:pt x="1263" y="84"/>
                  </a:cubicBezTo>
                  <a:cubicBezTo>
                    <a:pt x="1277" y="91"/>
                    <a:pt x="1285" y="103"/>
                    <a:pt x="1294" y="114"/>
                  </a:cubicBezTo>
                  <a:cubicBezTo>
                    <a:pt x="1312" y="134"/>
                    <a:pt x="1312" y="133"/>
                    <a:pt x="1334" y="103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1631;p73"/>
            <p:cNvSpPr/>
            <p:nvPr/>
          </p:nvSpPr>
          <p:spPr>
            <a:xfrm>
              <a:off x="-28678187" y="-6532563"/>
              <a:ext cx="3068638" cy="3770313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632" y="49"/>
                  </a:moveTo>
                  <a:cubicBezTo>
                    <a:pt x="591" y="41"/>
                    <a:pt x="570" y="70"/>
                    <a:pt x="548" y="95"/>
                  </a:cubicBezTo>
                  <a:cubicBezTo>
                    <a:pt x="536" y="108"/>
                    <a:pt x="530" y="127"/>
                    <a:pt x="521" y="143"/>
                  </a:cubicBezTo>
                  <a:cubicBezTo>
                    <a:pt x="517" y="149"/>
                    <a:pt x="516" y="156"/>
                    <a:pt x="522" y="161"/>
                  </a:cubicBezTo>
                  <a:cubicBezTo>
                    <a:pt x="535" y="172"/>
                    <a:pt x="547" y="183"/>
                    <a:pt x="558" y="197"/>
                  </a:cubicBezTo>
                  <a:cubicBezTo>
                    <a:pt x="565" y="206"/>
                    <a:pt x="576" y="199"/>
                    <a:pt x="578" y="189"/>
                  </a:cubicBezTo>
                  <a:cubicBezTo>
                    <a:pt x="580" y="181"/>
                    <a:pt x="577" y="173"/>
                    <a:pt x="576" y="165"/>
                  </a:cubicBezTo>
                  <a:cubicBezTo>
                    <a:pt x="575" y="155"/>
                    <a:pt x="576" y="141"/>
                    <a:pt x="582" y="140"/>
                  </a:cubicBezTo>
                  <a:cubicBezTo>
                    <a:pt x="607" y="134"/>
                    <a:pt x="611" y="112"/>
                    <a:pt x="621" y="94"/>
                  </a:cubicBezTo>
                  <a:cubicBezTo>
                    <a:pt x="627" y="82"/>
                    <a:pt x="634" y="83"/>
                    <a:pt x="642" y="93"/>
                  </a:cubicBezTo>
                  <a:cubicBezTo>
                    <a:pt x="650" y="104"/>
                    <a:pt x="653" y="118"/>
                    <a:pt x="653" y="131"/>
                  </a:cubicBezTo>
                  <a:cubicBezTo>
                    <a:pt x="654" y="156"/>
                    <a:pt x="651" y="181"/>
                    <a:pt x="651" y="207"/>
                  </a:cubicBezTo>
                  <a:cubicBezTo>
                    <a:pt x="651" y="233"/>
                    <a:pt x="633" y="250"/>
                    <a:pt x="617" y="268"/>
                  </a:cubicBezTo>
                  <a:cubicBezTo>
                    <a:pt x="600" y="288"/>
                    <a:pt x="600" y="292"/>
                    <a:pt x="623" y="302"/>
                  </a:cubicBezTo>
                  <a:cubicBezTo>
                    <a:pt x="640" y="311"/>
                    <a:pt x="657" y="317"/>
                    <a:pt x="651" y="342"/>
                  </a:cubicBezTo>
                  <a:cubicBezTo>
                    <a:pt x="649" y="350"/>
                    <a:pt x="654" y="357"/>
                    <a:pt x="661" y="362"/>
                  </a:cubicBezTo>
                  <a:cubicBezTo>
                    <a:pt x="665" y="365"/>
                    <a:pt x="671" y="368"/>
                    <a:pt x="672" y="373"/>
                  </a:cubicBezTo>
                  <a:cubicBezTo>
                    <a:pt x="685" y="424"/>
                    <a:pt x="732" y="423"/>
                    <a:pt x="769" y="437"/>
                  </a:cubicBezTo>
                  <a:cubicBezTo>
                    <a:pt x="796" y="446"/>
                    <a:pt x="818" y="474"/>
                    <a:pt x="816" y="499"/>
                  </a:cubicBezTo>
                  <a:cubicBezTo>
                    <a:pt x="815" y="505"/>
                    <a:pt x="810" y="508"/>
                    <a:pt x="806" y="511"/>
                  </a:cubicBezTo>
                  <a:cubicBezTo>
                    <a:pt x="799" y="517"/>
                    <a:pt x="794" y="525"/>
                    <a:pt x="797" y="535"/>
                  </a:cubicBezTo>
                  <a:cubicBezTo>
                    <a:pt x="803" y="552"/>
                    <a:pt x="802" y="566"/>
                    <a:pt x="787" y="578"/>
                  </a:cubicBezTo>
                  <a:cubicBezTo>
                    <a:pt x="780" y="583"/>
                    <a:pt x="783" y="591"/>
                    <a:pt x="788" y="595"/>
                  </a:cubicBezTo>
                  <a:cubicBezTo>
                    <a:pt x="814" y="619"/>
                    <a:pt x="804" y="654"/>
                    <a:pt x="812" y="682"/>
                  </a:cubicBezTo>
                  <a:cubicBezTo>
                    <a:pt x="817" y="697"/>
                    <a:pt x="809" y="704"/>
                    <a:pt x="794" y="705"/>
                  </a:cubicBezTo>
                  <a:cubicBezTo>
                    <a:pt x="764" y="708"/>
                    <a:pt x="733" y="711"/>
                    <a:pt x="703" y="714"/>
                  </a:cubicBezTo>
                  <a:cubicBezTo>
                    <a:pt x="625" y="720"/>
                    <a:pt x="546" y="727"/>
                    <a:pt x="468" y="732"/>
                  </a:cubicBezTo>
                  <a:cubicBezTo>
                    <a:pt x="450" y="733"/>
                    <a:pt x="437" y="739"/>
                    <a:pt x="424" y="753"/>
                  </a:cubicBezTo>
                  <a:cubicBezTo>
                    <a:pt x="383" y="792"/>
                    <a:pt x="336" y="821"/>
                    <a:pt x="280" y="832"/>
                  </a:cubicBezTo>
                  <a:cubicBezTo>
                    <a:pt x="254" y="837"/>
                    <a:pt x="241" y="852"/>
                    <a:pt x="236" y="876"/>
                  </a:cubicBezTo>
                  <a:cubicBezTo>
                    <a:pt x="236" y="877"/>
                    <a:pt x="236" y="879"/>
                    <a:pt x="235" y="880"/>
                  </a:cubicBezTo>
                  <a:cubicBezTo>
                    <a:pt x="225" y="915"/>
                    <a:pt x="212" y="938"/>
                    <a:pt x="166" y="936"/>
                  </a:cubicBezTo>
                  <a:cubicBezTo>
                    <a:pt x="123" y="935"/>
                    <a:pt x="80" y="954"/>
                    <a:pt x="52" y="993"/>
                  </a:cubicBezTo>
                  <a:cubicBezTo>
                    <a:pt x="46" y="1000"/>
                    <a:pt x="41" y="1005"/>
                    <a:pt x="32" y="1002"/>
                  </a:cubicBezTo>
                  <a:cubicBezTo>
                    <a:pt x="24" y="999"/>
                    <a:pt x="27" y="991"/>
                    <a:pt x="28" y="985"/>
                  </a:cubicBezTo>
                  <a:cubicBezTo>
                    <a:pt x="33" y="902"/>
                    <a:pt x="25" y="818"/>
                    <a:pt x="22" y="735"/>
                  </a:cubicBezTo>
                  <a:cubicBezTo>
                    <a:pt x="14" y="518"/>
                    <a:pt x="7" y="300"/>
                    <a:pt x="4" y="82"/>
                  </a:cubicBezTo>
                  <a:cubicBezTo>
                    <a:pt x="3" y="77"/>
                    <a:pt x="4" y="72"/>
                    <a:pt x="3" y="67"/>
                  </a:cubicBezTo>
                  <a:cubicBezTo>
                    <a:pt x="0" y="47"/>
                    <a:pt x="9" y="41"/>
                    <a:pt x="27" y="40"/>
                  </a:cubicBezTo>
                  <a:cubicBezTo>
                    <a:pt x="83" y="37"/>
                    <a:pt x="139" y="36"/>
                    <a:pt x="195" y="31"/>
                  </a:cubicBezTo>
                  <a:cubicBezTo>
                    <a:pt x="340" y="18"/>
                    <a:pt x="486" y="6"/>
                    <a:pt x="634" y="0"/>
                  </a:cubicBezTo>
                  <a:cubicBezTo>
                    <a:pt x="636" y="13"/>
                    <a:pt x="639" y="27"/>
                    <a:pt x="641" y="41"/>
                  </a:cubicBezTo>
                  <a:cubicBezTo>
                    <a:pt x="638" y="44"/>
                    <a:pt x="635" y="46"/>
                    <a:pt x="632" y="49"/>
                  </a:cubicBezTo>
                  <a:close/>
                </a:path>
              </a:pathLst>
            </a:custGeom>
            <a:solidFill>
              <a:srgbClr val="008C50">
                <a:alpha val="98823"/>
              </a:srgbClr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1632;p73"/>
            <p:cNvSpPr/>
            <p:nvPr/>
          </p:nvSpPr>
          <p:spPr>
            <a:xfrm>
              <a:off x="-28805187" y="-11437938"/>
              <a:ext cx="4200525" cy="4230688"/>
            </a:xfrm>
            <a:custGeom>
              <a:avLst/>
              <a:gdLst/>
              <a:ahLst/>
              <a:cxnLst/>
              <a:rect l="l" t="t" r="r" b="b"/>
              <a:pathLst>
                <a:path w="1120" h="1128" extrusionOk="0">
                  <a:moveTo>
                    <a:pt x="1097" y="549"/>
                  </a:moveTo>
                  <a:cubicBezTo>
                    <a:pt x="1073" y="526"/>
                    <a:pt x="1058" y="500"/>
                    <a:pt x="1075" y="466"/>
                  </a:cubicBezTo>
                  <a:cubicBezTo>
                    <a:pt x="1076" y="464"/>
                    <a:pt x="1076" y="461"/>
                    <a:pt x="1077" y="458"/>
                  </a:cubicBezTo>
                  <a:cubicBezTo>
                    <a:pt x="1080" y="437"/>
                    <a:pt x="1032" y="378"/>
                    <a:pt x="1011" y="378"/>
                  </a:cubicBezTo>
                  <a:cubicBezTo>
                    <a:pt x="1001" y="379"/>
                    <a:pt x="989" y="385"/>
                    <a:pt x="996" y="396"/>
                  </a:cubicBezTo>
                  <a:cubicBezTo>
                    <a:pt x="1006" y="412"/>
                    <a:pt x="998" y="421"/>
                    <a:pt x="989" y="433"/>
                  </a:cubicBezTo>
                  <a:cubicBezTo>
                    <a:pt x="985" y="438"/>
                    <a:pt x="983" y="445"/>
                    <a:pt x="983" y="451"/>
                  </a:cubicBezTo>
                  <a:cubicBezTo>
                    <a:pt x="985" y="463"/>
                    <a:pt x="982" y="467"/>
                    <a:pt x="971" y="471"/>
                  </a:cubicBezTo>
                  <a:cubicBezTo>
                    <a:pt x="939" y="485"/>
                    <a:pt x="937" y="492"/>
                    <a:pt x="943" y="526"/>
                  </a:cubicBezTo>
                  <a:cubicBezTo>
                    <a:pt x="945" y="535"/>
                    <a:pt x="945" y="535"/>
                    <a:pt x="931" y="552"/>
                  </a:cubicBezTo>
                  <a:cubicBezTo>
                    <a:pt x="921" y="540"/>
                    <a:pt x="923" y="520"/>
                    <a:pt x="905" y="515"/>
                  </a:cubicBezTo>
                  <a:cubicBezTo>
                    <a:pt x="885" y="508"/>
                    <a:pt x="878" y="529"/>
                    <a:pt x="864" y="533"/>
                  </a:cubicBezTo>
                  <a:cubicBezTo>
                    <a:pt x="852" y="527"/>
                    <a:pt x="861" y="519"/>
                    <a:pt x="861" y="512"/>
                  </a:cubicBezTo>
                  <a:cubicBezTo>
                    <a:pt x="864" y="496"/>
                    <a:pt x="855" y="481"/>
                    <a:pt x="843" y="482"/>
                  </a:cubicBezTo>
                  <a:cubicBezTo>
                    <a:pt x="821" y="483"/>
                    <a:pt x="812" y="478"/>
                    <a:pt x="815" y="455"/>
                  </a:cubicBezTo>
                  <a:cubicBezTo>
                    <a:pt x="815" y="450"/>
                    <a:pt x="808" y="448"/>
                    <a:pt x="802" y="450"/>
                  </a:cubicBezTo>
                  <a:cubicBezTo>
                    <a:pt x="767" y="457"/>
                    <a:pt x="732" y="464"/>
                    <a:pt x="708" y="494"/>
                  </a:cubicBezTo>
                  <a:cubicBezTo>
                    <a:pt x="700" y="505"/>
                    <a:pt x="693" y="511"/>
                    <a:pt x="679" y="503"/>
                  </a:cubicBezTo>
                  <a:cubicBezTo>
                    <a:pt x="656" y="491"/>
                    <a:pt x="629" y="501"/>
                    <a:pt x="605" y="491"/>
                  </a:cubicBezTo>
                  <a:cubicBezTo>
                    <a:pt x="594" y="487"/>
                    <a:pt x="566" y="517"/>
                    <a:pt x="566" y="535"/>
                  </a:cubicBezTo>
                  <a:cubicBezTo>
                    <a:pt x="565" y="559"/>
                    <a:pt x="562" y="577"/>
                    <a:pt x="531" y="574"/>
                  </a:cubicBezTo>
                  <a:cubicBezTo>
                    <a:pt x="517" y="572"/>
                    <a:pt x="517" y="587"/>
                    <a:pt x="515" y="597"/>
                  </a:cubicBezTo>
                  <a:cubicBezTo>
                    <a:pt x="513" y="622"/>
                    <a:pt x="507" y="642"/>
                    <a:pt x="475" y="638"/>
                  </a:cubicBezTo>
                  <a:cubicBezTo>
                    <a:pt x="466" y="636"/>
                    <a:pt x="460" y="643"/>
                    <a:pt x="456" y="650"/>
                  </a:cubicBezTo>
                  <a:cubicBezTo>
                    <a:pt x="435" y="694"/>
                    <a:pt x="399" y="727"/>
                    <a:pt x="367" y="762"/>
                  </a:cubicBezTo>
                  <a:cubicBezTo>
                    <a:pt x="261" y="882"/>
                    <a:pt x="154" y="1000"/>
                    <a:pt x="47" y="1119"/>
                  </a:cubicBezTo>
                  <a:cubicBezTo>
                    <a:pt x="43" y="1122"/>
                    <a:pt x="41" y="1128"/>
                    <a:pt x="31" y="1126"/>
                  </a:cubicBezTo>
                  <a:cubicBezTo>
                    <a:pt x="29" y="1082"/>
                    <a:pt x="26" y="1038"/>
                    <a:pt x="23" y="993"/>
                  </a:cubicBezTo>
                  <a:cubicBezTo>
                    <a:pt x="23" y="985"/>
                    <a:pt x="25" y="977"/>
                    <a:pt x="31" y="972"/>
                  </a:cubicBezTo>
                  <a:cubicBezTo>
                    <a:pt x="55" y="949"/>
                    <a:pt x="49" y="923"/>
                    <a:pt x="39" y="898"/>
                  </a:cubicBezTo>
                  <a:cubicBezTo>
                    <a:pt x="34" y="883"/>
                    <a:pt x="39" y="870"/>
                    <a:pt x="40" y="857"/>
                  </a:cubicBezTo>
                  <a:cubicBezTo>
                    <a:pt x="41" y="792"/>
                    <a:pt x="84" y="735"/>
                    <a:pt x="73" y="668"/>
                  </a:cubicBezTo>
                  <a:cubicBezTo>
                    <a:pt x="67" y="628"/>
                    <a:pt x="76" y="590"/>
                    <a:pt x="85" y="552"/>
                  </a:cubicBezTo>
                  <a:cubicBezTo>
                    <a:pt x="92" y="523"/>
                    <a:pt x="86" y="492"/>
                    <a:pt x="67" y="468"/>
                  </a:cubicBezTo>
                  <a:cubicBezTo>
                    <a:pt x="41" y="435"/>
                    <a:pt x="29" y="396"/>
                    <a:pt x="9" y="361"/>
                  </a:cubicBezTo>
                  <a:cubicBezTo>
                    <a:pt x="0" y="343"/>
                    <a:pt x="3" y="319"/>
                    <a:pt x="10" y="299"/>
                  </a:cubicBezTo>
                  <a:cubicBezTo>
                    <a:pt x="19" y="269"/>
                    <a:pt x="31" y="240"/>
                    <a:pt x="16" y="207"/>
                  </a:cubicBezTo>
                  <a:cubicBezTo>
                    <a:pt x="9" y="193"/>
                    <a:pt x="13" y="172"/>
                    <a:pt x="35" y="161"/>
                  </a:cubicBezTo>
                  <a:cubicBezTo>
                    <a:pt x="66" y="147"/>
                    <a:pt x="68" y="134"/>
                    <a:pt x="53" y="101"/>
                  </a:cubicBezTo>
                  <a:cubicBezTo>
                    <a:pt x="49" y="94"/>
                    <a:pt x="48" y="90"/>
                    <a:pt x="54" y="84"/>
                  </a:cubicBezTo>
                  <a:cubicBezTo>
                    <a:pt x="59" y="80"/>
                    <a:pt x="66" y="77"/>
                    <a:pt x="72" y="81"/>
                  </a:cubicBezTo>
                  <a:cubicBezTo>
                    <a:pt x="80" y="86"/>
                    <a:pt x="86" y="93"/>
                    <a:pt x="94" y="98"/>
                  </a:cubicBezTo>
                  <a:cubicBezTo>
                    <a:pt x="114" y="110"/>
                    <a:pt x="130" y="107"/>
                    <a:pt x="140" y="87"/>
                  </a:cubicBezTo>
                  <a:cubicBezTo>
                    <a:pt x="150" y="68"/>
                    <a:pt x="161" y="52"/>
                    <a:pt x="157" y="27"/>
                  </a:cubicBezTo>
                  <a:cubicBezTo>
                    <a:pt x="153" y="4"/>
                    <a:pt x="169" y="0"/>
                    <a:pt x="195" y="6"/>
                  </a:cubicBezTo>
                  <a:cubicBezTo>
                    <a:pt x="218" y="11"/>
                    <a:pt x="243" y="26"/>
                    <a:pt x="265" y="0"/>
                  </a:cubicBezTo>
                  <a:cubicBezTo>
                    <a:pt x="273" y="12"/>
                    <a:pt x="280" y="23"/>
                    <a:pt x="288" y="34"/>
                  </a:cubicBezTo>
                  <a:cubicBezTo>
                    <a:pt x="297" y="46"/>
                    <a:pt x="307" y="57"/>
                    <a:pt x="324" y="55"/>
                  </a:cubicBezTo>
                  <a:cubicBezTo>
                    <a:pt x="355" y="50"/>
                    <a:pt x="385" y="75"/>
                    <a:pt x="416" y="59"/>
                  </a:cubicBezTo>
                  <a:cubicBezTo>
                    <a:pt x="431" y="72"/>
                    <a:pt x="456" y="69"/>
                    <a:pt x="463" y="95"/>
                  </a:cubicBezTo>
                  <a:cubicBezTo>
                    <a:pt x="471" y="122"/>
                    <a:pt x="484" y="123"/>
                    <a:pt x="499" y="99"/>
                  </a:cubicBezTo>
                  <a:cubicBezTo>
                    <a:pt x="506" y="89"/>
                    <a:pt x="509" y="93"/>
                    <a:pt x="516" y="95"/>
                  </a:cubicBezTo>
                  <a:cubicBezTo>
                    <a:pt x="531" y="99"/>
                    <a:pt x="542" y="105"/>
                    <a:pt x="552" y="118"/>
                  </a:cubicBezTo>
                  <a:cubicBezTo>
                    <a:pt x="564" y="135"/>
                    <a:pt x="582" y="143"/>
                    <a:pt x="604" y="140"/>
                  </a:cubicBezTo>
                  <a:cubicBezTo>
                    <a:pt x="622" y="137"/>
                    <a:pt x="641" y="137"/>
                    <a:pt x="658" y="146"/>
                  </a:cubicBezTo>
                  <a:cubicBezTo>
                    <a:pt x="665" y="150"/>
                    <a:pt x="674" y="151"/>
                    <a:pt x="681" y="147"/>
                  </a:cubicBezTo>
                  <a:cubicBezTo>
                    <a:pt x="694" y="140"/>
                    <a:pt x="700" y="143"/>
                    <a:pt x="705" y="156"/>
                  </a:cubicBezTo>
                  <a:cubicBezTo>
                    <a:pt x="710" y="170"/>
                    <a:pt x="721" y="173"/>
                    <a:pt x="734" y="166"/>
                  </a:cubicBezTo>
                  <a:cubicBezTo>
                    <a:pt x="740" y="163"/>
                    <a:pt x="750" y="158"/>
                    <a:pt x="752" y="162"/>
                  </a:cubicBezTo>
                  <a:cubicBezTo>
                    <a:pt x="768" y="195"/>
                    <a:pt x="817" y="176"/>
                    <a:pt x="831" y="212"/>
                  </a:cubicBezTo>
                  <a:cubicBezTo>
                    <a:pt x="832" y="214"/>
                    <a:pt x="836" y="216"/>
                    <a:pt x="838" y="216"/>
                  </a:cubicBezTo>
                  <a:cubicBezTo>
                    <a:pt x="875" y="212"/>
                    <a:pt x="895" y="249"/>
                    <a:pt x="929" y="255"/>
                  </a:cubicBezTo>
                  <a:cubicBezTo>
                    <a:pt x="941" y="257"/>
                    <a:pt x="948" y="264"/>
                    <a:pt x="939" y="277"/>
                  </a:cubicBezTo>
                  <a:cubicBezTo>
                    <a:pt x="936" y="281"/>
                    <a:pt x="935" y="287"/>
                    <a:pt x="934" y="292"/>
                  </a:cubicBezTo>
                  <a:cubicBezTo>
                    <a:pt x="933" y="302"/>
                    <a:pt x="934" y="311"/>
                    <a:pt x="945" y="316"/>
                  </a:cubicBezTo>
                  <a:cubicBezTo>
                    <a:pt x="953" y="319"/>
                    <a:pt x="960" y="314"/>
                    <a:pt x="965" y="308"/>
                  </a:cubicBezTo>
                  <a:cubicBezTo>
                    <a:pt x="974" y="297"/>
                    <a:pt x="982" y="287"/>
                    <a:pt x="1000" y="289"/>
                  </a:cubicBezTo>
                  <a:cubicBezTo>
                    <a:pt x="1005" y="306"/>
                    <a:pt x="1000" y="319"/>
                    <a:pt x="985" y="329"/>
                  </a:cubicBezTo>
                  <a:cubicBezTo>
                    <a:pt x="980" y="333"/>
                    <a:pt x="980" y="339"/>
                    <a:pt x="982" y="343"/>
                  </a:cubicBezTo>
                  <a:cubicBezTo>
                    <a:pt x="985" y="348"/>
                    <a:pt x="991" y="348"/>
                    <a:pt x="997" y="347"/>
                  </a:cubicBezTo>
                  <a:cubicBezTo>
                    <a:pt x="1011" y="345"/>
                    <a:pt x="1026" y="338"/>
                    <a:pt x="1028" y="326"/>
                  </a:cubicBezTo>
                  <a:cubicBezTo>
                    <a:pt x="1032" y="298"/>
                    <a:pt x="1055" y="282"/>
                    <a:pt x="1065" y="258"/>
                  </a:cubicBezTo>
                  <a:cubicBezTo>
                    <a:pt x="1070" y="245"/>
                    <a:pt x="1080" y="234"/>
                    <a:pt x="1080" y="218"/>
                  </a:cubicBezTo>
                  <a:cubicBezTo>
                    <a:pt x="1079" y="203"/>
                    <a:pt x="1089" y="201"/>
                    <a:pt x="1101" y="200"/>
                  </a:cubicBezTo>
                  <a:cubicBezTo>
                    <a:pt x="1116" y="200"/>
                    <a:pt x="1115" y="210"/>
                    <a:pt x="1116" y="222"/>
                  </a:cubicBezTo>
                  <a:cubicBezTo>
                    <a:pt x="1120" y="274"/>
                    <a:pt x="1110" y="326"/>
                    <a:pt x="1100" y="376"/>
                  </a:cubicBezTo>
                  <a:cubicBezTo>
                    <a:pt x="1089" y="433"/>
                    <a:pt x="1096" y="486"/>
                    <a:pt x="1106" y="541"/>
                  </a:cubicBezTo>
                  <a:cubicBezTo>
                    <a:pt x="1103" y="544"/>
                    <a:pt x="1100" y="546"/>
                    <a:pt x="1097" y="54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1633;p73"/>
            <p:cNvSpPr/>
            <p:nvPr/>
          </p:nvSpPr>
          <p:spPr>
            <a:xfrm>
              <a:off x="-55567262" y="-10567988"/>
              <a:ext cx="3732213" cy="3330575"/>
            </a:xfrm>
            <a:custGeom>
              <a:avLst/>
              <a:gdLst/>
              <a:ahLst/>
              <a:cxnLst/>
              <a:rect l="l" t="t" r="r" b="b"/>
              <a:pathLst>
                <a:path w="995" h="888" extrusionOk="0">
                  <a:moveTo>
                    <a:pt x="0" y="877"/>
                  </a:moveTo>
                  <a:cubicBezTo>
                    <a:pt x="10" y="833"/>
                    <a:pt x="45" y="812"/>
                    <a:pt x="90" y="823"/>
                  </a:cubicBezTo>
                  <a:cubicBezTo>
                    <a:pt x="116" y="830"/>
                    <a:pt x="142" y="830"/>
                    <a:pt x="156" y="803"/>
                  </a:cubicBezTo>
                  <a:cubicBezTo>
                    <a:pt x="172" y="774"/>
                    <a:pt x="200" y="757"/>
                    <a:pt x="216" y="727"/>
                  </a:cubicBezTo>
                  <a:cubicBezTo>
                    <a:pt x="231" y="701"/>
                    <a:pt x="234" y="686"/>
                    <a:pt x="209" y="672"/>
                  </a:cubicBezTo>
                  <a:cubicBezTo>
                    <a:pt x="187" y="660"/>
                    <a:pt x="185" y="648"/>
                    <a:pt x="191" y="627"/>
                  </a:cubicBezTo>
                  <a:cubicBezTo>
                    <a:pt x="195" y="611"/>
                    <a:pt x="190" y="574"/>
                    <a:pt x="182" y="557"/>
                  </a:cubicBezTo>
                  <a:cubicBezTo>
                    <a:pt x="180" y="553"/>
                    <a:pt x="177" y="549"/>
                    <a:pt x="178" y="546"/>
                  </a:cubicBezTo>
                  <a:cubicBezTo>
                    <a:pt x="186" y="521"/>
                    <a:pt x="171" y="509"/>
                    <a:pt x="151" y="500"/>
                  </a:cubicBezTo>
                  <a:cubicBezTo>
                    <a:pt x="148" y="498"/>
                    <a:pt x="144" y="496"/>
                    <a:pt x="142" y="493"/>
                  </a:cubicBezTo>
                  <a:cubicBezTo>
                    <a:pt x="128" y="467"/>
                    <a:pt x="146" y="441"/>
                    <a:pt x="140" y="414"/>
                  </a:cubicBezTo>
                  <a:cubicBezTo>
                    <a:pt x="137" y="404"/>
                    <a:pt x="149" y="396"/>
                    <a:pt x="158" y="391"/>
                  </a:cubicBezTo>
                  <a:cubicBezTo>
                    <a:pt x="169" y="386"/>
                    <a:pt x="176" y="375"/>
                    <a:pt x="188" y="371"/>
                  </a:cubicBezTo>
                  <a:cubicBezTo>
                    <a:pt x="204" y="365"/>
                    <a:pt x="212" y="356"/>
                    <a:pt x="212" y="336"/>
                  </a:cubicBezTo>
                  <a:cubicBezTo>
                    <a:pt x="212" y="315"/>
                    <a:pt x="226" y="296"/>
                    <a:pt x="243" y="282"/>
                  </a:cubicBezTo>
                  <a:cubicBezTo>
                    <a:pt x="279" y="250"/>
                    <a:pt x="304" y="216"/>
                    <a:pt x="290" y="162"/>
                  </a:cubicBezTo>
                  <a:cubicBezTo>
                    <a:pt x="280" y="125"/>
                    <a:pt x="312" y="92"/>
                    <a:pt x="351" y="91"/>
                  </a:cubicBezTo>
                  <a:cubicBezTo>
                    <a:pt x="366" y="91"/>
                    <a:pt x="380" y="92"/>
                    <a:pt x="395" y="91"/>
                  </a:cubicBezTo>
                  <a:cubicBezTo>
                    <a:pt x="406" y="90"/>
                    <a:pt x="413" y="93"/>
                    <a:pt x="413" y="106"/>
                  </a:cubicBezTo>
                  <a:cubicBezTo>
                    <a:pt x="413" y="108"/>
                    <a:pt x="413" y="113"/>
                    <a:pt x="414" y="113"/>
                  </a:cubicBezTo>
                  <a:cubicBezTo>
                    <a:pt x="443" y="124"/>
                    <a:pt x="445" y="147"/>
                    <a:pt x="442" y="173"/>
                  </a:cubicBezTo>
                  <a:cubicBezTo>
                    <a:pt x="441" y="180"/>
                    <a:pt x="449" y="184"/>
                    <a:pt x="457" y="184"/>
                  </a:cubicBezTo>
                  <a:cubicBezTo>
                    <a:pt x="522" y="184"/>
                    <a:pt x="587" y="185"/>
                    <a:pt x="652" y="186"/>
                  </a:cubicBezTo>
                  <a:cubicBezTo>
                    <a:pt x="665" y="186"/>
                    <a:pt x="672" y="182"/>
                    <a:pt x="670" y="167"/>
                  </a:cubicBezTo>
                  <a:cubicBezTo>
                    <a:pt x="663" y="132"/>
                    <a:pt x="678" y="103"/>
                    <a:pt x="696" y="75"/>
                  </a:cubicBezTo>
                  <a:cubicBezTo>
                    <a:pt x="705" y="61"/>
                    <a:pt x="703" y="44"/>
                    <a:pt x="706" y="28"/>
                  </a:cubicBezTo>
                  <a:cubicBezTo>
                    <a:pt x="709" y="11"/>
                    <a:pt x="714" y="3"/>
                    <a:pt x="733" y="3"/>
                  </a:cubicBezTo>
                  <a:cubicBezTo>
                    <a:pt x="781" y="4"/>
                    <a:pt x="829" y="3"/>
                    <a:pt x="877" y="1"/>
                  </a:cubicBezTo>
                  <a:cubicBezTo>
                    <a:pt x="898" y="0"/>
                    <a:pt x="904" y="8"/>
                    <a:pt x="903" y="29"/>
                  </a:cubicBezTo>
                  <a:cubicBezTo>
                    <a:pt x="902" y="43"/>
                    <a:pt x="902" y="58"/>
                    <a:pt x="900" y="72"/>
                  </a:cubicBezTo>
                  <a:cubicBezTo>
                    <a:pt x="898" y="86"/>
                    <a:pt x="905" y="92"/>
                    <a:pt x="918" y="92"/>
                  </a:cubicBezTo>
                  <a:cubicBezTo>
                    <a:pt x="935" y="93"/>
                    <a:pt x="952" y="94"/>
                    <a:pt x="969" y="92"/>
                  </a:cubicBezTo>
                  <a:cubicBezTo>
                    <a:pt x="990" y="89"/>
                    <a:pt x="995" y="100"/>
                    <a:pt x="994" y="117"/>
                  </a:cubicBezTo>
                  <a:cubicBezTo>
                    <a:pt x="993" y="145"/>
                    <a:pt x="992" y="172"/>
                    <a:pt x="991" y="200"/>
                  </a:cubicBezTo>
                  <a:cubicBezTo>
                    <a:pt x="989" y="293"/>
                    <a:pt x="988" y="385"/>
                    <a:pt x="986" y="478"/>
                  </a:cubicBezTo>
                  <a:cubicBezTo>
                    <a:pt x="985" y="489"/>
                    <a:pt x="983" y="500"/>
                    <a:pt x="985" y="510"/>
                  </a:cubicBezTo>
                  <a:cubicBezTo>
                    <a:pt x="987" y="527"/>
                    <a:pt x="978" y="531"/>
                    <a:pt x="964" y="531"/>
                  </a:cubicBezTo>
                  <a:cubicBezTo>
                    <a:pt x="951" y="531"/>
                    <a:pt x="937" y="530"/>
                    <a:pt x="924" y="531"/>
                  </a:cubicBezTo>
                  <a:cubicBezTo>
                    <a:pt x="897" y="532"/>
                    <a:pt x="895" y="534"/>
                    <a:pt x="894" y="561"/>
                  </a:cubicBezTo>
                  <a:cubicBezTo>
                    <a:pt x="892" y="611"/>
                    <a:pt x="891" y="662"/>
                    <a:pt x="890" y="712"/>
                  </a:cubicBezTo>
                  <a:cubicBezTo>
                    <a:pt x="890" y="736"/>
                    <a:pt x="888" y="760"/>
                    <a:pt x="889" y="784"/>
                  </a:cubicBezTo>
                  <a:cubicBezTo>
                    <a:pt x="890" y="801"/>
                    <a:pt x="884" y="807"/>
                    <a:pt x="867" y="807"/>
                  </a:cubicBezTo>
                  <a:cubicBezTo>
                    <a:pt x="822" y="807"/>
                    <a:pt x="777" y="807"/>
                    <a:pt x="732" y="807"/>
                  </a:cubicBezTo>
                  <a:cubicBezTo>
                    <a:pt x="587" y="808"/>
                    <a:pt x="442" y="808"/>
                    <a:pt x="297" y="808"/>
                  </a:cubicBezTo>
                  <a:cubicBezTo>
                    <a:pt x="286" y="808"/>
                    <a:pt x="275" y="810"/>
                    <a:pt x="265" y="808"/>
                  </a:cubicBezTo>
                  <a:cubicBezTo>
                    <a:pt x="234" y="801"/>
                    <a:pt x="211" y="807"/>
                    <a:pt x="200" y="841"/>
                  </a:cubicBezTo>
                  <a:cubicBezTo>
                    <a:pt x="194" y="858"/>
                    <a:pt x="178" y="870"/>
                    <a:pt x="160" y="871"/>
                  </a:cubicBezTo>
                  <a:cubicBezTo>
                    <a:pt x="145" y="872"/>
                    <a:pt x="126" y="884"/>
                    <a:pt x="112" y="865"/>
                  </a:cubicBezTo>
                  <a:cubicBezTo>
                    <a:pt x="110" y="862"/>
                    <a:pt x="100" y="858"/>
                    <a:pt x="99" y="860"/>
                  </a:cubicBezTo>
                  <a:cubicBezTo>
                    <a:pt x="72" y="882"/>
                    <a:pt x="32" y="861"/>
                    <a:pt x="8" y="888"/>
                  </a:cubicBezTo>
                  <a:cubicBezTo>
                    <a:pt x="5" y="885"/>
                    <a:pt x="3" y="881"/>
                    <a:pt x="0" y="877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1634;p73"/>
            <p:cNvSpPr/>
            <p:nvPr/>
          </p:nvSpPr>
          <p:spPr>
            <a:xfrm>
              <a:off x="-42537062" y="-9590088"/>
              <a:ext cx="3135313" cy="4468813"/>
            </a:xfrm>
            <a:custGeom>
              <a:avLst/>
              <a:gdLst/>
              <a:ahLst/>
              <a:cxnLst/>
              <a:rect l="l" t="t" r="r" b="b"/>
              <a:pathLst>
                <a:path w="836" h="1191" extrusionOk="0">
                  <a:moveTo>
                    <a:pt x="504" y="706"/>
                  </a:moveTo>
                  <a:cubicBezTo>
                    <a:pt x="496" y="715"/>
                    <a:pt x="488" y="715"/>
                    <a:pt x="480" y="715"/>
                  </a:cubicBezTo>
                  <a:cubicBezTo>
                    <a:pt x="463" y="715"/>
                    <a:pt x="453" y="725"/>
                    <a:pt x="449" y="740"/>
                  </a:cubicBezTo>
                  <a:cubicBezTo>
                    <a:pt x="447" y="749"/>
                    <a:pt x="443" y="757"/>
                    <a:pt x="440" y="766"/>
                  </a:cubicBezTo>
                  <a:cubicBezTo>
                    <a:pt x="430" y="790"/>
                    <a:pt x="414" y="805"/>
                    <a:pt x="389" y="810"/>
                  </a:cubicBezTo>
                  <a:cubicBezTo>
                    <a:pt x="347" y="817"/>
                    <a:pt x="319" y="846"/>
                    <a:pt x="289" y="872"/>
                  </a:cubicBezTo>
                  <a:cubicBezTo>
                    <a:pt x="278" y="881"/>
                    <a:pt x="268" y="911"/>
                    <a:pt x="270" y="928"/>
                  </a:cubicBezTo>
                  <a:cubicBezTo>
                    <a:pt x="273" y="946"/>
                    <a:pt x="261" y="961"/>
                    <a:pt x="260" y="978"/>
                  </a:cubicBezTo>
                  <a:cubicBezTo>
                    <a:pt x="260" y="985"/>
                    <a:pt x="251" y="986"/>
                    <a:pt x="244" y="987"/>
                  </a:cubicBezTo>
                  <a:cubicBezTo>
                    <a:pt x="221" y="990"/>
                    <a:pt x="212" y="1004"/>
                    <a:pt x="207" y="1026"/>
                  </a:cubicBezTo>
                  <a:cubicBezTo>
                    <a:pt x="201" y="1048"/>
                    <a:pt x="197" y="1072"/>
                    <a:pt x="177" y="1089"/>
                  </a:cubicBezTo>
                  <a:cubicBezTo>
                    <a:pt x="185" y="1115"/>
                    <a:pt x="165" y="1135"/>
                    <a:pt x="160" y="1159"/>
                  </a:cubicBezTo>
                  <a:cubicBezTo>
                    <a:pt x="158" y="1169"/>
                    <a:pt x="154" y="1181"/>
                    <a:pt x="140" y="1168"/>
                  </a:cubicBezTo>
                  <a:cubicBezTo>
                    <a:pt x="139" y="1168"/>
                    <a:pt x="137" y="1166"/>
                    <a:pt x="136" y="1167"/>
                  </a:cubicBezTo>
                  <a:cubicBezTo>
                    <a:pt x="97" y="1191"/>
                    <a:pt x="53" y="1170"/>
                    <a:pt x="10" y="1185"/>
                  </a:cubicBezTo>
                  <a:cubicBezTo>
                    <a:pt x="0" y="1156"/>
                    <a:pt x="3" y="1128"/>
                    <a:pt x="2" y="1101"/>
                  </a:cubicBezTo>
                  <a:cubicBezTo>
                    <a:pt x="2" y="918"/>
                    <a:pt x="4" y="734"/>
                    <a:pt x="3" y="551"/>
                  </a:cubicBezTo>
                  <a:cubicBezTo>
                    <a:pt x="2" y="515"/>
                    <a:pt x="8" y="486"/>
                    <a:pt x="37" y="463"/>
                  </a:cubicBezTo>
                  <a:cubicBezTo>
                    <a:pt x="58" y="447"/>
                    <a:pt x="64" y="425"/>
                    <a:pt x="63" y="400"/>
                  </a:cubicBezTo>
                  <a:cubicBezTo>
                    <a:pt x="63" y="381"/>
                    <a:pt x="67" y="363"/>
                    <a:pt x="64" y="344"/>
                  </a:cubicBezTo>
                  <a:cubicBezTo>
                    <a:pt x="62" y="321"/>
                    <a:pt x="74" y="318"/>
                    <a:pt x="92" y="317"/>
                  </a:cubicBezTo>
                  <a:cubicBezTo>
                    <a:pt x="115" y="317"/>
                    <a:pt x="138" y="316"/>
                    <a:pt x="160" y="315"/>
                  </a:cubicBezTo>
                  <a:cubicBezTo>
                    <a:pt x="174" y="314"/>
                    <a:pt x="180" y="307"/>
                    <a:pt x="174" y="294"/>
                  </a:cubicBezTo>
                  <a:cubicBezTo>
                    <a:pt x="169" y="280"/>
                    <a:pt x="164" y="267"/>
                    <a:pt x="169" y="252"/>
                  </a:cubicBezTo>
                  <a:cubicBezTo>
                    <a:pt x="172" y="243"/>
                    <a:pt x="168" y="236"/>
                    <a:pt x="162" y="230"/>
                  </a:cubicBezTo>
                  <a:cubicBezTo>
                    <a:pt x="123" y="188"/>
                    <a:pt x="130" y="133"/>
                    <a:pt x="123" y="83"/>
                  </a:cubicBezTo>
                  <a:cubicBezTo>
                    <a:pt x="121" y="72"/>
                    <a:pt x="123" y="62"/>
                    <a:pt x="123" y="51"/>
                  </a:cubicBezTo>
                  <a:cubicBezTo>
                    <a:pt x="122" y="1"/>
                    <a:pt x="122" y="0"/>
                    <a:pt x="173" y="1"/>
                  </a:cubicBezTo>
                  <a:cubicBezTo>
                    <a:pt x="306" y="4"/>
                    <a:pt x="438" y="9"/>
                    <a:pt x="570" y="13"/>
                  </a:cubicBezTo>
                  <a:cubicBezTo>
                    <a:pt x="643" y="16"/>
                    <a:pt x="716" y="19"/>
                    <a:pt x="789" y="21"/>
                  </a:cubicBezTo>
                  <a:cubicBezTo>
                    <a:pt x="815" y="22"/>
                    <a:pt x="834" y="39"/>
                    <a:pt x="835" y="65"/>
                  </a:cubicBezTo>
                  <a:cubicBezTo>
                    <a:pt x="836" y="88"/>
                    <a:pt x="835" y="110"/>
                    <a:pt x="835" y="133"/>
                  </a:cubicBezTo>
                  <a:cubicBezTo>
                    <a:pt x="835" y="139"/>
                    <a:pt x="835" y="147"/>
                    <a:pt x="826" y="147"/>
                  </a:cubicBezTo>
                  <a:cubicBezTo>
                    <a:pt x="812" y="148"/>
                    <a:pt x="808" y="155"/>
                    <a:pt x="807" y="168"/>
                  </a:cubicBezTo>
                  <a:cubicBezTo>
                    <a:pt x="807" y="176"/>
                    <a:pt x="802" y="179"/>
                    <a:pt x="795" y="180"/>
                  </a:cubicBezTo>
                  <a:cubicBezTo>
                    <a:pt x="788" y="180"/>
                    <a:pt x="778" y="182"/>
                    <a:pt x="778" y="188"/>
                  </a:cubicBezTo>
                  <a:cubicBezTo>
                    <a:pt x="779" y="218"/>
                    <a:pt x="757" y="212"/>
                    <a:pt x="740" y="211"/>
                  </a:cubicBezTo>
                  <a:cubicBezTo>
                    <a:pt x="726" y="210"/>
                    <a:pt x="717" y="213"/>
                    <a:pt x="716" y="229"/>
                  </a:cubicBezTo>
                  <a:cubicBezTo>
                    <a:pt x="715" y="245"/>
                    <a:pt x="704" y="244"/>
                    <a:pt x="693" y="245"/>
                  </a:cubicBezTo>
                  <a:cubicBezTo>
                    <a:pt x="676" y="245"/>
                    <a:pt x="657" y="242"/>
                    <a:pt x="657" y="269"/>
                  </a:cubicBezTo>
                  <a:cubicBezTo>
                    <a:pt x="657" y="276"/>
                    <a:pt x="647" y="276"/>
                    <a:pt x="640" y="278"/>
                  </a:cubicBezTo>
                  <a:cubicBezTo>
                    <a:pt x="598" y="292"/>
                    <a:pt x="593" y="309"/>
                    <a:pt x="608" y="353"/>
                  </a:cubicBezTo>
                  <a:cubicBezTo>
                    <a:pt x="616" y="375"/>
                    <a:pt x="612" y="400"/>
                    <a:pt x="618" y="422"/>
                  </a:cubicBezTo>
                  <a:cubicBezTo>
                    <a:pt x="631" y="462"/>
                    <a:pt x="615" y="489"/>
                    <a:pt x="586" y="514"/>
                  </a:cubicBezTo>
                  <a:cubicBezTo>
                    <a:pt x="573" y="526"/>
                    <a:pt x="569" y="543"/>
                    <a:pt x="564" y="560"/>
                  </a:cubicBezTo>
                  <a:cubicBezTo>
                    <a:pt x="556" y="584"/>
                    <a:pt x="543" y="587"/>
                    <a:pt x="523" y="569"/>
                  </a:cubicBezTo>
                  <a:cubicBezTo>
                    <a:pt x="516" y="564"/>
                    <a:pt x="512" y="563"/>
                    <a:pt x="506" y="567"/>
                  </a:cubicBezTo>
                  <a:cubicBezTo>
                    <a:pt x="482" y="584"/>
                    <a:pt x="464" y="631"/>
                    <a:pt x="473" y="658"/>
                  </a:cubicBezTo>
                  <a:cubicBezTo>
                    <a:pt x="477" y="671"/>
                    <a:pt x="492" y="675"/>
                    <a:pt x="497" y="688"/>
                  </a:cubicBezTo>
                  <a:cubicBezTo>
                    <a:pt x="499" y="694"/>
                    <a:pt x="505" y="698"/>
                    <a:pt x="504" y="706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1635;p73"/>
            <p:cNvSpPr/>
            <p:nvPr/>
          </p:nvSpPr>
          <p:spPr>
            <a:xfrm>
              <a:off x="-47042387" y="-6634163"/>
              <a:ext cx="4467225" cy="2536825"/>
            </a:xfrm>
            <a:custGeom>
              <a:avLst/>
              <a:gdLst/>
              <a:ahLst/>
              <a:cxnLst/>
              <a:rect l="l" t="t" r="r" b="b"/>
              <a:pathLst>
                <a:path w="1191" h="676" extrusionOk="0">
                  <a:moveTo>
                    <a:pt x="899" y="427"/>
                  </a:moveTo>
                  <a:cubicBezTo>
                    <a:pt x="887" y="414"/>
                    <a:pt x="897" y="402"/>
                    <a:pt x="889" y="391"/>
                  </a:cubicBezTo>
                  <a:cubicBezTo>
                    <a:pt x="887" y="389"/>
                    <a:pt x="883" y="390"/>
                    <a:pt x="879" y="391"/>
                  </a:cubicBezTo>
                  <a:cubicBezTo>
                    <a:pt x="826" y="403"/>
                    <a:pt x="826" y="404"/>
                    <a:pt x="817" y="456"/>
                  </a:cubicBezTo>
                  <a:cubicBezTo>
                    <a:pt x="813" y="484"/>
                    <a:pt x="799" y="490"/>
                    <a:pt x="774" y="475"/>
                  </a:cubicBezTo>
                  <a:cubicBezTo>
                    <a:pt x="735" y="451"/>
                    <a:pt x="734" y="453"/>
                    <a:pt x="693" y="482"/>
                  </a:cubicBezTo>
                  <a:cubicBezTo>
                    <a:pt x="672" y="497"/>
                    <a:pt x="656" y="512"/>
                    <a:pt x="657" y="539"/>
                  </a:cubicBezTo>
                  <a:cubicBezTo>
                    <a:pt x="657" y="549"/>
                    <a:pt x="650" y="551"/>
                    <a:pt x="640" y="550"/>
                  </a:cubicBezTo>
                  <a:cubicBezTo>
                    <a:pt x="622" y="548"/>
                    <a:pt x="617" y="559"/>
                    <a:pt x="619" y="575"/>
                  </a:cubicBezTo>
                  <a:cubicBezTo>
                    <a:pt x="619" y="580"/>
                    <a:pt x="622" y="586"/>
                    <a:pt x="621" y="591"/>
                  </a:cubicBezTo>
                  <a:cubicBezTo>
                    <a:pt x="609" y="630"/>
                    <a:pt x="621" y="654"/>
                    <a:pt x="664" y="659"/>
                  </a:cubicBezTo>
                  <a:cubicBezTo>
                    <a:pt x="666" y="659"/>
                    <a:pt x="669" y="665"/>
                    <a:pt x="669" y="668"/>
                  </a:cubicBezTo>
                  <a:cubicBezTo>
                    <a:pt x="670" y="675"/>
                    <a:pt x="665" y="676"/>
                    <a:pt x="659" y="675"/>
                  </a:cubicBezTo>
                  <a:cubicBezTo>
                    <a:pt x="629" y="672"/>
                    <a:pt x="601" y="657"/>
                    <a:pt x="569" y="660"/>
                  </a:cubicBezTo>
                  <a:cubicBezTo>
                    <a:pt x="561" y="661"/>
                    <a:pt x="559" y="649"/>
                    <a:pt x="555" y="643"/>
                  </a:cubicBezTo>
                  <a:cubicBezTo>
                    <a:pt x="539" y="619"/>
                    <a:pt x="533" y="617"/>
                    <a:pt x="505" y="627"/>
                  </a:cubicBezTo>
                  <a:cubicBezTo>
                    <a:pt x="501" y="629"/>
                    <a:pt x="497" y="634"/>
                    <a:pt x="492" y="630"/>
                  </a:cubicBezTo>
                  <a:cubicBezTo>
                    <a:pt x="473" y="617"/>
                    <a:pt x="463" y="630"/>
                    <a:pt x="452" y="643"/>
                  </a:cubicBezTo>
                  <a:cubicBezTo>
                    <a:pt x="443" y="654"/>
                    <a:pt x="431" y="658"/>
                    <a:pt x="417" y="655"/>
                  </a:cubicBezTo>
                  <a:cubicBezTo>
                    <a:pt x="406" y="653"/>
                    <a:pt x="398" y="653"/>
                    <a:pt x="392" y="640"/>
                  </a:cubicBezTo>
                  <a:cubicBezTo>
                    <a:pt x="386" y="626"/>
                    <a:pt x="377" y="610"/>
                    <a:pt x="356" y="620"/>
                  </a:cubicBezTo>
                  <a:cubicBezTo>
                    <a:pt x="354" y="621"/>
                    <a:pt x="350" y="621"/>
                    <a:pt x="350" y="620"/>
                  </a:cubicBezTo>
                  <a:cubicBezTo>
                    <a:pt x="338" y="591"/>
                    <a:pt x="313" y="592"/>
                    <a:pt x="288" y="591"/>
                  </a:cubicBezTo>
                  <a:cubicBezTo>
                    <a:pt x="272" y="591"/>
                    <a:pt x="260" y="578"/>
                    <a:pt x="256" y="564"/>
                  </a:cubicBezTo>
                  <a:cubicBezTo>
                    <a:pt x="246" y="532"/>
                    <a:pt x="225" y="513"/>
                    <a:pt x="196" y="497"/>
                  </a:cubicBezTo>
                  <a:cubicBezTo>
                    <a:pt x="171" y="483"/>
                    <a:pt x="161" y="453"/>
                    <a:pt x="154" y="425"/>
                  </a:cubicBezTo>
                  <a:cubicBezTo>
                    <a:pt x="152" y="416"/>
                    <a:pt x="154" y="405"/>
                    <a:pt x="146" y="400"/>
                  </a:cubicBezTo>
                  <a:cubicBezTo>
                    <a:pt x="112" y="375"/>
                    <a:pt x="118" y="338"/>
                    <a:pt x="120" y="305"/>
                  </a:cubicBezTo>
                  <a:cubicBezTo>
                    <a:pt x="120" y="285"/>
                    <a:pt x="127" y="266"/>
                    <a:pt x="109" y="249"/>
                  </a:cubicBezTo>
                  <a:cubicBezTo>
                    <a:pt x="100" y="240"/>
                    <a:pt x="104" y="225"/>
                    <a:pt x="100" y="212"/>
                  </a:cubicBezTo>
                  <a:cubicBezTo>
                    <a:pt x="95" y="197"/>
                    <a:pt x="93" y="181"/>
                    <a:pt x="77" y="173"/>
                  </a:cubicBezTo>
                  <a:cubicBezTo>
                    <a:pt x="69" y="169"/>
                    <a:pt x="65" y="162"/>
                    <a:pt x="66" y="154"/>
                  </a:cubicBezTo>
                  <a:cubicBezTo>
                    <a:pt x="70" y="130"/>
                    <a:pt x="55" y="119"/>
                    <a:pt x="38" y="112"/>
                  </a:cubicBezTo>
                  <a:cubicBezTo>
                    <a:pt x="22" y="105"/>
                    <a:pt x="0" y="106"/>
                    <a:pt x="8" y="76"/>
                  </a:cubicBezTo>
                  <a:cubicBezTo>
                    <a:pt x="18" y="39"/>
                    <a:pt x="21" y="33"/>
                    <a:pt x="57" y="32"/>
                  </a:cubicBezTo>
                  <a:cubicBezTo>
                    <a:pt x="155" y="28"/>
                    <a:pt x="253" y="25"/>
                    <a:pt x="351" y="21"/>
                  </a:cubicBezTo>
                  <a:cubicBezTo>
                    <a:pt x="513" y="15"/>
                    <a:pt x="675" y="8"/>
                    <a:pt x="837" y="1"/>
                  </a:cubicBezTo>
                  <a:cubicBezTo>
                    <a:pt x="872" y="0"/>
                    <a:pt x="872" y="0"/>
                    <a:pt x="880" y="32"/>
                  </a:cubicBezTo>
                  <a:cubicBezTo>
                    <a:pt x="888" y="63"/>
                    <a:pt x="888" y="64"/>
                    <a:pt x="922" y="63"/>
                  </a:cubicBezTo>
                  <a:cubicBezTo>
                    <a:pt x="1001" y="60"/>
                    <a:pt x="1081" y="57"/>
                    <a:pt x="1161" y="55"/>
                  </a:cubicBezTo>
                  <a:cubicBezTo>
                    <a:pt x="1168" y="55"/>
                    <a:pt x="1176" y="51"/>
                    <a:pt x="1185" y="59"/>
                  </a:cubicBezTo>
                  <a:cubicBezTo>
                    <a:pt x="1190" y="117"/>
                    <a:pt x="1186" y="176"/>
                    <a:pt x="1187" y="236"/>
                  </a:cubicBezTo>
                  <a:cubicBezTo>
                    <a:pt x="1187" y="285"/>
                    <a:pt x="1188" y="334"/>
                    <a:pt x="1188" y="383"/>
                  </a:cubicBezTo>
                  <a:cubicBezTo>
                    <a:pt x="1188" y="392"/>
                    <a:pt x="1191" y="403"/>
                    <a:pt x="1180" y="408"/>
                  </a:cubicBezTo>
                  <a:cubicBezTo>
                    <a:pt x="1171" y="411"/>
                    <a:pt x="1166" y="403"/>
                    <a:pt x="1160" y="398"/>
                  </a:cubicBezTo>
                  <a:cubicBezTo>
                    <a:pt x="1148" y="389"/>
                    <a:pt x="1137" y="383"/>
                    <a:pt x="1128" y="401"/>
                  </a:cubicBezTo>
                  <a:cubicBezTo>
                    <a:pt x="1124" y="407"/>
                    <a:pt x="1117" y="406"/>
                    <a:pt x="1111" y="409"/>
                  </a:cubicBezTo>
                  <a:cubicBezTo>
                    <a:pt x="1097" y="414"/>
                    <a:pt x="1080" y="417"/>
                    <a:pt x="1073" y="434"/>
                  </a:cubicBezTo>
                  <a:cubicBezTo>
                    <a:pt x="1068" y="444"/>
                    <a:pt x="1055" y="445"/>
                    <a:pt x="1046" y="450"/>
                  </a:cubicBezTo>
                  <a:cubicBezTo>
                    <a:pt x="1037" y="456"/>
                    <a:pt x="1026" y="463"/>
                    <a:pt x="1017" y="456"/>
                  </a:cubicBezTo>
                  <a:cubicBezTo>
                    <a:pt x="1004" y="447"/>
                    <a:pt x="1018" y="438"/>
                    <a:pt x="1021" y="429"/>
                  </a:cubicBezTo>
                  <a:cubicBezTo>
                    <a:pt x="1028" y="404"/>
                    <a:pt x="1028" y="403"/>
                    <a:pt x="1001" y="405"/>
                  </a:cubicBezTo>
                  <a:cubicBezTo>
                    <a:pt x="981" y="407"/>
                    <a:pt x="979" y="396"/>
                    <a:pt x="978" y="381"/>
                  </a:cubicBezTo>
                  <a:cubicBezTo>
                    <a:pt x="977" y="370"/>
                    <a:pt x="974" y="358"/>
                    <a:pt x="961" y="358"/>
                  </a:cubicBezTo>
                  <a:cubicBezTo>
                    <a:pt x="948" y="358"/>
                    <a:pt x="939" y="368"/>
                    <a:pt x="939" y="382"/>
                  </a:cubicBezTo>
                  <a:cubicBezTo>
                    <a:pt x="938" y="408"/>
                    <a:pt x="917" y="415"/>
                    <a:pt x="899" y="427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1636;p73"/>
            <p:cNvSpPr/>
            <p:nvPr/>
          </p:nvSpPr>
          <p:spPr>
            <a:xfrm>
              <a:off x="-33264475" y="2687637"/>
              <a:ext cx="3927475" cy="2936875"/>
            </a:xfrm>
            <a:custGeom>
              <a:avLst/>
              <a:gdLst/>
              <a:ahLst/>
              <a:cxnLst/>
              <a:rect l="l" t="t" r="r" b="b"/>
              <a:pathLst>
                <a:path w="1047" h="783" extrusionOk="0">
                  <a:moveTo>
                    <a:pt x="621" y="783"/>
                  </a:moveTo>
                  <a:cubicBezTo>
                    <a:pt x="620" y="778"/>
                    <a:pt x="617" y="775"/>
                    <a:pt x="617" y="771"/>
                  </a:cubicBezTo>
                  <a:cubicBezTo>
                    <a:pt x="610" y="723"/>
                    <a:pt x="610" y="723"/>
                    <a:pt x="559" y="726"/>
                  </a:cubicBezTo>
                  <a:cubicBezTo>
                    <a:pt x="452" y="732"/>
                    <a:pt x="345" y="738"/>
                    <a:pt x="237" y="743"/>
                  </a:cubicBezTo>
                  <a:cubicBezTo>
                    <a:pt x="226" y="744"/>
                    <a:pt x="210" y="752"/>
                    <a:pt x="205" y="739"/>
                  </a:cubicBezTo>
                  <a:cubicBezTo>
                    <a:pt x="198" y="720"/>
                    <a:pt x="181" y="702"/>
                    <a:pt x="195" y="680"/>
                  </a:cubicBezTo>
                  <a:cubicBezTo>
                    <a:pt x="205" y="662"/>
                    <a:pt x="210" y="644"/>
                    <a:pt x="209" y="623"/>
                  </a:cubicBezTo>
                  <a:cubicBezTo>
                    <a:pt x="208" y="614"/>
                    <a:pt x="208" y="607"/>
                    <a:pt x="198" y="605"/>
                  </a:cubicBezTo>
                  <a:cubicBezTo>
                    <a:pt x="175" y="599"/>
                    <a:pt x="166" y="570"/>
                    <a:pt x="137" y="574"/>
                  </a:cubicBezTo>
                  <a:cubicBezTo>
                    <a:pt x="145" y="552"/>
                    <a:pt x="156" y="534"/>
                    <a:pt x="128" y="526"/>
                  </a:cubicBezTo>
                  <a:cubicBezTo>
                    <a:pt x="118" y="522"/>
                    <a:pt x="123" y="511"/>
                    <a:pt x="131" y="509"/>
                  </a:cubicBezTo>
                  <a:cubicBezTo>
                    <a:pt x="138" y="506"/>
                    <a:pt x="147" y="506"/>
                    <a:pt x="155" y="508"/>
                  </a:cubicBezTo>
                  <a:cubicBezTo>
                    <a:pt x="165" y="509"/>
                    <a:pt x="161" y="520"/>
                    <a:pt x="164" y="527"/>
                  </a:cubicBezTo>
                  <a:cubicBezTo>
                    <a:pt x="170" y="541"/>
                    <a:pt x="176" y="554"/>
                    <a:pt x="186" y="565"/>
                  </a:cubicBezTo>
                  <a:cubicBezTo>
                    <a:pt x="191" y="571"/>
                    <a:pt x="197" y="572"/>
                    <a:pt x="203" y="570"/>
                  </a:cubicBezTo>
                  <a:cubicBezTo>
                    <a:pt x="210" y="568"/>
                    <a:pt x="209" y="562"/>
                    <a:pt x="210" y="557"/>
                  </a:cubicBezTo>
                  <a:cubicBezTo>
                    <a:pt x="211" y="547"/>
                    <a:pt x="211" y="538"/>
                    <a:pt x="206" y="530"/>
                  </a:cubicBezTo>
                  <a:cubicBezTo>
                    <a:pt x="190" y="505"/>
                    <a:pt x="198" y="480"/>
                    <a:pt x="204" y="455"/>
                  </a:cubicBezTo>
                  <a:cubicBezTo>
                    <a:pt x="211" y="429"/>
                    <a:pt x="219" y="401"/>
                    <a:pt x="208" y="376"/>
                  </a:cubicBezTo>
                  <a:cubicBezTo>
                    <a:pt x="202" y="360"/>
                    <a:pt x="222" y="342"/>
                    <a:pt x="205" y="332"/>
                  </a:cubicBezTo>
                  <a:cubicBezTo>
                    <a:pt x="193" y="325"/>
                    <a:pt x="177" y="329"/>
                    <a:pt x="166" y="316"/>
                  </a:cubicBezTo>
                  <a:cubicBezTo>
                    <a:pt x="161" y="310"/>
                    <a:pt x="151" y="304"/>
                    <a:pt x="141" y="307"/>
                  </a:cubicBezTo>
                  <a:cubicBezTo>
                    <a:pt x="137" y="307"/>
                    <a:pt x="131" y="308"/>
                    <a:pt x="131" y="303"/>
                  </a:cubicBezTo>
                  <a:cubicBezTo>
                    <a:pt x="133" y="268"/>
                    <a:pt x="100" y="268"/>
                    <a:pt x="82" y="254"/>
                  </a:cubicBezTo>
                  <a:cubicBezTo>
                    <a:pt x="57" y="234"/>
                    <a:pt x="34" y="212"/>
                    <a:pt x="19" y="182"/>
                  </a:cubicBezTo>
                  <a:cubicBezTo>
                    <a:pt x="17" y="178"/>
                    <a:pt x="16" y="171"/>
                    <a:pt x="18" y="168"/>
                  </a:cubicBezTo>
                  <a:cubicBezTo>
                    <a:pt x="24" y="158"/>
                    <a:pt x="36" y="149"/>
                    <a:pt x="26" y="136"/>
                  </a:cubicBezTo>
                  <a:cubicBezTo>
                    <a:pt x="20" y="129"/>
                    <a:pt x="10" y="125"/>
                    <a:pt x="0" y="118"/>
                  </a:cubicBezTo>
                  <a:cubicBezTo>
                    <a:pt x="13" y="105"/>
                    <a:pt x="27" y="95"/>
                    <a:pt x="37" y="81"/>
                  </a:cubicBezTo>
                  <a:cubicBezTo>
                    <a:pt x="51" y="62"/>
                    <a:pt x="85" y="56"/>
                    <a:pt x="109" y="64"/>
                  </a:cubicBezTo>
                  <a:cubicBezTo>
                    <a:pt x="147" y="77"/>
                    <a:pt x="186" y="82"/>
                    <a:pt x="223" y="98"/>
                  </a:cubicBezTo>
                  <a:cubicBezTo>
                    <a:pt x="242" y="105"/>
                    <a:pt x="257" y="95"/>
                    <a:pt x="264" y="76"/>
                  </a:cubicBezTo>
                  <a:cubicBezTo>
                    <a:pt x="269" y="60"/>
                    <a:pt x="277" y="55"/>
                    <a:pt x="295" y="55"/>
                  </a:cubicBezTo>
                  <a:cubicBezTo>
                    <a:pt x="311" y="55"/>
                    <a:pt x="330" y="48"/>
                    <a:pt x="343" y="38"/>
                  </a:cubicBezTo>
                  <a:cubicBezTo>
                    <a:pt x="368" y="21"/>
                    <a:pt x="395" y="19"/>
                    <a:pt x="423" y="24"/>
                  </a:cubicBezTo>
                  <a:cubicBezTo>
                    <a:pt x="435" y="26"/>
                    <a:pt x="445" y="24"/>
                    <a:pt x="452" y="16"/>
                  </a:cubicBezTo>
                  <a:cubicBezTo>
                    <a:pt x="465" y="0"/>
                    <a:pt x="477" y="2"/>
                    <a:pt x="496" y="8"/>
                  </a:cubicBezTo>
                  <a:cubicBezTo>
                    <a:pt x="522" y="18"/>
                    <a:pt x="545" y="28"/>
                    <a:pt x="562" y="50"/>
                  </a:cubicBezTo>
                  <a:cubicBezTo>
                    <a:pt x="573" y="64"/>
                    <a:pt x="589" y="68"/>
                    <a:pt x="607" y="71"/>
                  </a:cubicBezTo>
                  <a:cubicBezTo>
                    <a:pt x="634" y="76"/>
                    <a:pt x="663" y="84"/>
                    <a:pt x="686" y="99"/>
                  </a:cubicBezTo>
                  <a:cubicBezTo>
                    <a:pt x="700" y="108"/>
                    <a:pt x="714" y="117"/>
                    <a:pt x="730" y="124"/>
                  </a:cubicBezTo>
                  <a:cubicBezTo>
                    <a:pt x="753" y="134"/>
                    <a:pt x="770" y="151"/>
                    <a:pt x="787" y="171"/>
                  </a:cubicBezTo>
                  <a:cubicBezTo>
                    <a:pt x="817" y="207"/>
                    <a:pt x="835" y="249"/>
                    <a:pt x="853" y="291"/>
                  </a:cubicBezTo>
                  <a:cubicBezTo>
                    <a:pt x="862" y="312"/>
                    <a:pt x="887" y="320"/>
                    <a:pt x="903" y="336"/>
                  </a:cubicBezTo>
                  <a:cubicBezTo>
                    <a:pt x="906" y="339"/>
                    <a:pt x="914" y="340"/>
                    <a:pt x="916" y="344"/>
                  </a:cubicBezTo>
                  <a:cubicBezTo>
                    <a:pt x="937" y="392"/>
                    <a:pt x="981" y="416"/>
                    <a:pt x="1021" y="445"/>
                  </a:cubicBezTo>
                  <a:cubicBezTo>
                    <a:pt x="1038" y="457"/>
                    <a:pt x="1029" y="486"/>
                    <a:pt x="1047" y="501"/>
                  </a:cubicBezTo>
                  <a:cubicBezTo>
                    <a:pt x="1043" y="505"/>
                    <a:pt x="1040" y="508"/>
                    <a:pt x="1037" y="512"/>
                  </a:cubicBezTo>
                  <a:cubicBezTo>
                    <a:pt x="1027" y="524"/>
                    <a:pt x="1013" y="535"/>
                    <a:pt x="1022" y="554"/>
                  </a:cubicBezTo>
                  <a:cubicBezTo>
                    <a:pt x="1027" y="565"/>
                    <a:pt x="1016" y="563"/>
                    <a:pt x="1012" y="565"/>
                  </a:cubicBezTo>
                  <a:cubicBezTo>
                    <a:pt x="967" y="587"/>
                    <a:pt x="942" y="628"/>
                    <a:pt x="911" y="664"/>
                  </a:cubicBezTo>
                  <a:cubicBezTo>
                    <a:pt x="907" y="669"/>
                    <a:pt x="905" y="676"/>
                    <a:pt x="906" y="682"/>
                  </a:cubicBezTo>
                  <a:cubicBezTo>
                    <a:pt x="913" y="709"/>
                    <a:pt x="892" y="730"/>
                    <a:pt x="890" y="755"/>
                  </a:cubicBezTo>
                  <a:cubicBezTo>
                    <a:pt x="889" y="763"/>
                    <a:pt x="882" y="764"/>
                    <a:pt x="875" y="765"/>
                  </a:cubicBezTo>
                  <a:cubicBezTo>
                    <a:pt x="865" y="767"/>
                    <a:pt x="854" y="770"/>
                    <a:pt x="844" y="770"/>
                  </a:cubicBezTo>
                  <a:cubicBezTo>
                    <a:pt x="769" y="770"/>
                    <a:pt x="696" y="780"/>
                    <a:pt x="621" y="783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1637;p73"/>
            <p:cNvSpPr/>
            <p:nvPr/>
          </p:nvSpPr>
          <p:spPr>
            <a:xfrm>
              <a:off x="-31545147" y="-9103892"/>
              <a:ext cx="2820986" cy="3433764"/>
            </a:xfrm>
            <a:custGeom>
              <a:avLst/>
              <a:gdLst/>
              <a:ahLst/>
              <a:cxnLst/>
              <a:rect l="l" t="t" r="r" b="b"/>
              <a:pathLst>
                <a:path w="752" h="915" extrusionOk="0">
                  <a:moveTo>
                    <a:pt x="392" y="6"/>
                  </a:moveTo>
                  <a:cubicBezTo>
                    <a:pt x="392" y="13"/>
                    <a:pt x="393" y="16"/>
                    <a:pt x="393" y="18"/>
                  </a:cubicBezTo>
                  <a:cubicBezTo>
                    <a:pt x="370" y="72"/>
                    <a:pt x="399" y="110"/>
                    <a:pt x="433" y="144"/>
                  </a:cubicBezTo>
                  <a:cubicBezTo>
                    <a:pt x="444" y="156"/>
                    <a:pt x="456" y="168"/>
                    <a:pt x="453" y="181"/>
                  </a:cubicBezTo>
                  <a:cubicBezTo>
                    <a:pt x="446" y="211"/>
                    <a:pt x="454" y="242"/>
                    <a:pt x="448" y="272"/>
                  </a:cubicBezTo>
                  <a:cubicBezTo>
                    <a:pt x="437" y="334"/>
                    <a:pt x="468" y="382"/>
                    <a:pt x="509" y="424"/>
                  </a:cubicBezTo>
                  <a:cubicBezTo>
                    <a:pt x="524" y="439"/>
                    <a:pt x="542" y="441"/>
                    <a:pt x="564" y="432"/>
                  </a:cubicBezTo>
                  <a:cubicBezTo>
                    <a:pt x="597" y="418"/>
                    <a:pt x="632" y="415"/>
                    <a:pt x="668" y="425"/>
                  </a:cubicBezTo>
                  <a:cubicBezTo>
                    <a:pt x="679" y="428"/>
                    <a:pt x="692" y="429"/>
                    <a:pt x="703" y="430"/>
                  </a:cubicBezTo>
                  <a:cubicBezTo>
                    <a:pt x="735" y="433"/>
                    <a:pt x="736" y="433"/>
                    <a:pt x="737" y="462"/>
                  </a:cubicBezTo>
                  <a:cubicBezTo>
                    <a:pt x="741" y="588"/>
                    <a:pt x="746" y="714"/>
                    <a:pt x="750" y="839"/>
                  </a:cubicBezTo>
                  <a:cubicBezTo>
                    <a:pt x="750" y="846"/>
                    <a:pt x="752" y="853"/>
                    <a:pt x="745" y="861"/>
                  </a:cubicBezTo>
                  <a:cubicBezTo>
                    <a:pt x="508" y="877"/>
                    <a:pt x="268" y="890"/>
                    <a:pt x="26" y="915"/>
                  </a:cubicBezTo>
                  <a:cubicBezTo>
                    <a:pt x="20" y="867"/>
                    <a:pt x="22" y="820"/>
                    <a:pt x="21" y="773"/>
                  </a:cubicBezTo>
                  <a:cubicBezTo>
                    <a:pt x="18" y="659"/>
                    <a:pt x="18" y="545"/>
                    <a:pt x="13" y="431"/>
                  </a:cubicBezTo>
                  <a:cubicBezTo>
                    <a:pt x="7" y="298"/>
                    <a:pt x="8" y="166"/>
                    <a:pt x="1" y="33"/>
                  </a:cubicBezTo>
                  <a:cubicBezTo>
                    <a:pt x="0" y="1"/>
                    <a:pt x="1" y="0"/>
                    <a:pt x="32" y="0"/>
                  </a:cubicBezTo>
                  <a:cubicBezTo>
                    <a:pt x="152" y="2"/>
                    <a:pt x="271" y="4"/>
                    <a:pt x="392" y="6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1638;p73"/>
            <p:cNvSpPr/>
            <p:nvPr/>
          </p:nvSpPr>
          <p:spPr>
            <a:xfrm>
              <a:off x="-51535012" y="-8880475"/>
              <a:ext cx="3030538" cy="3173413"/>
            </a:xfrm>
            <a:custGeom>
              <a:avLst/>
              <a:gdLst/>
              <a:ahLst/>
              <a:cxnLst/>
              <a:rect l="l" t="t" r="r" b="b"/>
              <a:pathLst>
                <a:path w="808" h="846" extrusionOk="0">
                  <a:moveTo>
                    <a:pt x="789" y="37"/>
                  </a:moveTo>
                  <a:cubicBezTo>
                    <a:pt x="762" y="39"/>
                    <a:pt x="760" y="41"/>
                    <a:pt x="764" y="63"/>
                  </a:cubicBezTo>
                  <a:cubicBezTo>
                    <a:pt x="766" y="70"/>
                    <a:pt x="771" y="77"/>
                    <a:pt x="764" y="84"/>
                  </a:cubicBezTo>
                  <a:cubicBezTo>
                    <a:pt x="743" y="103"/>
                    <a:pt x="739" y="131"/>
                    <a:pt x="725" y="153"/>
                  </a:cubicBezTo>
                  <a:cubicBezTo>
                    <a:pt x="717" y="166"/>
                    <a:pt x="714" y="179"/>
                    <a:pt x="715" y="194"/>
                  </a:cubicBezTo>
                  <a:cubicBezTo>
                    <a:pt x="715" y="212"/>
                    <a:pt x="715" y="232"/>
                    <a:pt x="703" y="247"/>
                  </a:cubicBezTo>
                  <a:cubicBezTo>
                    <a:pt x="692" y="261"/>
                    <a:pt x="688" y="273"/>
                    <a:pt x="708" y="282"/>
                  </a:cubicBezTo>
                  <a:cubicBezTo>
                    <a:pt x="709" y="282"/>
                    <a:pt x="710" y="283"/>
                    <a:pt x="711" y="284"/>
                  </a:cubicBezTo>
                  <a:cubicBezTo>
                    <a:pt x="714" y="288"/>
                    <a:pt x="715" y="293"/>
                    <a:pt x="710" y="294"/>
                  </a:cubicBezTo>
                  <a:cubicBezTo>
                    <a:pt x="685" y="302"/>
                    <a:pt x="715" y="332"/>
                    <a:pt x="691" y="341"/>
                  </a:cubicBezTo>
                  <a:cubicBezTo>
                    <a:pt x="685" y="343"/>
                    <a:pt x="678" y="346"/>
                    <a:pt x="673" y="350"/>
                  </a:cubicBezTo>
                  <a:cubicBezTo>
                    <a:pt x="658" y="362"/>
                    <a:pt x="634" y="372"/>
                    <a:pt x="644" y="396"/>
                  </a:cubicBezTo>
                  <a:cubicBezTo>
                    <a:pt x="650" y="410"/>
                    <a:pt x="639" y="435"/>
                    <a:pt x="667" y="439"/>
                  </a:cubicBezTo>
                  <a:cubicBezTo>
                    <a:pt x="679" y="441"/>
                    <a:pt x="672" y="452"/>
                    <a:pt x="665" y="457"/>
                  </a:cubicBezTo>
                  <a:cubicBezTo>
                    <a:pt x="658" y="461"/>
                    <a:pt x="650" y="462"/>
                    <a:pt x="644" y="467"/>
                  </a:cubicBezTo>
                  <a:cubicBezTo>
                    <a:pt x="637" y="471"/>
                    <a:pt x="627" y="480"/>
                    <a:pt x="628" y="484"/>
                  </a:cubicBezTo>
                  <a:cubicBezTo>
                    <a:pt x="639" y="519"/>
                    <a:pt x="601" y="547"/>
                    <a:pt x="615" y="583"/>
                  </a:cubicBezTo>
                  <a:cubicBezTo>
                    <a:pt x="620" y="594"/>
                    <a:pt x="618" y="609"/>
                    <a:pt x="604" y="618"/>
                  </a:cubicBezTo>
                  <a:cubicBezTo>
                    <a:pt x="596" y="623"/>
                    <a:pt x="596" y="631"/>
                    <a:pt x="594" y="641"/>
                  </a:cubicBezTo>
                  <a:cubicBezTo>
                    <a:pt x="590" y="674"/>
                    <a:pt x="594" y="711"/>
                    <a:pt x="561" y="735"/>
                  </a:cubicBezTo>
                  <a:cubicBezTo>
                    <a:pt x="553" y="740"/>
                    <a:pt x="556" y="750"/>
                    <a:pt x="552" y="756"/>
                  </a:cubicBezTo>
                  <a:cubicBezTo>
                    <a:pt x="540" y="775"/>
                    <a:pt x="534" y="798"/>
                    <a:pt x="507" y="801"/>
                  </a:cubicBezTo>
                  <a:cubicBezTo>
                    <a:pt x="500" y="802"/>
                    <a:pt x="494" y="807"/>
                    <a:pt x="492" y="814"/>
                  </a:cubicBezTo>
                  <a:cubicBezTo>
                    <a:pt x="483" y="843"/>
                    <a:pt x="459" y="841"/>
                    <a:pt x="435" y="841"/>
                  </a:cubicBezTo>
                  <a:cubicBezTo>
                    <a:pt x="305" y="842"/>
                    <a:pt x="175" y="844"/>
                    <a:pt x="45" y="846"/>
                  </a:cubicBezTo>
                  <a:cubicBezTo>
                    <a:pt x="2" y="846"/>
                    <a:pt x="0" y="843"/>
                    <a:pt x="5" y="802"/>
                  </a:cubicBezTo>
                  <a:cubicBezTo>
                    <a:pt x="13" y="738"/>
                    <a:pt x="8" y="674"/>
                    <a:pt x="9" y="611"/>
                  </a:cubicBezTo>
                  <a:cubicBezTo>
                    <a:pt x="14" y="449"/>
                    <a:pt x="17" y="287"/>
                    <a:pt x="19" y="125"/>
                  </a:cubicBezTo>
                  <a:cubicBezTo>
                    <a:pt x="19" y="103"/>
                    <a:pt x="27" y="98"/>
                    <a:pt x="46" y="98"/>
                  </a:cubicBezTo>
                  <a:cubicBezTo>
                    <a:pt x="134" y="97"/>
                    <a:pt x="222" y="96"/>
                    <a:pt x="310" y="95"/>
                  </a:cubicBezTo>
                  <a:cubicBezTo>
                    <a:pt x="336" y="95"/>
                    <a:pt x="363" y="95"/>
                    <a:pt x="389" y="95"/>
                  </a:cubicBezTo>
                  <a:cubicBezTo>
                    <a:pt x="401" y="95"/>
                    <a:pt x="406" y="91"/>
                    <a:pt x="406" y="79"/>
                  </a:cubicBezTo>
                  <a:cubicBezTo>
                    <a:pt x="407" y="62"/>
                    <a:pt x="408" y="46"/>
                    <a:pt x="410" y="29"/>
                  </a:cubicBezTo>
                  <a:cubicBezTo>
                    <a:pt x="412" y="11"/>
                    <a:pt x="420" y="0"/>
                    <a:pt x="441" y="1"/>
                  </a:cubicBezTo>
                  <a:cubicBezTo>
                    <a:pt x="561" y="9"/>
                    <a:pt x="682" y="0"/>
                    <a:pt x="802" y="0"/>
                  </a:cubicBezTo>
                  <a:cubicBezTo>
                    <a:pt x="808" y="12"/>
                    <a:pt x="797" y="18"/>
                    <a:pt x="798" y="27"/>
                  </a:cubicBezTo>
                  <a:cubicBezTo>
                    <a:pt x="795" y="30"/>
                    <a:pt x="792" y="33"/>
                    <a:pt x="789" y="37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1639;p73"/>
            <p:cNvSpPr/>
            <p:nvPr/>
          </p:nvSpPr>
          <p:spPr>
            <a:xfrm>
              <a:off x="-26017539" y="-7192963"/>
              <a:ext cx="3143250" cy="4959350"/>
            </a:xfrm>
            <a:custGeom>
              <a:avLst/>
              <a:gdLst/>
              <a:ahLst/>
              <a:cxnLst/>
              <a:rect l="l" t="t" r="r" b="b"/>
              <a:pathLst>
                <a:path w="838" h="1322" extrusionOk="0">
                  <a:moveTo>
                    <a:pt x="625" y="509"/>
                  </a:moveTo>
                  <a:cubicBezTo>
                    <a:pt x="589" y="485"/>
                    <a:pt x="582" y="450"/>
                    <a:pt x="564" y="424"/>
                  </a:cubicBezTo>
                  <a:cubicBezTo>
                    <a:pt x="561" y="420"/>
                    <a:pt x="564" y="413"/>
                    <a:pt x="563" y="408"/>
                  </a:cubicBezTo>
                  <a:cubicBezTo>
                    <a:pt x="559" y="358"/>
                    <a:pt x="562" y="306"/>
                    <a:pt x="528" y="263"/>
                  </a:cubicBezTo>
                  <a:cubicBezTo>
                    <a:pt x="525" y="258"/>
                    <a:pt x="523" y="253"/>
                    <a:pt x="519" y="250"/>
                  </a:cubicBezTo>
                  <a:cubicBezTo>
                    <a:pt x="512" y="243"/>
                    <a:pt x="504" y="237"/>
                    <a:pt x="494" y="244"/>
                  </a:cubicBezTo>
                  <a:cubicBezTo>
                    <a:pt x="487" y="250"/>
                    <a:pt x="490" y="258"/>
                    <a:pt x="491" y="266"/>
                  </a:cubicBezTo>
                  <a:cubicBezTo>
                    <a:pt x="493" y="292"/>
                    <a:pt x="512" y="312"/>
                    <a:pt x="508" y="341"/>
                  </a:cubicBezTo>
                  <a:cubicBezTo>
                    <a:pt x="505" y="365"/>
                    <a:pt x="514" y="390"/>
                    <a:pt x="513" y="415"/>
                  </a:cubicBezTo>
                  <a:cubicBezTo>
                    <a:pt x="513" y="430"/>
                    <a:pt x="523" y="446"/>
                    <a:pt x="526" y="461"/>
                  </a:cubicBezTo>
                  <a:cubicBezTo>
                    <a:pt x="532" y="494"/>
                    <a:pt x="562" y="509"/>
                    <a:pt x="578" y="534"/>
                  </a:cubicBezTo>
                  <a:cubicBezTo>
                    <a:pt x="584" y="543"/>
                    <a:pt x="591" y="549"/>
                    <a:pt x="582" y="565"/>
                  </a:cubicBezTo>
                  <a:cubicBezTo>
                    <a:pt x="573" y="579"/>
                    <a:pt x="587" y="597"/>
                    <a:pt x="599" y="609"/>
                  </a:cubicBezTo>
                  <a:cubicBezTo>
                    <a:pt x="615" y="625"/>
                    <a:pt x="639" y="638"/>
                    <a:pt x="624" y="668"/>
                  </a:cubicBezTo>
                  <a:cubicBezTo>
                    <a:pt x="624" y="669"/>
                    <a:pt x="624" y="671"/>
                    <a:pt x="625" y="672"/>
                  </a:cubicBezTo>
                  <a:cubicBezTo>
                    <a:pt x="658" y="691"/>
                    <a:pt x="629" y="724"/>
                    <a:pt x="640" y="748"/>
                  </a:cubicBezTo>
                  <a:cubicBezTo>
                    <a:pt x="641" y="751"/>
                    <a:pt x="642" y="758"/>
                    <a:pt x="640" y="759"/>
                  </a:cubicBezTo>
                  <a:cubicBezTo>
                    <a:pt x="601" y="782"/>
                    <a:pt x="637" y="806"/>
                    <a:pt x="640" y="829"/>
                  </a:cubicBezTo>
                  <a:cubicBezTo>
                    <a:pt x="641" y="836"/>
                    <a:pt x="648" y="844"/>
                    <a:pt x="646" y="847"/>
                  </a:cubicBezTo>
                  <a:cubicBezTo>
                    <a:pt x="619" y="887"/>
                    <a:pt x="663" y="901"/>
                    <a:pt x="677" y="923"/>
                  </a:cubicBezTo>
                  <a:cubicBezTo>
                    <a:pt x="687" y="939"/>
                    <a:pt x="700" y="953"/>
                    <a:pt x="706" y="972"/>
                  </a:cubicBezTo>
                  <a:cubicBezTo>
                    <a:pt x="708" y="977"/>
                    <a:pt x="710" y="981"/>
                    <a:pt x="713" y="986"/>
                  </a:cubicBezTo>
                  <a:cubicBezTo>
                    <a:pt x="730" y="1018"/>
                    <a:pt x="731" y="1018"/>
                    <a:pt x="763" y="998"/>
                  </a:cubicBezTo>
                  <a:cubicBezTo>
                    <a:pt x="775" y="1027"/>
                    <a:pt x="787" y="1056"/>
                    <a:pt x="799" y="1085"/>
                  </a:cubicBezTo>
                  <a:cubicBezTo>
                    <a:pt x="802" y="1091"/>
                    <a:pt x="808" y="1098"/>
                    <a:pt x="802" y="1104"/>
                  </a:cubicBezTo>
                  <a:cubicBezTo>
                    <a:pt x="780" y="1125"/>
                    <a:pt x="799" y="1129"/>
                    <a:pt x="814" y="1136"/>
                  </a:cubicBezTo>
                  <a:cubicBezTo>
                    <a:pt x="832" y="1145"/>
                    <a:pt x="833" y="1163"/>
                    <a:pt x="837" y="1180"/>
                  </a:cubicBezTo>
                  <a:cubicBezTo>
                    <a:pt x="837" y="1181"/>
                    <a:pt x="838" y="1183"/>
                    <a:pt x="837" y="1184"/>
                  </a:cubicBezTo>
                  <a:cubicBezTo>
                    <a:pt x="836" y="1188"/>
                    <a:pt x="833" y="1190"/>
                    <a:pt x="829" y="1189"/>
                  </a:cubicBezTo>
                  <a:cubicBezTo>
                    <a:pt x="805" y="1182"/>
                    <a:pt x="798" y="1230"/>
                    <a:pt x="771" y="1207"/>
                  </a:cubicBezTo>
                  <a:cubicBezTo>
                    <a:pt x="756" y="1194"/>
                    <a:pt x="743" y="1198"/>
                    <a:pt x="736" y="1213"/>
                  </a:cubicBezTo>
                  <a:cubicBezTo>
                    <a:pt x="722" y="1246"/>
                    <a:pt x="685" y="1230"/>
                    <a:pt x="665" y="1250"/>
                  </a:cubicBezTo>
                  <a:cubicBezTo>
                    <a:pt x="662" y="1253"/>
                    <a:pt x="648" y="1234"/>
                    <a:pt x="632" y="1240"/>
                  </a:cubicBezTo>
                  <a:cubicBezTo>
                    <a:pt x="632" y="1244"/>
                    <a:pt x="630" y="1249"/>
                    <a:pt x="630" y="1254"/>
                  </a:cubicBezTo>
                  <a:cubicBezTo>
                    <a:pt x="629" y="1299"/>
                    <a:pt x="629" y="1298"/>
                    <a:pt x="586" y="1301"/>
                  </a:cubicBezTo>
                  <a:cubicBezTo>
                    <a:pt x="492" y="1307"/>
                    <a:pt x="398" y="1315"/>
                    <a:pt x="304" y="1321"/>
                  </a:cubicBezTo>
                  <a:cubicBezTo>
                    <a:pt x="299" y="1322"/>
                    <a:pt x="294" y="1321"/>
                    <a:pt x="286" y="1321"/>
                  </a:cubicBezTo>
                  <a:cubicBezTo>
                    <a:pt x="284" y="1290"/>
                    <a:pt x="281" y="1260"/>
                    <a:pt x="280" y="1230"/>
                  </a:cubicBezTo>
                  <a:cubicBezTo>
                    <a:pt x="278" y="1184"/>
                    <a:pt x="277" y="1139"/>
                    <a:pt x="273" y="1094"/>
                  </a:cubicBezTo>
                  <a:cubicBezTo>
                    <a:pt x="271" y="1074"/>
                    <a:pt x="266" y="1052"/>
                    <a:pt x="284" y="1034"/>
                  </a:cubicBezTo>
                  <a:cubicBezTo>
                    <a:pt x="289" y="1029"/>
                    <a:pt x="288" y="1019"/>
                    <a:pt x="283" y="1011"/>
                  </a:cubicBezTo>
                  <a:cubicBezTo>
                    <a:pt x="275" y="999"/>
                    <a:pt x="270" y="982"/>
                    <a:pt x="259" y="975"/>
                  </a:cubicBezTo>
                  <a:cubicBezTo>
                    <a:pt x="230" y="957"/>
                    <a:pt x="224" y="928"/>
                    <a:pt x="216" y="899"/>
                  </a:cubicBezTo>
                  <a:cubicBezTo>
                    <a:pt x="211" y="884"/>
                    <a:pt x="208" y="870"/>
                    <a:pt x="218" y="854"/>
                  </a:cubicBezTo>
                  <a:cubicBezTo>
                    <a:pt x="226" y="840"/>
                    <a:pt x="227" y="828"/>
                    <a:pt x="204" y="818"/>
                  </a:cubicBezTo>
                  <a:cubicBezTo>
                    <a:pt x="171" y="803"/>
                    <a:pt x="154" y="769"/>
                    <a:pt x="145" y="734"/>
                  </a:cubicBezTo>
                  <a:cubicBezTo>
                    <a:pt x="142" y="722"/>
                    <a:pt x="152" y="713"/>
                    <a:pt x="162" y="705"/>
                  </a:cubicBezTo>
                  <a:cubicBezTo>
                    <a:pt x="182" y="691"/>
                    <a:pt x="195" y="675"/>
                    <a:pt x="179" y="649"/>
                  </a:cubicBezTo>
                  <a:cubicBezTo>
                    <a:pt x="171" y="634"/>
                    <a:pt x="184" y="632"/>
                    <a:pt x="196" y="633"/>
                  </a:cubicBezTo>
                  <a:cubicBezTo>
                    <a:pt x="225" y="633"/>
                    <a:pt x="231" y="622"/>
                    <a:pt x="217" y="598"/>
                  </a:cubicBezTo>
                  <a:cubicBezTo>
                    <a:pt x="213" y="591"/>
                    <a:pt x="208" y="585"/>
                    <a:pt x="206" y="577"/>
                  </a:cubicBezTo>
                  <a:cubicBezTo>
                    <a:pt x="195" y="550"/>
                    <a:pt x="195" y="550"/>
                    <a:pt x="173" y="569"/>
                  </a:cubicBezTo>
                  <a:cubicBezTo>
                    <a:pt x="170" y="572"/>
                    <a:pt x="168" y="576"/>
                    <a:pt x="163" y="574"/>
                  </a:cubicBezTo>
                  <a:cubicBezTo>
                    <a:pt x="145" y="563"/>
                    <a:pt x="114" y="572"/>
                    <a:pt x="109" y="537"/>
                  </a:cubicBezTo>
                  <a:cubicBezTo>
                    <a:pt x="107" y="522"/>
                    <a:pt x="96" y="510"/>
                    <a:pt x="81" y="507"/>
                  </a:cubicBezTo>
                  <a:cubicBezTo>
                    <a:pt x="59" y="502"/>
                    <a:pt x="45" y="481"/>
                    <a:pt x="21" y="482"/>
                  </a:cubicBezTo>
                  <a:cubicBezTo>
                    <a:pt x="11" y="483"/>
                    <a:pt x="8" y="474"/>
                    <a:pt x="7" y="466"/>
                  </a:cubicBezTo>
                  <a:cubicBezTo>
                    <a:pt x="0" y="436"/>
                    <a:pt x="9" y="410"/>
                    <a:pt x="30" y="390"/>
                  </a:cubicBezTo>
                  <a:cubicBezTo>
                    <a:pt x="42" y="378"/>
                    <a:pt x="49" y="365"/>
                    <a:pt x="49" y="348"/>
                  </a:cubicBezTo>
                  <a:cubicBezTo>
                    <a:pt x="48" y="336"/>
                    <a:pt x="40" y="322"/>
                    <a:pt x="50" y="314"/>
                  </a:cubicBezTo>
                  <a:cubicBezTo>
                    <a:pt x="62" y="304"/>
                    <a:pt x="78" y="296"/>
                    <a:pt x="93" y="294"/>
                  </a:cubicBezTo>
                  <a:cubicBezTo>
                    <a:pt x="129" y="288"/>
                    <a:pt x="163" y="305"/>
                    <a:pt x="200" y="303"/>
                  </a:cubicBezTo>
                  <a:cubicBezTo>
                    <a:pt x="203" y="302"/>
                    <a:pt x="207" y="306"/>
                    <a:pt x="207" y="311"/>
                  </a:cubicBezTo>
                  <a:cubicBezTo>
                    <a:pt x="206" y="339"/>
                    <a:pt x="226" y="334"/>
                    <a:pt x="243" y="333"/>
                  </a:cubicBezTo>
                  <a:cubicBezTo>
                    <a:pt x="292" y="329"/>
                    <a:pt x="341" y="325"/>
                    <a:pt x="390" y="320"/>
                  </a:cubicBezTo>
                  <a:cubicBezTo>
                    <a:pt x="417" y="318"/>
                    <a:pt x="418" y="317"/>
                    <a:pt x="417" y="289"/>
                  </a:cubicBezTo>
                  <a:cubicBezTo>
                    <a:pt x="414" y="219"/>
                    <a:pt x="410" y="149"/>
                    <a:pt x="406" y="78"/>
                  </a:cubicBezTo>
                  <a:cubicBezTo>
                    <a:pt x="405" y="62"/>
                    <a:pt x="404" y="46"/>
                    <a:pt x="404" y="31"/>
                  </a:cubicBezTo>
                  <a:cubicBezTo>
                    <a:pt x="403" y="18"/>
                    <a:pt x="409" y="11"/>
                    <a:pt x="422" y="10"/>
                  </a:cubicBezTo>
                  <a:cubicBezTo>
                    <a:pt x="424" y="10"/>
                    <a:pt x="425" y="10"/>
                    <a:pt x="426" y="9"/>
                  </a:cubicBezTo>
                  <a:cubicBezTo>
                    <a:pt x="493" y="0"/>
                    <a:pt x="497" y="3"/>
                    <a:pt x="515" y="68"/>
                  </a:cubicBezTo>
                  <a:cubicBezTo>
                    <a:pt x="540" y="163"/>
                    <a:pt x="567" y="257"/>
                    <a:pt x="589" y="353"/>
                  </a:cubicBezTo>
                  <a:cubicBezTo>
                    <a:pt x="601" y="402"/>
                    <a:pt x="615" y="451"/>
                    <a:pt x="625" y="50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1640;p73"/>
            <p:cNvSpPr/>
            <p:nvPr/>
          </p:nvSpPr>
          <p:spPr>
            <a:xfrm>
              <a:off x="-30178375" y="3213100"/>
              <a:ext cx="2430463" cy="5097463"/>
            </a:xfrm>
            <a:custGeom>
              <a:avLst/>
              <a:gdLst/>
              <a:ahLst/>
              <a:cxnLst/>
              <a:rect l="l" t="t" r="r" b="b"/>
              <a:pathLst>
                <a:path w="648" h="1359" extrusionOk="0">
                  <a:moveTo>
                    <a:pt x="65" y="661"/>
                  </a:moveTo>
                  <a:cubicBezTo>
                    <a:pt x="84" y="625"/>
                    <a:pt x="101" y="589"/>
                    <a:pt x="102" y="549"/>
                  </a:cubicBezTo>
                  <a:cubicBezTo>
                    <a:pt x="102" y="517"/>
                    <a:pt x="129" y="505"/>
                    <a:pt x="145" y="486"/>
                  </a:cubicBezTo>
                  <a:cubicBezTo>
                    <a:pt x="160" y="466"/>
                    <a:pt x="177" y="444"/>
                    <a:pt x="207" y="440"/>
                  </a:cubicBezTo>
                  <a:cubicBezTo>
                    <a:pt x="220" y="438"/>
                    <a:pt x="229" y="421"/>
                    <a:pt x="224" y="412"/>
                  </a:cubicBezTo>
                  <a:cubicBezTo>
                    <a:pt x="213" y="395"/>
                    <a:pt x="223" y="388"/>
                    <a:pt x="234" y="380"/>
                  </a:cubicBezTo>
                  <a:cubicBezTo>
                    <a:pt x="247" y="369"/>
                    <a:pt x="244" y="359"/>
                    <a:pt x="238" y="342"/>
                  </a:cubicBezTo>
                  <a:cubicBezTo>
                    <a:pt x="225" y="304"/>
                    <a:pt x="194" y="283"/>
                    <a:pt x="168" y="258"/>
                  </a:cubicBezTo>
                  <a:cubicBezTo>
                    <a:pt x="158" y="249"/>
                    <a:pt x="149" y="239"/>
                    <a:pt x="136" y="234"/>
                  </a:cubicBezTo>
                  <a:cubicBezTo>
                    <a:pt x="130" y="232"/>
                    <a:pt x="122" y="227"/>
                    <a:pt x="121" y="222"/>
                  </a:cubicBezTo>
                  <a:cubicBezTo>
                    <a:pt x="118" y="195"/>
                    <a:pt x="97" y="182"/>
                    <a:pt x="77" y="170"/>
                  </a:cubicBezTo>
                  <a:cubicBezTo>
                    <a:pt x="57" y="158"/>
                    <a:pt x="45" y="140"/>
                    <a:pt x="37" y="119"/>
                  </a:cubicBezTo>
                  <a:cubicBezTo>
                    <a:pt x="26" y="92"/>
                    <a:pt x="13" y="66"/>
                    <a:pt x="0" y="40"/>
                  </a:cubicBezTo>
                  <a:cubicBezTo>
                    <a:pt x="11" y="29"/>
                    <a:pt x="23" y="33"/>
                    <a:pt x="34" y="33"/>
                  </a:cubicBezTo>
                  <a:cubicBezTo>
                    <a:pt x="129" y="31"/>
                    <a:pt x="223" y="25"/>
                    <a:pt x="317" y="17"/>
                  </a:cubicBezTo>
                  <a:cubicBezTo>
                    <a:pt x="392" y="12"/>
                    <a:pt x="468" y="11"/>
                    <a:pt x="544" y="8"/>
                  </a:cubicBezTo>
                  <a:cubicBezTo>
                    <a:pt x="560" y="7"/>
                    <a:pt x="575" y="5"/>
                    <a:pt x="591" y="3"/>
                  </a:cubicBezTo>
                  <a:cubicBezTo>
                    <a:pt x="621" y="0"/>
                    <a:pt x="621" y="1"/>
                    <a:pt x="622" y="32"/>
                  </a:cubicBezTo>
                  <a:cubicBezTo>
                    <a:pt x="630" y="280"/>
                    <a:pt x="629" y="528"/>
                    <a:pt x="639" y="775"/>
                  </a:cubicBezTo>
                  <a:cubicBezTo>
                    <a:pt x="644" y="900"/>
                    <a:pt x="640" y="1024"/>
                    <a:pt x="642" y="1149"/>
                  </a:cubicBezTo>
                  <a:cubicBezTo>
                    <a:pt x="642" y="1206"/>
                    <a:pt x="637" y="1263"/>
                    <a:pt x="642" y="1320"/>
                  </a:cubicBezTo>
                  <a:cubicBezTo>
                    <a:pt x="643" y="1328"/>
                    <a:pt x="648" y="1341"/>
                    <a:pt x="635" y="1344"/>
                  </a:cubicBezTo>
                  <a:cubicBezTo>
                    <a:pt x="622" y="1347"/>
                    <a:pt x="606" y="1359"/>
                    <a:pt x="594" y="1345"/>
                  </a:cubicBezTo>
                  <a:cubicBezTo>
                    <a:pt x="568" y="1317"/>
                    <a:pt x="539" y="1313"/>
                    <a:pt x="504" y="1327"/>
                  </a:cubicBezTo>
                  <a:cubicBezTo>
                    <a:pt x="481" y="1337"/>
                    <a:pt x="477" y="1334"/>
                    <a:pt x="477" y="1307"/>
                  </a:cubicBezTo>
                  <a:cubicBezTo>
                    <a:pt x="476" y="1230"/>
                    <a:pt x="475" y="1153"/>
                    <a:pt x="475" y="1076"/>
                  </a:cubicBezTo>
                  <a:cubicBezTo>
                    <a:pt x="476" y="1029"/>
                    <a:pt x="471" y="983"/>
                    <a:pt x="473" y="937"/>
                  </a:cubicBezTo>
                  <a:cubicBezTo>
                    <a:pt x="474" y="900"/>
                    <a:pt x="451" y="884"/>
                    <a:pt x="417" y="898"/>
                  </a:cubicBezTo>
                  <a:cubicBezTo>
                    <a:pt x="401" y="906"/>
                    <a:pt x="390" y="905"/>
                    <a:pt x="381" y="889"/>
                  </a:cubicBezTo>
                  <a:cubicBezTo>
                    <a:pt x="378" y="884"/>
                    <a:pt x="372" y="874"/>
                    <a:pt x="369" y="874"/>
                  </a:cubicBezTo>
                  <a:cubicBezTo>
                    <a:pt x="334" y="878"/>
                    <a:pt x="324" y="850"/>
                    <a:pt x="306" y="831"/>
                  </a:cubicBezTo>
                  <a:cubicBezTo>
                    <a:pt x="295" y="819"/>
                    <a:pt x="282" y="812"/>
                    <a:pt x="260" y="821"/>
                  </a:cubicBezTo>
                  <a:cubicBezTo>
                    <a:pt x="234" y="831"/>
                    <a:pt x="204" y="813"/>
                    <a:pt x="175" y="814"/>
                  </a:cubicBezTo>
                  <a:cubicBezTo>
                    <a:pt x="171" y="814"/>
                    <a:pt x="166" y="807"/>
                    <a:pt x="164" y="803"/>
                  </a:cubicBezTo>
                  <a:cubicBezTo>
                    <a:pt x="148" y="765"/>
                    <a:pt x="119" y="736"/>
                    <a:pt x="95" y="703"/>
                  </a:cubicBezTo>
                  <a:cubicBezTo>
                    <a:pt x="93" y="700"/>
                    <a:pt x="90" y="696"/>
                    <a:pt x="91" y="693"/>
                  </a:cubicBezTo>
                  <a:cubicBezTo>
                    <a:pt x="97" y="670"/>
                    <a:pt x="76" y="669"/>
                    <a:pt x="65" y="661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1641;p73"/>
            <p:cNvSpPr/>
            <p:nvPr/>
          </p:nvSpPr>
          <p:spPr>
            <a:xfrm>
              <a:off x="-51554062" y="-5662613"/>
              <a:ext cx="2562225" cy="4032250"/>
            </a:xfrm>
            <a:custGeom>
              <a:avLst/>
              <a:gdLst/>
              <a:ahLst/>
              <a:cxnLst/>
              <a:rect l="l" t="t" r="r" b="b"/>
              <a:pathLst>
                <a:path w="683" h="1075" extrusionOk="0">
                  <a:moveTo>
                    <a:pt x="10" y="5"/>
                  </a:moveTo>
                  <a:cubicBezTo>
                    <a:pt x="160" y="6"/>
                    <a:pt x="310" y="4"/>
                    <a:pt x="459" y="0"/>
                  </a:cubicBezTo>
                  <a:cubicBezTo>
                    <a:pt x="466" y="0"/>
                    <a:pt x="471" y="4"/>
                    <a:pt x="477" y="13"/>
                  </a:cubicBezTo>
                  <a:cubicBezTo>
                    <a:pt x="451" y="30"/>
                    <a:pt x="448" y="54"/>
                    <a:pt x="454" y="84"/>
                  </a:cubicBezTo>
                  <a:cubicBezTo>
                    <a:pt x="460" y="114"/>
                    <a:pt x="437" y="139"/>
                    <a:pt x="434" y="169"/>
                  </a:cubicBezTo>
                  <a:cubicBezTo>
                    <a:pt x="434" y="178"/>
                    <a:pt x="438" y="188"/>
                    <a:pt x="434" y="196"/>
                  </a:cubicBezTo>
                  <a:cubicBezTo>
                    <a:pt x="421" y="215"/>
                    <a:pt x="418" y="229"/>
                    <a:pt x="447" y="234"/>
                  </a:cubicBezTo>
                  <a:cubicBezTo>
                    <a:pt x="453" y="234"/>
                    <a:pt x="456" y="241"/>
                    <a:pt x="453" y="246"/>
                  </a:cubicBezTo>
                  <a:cubicBezTo>
                    <a:pt x="446" y="258"/>
                    <a:pt x="455" y="269"/>
                    <a:pt x="454" y="281"/>
                  </a:cubicBezTo>
                  <a:cubicBezTo>
                    <a:pt x="447" y="328"/>
                    <a:pt x="478" y="351"/>
                    <a:pt x="512" y="371"/>
                  </a:cubicBezTo>
                  <a:cubicBezTo>
                    <a:pt x="536" y="385"/>
                    <a:pt x="561" y="397"/>
                    <a:pt x="587" y="404"/>
                  </a:cubicBezTo>
                  <a:cubicBezTo>
                    <a:pt x="597" y="407"/>
                    <a:pt x="605" y="409"/>
                    <a:pt x="607" y="421"/>
                  </a:cubicBezTo>
                  <a:cubicBezTo>
                    <a:pt x="609" y="432"/>
                    <a:pt x="620" y="435"/>
                    <a:pt x="628" y="435"/>
                  </a:cubicBezTo>
                  <a:cubicBezTo>
                    <a:pt x="650" y="435"/>
                    <a:pt x="657" y="448"/>
                    <a:pt x="662" y="466"/>
                  </a:cubicBezTo>
                  <a:cubicBezTo>
                    <a:pt x="683" y="532"/>
                    <a:pt x="677" y="599"/>
                    <a:pt x="671" y="666"/>
                  </a:cubicBezTo>
                  <a:cubicBezTo>
                    <a:pt x="670" y="675"/>
                    <a:pt x="668" y="684"/>
                    <a:pt x="660" y="691"/>
                  </a:cubicBezTo>
                  <a:cubicBezTo>
                    <a:pt x="652" y="697"/>
                    <a:pt x="635" y="698"/>
                    <a:pt x="640" y="711"/>
                  </a:cubicBezTo>
                  <a:cubicBezTo>
                    <a:pt x="648" y="732"/>
                    <a:pt x="630" y="758"/>
                    <a:pt x="654" y="774"/>
                  </a:cubicBezTo>
                  <a:cubicBezTo>
                    <a:pt x="670" y="785"/>
                    <a:pt x="665" y="798"/>
                    <a:pt x="656" y="808"/>
                  </a:cubicBezTo>
                  <a:cubicBezTo>
                    <a:pt x="643" y="823"/>
                    <a:pt x="636" y="841"/>
                    <a:pt x="625" y="859"/>
                  </a:cubicBezTo>
                  <a:cubicBezTo>
                    <a:pt x="619" y="856"/>
                    <a:pt x="615" y="853"/>
                    <a:pt x="610" y="851"/>
                  </a:cubicBezTo>
                  <a:cubicBezTo>
                    <a:pt x="588" y="839"/>
                    <a:pt x="584" y="838"/>
                    <a:pt x="574" y="861"/>
                  </a:cubicBezTo>
                  <a:cubicBezTo>
                    <a:pt x="566" y="882"/>
                    <a:pt x="556" y="880"/>
                    <a:pt x="541" y="874"/>
                  </a:cubicBezTo>
                  <a:cubicBezTo>
                    <a:pt x="518" y="865"/>
                    <a:pt x="499" y="869"/>
                    <a:pt x="479" y="886"/>
                  </a:cubicBezTo>
                  <a:cubicBezTo>
                    <a:pt x="435" y="922"/>
                    <a:pt x="388" y="956"/>
                    <a:pt x="342" y="990"/>
                  </a:cubicBezTo>
                  <a:cubicBezTo>
                    <a:pt x="330" y="999"/>
                    <a:pt x="319" y="1008"/>
                    <a:pt x="313" y="1022"/>
                  </a:cubicBezTo>
                  <a:cubicBezTo>
                    <a:pt x="306" y="1040"/>
                    <a:pt x="290" y="1048"/>
                    <a:pt x="274" y="1052"/>
                  </a:cubicBezTo>
                  <a:cubicBezTo>
                    <a:pt x="233" y="1060"/>
                    <a:pt x="193" y="1075"/>
                    <a:pt x="147" y="1067"/>
                  </a:cubicBezTo>
                  <a:cubicBezTo>
                    <a:pt x="147" y="1032"/>
                    <a:pt x="161" y="998"/>
                    <a:pt x="157" y="963"/>
                  </a:cubicBezTo>
                  <a:cubicBezTo>
                    <a:pt x="153" y="919"/>
                    <a:pt x="161" y="877"/>
                    <a:pt x="162" y="834"/>
                  </a:cubicBezTo>
                  <a:cubicBezTo>
                    <a:pt x="163" y="809"/>
                    <a:pt x="142" y="797"/>
                    <a:pt x="141" y="775"/>
                  </a:cubicBezTo>
                  <a:cubicBezTo>
                    <a:pt x="141" y="754"/>
                    <a:pt x="128" y="739"/>
                    <a:pt x="109" y="729"/>
                  </a:cubicBezTo>
                  <a:cubicBezTo>
                    <a:pt x="97" y="723"/>
                    <a:pt x="94" y="711"/>
                    <a:pt x="90" y="699"/>
                  </a:cubicBezTo>
                  <a:cubicBezTo>
                    <a:pt x="75" y="653"/>
                    <a:pt x="55" y="611"/>
                    <a:pt x="15" y="580"/>
                  </a:cubicBezTo>
                  <a:cubicBezTo>
                    <a:pt x="6" y="573"/>
                    <a:pt x="7" y="564"/>
                    <a:pt x="7" y="555"/>
                  </a:cubicBezTo>
                  <a:cubicBezTo>
                    <a:pt x="0" y="427"/>
                    <a:pt x="7" y="298"/>
                    <a:pt x="8" y="170"/>
                  </a:cubicBezTo>
                  <a:cubicBezTo>
                    <a:pt x="9" y="116"/>
                    <a:pt x="13" y="62"/>
                    <a:pt x="10" y="5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1642;p73"/>
            <p:cNvSpPr/>
            <p:nvPr/>
          </p:nvSpPr>
          <p:spPr>
            <a:xfrm>
              <a:off x="-31873825" y="15647988"/>
              <a:ext cx="3586163" cy="3424238"/>
            </a:xfrm>
            <a:custGeom>
              <a:avLst/>
              <a:gdLst/>
              <a:ahLst/>
              <a:cxnLst/>
              <a:rect l="l" t="t" r="r" b="b"/>
              <a:pathLst>
                <a:path w="956" h="913" extrusionOk="0">
                  <a:moveTo>
                    <a:pt x="20" y="199"/>
                  </a:moveTo>
                  <a:cubicBezTo>
                    <a:pt x="22" y="215"/>
                    <a:pt x="21" y="223"/>
                    <a:pt x="24" y="230"/>
                  </a:cubicBezTo>
                  <a:cubicBezTo>
                    <a:pt x="28" y="240"/>
                    <a:pt x="37" y="243"/>
                    <a:pt x="47" y="241"/>
                  </a:cubicBezTo>
                  <a:cubicBezTo>
                    <a:pt x="57" y="240"/>
                    <a:pt x="58" y="231"/>
                    <a:pt x="58" y="223"/>
                  </a:cubicBezTo>
                  <a:cubicBezTo>
                    <a:pt x="59" y="195"/>
                    <a:pt x="59" y="168"/>
                    <a:pt x="59" y="140"/>
                  </a:cubicBezTo>
                  <a:cubicBezTo>
                    <a:pt x="60" y="132"/>
                    <a:pt x="57" y="126"/>
                    <a:pt x="50" y="124"/>
                  </a:cubicBezTo>
                  <a:cubicBezTo>
                    <a:pt x="45" y="122"/>
                    <a:pt x="40" y="119"/>
                    <a:pt x="41" y="113"/>
                  </a:cubicBezTo>
                  <a:cubicBezTo>
                    <a:pt x="44" y="81"/>
                    <a:pt x="23" y="59"/>
                    <a:pt x="8" y="32"/>
                  </a:cubicBezTo>
                  <a:cubicBezTo>
                    <a:pt x="22" y="22"/>
                    <a:pt x="37" y="25"/>
                    <a:pt x="51" y="24"/>
                  </a:cubicBezTo>
                  <a:cubicBezTo>
                    <a:pt x="139" y="16"/>
                    <a:pt x="228" y="21"/>
                    <a:pt x="317" y="17"/>
                  </a:cubicBezTo>
                  <a:cubicBezTo>
                    <a:pt x="391" y="14"/>
                    <a:pt x="466" y="10"/>
                    <a:pt x="540" y="6"/>
                  </a:cubicBezTo>
                  <a:cubicBezTo>
                    <a:pt x="578" y="4"/>
                    <a:pt x="580" y="0"/>
                    <a:pt x="580" y="42"/>
                  </a:cubicBezTo>
                  <a:cubicBezTo>
                    <a:pt x="580" y="139"/>
                    <a:pt x="581" y="236"/>
                    <a:pt x="581" y="333"/>
                  </a:cubicBezTo>
                  <a:cubicBezTo>
                    <a:pt x="581" y="372"/>
                    <a:pt x="581" y="373"/>
                    <a:pt x="621" y="371"/>
                  </a:cubicBezTo>
                  <a:cubicBezTo>
                    <a:pt x="717" y="368"/>
                    <a:pt x="814" y="363"/>
                    <a:pt x="911" y="359"/>
                  </a:cubicBezTo>
                  <a:cubicBezTo>
                    <a:pt x="954" y="357"/>
                    <a:pt x="954" y="357"/>
                    <a:pt x="954" y="399"/>
                  </a:cubicBezTo>
                  <a:cubicBezTo>
                    <a:pt x="955" y="492"/>
                    <a:pt x="956" y="584"/>
                    <a:pt x="956" y="676"/>
                  </a:cubicBezTo>
                  <a:cubicBezTo>
                    <a:pt x="956" y="706"/>
                    <a:pt x="956" y="707"/>
                    <a:pt x="925" y="707"/>
                  </a:cubicBezTo>
                  <a:cubicBezTo>
                    <a:pt x="821" y="706"/>
                    <a:pt x="718" y="715"/>
                    <a:pt x="615" y="722"/>
                  </a:cubicBezTo>
                  <a:cubicBezTo>
                    <a:pt x="602" y="723"/>
                    <a:pt x="587" y="719"/>
                    <a:pt x="584" y="739"/>
                  </a:cubicBezTo>
                  <a:cubicBezTo>
                    <a:pt x="582" y="747"/>
                    <a:pt x="577" y="741"/>
                    <a:pt x="573" y="741"/>
                  </a:cubicBezTo>
                  <a:cubicBezTo>
                    <a:pt x="551" y="736"/>
                    <a:pt x="542" y="743"/>
                    <a:pt x="546" y="764"/>
                  </a:cubicBezTo>
                  <a:cubicBezTo>
                    <a:pt x="549" y="777"/>
                    <a:pt x="549" y="793"/>
                    <a:pt x="562" y="803"/>
                  </a:cubicBezTo>
                  <a:cubicBezTo>
                    <a:pt x="570" y="809"/>
                    <a:pt x="584" y="809"/>
                    <a:pt x="583" y="824"/>
                  </a:cubicBezTo>
                  <a:cubicBezTo>
                    <a:pt x="582" y="848"/>
                    <a:pt x="582" y="872"/>
                    <a:pt x="581" y="896"/>
                  </a:cubicBezTo>
                  <a:cubicBezTo>
                    <a:pt x="580" y="904"/>
                    <a:pt x="571" y="904"/>
                    <a:pt x="565" y="905"/>
                  </a:cubicBezTo>
                  <a:cubicBezTo>
                    <a:pt x="520" y="908"/>
                    <a:pt x="475" y="910"/>
                    <a:pt x="430" y="912"/>
                  </a:cubicBezTo>
                  <a:cubicBezTo>
                    <a:pt x="422" y="913"/>
                    <a:pt x="417" y="911"/>
                    <a:pt x="414" y="903"/>
                  </a:cubicBezTo>
                  <a:cubicBezTo>
                    <a:pt x="397" y="868"/>
                    <a:pt x="355" y="854"/>
                    <a:pt x="339" y="818"/>
                  </a:cubicBezTo>
                  <a:cubicBezTo>
                    <a:pt x="289" y="805"/>
                    <a:pt x="287" y="754"/>
                    <a:pt x="261" y="722"/>
                  </a:cubicBezTo>
                  <a:cubicBezTo>
                    <a:pt x="235" y="688"/>
                    <a:pt x="222" y="648"/>
                    <a:pt x="209" y="607"/>
                  </a:cubicBezTo>
                  <a:cubicBezTo>
                    <a:pt x="195" y="565"/>
                    <a:pt x="180" y="522"/>
                    <a:pt x="156" y="483"/>
                  </a:cubicBezTo>
                  <a:cubicBezTo>
                    <a:pt x="147" y="468"/>
                    <a:pt x="131" y="452"/>
                    <a:pt x="155" y="434"/>
                  </a:cubicBezTo>
                  <a:cubicBezTo>
                    <a:pt x="162" y="429"/>
                    <a:pt x="158" y="418"/>
                    <a:pt x="155" y="412"/>
                  </a:cubicBezTo>
                  <a:cubicBezTo>
                    <a:pt x="135" y="377"/>
                    <a:pt x="134" y="335"/>
                    <a:pt x="109" y="303"/>
                  </a:cubicBezTo>
                  <a:cubicBezTo>
                    <a:pt x="97" y="288"/>
                    <a:pt x="86" y="273"/>
                    <a:pt x="69" y="264"/>
                  </a:cubicBezTo>
                  <a:cubicBezTo>
                    <a:pt x="62" y="261"/>
                    <a:pt x="56" y="258"/>
                    <a:pt x="47" y="259"/>
                  </a:cubicBezTo>
                  <a:cubicBezTo>
                    <a:pt x="8" y="264"/>
                    <a:pt x="0" y="254"/>
                    <a:pt x="12" y="217"/>
                  </a:cubicBezTo>
                  <a:cubicBezTo>
                    <a:pt x="13" y="214"/>
                    <a:pt x="15" y="210"/>
                    <a:pt x="20" y="19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1643;p73"/>
            <p:cNvSpPr/>
            <p:nvPr/>
          </p:nvSpPr>
          <p:spPr>
            <a:xfrm>
              <a:off x="-28587700" y="-3768725"/>
              <a:ext cx="3395665" cy="3698873"/>
            </a:xfrm>
            <a:custGeom>
              <a:avLst/>
              <a:gdLst/>
              <a:ahLst/>
              <a:cxnLst/>
              <a:rect l="l" t="t" r="r" b="b"/>
              <a:pathLst>
                <a:path w="905" h="986" extrusionOk="0">
                  <a:moveTo>
                    <a:pt x="819" y="436"/>
                  </a:moveTo>
                  <a:cubicBezTo>
                    <a:pt x="816" y="480"/>
                    <a:pt x="797" y="499"/>
                    <a:pt x="762" y="488"/>
                  </a:cubicBezTo>
                  <a:cubicBezTo>
                    <a:pt x="729" y="478"/>
                    <a:pt x="703" y="500"/>
                    <a:pt x="674" y="504"/>
                  </a:cubicBezTo>
                  <a:cubicBezTo>
                    <a:pt x="671" y="504"/>
                    <a:pt x="666" y="509"/>
                    <a:pt x="666" y="512"/>
                  </a:cubicBezTo>
                  <a:cubicBezTo>
                    <a:pt x="668" y="536"/>
                    <a:pt x="649" y="553"/>
                    <a:pt x="646" y="575"/>
                  </a:cubicBezTo>
                  <a:cubicBezTo>
                    <a:pt x="642" y="599"/>
                    <a:pt x="641" y="623"/>
                    <a:pt x="659" y="643"/>
                  </a:cubicBezTo>
                  <a:cubicBezTo>
                    <a:pt x="673" y="659"/>
                    <a:pt x="676" y="678"/>
                    <a:pt x="672" y="699"/>
                  </a:cubicBezTo>
                  <a:cubicBezTo>
                    <a:pt x="670" y="709"/>
                    <a:pt x="668" y="719"/>
                    <a:pt x="673" y="729"/>
                  </a:cubicBezTo>
                  <a:cubicBezTo>
                    <a:pt x="675" y="732"/>
                    <a:pt x="675" y="739"/>
                    <a:pt x="674" y="741"/>
                  </a:cubicBezTo>
                  <a:cubicBezTo>
                    <a:pt x="649" y="764"/>
                    <a:pt x="660" y="793"/>
                    <a:pt x="660" y="821"/>
                  </a:cubicBezTo>
                  <a:cubicBezTo>
                    <a:pt x="659" y="854"/>
                    <a:pt x="659" y="858"/>
                    <a:pt x="689" y="872"/>
                  </a:cubicBezTo>
                  <a:cubicBezTo>
                    <a:pt x="697" y="875"/>
                    <a:pt x="713" y="876"/>
                    <a:pt x="710" y="886"/>
                  </a:cubicBezTo>
                  <a:cubicBezTo>
                    <a:pt x="707" y="897"/>
                    <a:pt x="713" y="914"/>
                    <a:pt x="703" y="919"/>
                  </a:cubicBezTo>
                  <a:cubicBezTo>
                    <a:pt x="677" y="931"/>
                    <a:pt x="683" y="952"/>
                    <a:pt x="685" y="976"/>
                  </a:cubicBezTo>
                  <a:cubicBezTo>
                    <a:pt x="654" y="976"/>
                    <a:pt x="619" y="986"/>
                    <a:pt x="598" y="973"/>
                  </a:cubicBezTo>
                  <a:cubicBezTo>
                    <a:pt x="576" y="960"/>
                    <a:pt x="591" y="922"/>
                    <a:pt x="590" y="894"/>
                  </a:cubicBezTo>
                  <a:cubicBezTo>
                    <a:pt x="588" y="861"/>
                    <a:pt x="589" y="861"/>
                    <a:pt x="555" y="861"/>
                  </a:cubicBezTo>
                  <a:cubicBezTo>
                    <a:pt x="527" y="862"/>
                    <a:pt x="527" y="862"/>
                    <a:pt x="525" y="835"/>
                  </a:cubicBezTo>
                  <a:cubicBezTo>
                    <a:pt x="524" y="813"/>
                    <a:pt x="524" y="792"/>
                    <a:pt x="523" y="771"/>
                  </a:cubicBezTo>
                  <a:cubicBezTo>
                    <a:pt x="522" y="742"/>
                    <a:pt x="521" y="741"/>
                    <a:pt x="493" y="742"/>
                  </a:cubicBezTo>
                  <a:cubicBezTo>
                    <a:pt x="472" y="743"/>
                    <a:pt x="451" y="745"/>
                    <a:pt x="430" y="747"/>
                  </a:cubicBezTo>
                  <a:cubicBezTo>
                    <a:pt x="401" y="750"/>
                    <a:pt x="399" y="748"/>
                    <a:pt x="399" y="718"/>
                  </a:cubicBezTo>
                  <a:cubicBezTo>
                    <a:pt x="399" y="712"/>
                    <a:pt x="401" y="705"/>
                    <a:pt x="400" y="698"/>
                  </a:cubicBezTo>
                  <a:cubicBezTo>
                    <a:pt x="397" y="677"/>
                    <a:pt x="377" y="666"/>
                    <a:pt x="359" y="680"/>
                  </a:cubicBezTo>
                  <a:cubicBezTo>
                    <a:pt x="339" y="696"/>
                    <a:pt x="319" y="699"/>
                    <a:pt x="294" y="699"/>
                  </a:cubicBezTo>
                  <a:cubicBezTo>
                    <a:pt x="273" y="699"/>
                    <a:pt x="252" y="709"/>
                    <a:pt x="231" y="696"/>
                  </a:cubicBezTo>
                  <a:cubicBezTo>
                    <a:pt x="226" y="693"/>
                    <a:pt x="218" y="698"/>
                    <a:pt x="213" y="702"/>
                  </a:cubicBezTo>
                  <a:cubicBezTo>
                    <a:pt x="189" y="721"/>
                    <a:pt x="160" y="728"/>
                    <a:pt x="132" y="731"/>
                  </a:cubicBezTo>
                  <a:cubicBezTo>
                    <a:pt x="86" y="737"/>
                    <a:pt x="44" y="748"/>
                    <a:pt x="11" y="787"/>
                  </a:cubicBezTo>
                  <a:cubicBezTo>
                    <a:pt x="9" y="727"/>
                    <a:pt x="6" y="667"/>
                    <a:pt x="5" y="607"/>
                  </a:cubicBezTo>
                  <a:cubicBezTo>
                    <a:pt x="3" y="540"/>
                    <a:pt x="1" y="474"/>
                    <a:pt x="1" y="408"/>
                  </a:cubicBezTo>
                  <a:cubicBezTo>
                    <a:pt x="0" y="381"/>
                    <a:pt x="3" y="355"/>
                    <a:pt x="6" y="328"/>
                  </a:cubicBezTo>
                  <a:cubicBezTo>
                    <a:pt x="7" y="315"/>
                    <a:pt x="10" y="301"/>
                    <a:pt x="29" y="303"/>
                  </a:cubicBezTo>
                  <a:cubicBezTo>
                    <a:pt x="38" y="304"/>
                    <a:pt x="43" y="298"/>
                    <a:pt x="48" y="291"/>
                  </a:cubicBezTo>
                  <a:cubicBezTo>
                    <a:pt x="77" y="249"/>
                    <a:pt x="121" y="237"/>
                    <a:pt x="169" y="234"/>
                  </a:cubicBezTo>
                  <a:cubicBezTo>
                    <a:pt x="178" y="233"/>
                    <a:pt x="188" y="235"/>
                    <a:pt x="197" y="232"/>
                  </a:cubicBezTo>
                  <a:cubicBezTo>
                    <a:pt x="213" y="228"/>
                    <a:pt x="223" y="216"/>
                    <a:pt x="225" y="198"/>
                  </a:cubicBezTo>
                  <a:cubicBezTo>
                    <a:pt x="230" y="145"/>
                    <a:pt x="265" y="124"/>
                    <a:pt x="312" y="117"/>
                  </a:cubicBezTo>
                  <a:cubicBezTo>
                    <a:pt x="335" y="114"/>
                    <a:pt x="353" y="104"/>
                    <a:pt x="370" y="87"/>
                  </a:cubicBezTo>
                  <a:cubicBezTo>
                    <a:pt x="388" y="70"/>
                    <a:pt x="412" y="60"/>
                    <a:pt x="428" y="39"/>
                  </a:cubicBezTo>
                  <a:cubicBezTo>
                    <a:pt x="434" y="31"/>
                    <a:pt x="445" y="33"/>
                    <a:pt x="454" y="32"/>
                  </a:cubicBezTo>
                  <a:cubicBezTo>
                    <a:pt x="512" y="27"/>
                    <a:pt x="571" y="23"/>
                    <a:pt x="629" y="18"/>
                  </a:cubicBezTo>
                  <a:cubicBezTo>
                    <a:pt x="681" y="14"/>
                    <a:pt x="733" y="11"/>
                    <a:pt x="784" y="4"/>
                  </a:cubicBezTo>
                  <a:cubicBezTo>
                    <a:pt x="808" y="0"/>
                    <a:pt x="822" y="7"/>
                    <a:pt x="830" y="29"/>
                  </a:cubicBezTo>
                  <a:cubicBezTo>
                    <a:pt x="839" y="53"/>
                    <a:pt x="862" y="70"/>
                    <a:pt x="866" y="96"/>
                  </a:cubicBezTo>
                  <a:cubicBezTo>
                    <a:pt x="867" y="103"/>
                    <a:pt x="873" y="108"/>
                    <a:pt x="880" y="110"/>
                  </a:cubicBezTo>
                  <a:cubicBezTo>
                    <a:pt x="903" y="118"/>
                    <a:pt x="905" y="131"/>
                    <a:pt x="891" y="149"/>
                  </a:cubicBezTo>
                  <a:cubicBezTo>
                    <a:pt x="880" y="164"/>
                    <a:pt x="875" y="183"/>
                    <a:pt x="872" y="201"/>
                  </a:cubicBezTo>
                  <a:cubicBezTo>
                    <a:pt x="866" y="229"/>
                    <a:pt x="849" y="239"/>
                    <a:pt x="822" y="242"/>
                  </a:cubicBezTo>
                  <a:cubicBezTo>
                    <a:pt x="806" y="243"/>
                    <a:pt x="791" y="237"/>
                    <a:pt x="775" y="244"/>
                  </a:cubicBezTo>
                  <a:cubicBezTo>
                    <a:pt x="757" y="252"/>
                    <a:pt x="730" y="255"/>
                    <a:pt x="731" y="278"/>
                  </a:cubicBezTo>
                  <a:cubicBezTo>
                    <a:pt x="731" y="302"/>
                    <a:pt x="723" y="332"/>
                    <a:pt x="752" y="349"/>
                  </a:cubicBezTo>
                  <a:cubicBezTo>
                    <a:pt x="766" y="357"/>
                    <a:pt x="775" y="368"/>
                    <a:pt x="772" y="388"/>
                  </a:cubicBezTo>
                  <a:cubicBezTo>
                    <a:pt x="765" y="430"/>
                    <a:pt x="773" y="438"/>
                    <a:pt x="819" y="436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1644;p73"/>
            <p:cNvSpPr/>
            <p:nvPr/>
          </p:nvSpPr>
          <p:spPr>
            <a:xfrm>
              <a:off x="-18618202" y="13487400"/>
              <a:ext cx="3125788" cy="2840038"/>
            </a:xfrm>
            <a:custGeom>
              <a:avLst/>
              <a:gdLst/>
              <a:ahLst/>
              <a:cxnLst/>
              <a:rect l="l" t="t" r="r" b="b"/>
              <a:pathLst>
                <a:path w="833" h="757" extrusionOk="0">
                  <a:moveTo>
                    <a:pt x="833" y="579"/>
                  </a:moveTo>
                  <a:cubicBezTo>
                    <a:pt x="813" y="580"/>
                    <a:pt x="799" y="582"/>
                    <a:pt x="784" y="582"/>
                  </a:cubicBezTo>
                  <a:cubicBezTo>
                    <a:pt x="744" y="585"/>
                    <a:pt x="744" y="585"/>
                    <a:pt x="741" y="626"/>
                  </a:cubicBezTo>
                  <a:cubicBezTo>
                    <a:pt x="723" y="627"/>
                    <a:pt x="706" y="631"/>
                    <a:pt x="688" y="620"/>
                  </a:cubicBezTo>
                  <a:cubicBezTo>
                    <a:pt x="682" y="617"/>
                    <a:pt x="675" y="620"/>
                    <a:pt x="671" y="627"/>
                  </a:cubicBezTo>
                  <a:cubicBezTo>
                    <a:pt x="667" y="632"/>
                    <a:pt x="670" y="637"/>
                    <a:pt x="672" y="642"/>
                  </a:cubicBezTo>
                  <a:cubicBezTo>
                    <a:pt x="678" y="655"/>
                    <a:pt x="690" y="661"/>
                    <a:pt x="703" y="666"/>
                  </a:cubicBezTo>
                  <a:cubicBezTo>
                    <a:pt x="720" y="673"/>
                    <a:pt x="735" y="683"/>
                    <a:pt x="745" y="705"/>
                  </a:cubicBezTo>
                  <a:cubicBezTo>
                    <a:pt x="700" y="709"/>
                    <a:pt x="659" y="712"/>
                    <a:pt x="617" y="715"/>
                  </a:cubicBezTo>
                  <a:cubicBezTo>
                    <a:pt x="483" y="725"/>
                    <a:pt x="349" y="734"/>
                    <a:pt x="215" y="744"/>
                  </a:cubicBezTo>
                  <a:cubicBezTo>
                    <a:pt x="162" y="748"/>
                    <a:pt x="109" y="752"/>
                    <a:pt x="56" y="755"/>
                  </a:cubicBezTo>
                  <a:cubicBezTo>
                    <a:pt x="28" y="757"/>
                    <a:pt x="27" y="756"/>
                    <a:pt x="26" y="728"/>
                  </a:cubicBezTo>
                  <a:cubicBezTo>
                    <a:pt x="24" y="660"/>
                    <a:pt x="23" y="593"/>
                    <a:pt x="20" y="525"/>
                  </a:cubicBezTo>
                  <a:cubicBezTo>
                    <a:pt x="15" y="379"/>
                    <a:pt x="8" y="233"/>
                    <a:pt x="2" y="87"/>
                  </a:cubicBezTo>
                  <a:cubicBezTo>
                    <a:pt x="1" y="77"/>
                    <a:pt x="3" y="66"/>
                    <a:pt x="2" y="55"/>
                  </a:cubicBezTo>
                  <a:cubicBezTo>
                    <a:pt x="0" y="41"/>
                    <a:pt x="7" y="37"/>
                    <a:pt x="20" y="36"/>
                  </a:cubicBezTo>
                  <a:cubicBezTo>
                    <a:pt x="49" y="35"/>
                    <a:pt x="78" y="33"/>
                    <a:pt x="108" y="31"/>
                  </a:cubicBezTo>
                  <a:cubicBezTo>
                    <a:pt x="259" y="22"/>
                    <a:pt x="410" y="12"/>
                    <a:pt x="562" y="2"/>
                  </a:cubicBezTo>
                  <a:cubicBezTo>
                    <a:pt x="591" y="0"/>
                    <a:pt x="593" y="0"/>
                    <a:pt x="602" y="31"/>
                  </a:cubicBezTo>
                  <a:cubicBezTo>
                    <a:pt x="615" y="77"/>
                    <a:pt x="634" y="120"/>
                    <a:pt x="644" y="167"/>
                  </a:cubicBezTo>
                  <a:cubicBezTo>
                    <a:pt x="660" y="234"/>
                    <a:pt x="694" y="295"/>
                    <a:pt x="725" y="356"/>
                  </a:cubicBezTo>
                  <a:cubicBezTo>
                    <a:pt x="762" y="429"/>
                    <a:pt x="796" y="502"/>
                    <a:pt x="833" y="57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1645;p73"/>
            <p:cNvSpPr/>
            <p:nvPr/>
          </p:nvSpPr>
          <p:spPr>
            <a:xfrm>
              <a:off x="-28513087" y="18145127"/>
              <a:ext cx="3759200" cy="2236788"/>
            </a:xfrm>
            <a:custGeom>
              <a:avLst/>
              <a:gdLst/>
              <a:ahLst/>
              <a:cxnLst/>
              <a:rect l="l" t="t" r="r" b="b"/>
              <a:pathLst>
                <a:path w="1002" h="596" extrusionOk="0">
                  <a:moveTo>
                    <a:pt x="142" y="587"/>
                  </a:moveTo>
                  <a:cubicBezTo>
                    <a:pt x="134" y="587"/>
                    <a:pt x="126" y="587"/>
                    <a:pt x="118" y="587"/>
                  </a:cubicBezTo>
                  <a:cubicBezTo>
                    <a:pt x="104" y="586"/>
                    <a:pt x="86" y="596"/>
                    <a:pt x="76" y="585"/>
                  </a:cubicBezTo>
                  <a:cubicBezTo>
                    <a:pt x="62" y="570"/>
                    <a:pt x="85" y="561"/>
                    <a:pt x="87" y="547"/>
                  </a:cubicBezTo>
                  <a:cubicBezTo>
                    <a:pt x="89" y="520"/>
                    <a:pt x="101" y="492"/>
                    <a:pt x="87" y="465"/>
                  </a:cubicBezTo>
                  <a:cubicBezTo>
                    <a:pt x="78" y="447"/>
                    <a:pt x="89" y="431"/>
                    <a:pt x="91" y="414"/>
                  </a:cubicBezTo>
                  <a:cubicBezTo>
                    <a:pt x="97" y="375"/>
                    <a:pt x="91" y="364"/>
                    <a:pt x="52" y="357"/>
                  </a:cubicBezTo>
                  <a:cubicBezTo>
                    <a:pt x="29" y="353"/>
                    <a:pt x="12" y="345"/>
                    <a:pt x="7" y="319"/>
                  </a:cubicBezTo>
                  <a:cubicBezTo>
                    <a:pt x="0" y="288"/>
                    <a:pt x="1" y="285"/>
                    <a:pt x="30" y="270"/>
                  </a:cubicBezTo>
                  <a:cubicBezTo>
                    <a:pt x="69" y="250"/>
                    <a:pt x="106" y="225"/>
                    <a:pt x="152" y="222"/>
                  </a:cubicBezTo>
                  <a:cubicBezTo>
                    <a:pt x="168" y="221"/>
                    <a:pt x="181" y="209"/>
                    <a:pt x="193" y="199"/>
                  </a:cubicBezTo>
                  <a:cubicBezTo>
                    <a:pt x="208" y="187"/>
                    <a:pt x="204" y="171"/>
                    <a:pt x="200" y="155"/>
                  </a:cubicBezTo>
                  <a:cubicBezTo>
                    <a:pt x="196" y="140"/>
                    <a:pt x="214" y="135"/>
                    <a:pt x="219" y="122"/>
                  </a:cubicBezTo>
                  <a:cubicBezTo>
                    <a:pt x="226" y="104"/>
                    <a:pt x="250" y="91"/>
                    <a:pt x="225" y="68"/>
                  </a:cubicBezTo>
                  <a:cubicBezTo>
                    <a:pt x="215" y="59"/>
                    <a:pt x="226" y="43"/>
                    <a:pt x="241" y="41"/>
                  </a:cubicBezTo>
                  <a:cubicBezTo>
                    <a:pt x="264" y="39"/>
                    <a:pt x="286" y="37"/>
                    <a:pt x="309" y="35"/>
                  </a:cubicBezTo>
                  <a:cubicBezTo>
                    <a:pt x="495" y="26"/>
                    <a:pt x="681" y="17"/>
                    <a:pt x="868" y="7"/>
                  </a:cubicBezTo>
                  <a:cubicBezTo>
                    <a:pt x="902" y="6"/>
                    <a:pt x="937" y="4"/>
                    <a:pt x="971" y="1"/>
                  </a:cubicBezTo>
                  <a:cubicBezTo>
                    <a:pt x="988" y="0"/>
                    <a:pt x="995" y="6"/>
                    <a:pt x="997" y="23"/>
                  </a:cubicBezTo>
                  <a:cubicBezTo>
                    <a:pt x="1000" y="48"/>
                    <a:pt x="992" y="71"/>
                    <a:pt x="993" y="95"/>
                  </a:cubicBezTo>
                  <a:cubicBezTo>
                    <a:pt x="994" y="169"/>
                    <a:pt x="1002" y="243"/>
                    <a:pt x="1000" y="318"/>
                  </a:cubicBezTo>
                  <a:cubicBezTo>
                    <a:pt x="999" y="381"/>
                    <a:pt x="1000" y="443"/>
                    <a:pt x="999" y="506"/>
                  </a:cubicBezTo>
                  <a:cubicBezTo>
                    <a:pt x="999" y="535"/>
                    <a:pt x="998" y="536"/>
                    <a:pt x="967" y="538"/>
                  </a:cubicBezTo>
                  <a:cubicBezTo>
                    <a:pt x="813" y="546"/>
                    <a:pt x="659" y="555"/>
                    <a:pt x="505" y="564"/>
                  </a:cubicBezTo>
                  <a:cubicBezTo>
                    <a:pt x="384" y="571"/>
                    <a:pt x="263" y="579"/>
                    <a:pt x="142" y="586"/>
                  </a:cubicBezTo>
                  <a:cubicBezTo>
                    <a:pt x="142" y="586"/>
                    <a:pt x="142" y="587"/>
                    <a:pt x="142" y="587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1646;p73"/>
            <p:cNvSpPr/>
            <p:nvPr/>
          </p:nvSpPr>
          <p:spPr>
            <a:xfrm>
              <a:off x="-37698362" y="-6540500"/>
              <a:ext cx="3379788" cy="3390900"/>
            </a:xfrm>
            <a:custGeom>
              <a:avLst/>
              <a:gdLst/>
              <a:ahLst/>
              <a:cxnLst/>
              <a:rect l="l" t="t" r="r" b="b"/>
              <a:pathLst>
                <a:path w="901" h="904" extrusionOk="0">
                  <a:moveTo>
                    <a:pt x="862" y="724"/>
                  </a:moveTo>
                  <a:cubicBezTo>
                    <a:pt x="900" y="762"/>
                    <a:pt x="901" y="769"/>
                    <a:pt x="877" y="810"/>
                  </a:cubicBezTo>
                  <a:cubicBezTo>
                    <a:pt x="870" y="821"/>
                    <a:pt x="868" y="832"/>
                    <a:pt x="866" y="844"/>
                  </a:cubicBezTo>
                  <a:cubicBezTo>
                    <a:pt x="864" y="865"/>
                    <a:pt x="852" y="869"/>
                    <a:pt x="834" y="869"/>
                  </a:cubicBezTo>
                  <a:cubicBezTo>
                    <a:pt x="668" y="867"/>
                    <a:pt x="502" y="884"/>
                    <a:pt x="336" y="892"/>
                  </a:cubicBezTo>
                  <a:cubicBezTo>
                    <a:pt x="240" y="896"/>
                    <a:pt x="143" y="900"/>
                    <a:pt x="44" y="904"/>
                  </a:cubicBezTo>
                  <a:cubicBezTo>
                    <a:pt x="38" y="866"/>
                    <a:pt x="41" y="829"/>
                    <a:pt x="39" y="793"/>
                  </a:cubicBezTo>
                  <a:cubicBezTo>
                    <a:pt x="39" y="781"/>
                    <a:pt x="38" y="769"/>
                    <a:pt x="24" y="770"/>
                  </a:cubicBezTo>
                  <a:cubicBezTo>
                    <a:pt x="5" y="770"/>
                    <a:pt x="5" y="757"/>
                    <a:pt x="6" y="746"/>
                  </a:cubicBezTo>
                  <a:cubicBezTo>
                    <a:pt x="15" y="659"/>
                    <a:pt x="0" y="572"/>
                    <a:pt x="4" y="484"/>
                  </a:cubicBezTo>
                  <a:cubicBezTo>
                    <a:pt x="10" y="367"/>
                    <a:pt x="3" y="250"/>
                    <a:pt x="4" y="132"/>
                  </a:cubicBezTo>
                  <a:cubicBezTo>
                    <a:pt x="4" y="98"/>
                    <a:pt x="8" y="64"/>
                    <a:pt x="6" y="29"/>
                  </a:cubicBezTo>
                  <a:cubicBezTo>
                    <a:pt x="5" y="15"/>
                    <a:pt x="8" y="7"/>
                    <a:pt x="25" y="7"/>
                  </a:cubicBezTo>
                  <a:cubicBezTo>
                    <a:pt x="74" y="5"/>
                    <a:pt x="123" y="0"/>
                    <a:pt x="172" y="0"/>
                  </a:cubicBezTo>
                  <a:cubicBezTo>
                    <a:pt x="190" y="0"/>
                    <a:pt x="196" y="7"/>
                    <a:pt x="196" y="23"/>
                  </a:cubicBezTo>
                  <a:cubicBezTo>
                    <a:pt x="195" y="29"/>
                    <a:pt x="191" y="37"/>
                    <a:pt x="196" y="42"/>
                  </a:cubicBezTo>
                  <a:cubicBezTo>
                    <a:pt x="219" y="64"/>
                    <a:pt x="209" y="87"/>
                    <a:pt x="202" y="113"/>
                  </a:cubicBezTo>
                  <a:cubicBezTo>
                    <a:pt x="196" y="132"/>
                    <a:pt x="201" y="153"/>
                    <a:pt x="216" y="169"/>
                  </a:cubicBezTo>
                  <a:cubicBezTo>
                    <a:pt x="220" y="174"/>
                    <a:pt x="226" y="178"/>
                    <a:pt x="230" y="183"/>
                  </a:cubicBezTo>
                  <a:cubicBezTo>
                    <a:pt x="242" y="198"/>
                    <a:pt x="214" y="216"/>
                    <a:pt x="233" y="230"/>
                  </a:cubicBezTo>
                  <a:cubicBezTo>
                    <a:pt x="249" y="241"/>
                    <a:pt x="251" y="256"/>
                    <a:pt x="246" y="273"/>
                  </a:cubicBezTo>
                  <a:cubicBezTo>
                    <a:pt x="242" y="289"/>
                    <a:pt x="247" y="300"/>
                    <a:pt x="261" y="310"/>
                  </a:cubicBezTo>
                  <a:cubicBezTo>
                    <a:pt x="272" y="318"/>
                    <a:pt x="279" y="330"/>
                    <a:pt x="295" y="323"/>
                  </a:cubicBezTo>
                  <a:cubicBezTo>
                    <a:pt x="301" y="320"/>
                    <a:pt x="309" y="319"/>
                    <a:pt x="314" y="325"/>
                  </a:cubicBezTo>
                  <a:cubicBezTo>
                    <a:pt x="334" y="355"/>
                    <a:pt x="355" y="331"/>
                    <a:pt x="369" y="321"/>
                  </a:cubicBezTo>
                  <a:cubicBezTo>
                    <a:pt x="381" y="313"/>
                    <a:pt x="386" y="316"/>
                    <a:pt x="395" y="318"/>
                  </a:cubicBezTo>
                  <a:cubicBezTo>
                    <a:pt x="413" y="324"/>
                    <a:pt x="437" y="323"/>
                    <a:pt x="448" y="331"/>
                  </a:cubicBezTo>
                  <a:cubicBezTo>
                    <a:pt x="465" y="344"/>
                    <a:pt x="485" y="342"/>
                    <a:pt x="502" y="352"/>
                  </a:cubicBezTo>
                  <a:cubicBezTo>
                    <a:pt x="517" y="362"/>
                    <a:pt x="537" y="362"/>
                    <a:pt x="540" y="385"/>
                  </a:cubicBezTo>
                  <a:cubicBezTo>
                    <a:pt x="540" y="391"/>
                    <a:pt x="549" y="393"/>
                    <a:pt x="555" y="396"/>
                  </a:cubicBezTo>
                  <a:cubicBezTo>
                    <a:pt x="599" y="416"/>
                    <a:pt x="639" y="441"/>
                    <a:pt x="657" y="490"/>
                  </a:cubicBezTo>
                  <a:cubicBezTo>
                    <a:pt x="661" y="503"/>
                    <a:pt x="672" y="508"/>
                    <a:pt x="685" y="509"/>
                  </a:cubicBezTo>
                  <a:cubicBezTo>
                    <a:pt x="694" y="509"/>
                    <a:pt x="700" y="511"/>
                    <a:pt x="709" y="517"/>
                  </a:cubicBezTo>
                  <a:cubicBezTo>
                    <a:pt x="726" y="529"/>
                    <a:pt x="734" y="540"/>
                    <a:pt x="738" y="562"/>
                  </a:cubicBezTo>
                  <a:cubicBezTo>
                    <a:pt x="742" y="584"/>
                    <a:pt x="751" y="608"/>
                    <a:pt x="783" y="609"/>
                  </a:cubicBezTo>
                  <a:cubicBezTo>
                    <a:pt x="798" y="609"/>
                    <a:pt x="809" y="632"/>
                    <a:pt x="806" y="657"/>
                  </a:cubicBezTo>
                  <a:cubicBezTo>
                    <a:pt x="803" y="683"/>
                    <a:pt x="817" y="705"/>
                    <a:pt x="819" y="730"/>
                  </a:cubicBezTo>
                  <a:cubicBezTo>
                    <a:pt x="820" y="751"/>
                    <a:pt x="841" y="749"/>
                    <a:pt x="862" y="724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1647;p73"/>
            <p:cNvSpPr/>
            <p:nvPr/>
          </p:nvSpPr>
          <p:spPr>
            <a:xfrm>
              <a:off x="-48253650" y="-9709150"/>
              <a:ext cx="4164013" cy="2457450"/>
            </a:xfrm>
            <a:custGeom>
              <a:avLst/>
              <a:gdLst/>
              <a:ahLst/>
              <a:cxnLst/>
              <a:rect l="l" t="t" r="r" b="b"/>
              <a:pathLst>
                <a:path w="1110" h="655" extrusionOk="0">
                  <a:moveTo>
                    <a:pt x="55" y="350"/>
                  </a:moveTo>
                  <a:cubicBezTo>
                    <a:pt x="55" y="312"/>
                    <a:pt x="56" y="275"/>
                    <a:pt x="55" y="238"/>
                  </a:cubicBezTo>
                  <a:cubicBezTo>
                    <a:pt x="55" y="205"/>
                    <a:pt x="54" y="205"/>
                    <a:pt x="22" y="203"/>
                  </a:cubicBezTo>
                  <a:cubicBezTo>
                    <a:pt x="15" y="202"/>
                    <a:pt x="7" y="207"/>
                    <a:pt x="0" y="201"/>
                  </a:cubicBezTo>
                  <a:cubicBezTo>
                    <a:pt x="9" y="169"/>
                    <a:pt x="32" y="143"/>
                    <a:pt x="40" y="110"/>
                  </a:cubicBezTo>
                  <a:cubicBezTo>
                    <a:pt x="42" y="100"/>
                    <a:pt x="48" y="94"/>
                    <a:pt x="56" y="89"/>
                  </a:cubicBezTo>
                  <a:cubicBezTo>
                    <a:pt x="78" y="73"/>
                    <a:pt x="83" y="47"/>
                    <a:pt x="100" y="28"/>
                  </a:cubicBezTo>
                  <a:cubicBezTo>
                    <a:pt x="106" y="21"/>
                    <a:pt x="98" y="10"/>
                    <a:pt x="105" y="0"/>
                  </a:cubicBezTo>
                  <a:cubicBezTo>
                    <a:pt x="434" y="7"/>
                    <a:pt x="763" y="14"/>
                    <a:pt x="1093" y="21"/>
                  </a:cubicBezTo>
                  <a:cubicBezTo>
                    <a:pt x="1097" y="29"/>
                    <a:pt x="1089" y="36"/>
                    <a:pt x="1090" y="40"/>
                  </a:cubicBezTo>
                  <a:cubicBezTo>
                    <a:pt x="1110" y="97"/>
                    <a:pt x="1068" y="133"/>
                    <a:pt x="1047" y="177"/>
                  </a:cubicBezTo>
                  <a:cubicBezTo>
                    <a:pt x="1042" y="186"/>
                    <a:pt x="1035" y="190"/>
                    <a:pt x="1027" y="194"/>
                  </a:cubicBezTo>
                  <a:cubicBezTo>
                    <a:pt x="964" y="225"/>
                    <a:pt x="934" y="278"/>
                    <a:pt x="931" y="347"/>
                  </a:cubicBezTo>
                  <a:cubicBezTo>
                    <a:pt x="930" y="352"/>
                    <a:pt x="932" y="359"/>
                    <a:pt x="930" y="362"/>
                  </a:cubicBezTo>
                  <a:cubicBezTo>
                    <a:pt x="908" y="382"/>
                    <a:pt x="901" y="402"/>
                    <a:pt x="918" y="430"/>
                  </a:cubicBezTo>
                  <a:cubicBezTo>
                    <a:pt x="924" y="440"/>
                    <a:pt x="912" y="449"/>
                    <a:pt x="903" y="455"/>
                  </a:cubicBezTo>
                  <a:cubicBezTo>
                    <a:pt x="863" y="482"/>
                    <a:pt x="819" y="493"/>
                    <a:pt x="772" y="489"/>
                  </a:cubicBezTo>
                  <a:cubicBezTo>
                    <a:pt x="762" y="488"/>
                    <a:pt x="753" y="486"/>
                    <a:pt x="746" y="493"/>
                  </a:cubicBezTo>
                  <a:cubicBezTo>
                    <a:pt x="735" y="503"/>
                    <a:pt x="716" y="503"/>
                    <a:pt x="708" y="510"/>
                  </a:cubicBezTo>
                  <a:cubicBezTo>
                    <a:pt x="682" y="533"/>
                    <a:pt x="650" y="537"/>
                    <a:pt x="623" y="553"/>
                  </a:cubicBezTo>
                  <a:cubicBezTo>
                    <a:pt x="615" y="557"/>
                    <a:pt x="609" y="565"/>
                    <a:pt x="603" y="572"/>
                  </a:cubicBezTo>
                  <a:cubicBezTo>
                    <a:pt x="595" y="579"/>
                    <a:pt x="587" y="590"/>
                    <a:pt x="576" y="589"/>
                  </a:cubicBezTo>
                  <a:cubicBezTo>
                    <a:pt x="534" y="586"/>
                    <a:pt x="505" y="612"/>
                    <a:pt x="477" y="637"/>
                  </a:cubicBezTo>
                  <a:cubicBezTo>
                    <a:pt x="471" y="643"/>
                    <a:pt x="464" y="647"/>
                    <a:pt x="457" y="648"/>
                  </a:cubicBezTo>
                  <a:cubicBezTo>
                    <a:pt x="429" y="655"/>
                    <a:pt x="424" y="651"/>
                    <a:pt x="423" y="623"/>
                  </a:cubicBezTo>
                  <a:cubicBezTo>
                    <a:pt x="422" y="590"/>
                    <a:pt x="422" y="588"/>
                    <a:pt x="388" y="588"/>
                  </a:cubicBezTo>
                  <a:cubicBezTo>
                    <a:pt x="367" y="589"/>
                    <a:pt x="363" y="580"/>
                    <a:pt x="364" y="563"/>
                  </a:cubicBezTo>
                  <a:cubicBezTo>
                    <a:pt x="364" y="543"/>
                    <a:pt x="374" y="520"/>
                    <a:pt x="361" y="506"/>
                  </a:cubicBezTo>
                  <a:cubicBezTo>
                    <a:pt x="345" y="490"/>
                    <a:pt x="320" y="501"/>
                    <a:pt x="299" y="501"/>
                  </a:cubicBezTo>
                  <a:cubicBezTo>
                    <a:pt x="243" y="502"/>
                    <a:pt x="243" y="503"/>
                    <a:pt x="243" y="447"/>
                  </a:cubicBezTo>
                  <a:cubicBezTo>
                    <a:pt x="242" y="441"/>
                    <a:pt x="242" y="434"/>
                    <a:pt x="242" y="427"/>
                  </a:cubicBezTo>
                  <a:cubicBezTo>
                    <a:pt x="241" y="383"/>
                    <a:pt x="241" y="383"/>
                    <a:pt x="196" y="379"/>
                  </a:cubicBezTo>
                  <a:cubicBezTo>
                    <a:pt x="189" y="379"/>
                    <a:pt x="178" y="381"/>
                    <a:pt x="178" y="370"/>
                  </a:cubicBezTo>
                  <a:cubicBezTo>
                    <a:pt x="178" y="342"/>
                    <a:pt x="160" y="349"/>
                    <a:pt x="145" y="351"/>
                  </a:cubicBezTo>
                  <a:cubicBezTo>
                    <a:pt x="116" y="354"/>
                    <a:pt x="87" y="356"/>
                    <a:pt x="55" y="350"/>
                  </a:cubicBezTo>
                  <a:close/>
                </a:path>
              </a:pathLst>
            </a:custGeom>
            <a:solidFill>
              <a:srgbClr val="B7FAB0">
                <a:alpha val="98823"/>
              </a:srgbClr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1648;p73"/>
            <p:cNvSpPr/>
            <p:nvPr/>
          </p:nvSpPr>
          <p:spPr>
            <a:xfrm>
              <a:off x="-24957292" y="-2532062"/>
              <a:ext cx="2898775" cy="3248025"/>
            </a:xfrm>
            <a:custGeom>
              <a:avLst/>
              <a:gdLst/>
              <a:ahLst/>
              <a:cxnLst/>
              <a:rect l="l" t="t" r="r" b="b"/>
              <a:pathLst>
                <a:path w="773" h="866" extrusionOk="0">
                  <a:moveTo>
                    <a:pt x="773" y="474"/>
                  </a:moveTo>
                  <a:cubicBezTo>
                    <a:pt x="743" y="480"/>
                    <a:pt x="721" y="493"/>
                    <a:pt x="698" y="503"/>
                  </a:cubicBezTo>
                  <a:cubicBezTo>
                    <a:pt x="678" y="512"/>
                    <a:pt x="669" y="524"/>
                    <a:pt x="672" y="550"/>
                  </a:cubicBezTo>
                  <a:cubicBezTo>
                    <a:pt x="680" y="630"/>
                    <a:pt x="684" y="711"/>
                    <a:pt x="689" y="792"/>
                  </a:cubicBezTo>
                  <a:cubicBezTo>
                    <a:pt x="691" y="822"/>
                    <a:pt x="690" y="822"/>
                    <a:pt x="660" y="824"/>
                  </a:cubicBezTo>
                  <a:cubicBezTo>
                    <a:pt x="531" y="836"/>
                    <a:pt x="401" y="848"/>
                    <a:pt x="271" y="860"/>
                  </a:cubicBezTo>
                  <a:cubicBezTo>
                    <a:pt x="220" y="865"/>
                    <a:pt x="219" y="866"/>
                    <a:pt x="215" y="816"/>
                  </a:cubicBezTo>
                  <a:cubicBezTo>
                    <a:pt x="211" y="743"/>
                    <a:pt x="202" y="670"/>
                    <a:pt x="203" y="597"/>
                  </a:cubicBezTo>
                  <a:cubicBezTo>
                    <a:pt x="203" y="575"/>
                    <a:pt x="199" y="573"/>
                    <a:pt x="177" y="576"/>
                  </a:cubicBezTo>
                  <a:cubicBezTo>
                    <a:pt x="166" y="577"/>
                    <a:pt x="157" y="582"/>
                    <a:pt x="148" y="588"/>
                  </a:cubicBezTo>
                  <a:cubicBezTo>
                    <a:pt x="136" y="596"/>
                    <a:pt x="124" y="599"/>
                    <a:pt x="110" y="594"/>
                  </a:cubicBezTo>
                  <a:cubicBezTo>
                    <a:pt x="104" y="592"/>
                    <a:pt x="97" y="590"/>
                    <a:pt x="97" y="582"/>
                  </a:cubicBezTo>
                  <a:cubicBezTo>
                    <a:pt x="97" y="554"/>
                    <a:pt x="76" y="531"/>
                    <a:pt x="79" y="501"/>
                  </a:cubicBezTo>
                  <a:cubicBezTo>
                    <a:pt x="81" y="485"/>
                    <a:pt x="70" y="470"/>
                    <a:pt x="60" y="458"/>
                  </a:cubicBezTo>
                  <a:cubicBezTo>
                    <a:pt x="19" y="415"/>
                    <a:pt x="7" y="363"/>
                    <a:pt x="8" y="305"/>
                  </a:cubicBezTo>
                  <a:cubicBezTo>
                    <a:pt x="9" y="257"/>
                    <a:pt x="6" y="210"/>
                    <a:pt x="2" y="162"/>
                  </a:cubicBezTo>
                  <a:cubicBezTo>
                    <a:pt x="0" y="140"/>
                    <a:pt x="9" y="135"/>
                    <a:pt x="28" y="134"/>
                  </a:cubicBezTo>
                  <a:cubicBezTo>
                    <a:pt x="105" y="129"/>
                    <a:pt x="182" y="123"/>
                    <a:pt x="259" y="117"/>
                  </a:cubicBezTo>
                  <a:cubicBezTo>
                    <a:pt x="287" y="115"/>
                    <a:pt x="315" y="113"/>
                    <a:pt x="342" y="111"/>
                  </a:cubicBezTo>
                  <a:cubicBezTo>
                    <a:pt x="350" y="110"/>
                    <a:pt x="358" y="111"/>
                    <a:pt x="363" y="102"/>
                  </a:cubicBezTo>
                  <a:cubicBezTo>
                    <a:pt x="379" y="70"/>
                    <a:pt x="393" y="58"/>
                    <a:pt x="428" y="50"/>
                  </a:cubicBezTo>
                  <a:cubicBezTo>
                    <a:pt x="447" y="46"/>
                    <a:pt x="454" y="27"/>
                    <a:pt x="469" y="21"/>
                  </a:cubicBezTo>
                  <a:cubicBezTo>
                    <a:pt x="481" y="16"/>
                    <a:pt x="497" y="33"/>
                    <a:pt x="513" y="24"/>
                  </a:cubicBezTo>
                  <a:cubicBezTo>
                    <a:pt x="516" y="22"/>
                    <a:pt x="518" y="21"/>
                    <a:pt x="520" y="20"/>
                  </a:cubicBezTo>
                  <a:cubicBezTo>
                    <a:pt x="559" y="0"/>
                    <a:pt x="558" y="0"/>
                    <a:pt x="576" y="43"/>
                  </a:cubicBezTo>
                  <a:cubicBezTo>
                    <a:pt x="625" y="162"/>
                    <a:pt x="679" y="279"/>
                    <a:pt x="737" y="394"/>
                  </a:cubicBezTo>
                  <a:cubicBezTo>
                    <a:pt x="750" y="419"/>
                    <a:pt x="760" y="445"/>
                    <a:pt x="773" y="474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1649;p73"/>
            <p:cNvSpPr/>
            <p:nvPr/>
          </p:nvSpPr>
          <p:spPr>
            <a:xfrm>
              <a:off x="-37071300" y="-9442450"/>
              <a:ext cx="4230688" cy="2254250"/>
            </a:xfrm>
            <a:custGeom>
              <a:avLst/>
              <a:gdLst/>
              <a:ahLst/>
              <a:cxnLst/>
              <a:rect l="l" t="t" r="r" b="b"/>
              <a:pathLst>
                <a:path w="1128" h="601" extrusionOk="0">
                  <a:moveTo>
                    <a:pt x="1014" y="22"/>
                  </a:moveTo>
                  <a:cubicBezTo>
                    <a:pt x="1010" y="44"/>
                    <a:pt x="1007" y="65"/>
                    <a:pt x="986" y="77"/>
                  </a:cubicBezTo>
                  <a:cubicBezTo>
                    <a:pt x="973" y="85"/>
                    <a:pt x="975" y="96"/>
                    <a:pt x="980" y="108"/>
                  </a:cubicBezTo>
                  <a:cubicBezTo>
                    <a:pt x="987" y="125"/>
                    <a:pt x="1003" y="142"/>
                    <a:pt x="973" y="155"/>
                  </a:cubicBezTo>
                  <a:cubicBezTo>
                    <a:pt x="964" y="159"/>
                    <a:pt x="971" y="169"/>
                    <a:pt x="976" y="175"/>
                  </a:cubicBezTo>
                  <a:cubicBezTo>
                    <a:pt x="998" y="201"/>
                    <a:pt x="1016" y="228"/>
                    <a:pt x="1023" y="261"/>
                  </a:cubicBezTo>
                  <a:cubicBezTo>
                    <a:pt x="1025" y="268"/>
                    <a:pt x="1030" y="276"/>
                    <a:pt x="1035" y="276"/>
                  </a:cubicBezTo>
                  <a:cubicBezTo>
                    <a:pt x="1064" y="273"/>
                    <a:pt x="1064" y="298"/>
                    <a:pt x="1073" y="313"/>
                  </a:cubicBezTo>
                  <a:cubicBezTo>
                    <a:pt x="1088" y="338"/>
                    <a:pt x="1108" y="358"/>
                    <a:pt x="1118" y="386"/>
                  </a:cubicBezTo>
                  <a:cubicBezTo>
                    <a:pt x="1125" y="405"/>
                    <a:pt x="1128" y="420"/>
                    <a:pt x="1112" y="432"/>
                  </a:cubicBezTo>
                  <a:cubicBezTo>
                    <a:pt x="1103" y="440"/>
                    <a:pt x="1099" y="451"/>
                    <a:pt x="1098" y="460"/>
                  </a:cubicBezTo>
                  <a:cubicBezTo>
                    <a:pt x="1095" y="478"/>
                    <a:pt x="1088" y="490"/>
                    <a:pt x="1071" y="500"/>
                  </a:cubicBezTo>
                  <a:cubicBezTo>
                    <a:pt x="1057" y="507"/>
                    <a:pt x="1055" y="523"/>
                    <a:pt x="1059" y="539"/>
                  </a:cubicBezTo>
                  <a:cubicBezTo>
                    <a:pt x="1062" y="548"/>
                    <a:pt x="1058" y="555"/>
                    <a:pt x="1049" y="555"/>
                  </a:cubicBezTo>
                  <a:cubicBezTo>
                    <a:pt x="1036" y="555"/>
                    <a:pt x="1026" y="561"/>
                    <a:pt x="1018" y="570"/>
                  </a:cubicBezTo>
                  <a:cubicBezTo>
                    <a:pt x="1015" y="573"/>
                    <a:pt x="1010" y="575"/>
                    <a:pt x="1008" y="573"/>
                  </a:cubicBezTo>
                  <a:cubicBezTo>
                    <a:pt x="989" y="548"/>
                    <a:pt x="977" y="569"/>
                    <a:pt x="964" y="580"/>
                  </a:cubicBezTo>
                  <a:cubicBezTo>
                    <a:pt x="958" y="584"/>
                    <a:pt x="950" y="592"/>
                    <a:pt x="948" y="587"/>
                  </a:cubicBezTo>
                  <a:cubicBezTo>
                    <a:pt x="931" y="559"/>
                    <a:pt x="895" y="601"/>
                    <a:pt x="879" y="568"/>
                  </a:cubicBezTo>
                  <a:cubicBezTo>
                    <a:pt x="872" y="552"/>
                    <a:pt x="862" y="541"/>
                    <a:pt x="838" y="549"/>
                  </a:cubicBezTo>
                  <a:cubicBezTo>
                    <a:pt x="822" y="555"/>
                    <a:pt x="803" y="533"/>
                    <a:pt x="783" y="547"/>
                  </a:cubicBezTo>
                  <a:cubicBezTo>
                    <a:pt x="782" y="548"/>
                    <a:pt x="775" y="544"/>
                    <a:pt x="773" y="541"/>
                  </a:cubicBezTo>
                  <a:cubicBezTo>
                    <a:pt x="756" y="520"/>
                    <a:pt x="734" y="506"/>
                    <a:pt x="709" y="497"/>
                  </a:cubicBezTo>
                  <a:cubicBezTo>
                    <a:pt x="707" y="496"/>
                    <a:pt x="703" y="494"/>
                    <a:pt x="703" y="492"/>
                  </a:cubicBezTo>
                  <a:cubicBezTo>
                    <a:pt x="702" y="456"/>
                    <a:pt x="679" y="462"/>
                    <a:pt x="654" y="464"/>
                  </a:cubicBezTo>
                  <a:cubicBezTo>
                    <a:pt x="643" y="464"/>
                    <a:pt x="628" y="456"/>
                    <a:pt x="616" y="445"/>
                  </a:cubicBezTo>
                  <a:cubicBezTo>
                    <a:pt x="587" y="416"/>
                    <a:pt x="548" y="401"/>
                    <a:pt x="511" y="382"/>
                  </a:cubicBezTo>
                  <a:cubicBezTo>
                    <a:pt x="506" y="380"/>
                    <a:pt x="498" y="381"/>
                    <a:pt x="492" y="379"/>
                  </a:cubicBezTo>
                  <a:cubicBezTo>
                    <a:pt x="478" y="375"/>
                    <a:pt x="474" y="397"/>
                    <a:pt x="462" y="392"/>
                  </a:cubicBezTo>
                  <a:cubicBezTo>
                    <a:pt x="451" y="388"/>
                    <a:pt x="441" y="380"/>
                    <a:pt x="428" y="381"/>
                  </a:cubicBezTo>
                  <a:cubicBezTo>
                    <a:pt x="415" y="382"/>
                    <a:pt x="401" y="382"/>
                    <a:pt x="389" y="386"/>
                  </a:cubicBezTo>
                  <a:cubicBezTo>
                    <a:pt x="373" y="390"/>
                    <a:pt x="361" y="391"/>
                    <a:pt x="354" y="373"/>
                  </a:cubicBezTo>
                  <a:cubicBezTo>
                    <a:pt x="350" y="364"/>
                    <a:pt x="342" y="363"/>
                    <a:pt x="334" y="366"/>
                  </a:cubicBezTo>
                  <a:cubicBezTo>
                    <a:pt x="298" y="379"/>
                    <a:pt x="262" y="391"/>
                    <a:pt x="227" y="406"/>
                  </a:cubicBezTo>
                  <a:cubicBezTo>
                    <a:pt x="204" y="416"/>
                    <a:pt x="191" y="436"/>
                    <a:pt x="185" y="468"/>
                  </a:cubicBezTo>
                  <a:cubicBezTo>
                    <a:pt x="171" y="440"/>
                    <a:pt x="156" y="426"/>
                    <a:pt x="129" y="423"/>
                  </a:cubicBezTo>
                  <a:cubicBezTo>
                    <a:pt x="108" y="421"/>
                    <a:pt x="97" y="408"/>
                    <a:pt x="99" y="384"/>
                  </a:cubicBezTo>
                  <a:cubicBezTo>
                    <a:pt x="102" y="353"/>
                    <a:pt x="101" y="327"/>
                    <a:pt x="70" y="309"/>
                  </a:cubicBezTo>
                  <a:cubicBezTo>
                    <a:pt x="58" y="302"/>
                    <a:pt x="55" y="288"/>
                    <a:pt x="58" y="273"/>
                  </a:cubicBezTo>
                  <a:cubicBezTo>
                    <a:pt x="62" y="256"/>
                    <a:pt x="57" y="238"/>
                    <a:pt x="59" y="222"/>
                  </a:cubicBezTo>
                  <a:cubicBezTo>
                    <a:pt x="61" y="200"/>
                    <a:pt x="54" y="182"/>
                    <a:pt x="41" y="167"/>
                  </a:cubicBezTo>
                  <a:cubicBezTo>
                    <a:pt x="26" y="149"/>
                    <a:pt x="22" y="128"/>
                    <a:pt x="24" y="108"/>
                  </a:cubicBezTo>
                  <a:cubicBezTo>
                    <a:pt x="28" y="78"/>
                    <a:pt x="20" y="53"/>
                    <a:pt x="9" y="27"/>
                  </a:cubicBezTo>
                  <a:cubicBezTo>
                    <a:pt x="0" y="5"/>
                    <a:pt x="3" y="0"/>
                    <a:pt x="25" y="1"/>
                  </a:cubicBezTo>
                  <a:cubicBezTo>
                    <a:pt x="347" y="7"/>
                    <a:pt x="669" y="14"/>
                    <a:pt x="991" y="21"/>
                  </a:cubicBezTo>
                  <a:cubicBezTo>
                    <a:pt x="998" y="21"/>
                    <a:pt x="1006" y="22"/>
                    <a:pt x="1014" y="22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1650;p73"/>
            <p:cNvSpPr/>
            <p:nvPr/>
          </p:nvSpPr>
          <p:spPr>
            <a:xfrm>
              <a:off x="-20080289" y="11296650"/>
              <a:ext cx="3668713" cy="2317750"/>
            </a:xfrm>
            <a:custGeom>
              <a:avLst/>
              <a:gdLst/>
              <a:ahLst/>
              <a:cxnLst/>
              <a:rect l="l" t="t" r="r" b="b"/>
              <a:pathLst>
                <a:path w="978" h="618" extrusionOk="0">
                  <a:moveTo>
                    <a:pt x="726" y="0"/>
                  </a:moveTo>
                  <a:cubicBezTo>
                    <a:pt x="737" y="4"/>
                    <a:pt x="741" y="16"/>
                    <a:pt x="744" y="25"/>
                  </a:cubicBezTo>
                  <a:cubicBezTo>
                    <a:pt x="763" y="82"/>
                    <a:pt x="804" y="127"/>
                    <a:pt x="832" y="180"/>
                  </a:cubicBezTo>
                  <a:cubicBezTo>
                    <a:pt x="860" y="234"/>
                    <a:pt x="890" y="287"/>
                    <a:pt x="918" y="341"/>
                  </a:cubicBezTo>
                  <a:cubicBezTo>
                    <a:pt x="935" y="372"/>
                    <a:pt x="932" y="408"/>
                    <a:pt x="943" y="441"/>
                  </a:cubicBezTo>
                  <a:cubicBezTo>
                    <a:pt x="954" y="473"/>
                    <a:pt x="962" y="507"/>
                    <a:pt x="972" y="539"/>
                  </a:cubicBezTo>
                  <a:cubicBezTo>
                    <a:pt x="978" y="563"/>
                    <a:pt x="977" y="566"/>
                    <a:pt x="951" y="568"/>
                  </a:cubicBezTo>
                  <a:cubicBezTo>
                    <a:pt x="907" y="572"/>
                    <a:pt x="864" y="575"/>
                    <a:pt x="820" y="578"/>
                  </a:cubicBezTo>
                  <a:cubicBezTo>
                    <a:pt x="628" y="590"/>
                    <a:pt x="435" y="603"/>
                    <a:pt x="243" y="616"/>
                  </a:cubicBezTo>
                  <a:cubicBezTo>
                    <a:pt x="210" y="618"/>
                    <a:pt x="210" y="618"/>
                    <a:pt x="208" y="586"/>
                  </a:cubicBezTo>
                  <a:cubicBezTo>
                    <a:pt x="206" y="546"/>
                    <a:pt x="202" y="507"/>
                    <a:pt x="201" y="467"/>
                  </a:cubicBezTo>
                  <a:cubicBezTo>
                    <a:pt x="201" y="446"/>
                    <a:pt x="192" y="442"/>
                    <a:pt x="174" y="444"/>
                  </a:cubicBezTo>
                  <a:cubicBezTo>
                    <a:pt x="133" y="447"/>
                    <a:pt x="92" y="450"/>
                    <a:pt x="51" y="453"/>
                  </a:cubicBezTo>
                  <a:cubicBezTo>
                    <a:pt x="25" y="454"/>
                    <a:pt x="25" y="454"/>
                    <a:pt x="24" y="428"/>
                  </a:cubicBezTo>
                  <a:cubicBezTo>
                    <a:pt x="23" y="392"/>
                    <a:pt x="24" y="356"/>
                    <a:pt x="22" y="320"/>
                  </a:cubicBezTo>
                  <a:cubicBezTo>
                    <a:pt x="21" y="300"/>
                    <a:pt x="28" y="277"/>
                    <a:pt x="8" y="261"/>
                  </a:cubicBezTo>
                  <a:cubicBezTo>
                    <a:pt x="5" y="258"/>
                    <a:pt x="5" y="251"/>
                    <a:pt x="5" y="245"/>
                  </a:cubicBezTo>
                  <a:cubicBezTo>
                    <a:pt x="3" y="206"/>
                    <a:pt x="2" y="166"/>
                    <a:pt x="0" y="126"/>
                  </a:cubicBezTo>
                  <a:cubicBezTo>
                    <a:pt x="0" y="99"/>
                    <a:pt x="0" y="98"/>
                    <a:pt x="28" y="95"/>
                  </a:cubicBezTo>
                  <a:cubicBezTo>
                    <a:pt x="87" y="90"/>
                    <a:pt x="147" y="86"/>
                    <a:pt x="207" y="82"/>
                  </a:cubicBezTo>
                  <a:cubicBezTo>
                    <a:pt x="337" y="73"/>
                    <a:pt x="466" y="65"/>
                    <a:pt x="596" y="57"/>
                  </a:cubicBezTo>
                  <a:cubicBezTo>
                    <a:pt x="615" y="55"/>
                    <a:pt x="634" y="52"/>
                    <a:pt x="652" y="53"/>
                  </a:cubicBezTo>
                  <a:cubicBezTo>
                    <a:pt x="684" y="54"/>
                    <a:pt x="706" y="42"/>
                    <a:pt x="717" y="12"/>
                  </a:cubicBezTo>
                  <a:cubicBezTo>
                    <a:pt x="719" y="8"/>
                    <a:pt x="720" y="2"/>
                    <a:pt x="726" y="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1651;p73"/>
            <p:cNvSpPr/>
            <p:nvPr/>
          </p:nvSpPr>
          <p:spPr>
            <a:xfrm>
              <a:off x="-55905400" y="-11874500"/>
              <a:ext cx="3563938" cy="2281238"/>
            </a:xfrm>
            <a:custGeom>
              <a:avLst/>
              <a:gdLst/>
              <a:ahLst/>
              <a:cxnLst/>
              <a:rect l="l" t="t" r="r" b="b"/>
              <a:pathLst>
                <a:path w="950" h="608" extrusionOk="0">
                  <a:moveTo>
                    <a:pt x="950" y="9"/>
                  </a:moveTo>
                  <a:cubicBezTo>
                    <a:pt x="944" y="14"/>
                    <a:pt x="941" y="18"/>
                    <a:pt x="937" y="20"/>
                  </a:cubicBezTo>
                  <a:cubicBezTo>
                    <a:pt x="910" y="32"/>
                    <a:pt x="898" y="49"/>
                    <a:pt x="907" y="80"/>
                  </a:cubicBezTo>
                  <a:cubicBezTo>
                    <a:pt x="911" y="94"/>
                    <a:pt x="901" y="106"/>
                    <a:pt x="889" y="119"/>
                  </a:cubicBezTo>
                  <a:cubicBezTo>
                    <a:pt x="856" y="154"/>
                    <a:pt x="821" y="189"/>
                    <a:pt x="811" y="239"/>
                  </a:cubicBezTo>
                  <a:cubicBezTo>
                    <a:pt x="810" y="242"/>
                    <a:pt x="812" y="246"/>
                    <a:pt x="810" y="247"/>
                  </a:cubicBezTo>
                  <a:cubicBezTo>
                    <a:pt x="778" y="289"/>
                    <a:pt x="782" y="340"/>
                    <a:pt x="777" y="388"/>
                  </a:cubicBezTo>
                  <a:cubicBezTo>
                    <a:pt x="774" y="411"/>
                    <a:pt x="760" y="427"/>
                    <a:pt x="753" y="447"/>
                  </a:cubicBezTo>
                  <a:cubicBezTo>
                    <a:pt x="746" y="464"/>
                    <a:pt x="737" y="480"/>
                    <a:pt x="741" y="499"/>
                  </a:cubicBezTo>
                  <a:cubicBezTo>
                    <a:pt x="744" y="515"/>
                    <a:pt x="734" y="517"/>
                    <a:pt x="722" y="517"/>
                  </a:cubicBezTo>
                  <a:cubicBezTo>
                    <a:pt x="673" y="516"/>
                    <a:pt x="624" y="515"/>
                    <a:pt x="575" y="515"/>
                  </a:cubicBezTo>
                  <a:cubicBezTo>
                    <a:pt x="556" y="515"/>
                    <a:pt x="548" y="507"/>
                    <a:pt x="550" y="489"/>
                  </a:cubicBezTo>
                  <a:cubicBezTo>
                    <a:pt x="551" y="473"/>
                    <a:pt x="554" y="455"/>
                    <a:pt x="530" y="454"/>
                  </a:cubicBezTo>
                  <a:cubicBezTo>
                    <a:pt x="527" y="453"/>
                    <a:pt x="523" y="451"/>
                    <a:pt x="523" y="445"/>
                  </a:cubicBezTo>
                  <a:cubicBezTo>
                    <a:pt x="525" y="417"/>
                    <a:pt x="504" y="422"/>
                    <a:pt x="488" y="421"/>
                  </a:cubicBezTo>
                  <a:cubicBezTo>
                    <a:pt x="473" y="421"/>
                    <a:pt x="457" y="417"/>
                    <a:pt x="445" y="422"/>
                  </a:cubicBezTo>
                  <a:cubicBezTo>
                    <a:pt x="423" y="431"/>
                    <a:pt x="389" y="400"/>
                    <a:pt x="378" y="448"/>
                  </a:cubicBezTo>
                  <a:cubicBezTo>
                    <a:pt x="372" y="474"/>
                    <a:pt x="354" y="497"/>
                    <a:pt x="365" y="526"/>
                  </a:cubicBezTo>
                  <a:cubicBezTo>
                    <a:pt x="377" y="559"/>
                    <a:pt x="350" y="578"/>
                    <a:pt x="338" y="601"/>
                  </a:cubicBezTo>
                  <a:cubicBezTo>
                    <a:pt x="336" y="606"/>
                    <a:pt x="324" y="606"/>
                    <a:pt x="316" y="606"/>
                  </a:cubicBezTo>
                  <a:cubicBezTo>
                    <a:pt x="218" y="607"/>
                    <a:pt x="121" y="608"/>
                    <a:pt x="23" y="608"/>
                  </a:cubicBezTo>
                  <a:cubicBezTo>
                    <a:pt x="0" y="608"/>
                    <a:pt x="0" y="607"/>
                    <a:pt x="0" y="574"/>
                  </a:cubicBezTo>
                  <a:cubicBezTo>
                    <a:pt x="3" y="479"/>
                    <a:pt x="5" y="384"/>
                    <a:pt x="8" y="289"/>
                  </a:cubicBezTo>
                  <a:cubicBezTo>
                    <a:pt x="10" y="208"/>
                    <a:pt x="11" y="128"/>
                    <a:pt x="13" y="48"/>
                  </a:cubicBezTo>
                  <a:cubicBezTo>
                    <a:pt x="14" y="18"/>
                    <a:pt x="14" y="18"/>
                    <a:pt x="44" y="17"/>
                  </a:cubicBezTo>
                  <a:cubicBezTo>
                    <a:pt x="183" y="15"/>
                    <a:pt x="323" y="15"/>
                    <a:pt x="462" y="12"/>
                  </a:cubicBezTo>
                  <a:cubicBezTo>
                    <a:pt x="617" y="10"/>
                    <a:pt x="772" y="6"/>
                    <a:pt x="927" y="3"/>
                  </a:cubicBezTo>
                  <a:cubicBezTo>
                    <a:pt x="934" y="2"/>
                    <a:pt x="940" y="0"/>
                    <a:pt x="950" y="9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1652;p73"/>
            <p:cNvSpPr/>
            <p:nvPr/>
          </p:nvSpPr>
          <p:spPr>
            <a:xfrm>
              <a:off x="-50304700" y="-4284663"/>
              <a:ext cx="5975350" cy="2508250"/>
            </a:xfrm>
            <a:custGeom>
              <a:avLst/>
              <a:gdLst/>
              <a:ahLst/>
              <a:cxnLst/>
              <a:rect l="l" t="t" r="r" b="b"/>
              <a:pathLst>
                <a:path w="1593" h="669" extrusionOk="0">
                  <a:moveTo>
                    <a:pt x="507" y="497"/>
                  </a:moveTo>
                  <a:cubicBezTo>
                    <a:pt x="497" y="511"/>
                    <a:pt x="490" y="523"/>
                    <a:pt x="481" y="532"/>
                  </a:cubicBezTo>
                  <a:cubicBezTo>
                    <a:pt x="470" y="544"/>
                    <a:pt x="447" y="546"/>
                    <a:pt x="434" y="534"/>
                  </a:cubicBezTo>
                  <a:cubicBezTo>
                    <a:pt x="419" y="520"/>
                    <a:pt x="413" y="525"/>
                    <a:pt x="405" y="541"/>
                  </a:cubicBezTo>
                  <a:cubicBezTo>
                    <a:pt x="397" y="557"/>
                    <a:pt x="385" y="569"/>
                    <a:pt x="395" y="592"/>
                  </a:cubicBezTo>
                  <a:cubicBezTo>
                    <a:pt x="404" y="610"/>
                    <a:pt x="386" y="629"/>
                    <a:pt x="362" y="629"/>
                  </a:cubicBezTo>
                  <a:cubicBezTo>
                    <a:pt x="334" y="631"/>
                    <a:pt x="307" y="630"/>
                    <a:pt x="278" y="622"/>
                  </a:cubicBezTo>
                  <a:cubicBezTo>
                    <a:pt x="219" y="607"/>
                    <a:pt x="159" y="619"/>
                    <a:pt x="103" y="642"/>
                  </a:cubicBezTo>
                  <a:cubicBezTo>
                    <a:pt x="73" y="655"/>
                    <a:pt x="40" y="654"/>
                    <a:pt x="10" y="667"/>
                  </a:cubicBezTo>
                  <a:cubicBezTo>
                    <a:pt x="6" y="669"/>
                    <a:pt x="3" y="665"/>
                    <a:pt x="1" y="662"/>
                  </a:cubicBezTo>
                  <a:cubicBezTo>
                    <a:pt x="0" y="660"/>
                    <a:pt x="0" y="656"/>
                    <a:pt x="2" y="655"/>
                  </a:cubicBezTo>
                  <a:cubicBezTo>
                    <a:pt x="6" y="650"/>
                    <a:pt x="11" y="645"/>
                    <a:pt x="16" y="641"/>
                  </a:cubicBezTo>
                  <a:cubicBezTo>
                    <a:pt x="63" y="606"/>
                    <a:pt x="109" y="571"/>
                    <a:pt x="156" y="535"/>
                  </a:cubicBezTo>
                  <a:cubicBezTo>
                    <a:pt x="171" y="523"/>
                    <a:pt x="186" y="518"/>
                    <a:pt x="207" y="525"/>
                  </a:cubicBezTo>
                  <a:cubicBezTo>
                    <a:pt x="241" y="537"/>
                    <a:pt x="242" y="535"/>
                    <a:pt x="261" y="499"/>
                  </a:cubicBezTo>
                  <a:cubicBezTo>
                    <a:pt x="274" y="499"/>
                    <a:pt x="281" y="515"/>
                    <a:pt x="297" y="510"/>
                  </a:cubicBezTo>
                  <a:cubicBezTo>
                    <a:pt x="313" y="505"/>
                    <a:pt x="313" y="491"/>
                    <a:pt x="319" y="480"/>
                  </a:cubicBezTo>
                  <a:cubicBezTo>
                    <a:pt x="323" y="473"/>
                    <a:pt x="327" y="466"/>
                    <a:pt x="332" y="460"/>
                  </a:cubicBezTo>
                  <a:cubicBezTo>
                    <a:pt x="353" y="433"/>
                    <a:pt x="353" y="422"/>
                    <a:pt x="333" y="391"/>
                  </a:cubicBezTo>
                  <a:cubicBezTo>
                    <a:pt x="324" y="375"/>
                    <a:pt x="321" y="354"/>
                    <a:pt x="334" y="343"/>
                  </a:cubicBezTo>
                  <a:cubicBezTo>
                    <a:pt x="359" y="323"/>
                    <a:pt x="358" y="295"/>
                    <a:pt x="359" y="271"/>
                  </a:cubicBezTo>
                  <a:cubicBezTo>
                    <a:pt x="360" y="217"/>
                    <a:pt x="367" y="163"/>
                    <a:pt x="351" y="109"/>
                  </a:cubicBezTo>
                  <a:cubicBezTo>
                    <a:pt x="340" y="77"/>
                    <a:pt x="363" y="49"/>
                    <a:pt x="377" y="21"/>
                  </a:cubicBezTo>
                  <a:cubicBezTo>
                    <a:pt x="381" y="12"/>
                    <a:pt x="394" y="15"/>
                    <a:pt x="403" y="15"/>
                  </a:cubicBezTo>
                  <a:cubicBezTo>
                    <a:pt x="465" y="15"/>
                    <a:pt x="528" y="16"/>
                    <a:pt x="590" y="15"/>
                  </a:cubicBezTo>
                  <a:cubicBezTo>
                    <a:pt x="779" y="12"/>
                    <a:pt x="967" y="9"/>
                    <a:pt x="1155" y="6"/>
                  </a:cubicBezTo>
                  <a:cubicBezTo>
                    <a:pt x="1173" y="5"/>
                    <a:pt x="1192" y="0"/>
                    <a:pt x="1208" y="16"/>
                  </a:cubicBezTo>
                  <a:cubicBezTo>
                    <a:pt x="1212" y="20"/>
                    <a:pt x="1220" y="18"/>
                    <a:pt x="1227" y="16"/>
                  </a:cubicBezTo>
                  <a:cubicBezTo>
                    <a:pt x="1246" y="10"/>
                    <a:pt x="1249" y="18"/>
                    <a:pt x="1240" y="34"/>
                  </a:cubicBezTo>
                  <a:cubicBezTo>
                    <a:pt x="1236" y="43"/>
                    <a:pt x="1231" y="51"/>
                    <a:pt x="1242" y="58"/>
                  </a:cubicBezTo>
                  <a:cubicBezTo>
                    <a:pt x="1251" y="63"/>
                    <a:pt x="1262" y="66"/>
                    <a:pt x="1272" y="59"/>
                  </a:cubicBezTo>
                  <a:cubicBezTo>
                    <a:pt x="1276" y="56"/>
                    <a:pt x="1277" y="46"/>
                    <a:pt x="1285" y="47"/>
                  </a:cubicBezTo>
                  <a:cubicBezTo>
                    <a:pt x="1312" y="52"/>
                    <a:pt x="1331" y="38"/>
                    <a:pt x="1345" y="20"/>
                  </a:cubicBezTo>
                  <a:cubicBezTo>
                    <a:pt x="1355" y="23"/>
                    <a:pt x="1359" y="31"/>
                    <a:pt x="1358" y="36"/>
                  </a:cubicBezTo>
                  <a:cubicBezTo>
                    <a:pt x="1355" y="63"/>
                    <a:pt x="1373" y="76"/>
                    <a:pt x="1389" y="91"/>
                  </a:cubicBezTo>
                  <a:cubicBezTo>
                    <a:pt x="1407" y="106"/>
                    <a:pt x="1424" y="107"/>
                    <a:pt x="1447" y="96"/>
                  </a:cubicBezTo>
                  <a:cubicBezTo>
                    <a:pt x="1460" y="89"/>
                    <a:pt x="1483" y="93"/>
                    <a:pt x="1497" y="100"/>
                  </a:cubicBezTo>
                  <a:cubicBezTo>
                    <a:pt x="1517" y="111"/>
                    <a:pt x="1537" y="116"/>
                    <a:pt x="1559" y="116"/>
                  </a:cubicBezTo>
                  <a:cubicBezTo>
                    <a:pt x="1577" y="117"/>
                    <a:pt x="1586" y="128"/>
                    <a:pt x="1589" y="143"/>
                  </a:cubicBezTo>
                  <a:cubicBezTo>
                    <a:pt x="1593" y="163"/>
                    <a:pt x="1587" y="183"/>
                    <a:pt x="1581" y="201"/>
                  </a:cubicBezTo>
                  <a:cubicBezTo>
                    <a:pt x="1576" y="216"/>
                    <a:pt x="1561" y="214"/>
                    <a:pt x="1552" y="199"/>
                  </a:cubicBezTo>
                  <a:cubicBezTo>
                    <a:pt x="1547" y="190"/>
                    <a:pt x="1541" y="184"/>
                    <a:pt x="1531" y="181"/>
                  </a:cubicBezTo>
                  <a:cubicBezTo>
                    <a:pt x="1489" y="166"/>
                    <a:pt x="1445" y="157"/>
                    <a:pt x="1400" y="149"/>
                  </a:cubicBezTo>
                  <a:cubicBezTo>
                    <a:pt x="1385" y="146"/>
                    <a:pt x="1365" y="147"/>
                    <a:pt x="1354" y="157"/>
                  </a:cubicBezTo>
                  <a:cubicBezTo>
                    <a:pt x="1326" y="180"/>
                    <a:pt x="1294" y="184"/>
                    <a:pt x="1260" y="185"/>
                  </a:cubicBezTo>
                  <a:cubicBezTo>
                    <a:pt x="1254" y="185"/>
                    <a:pt x="1246" y="187"/>
                    <a:pt x="1241" y="190"/>
                  </a:cubicBezTo>
                  <a:cubicBezTo>
                    <a:pt x="1192" y="221"/>
                    <a:pt x="1138" y="243"/>
                    <a:pt x="1091" y="279"/>
                  </a:cubicBezTo>
                  <a:cubicBezTo>
                    <a:pt x="1056" y="307"/>
                    <a:pt x="1019" y="334"/>
                    <a:pt x="978" y="352"/>
                  </a:cubicBezTo>
                  <a:cubicBezTo>
                    <a:pt x="940" y="370"/>
                    <a:pt x="906" y="392"/>
                    <a:pt x="874" y="418"/>
                  </a:cubicBezTo>
                  <a:cubicBezTo>
                    <a:pt x="807" y="469"/>
                    <a:pt x="738" y="513"/>
                    <a:pt x="658" y="541"/>
                  </a:cubicBezTo>
                  <a:cubicBezTo>
                    <a:pt x="632" y="549"/>
                    <a:pt x="610" y="562"/>
                    <a:pt x="592" y="584"/>
                  </a:cubicBezTo>
                  <a:cubicBezTo>
                    <a:pt x="590" y="587"/>
                    <a:pt x="587" y="590"/>
                    <a:pt x="584" y="593"/>
                  </a:cubicBezTo>
                  <a:cubicBezTo>
                    <a:pt x="576" y="601"/>
                    <a:pt x="570" y="594"/>
                    <a:pt x="564" y="589"/>
                  </a:cubicBezTo>
                  <a:cubicBezTo>
                    <a:pt x="556" y="582"/>
                    <a:pt x="564" y="579"/>
                    <a:pt x="567" y="573"/>
                  </a:cubicBezTo>
                  <a:cubicBezTo>
                    <a:pt x="584" y="546"/>
                    <a:pt x="602" y="519"/>
                    <a:pt x="617" y="491"/>
                  </a:cubicBezTo>
                  <a:cubicBezTo>
                    <a:pt x="622" y="479"/>
                    <a:pt x="628" y="473"/>
                    <a:pt x="639" y="473"/>
                  </a:cubicBezTo>
                  <a:cubicBezTo>
                    <a:pt x="652" y="472"/>
                    <a:pt x="666" y="469"/>
                    <a:pt x="665" y="455"/>
                  </a:cubicBezTo>
                  <a:cubicBezTo>
                    <a:pt x="665" y="441"/>
                    <a:pt x="659" y="426"/>
                    <a:pt x="652" y="414"/>
                  </a:cubicBezTo>
                  <a:cubicBezTo>
                    <a:pt x="648" y="407"/>
                    <a:pt x="637" y="412"/>
                    <a:pt x="633" y="420"/>
                  </a:cubicBezTo>
                  <a:cubicBezTo>
                    <a:pt x="625" y="432"/>
                    <a:pt x="616" y="432"/>
                    <a:pt x="606" y="425"/>
                  </a:cubicBezTo>
                  <a:cubicBezTo>
                    <a:pt x="597" y="419"/>
                    <a:pt x="589" y="417"/>
                    <a:pt x="582" y="427"/>
                  </a:cubicBezTo>
                  <a:cubicBezTo>
                    <a:pt x="575" y="435"/>
                    <a:pt x="580" y="441"/>
                    <a:pt x="584" y="448"/>
                  </a:cubicBezTo>
                  <a:cubicBezTo>
                    <a:pt x="588" y="453"/>
                    <a:pt x="593" y="459"/>
                    <a:pt x="584" y="464"/>
                  </a:cubicBezTo>
                  <a:cubicBezTo>
                    <a:pt x="569" y="473"/>
                    <a:pt x="551" y="467"/>
                    <a:pt x="534" y="474"/>
                  </a:cubicBezTo>
                  <a:cubicBezTo>
                    <a:pt x="525" y="478"/>
                    <a:pt x="518" y="469"/>
                    <a:pt x="511" y="462"/>
                  </a:cubicBezTo>
                  <a:cubicBezTo>
                    <a:pt x="505" y="454"/>
                    <a:pt x="498" y="448"/>
                    <a:pt x="488" y="450"/>
                  </a:cubicBezTo>
                  <a:cubicBezTo>
                    <a:pt x="481" y="452"/>
                    <a:pt x="476" y="456"/>
                    <a:pt x="474" y="463"/>
                  </a:cubicBezTo>
                  <a:cubicBezTo>
                    <a:pt x="471" y="472"/>
                    <a:pt x="472" y="479"/>
                    <a:pt x="480" y="484"/>
                  </a:cubicBezTo>
                  <a:cubicBezTo>
                    <a:pt x="488" y="489"/>
                    <a:pt x="496" y="492"/>
                    <a:pt x="507" y="497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1653;p73"/>
            <p:cNvSpPr/>
            <p:nvPr/>
          </p:nvSpPr>
          <p:spPr>
            <a:xfrm>
              <a:off x="-32743775" y="5467350"/>
              <a:ext cx="4291013" cy="2063750"/>
            </a:xfrm>
            <a:custGeom>
              <a:avLst/>
              <a:gdLst/>
              <a:ahLst/>
              <a:cxnLst/>
              <a:rect l="l" t="t" r="r" b="b"/>
              <a:pathLst>
                <a:path w="1144" h="550" extrusionOk="0">
                  <a:moveTo>
                    <a:pt x="23" y="550"/>
                  </a:moveTo>
                  <a:cubicBezTo>
                    <a:pt x="0" y="502"/>
                    <a:pt x="32" y="459"/>
                    <a:pt x="18" y="415"/>
                  </a:cubicBezTo>
                  <a:cubicBezTo>
                    <a:pt x="17" y="412"/>
                    <a:pt x="17" y="405"/>
                    <a:pt x="19" y="404"/>
                  </a:cubicBezTo>
                  <a:cubicBezTo>
                    <a:pt x="41" y="392"/>
                    <a:pt x="43" y="365"/>
                    <a:pt x="52" y="346"/>
                  </a:cubicBezTo>
                  <a:cubicBezTo>
                    <a:pt x="61" y="328"/>
                    <a:pt x="51" y="300"/>
                    <a:pt x="47" y="277"/>
                  </a:cubicBezTo>
                  <a:cubicBezTo>
                    <a:pt x="45" y="268"/>
                    <a:pt x="48" y="263"/>
                    <a:pt x="53" y="257"/>
                  </a:cubicBezTo>
                  <a:cubicBezTo>
                    <a:pt x="71" y="232"/>
                    <a:pt x="70" y="232"/>
                    <a:pt x="45" y="211"/>
                  </a:cubicBezTo>
                  <a:cubicBezTo>
                    <a:pt x="38" y="205"/>
                    <a:pt x="32" y="195"/>
                    <a:pt x="41" y="184"/>
                  </a:cubicBezTo>
                  <a:cubicBezTo>
                    <a:pt x="54" y="167"/>
                    <a:pt x="57" y="148"/>
                    <a:pt x="56" y="128"/>
                  </a:cubicBezTo>
                  <a:cubicBezTo>
                    <a:pt x="55" y="115"/>
                    <a:pt x="59" y="102"/>
                    <a:pt x="69" y="97"/>
                  </a:cubicBezTo>
                  <a:cubicBezTo>
                    <a:pt x="85" y="87"/>
                    <a:pt x="84" y="80"/>
                    <a:pt x="71" y="71"/>
                  </a:cubicBezTo>
                  <a:cubicBezTo>
                    <a:pt x="66" y="66"/>
                    <a:pt x="56" y="64"/>
                    <a:pt x="64" y="54"/>
                  </a:cubicBezTo>
                  <a:cubicBezTo>
                    <a:pt x="73" y="42"/>
                    <a:pt x="70" y="21"/>
                    <a:pt x="93" y="21"/>
                  </a:cubicBezTo>
                  <a:cubicBezTo>
                    <a:pt x="116" y="21"/>
                    <a:pt x="138" y="18"/>
                    <a:pt x="161" y="17"/>
                  </a:cubicBezTo>
                  <a:cubicBezTo>
                    <a:pt x="249" y="12"/>
                    <a:pt x="338" y="7"/>
                    <a:pt x="427" y="2"/>
                  </a:cubicBezTo>
                  <a:cubicBezTo>
                    <a:pt x="455" y="0"/>
                    <a:pt x="455" y="0"/>
                    <a:pt x="458" y="27"/>
                  </a:cubicBezTo>
                  <a:cubicBezTo>
                    <a:pt x="463" y="63"/>
                    <a:pt x="463" y="62"/>
                    <a:pt x="497" y="60"/>
                  </a:cubicBezTo>
                  <a:cubicBezTo>
                    <a:pt x="563" y="55"/>
                    <a:pt x="629" y="47"/>
                    <a:pt x="696" y="47"/>
                  </a:cubicBezTo>
                  <a:cubicBezTo>
                    <a:pt x="710" y="47"/>
                    <a:pt x="719" y="47"/>
                    <a:pt x="729" y="64"/>
                  </a:cubicBezTo>
                  <a:cubicBezTo>
                    <a:pt x="753" y="104"/>
                    <a:pt x="783" y="140"/>
                    <a:pt x="811" y="178"/>
                  </a:cubicBezTo>
                  <a:cubicBezTo>
                    <a:pt x="814" y="181"/>
                    <a:pt x="820" y="182"/>
                    <a:pt x="820" y="185"/>
                  </a:cubicBezTo>
                  <a:cubicBezTo>
                    <a:pt x="830" y="230"/>
                    <a:pt x="863" y="237"/>
                    <a:pt x="902" y="236"/>
                  </a:cubicBezTo>
                  <a:cubicBezTo>
                    <a:pt x="921" y="235"/>
                    <a:pt x="940" y="254"/>
                    <a:pt x="962" y="236"/>
                  </a:cubicBezTo>
                  <a:cubicBezTo>
                    <a:pt x="969" y="230"/>
                    <a:pt x="983" y="244"/>
                    <a:pt x="988" y="255"/>
                  </a:cubicBezTo>
                  <a:cubicBezTo>
                    <a:pt x="992" y="263"/>
                    <a:pt x="993" y="275"/>
                    <a:pt x="1002" y="278"/>
                  </a:cubicBezTo>
                  <a:cubicBezTo>
                    <a:pt x="1029" y="286"/>
                    <a:pt x="1052" y="297"/>
                    <a:pt x="1071" y="320"/>
                  </a:cubicBezTo>
                  <a:cubicBezTo>
                    <a:pt x="1079" y="331"/>
                    <a:pt x="1093" y="320"/>
                    <a:pt x="1104" y="316"/>
                  </a:cubicBezTo>
                  <a:cubicBezTo>
                    <a:pt x="1129" y="306"/>
                    <a:pt x="1136" y="310"/>
                    <a:pt x="1139" y="338"/>
                  </a:cubicBezTo>
                  <a:cubicBezTo>
                    <a:pt x="1144" y="394"/>
                    <a:pt x="1140" y="400"/>
                    <a:pt x="1084" y="403"/>
                  </a:cubicBezTo>
                  <a:cubicBezTo>
                    <a:pt x="989" y="409"/>
                    <a:pt x="895" y="414"/>
                    <a:pt x="801" y="420"/>
                  </a:cubicBezTo>
                  <a:cubicBezTo>
                    <a:pt x="772" y="421"/>
                    <a:pt x="772" y="421"/>
                    <a:pt x="772" y="451"/>
                  </a:cubicBezTo>
                  <a:cubicBezTo>
                    <a:pt x="771" y="470"/>
                    <a:pt x="776" y="488"/>
                    <a:pt x="771" y="508"/>
                  </a:cubicBezTo>
                  <a:cubicBezTo>
                    <a:pt x="520" y="528"/>
                    <a:pt x="270" y="538"/>
                    <a:pt x="23" y="550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1654;p73"/>
            <p:cNvSpPr/>
            <p:nvPr/>
          </p:nvSpPr>
          <p:spPr>
            <a:xfrm>
              <a:off x="-28689300" y="-9672638"/>
              <a:ext cx="3960813" cy="3227388"/>
            </a:xfrm>
            <a:custGeom>
              <a:avLst/>
              <a:gdLst/>
              <a:ahLst/>
              <a:cxnLst/>
              <a:rect l="l" t="t" r="r" b="b"/>
              <a:pathLst>
                <a:path w="1056" h="860" extrusionOk="0">
                  <a:moveTo>
                    <a:pt x="975" y="163"/>
                  </a:moveTo>
                  <a:cubicBezTo>
                    <a:pt x="977" y="186"/>
                    <a:pt x="990" y="207"/>
                    <a:pt x="1002" y="207"/>
                  </a:cubicBezTo>
                  <a:cubicBezTo>
                    <a:pt x="1021" y="206"/>
                    <a:pt x="1009" y="187"/>
                    <a:pt x="1019" y="177"/>
                  </a:cubicBezTo>
                  <a:cubicBezTo>
                    <a:pt x="1029" y="203"/>
                    <a:pt x="1034" y="229"/>
                    <a:pt x="1051" y="251"/>
                  </a:cubicBezTo>
                  <a:cubicBezTo>
                    <a:pt x="1056" y="257"/>
                    <a:pt x="1040" y="294"/>
                    <a:pt x="1033" y="295"/>
                  </a:cubicBezTo>
                  <a:cubicBezTo>
                    <a:pt x="1024" y="297"/>
                    <a:pt x="1015" y="294"/>
                    <a:pt x="1015" y="284"/>
                  </a:cubicBezTo>
                  <a:cubicBezTo>
                    <a:pt x="1014" y="257"/>
                    <a:pt x="1002" y="252"/>
                    <a:pt x="979" y="264"/>
                  </a:cubicBezTo>
                  <a:cubicBezTo>
                    <a:pt x="978" y="264"/>
                    <a:pt x="976" y="265"/>
                    <a:pt x="975" y="265"/>
                  </a:cubicBezTo>
                  <a:cubicBezTo>
                    <a:pt x="953" y="262"/>
                    <a:pt x="921" y="247"/>
                    <a:pt x="942" y="294"/>
                  </a:cubicBezTo>
                  <a:cubicBezTo>
                    <a:pt x="944" y="300"/>
                    <a:pt x="933" y="302"/>
                    <a:pt x="927" y="305"/>
                  </a:cubicBezTo>
                  <a:cubicBezTo>
                    <a:pt x="895" y="321"/>
                    <a:pt x="884" y="334"/>
                    <a:pt x="873" y="368"/>
                  </a:cubicBezTo>
                  <a:cubicBezTo>
                    <a:pt x="864" y="367"/>
                    <a:pt x="854" y="358"/>
                    <a:pt x="856" y="355"/>
                  </a:cubicBezTo>
                  <a:cubicBezTo>
                    <a:pt x="874" y="328"/>
                    <a:pt x="839" y="318"/>
                    <a:pt x="839" y="297"/>
                  </a:cubicBezTo>
                  <a:cubicBezTo>
                    <a:pt x="839" y="289"/>
                    <a:pt x="832" y="285"/>
                    <a:pt x="826" y="286"/>
                  </a:cubicBezTo>
                  <a:cubicBezTo>
                    <a:pt x="822" y="286"/>
                    <a:pt x="818" y="292"/>
                    <a:pt x="815" y="296"/>
                  </a:cubicBezTo>
                  <a:cubicBezTo>
                    <a:pt x="811" y="303"/>
                    <a:pt x="815" y="312"/>
                    <a:pt x="808" y="317"/>
                  </a:cubicBezTo>
                  <a:cubicBezTo>
                    <a:pt x="802" y="320"/>
                    <a:pt x="800" y="316"/>
                    <a:pt x="798" y="313"/>
                  </a:cubicBezTo>
                  <a:cubicBezTo>
                    <a:pt x="785" y="288"/>
                    <a:pt x="757" y="277"/>
                    <a:pt x="734" y="291"/>
                  </a:cubicBezTo>
                  <a:cubicBezTo>
                    <a:pt x="722" y="298"/>
                    <a:pt x="727" y="309"/>
                    <a:pt x="737" y="311"/>
                  </a:cubicBezTo>
                  <a:cubicBezTo>
                    <a:pt x="758" y="315"/>
                    <a:pt x="761" y="333"/>
                    <a:pt x="773" y="348"/>
                  </a:cubicBezTo>
                  <a:cubicBezTo>
                    <a:pt x="762" y="356"/>
                    <a:pt x="754" y="364"/>
                    <a:pt x="743" y="369"/>
                  </a:cubicBezTo>
                  <a:cubicBezTo>
                    <a:pt x="721" y="381"/>
                    <a:pt x="698" y="373"/>
                    <a:pt x="686" y="349"/>
                  </a:cubicBezTo>
                  <a:cubicBezTo>
                    <a:pt x="679" y="336"/>
                    <a:pt x="670" y="328"/>
                    <a:pt x="655" y="328"/>
                  </a:cubicBezTo>
                  <a:cubicBezTo>
                    <a:pt x="628" y="329"/>
                    <a:pt x="600" y="336"/>
                    <a:pt x="572" y="333"/>
                  </a:cubicBezTo>
                  <a:cubicBezTo>
                    <a:pt x="564" y="332"/>
                    <a:pt x="552" y="337"/>
                    <a:pt x="553" y="348"/>
                  </a:cubicBezTo>
                  <a:cubicBezTo>
                    <a:pt x="553" y="359"/>
                    <a:pt x="562" y="363"/>
                    <a:pt x="573" y="363"/>
                  </a:cubicBezTo>
                  <a:cubicBezTo>
                    <a:pt x="585" y="363"/>
                    <a:pt x="596" y="363"/>
                    <a:pt x="608" y="362"/>
                  </a:cubicBezTo>
                  <a:cubicBezTo>
                    <a:pt x="622" y="362"/>
                    <a:pt x="635" y="362"/>
                    <a:pt x="651" y="362"/>
                  </a:cubicBezTo>
                  <a:cubicBezTo>
                    <a:pt x="649" y="372"/>
                    <a:pt x="646" y="380"/>
                    <a:pt x="645" y="388"/>
                  </a:cubicBezTo>
                  <a:cubicBezTo>
                    <a:pt x="644" y="396"/>
                    <a:pt x="648" y="400"/>
                    <a:pt x="656" y="400"/>
                  </a:cubicBezTo>
                  <a:cubicBezTo>
                    <a:pt x="664" y="400"/>
                    <a:pt x="670" y="395"/>
                    <a:pt x="679" y="399"/>
                  </a:cubicBezTo>
                  <a:cubicBezTo>
                    <a:pt x="696" y="407"/>
                    <a:pt x="720" y="401"/>
                    <a:pt x="732" y="420"/>
                  </a:cubicBezTo>
                  <a:cubicBezTo>
                    <a:pt x="747" y="445"/>
                    <a:pt x="764" y="469"/>
                    <a:pt x="750" y="500"/>
                  </a:cubicBezTo>
                  <a:cubicBezTo>
                    <a:pt x="747" y="508"/>
                    <a:pt x="747" y="518"/>
                    <a:pt x="745" y="526"/>
                  </a:cubicBezTo>
                  <a:cubicBezTo>
                    <a:pt x="736" y="531"/>
                    <a:pt x="728" y="529"/>
                    <a:pt x="720" y="529"/>
                  </a:cubicBezTo>
                  <a:cubicBezTo>
                    <a:pt x="696" y="525"/>
                    <a:pt x="679" y="532"/>
                    <a:pt x="663" y="553"/>
                  </a:cubicBezTo>
                  <a:cubicBezTo>
                    <a:pt x="651" y="569"/>
                    <a:pt x="633" y="582"/>
                    <a:pt x="615" y="592"/>
                  </a:cubicBezTo>
                  <a:cubicBezTo>
                    <a:pt x="605" y="598"/>
                    <a:pt x="588" y="600"/>
                    <a:pt x="591" y="614"/>
                  </a:cubicBezTo>
                  <a:cubicBezTo>
                    <a:pt x="595" y="630"/>
                    <a:pt x="595" y="651"/>
                    <a:pt x="614" y="657"/>
                  </a:cubicBezTo>
                  <a:cubicBezTo>
                    <a:pt x="624" y="661"/>
                    <a:pt x="631" y="663"/>
                    <a:pt x="634" y="673"/>
                  </a:cubicBezTo>
                  <a:cubicBezTo>
                    <a:pt x="644" y="699"/>
                    <a:pt x="660" y="720"/>
                    <a:pt x="686" y="730"/>
                  </a:cubicBezTo>
                  <a:cubicBezTo>
                    <a:pt x="694" y="733"/>
                    <a:pt x="696" y="738"/>
                    <a:pt x="696" y="745"/>
                  </a:cubicBezTo>
                  <a:cubicBezTo>
                    <a:pt x="696" y="770"/>
                    <a:pt x="678" y="787"/>
                    <a:pt x="667" y="806"/>
                  </a:cubicBezTo>
                  <a:cubicBezTo>
                    <a:pt x="661" y="818"/>
                    <a:pt x="644" y="816"/>
                    <a:pt x="631" y="818"/>
                  </a:cubicBezTo>
                  <a:cubicBezTo>
                    <a:pt x="561" y="827"/>
                    <a:pt x="490" y="826"/>
                    <a:pt x="420" y="831"/>
                  </a:cubicBezTo>
                  <a:cubicBezTo>
                    <a:pt x="284" y="843"/>
                    <a:pt x="147" y="857"/>
                    <a:pt x="7" y="860"/>
                  </a:cubicBezTo>
                  <a:cubicBezTo>
                    <a:pt x="0" y="808"/>
                    <a:pt x="3" y="755"/>
                    <a:pt x="0" y="703"/>
                  </a:cubicBezTo>
                  <a:cubicBezTo>
                    <a:pt x="0" y="686"/>
                    <a:pt x="15" y="675"/>
                    <a:pt x="26" y="664"/>
                  </a:cubicBezTo>
                  <a:cubicBezTo>
                    <a:pt x="80" y="602"/>
                    <a:pt x="136" y="542"/>
                    <a:pt x="191" y="480"/>
                  </a:cubicBezTo>
                  <a:cubicBezTo>
                    <a:pt x="263" y="400"/>
                    <a:pt x="335" y="319"/>
                    <a:pt x="406" y="239"/>
                  </a:cubicBezTo>
                  <a:cubicBezTo>
                    <a:pt x="413" y="232"/>
                    <a:pt x="419" y="225"/>
                    <a:pt x="424" y="217"/>
                  </a:cubicBezTo>
                  <a:cubicBezTo>
                    <a:pt x="434" y="198"/>
                    <a:pt x="444" y="182"/>
                    <a:pt x="471" y="183"/>
                  </a:cubicBezTo>
                  <a:cubicBezTo>
                    <a:pt x="491" y="184"/>
                    <a:pt x="494" y="165"/>
                    <a:pt x="498" y="149"/>
                  </a:cubicBezTo>
                  <a:cubicBezTo>
                    <a:pt x="501" y="134"/>
                    <a:pt x="501" y="119"/>
                    <a:pt x="525" y="119"/>
                  </a:cubicBezTo>
                  <a:cubicBezTo>
                    <a:pt x="540" y="118"/>
                    <a:pt x="551" y="104"/>
                    <a:pt x="552" y="84"/>
                  </a:cubicBezTo>
                  <a:cubicBezTo>
                    <a:pt x="555" y="48"/>
                    <a:pt x="563" y="43"/>
                    <a:pt x="598" y="43"/>
                  </a:cubicBezTo>
                  <a:cubicBezTo>
                    <a:pt x="622" y="44"/>
                    <a:pt x="646" y="42"/>
                    <a:pt x="661" y="67"/>
                  </a:cubicBezTo>
                  <a:cubicBezTo>
                    <a:pt x="665" y="74"/>
                    <a:pt x="675" y="75"/>
                    <a:pt x="683" y="72"/>
                  </a:cubicBezTo>
                  <a:cubicBezTo>
                    <a:pt x="689" y="69"/>
                    <a:pt x="687" y="61"/>
                    <a:pt x="687" y="54"/>
                  </a:cubicBezTo>
                  <a:cubicBezTo>
                    <a:pt x="689" y="30"/>
                    <a:pt x="724" y="0"/>
                    <a:pt x="747" y="3"/>
                  </a:cubicBezTo>
                  <a:cubicBezTo>
                    <a:pt x="758" y="4"/>
                    <a:pt x="766" y="9"/>
                    <a:pt x="761" y="24"/>
                  </a:cubicBezTo>
                  <a:cubicBezTo>
                    <a:pt x="751" y="53"/>
                    <a:pt x="753" y="58"/>
                    <a:pt x="780" y="58"/>
                  </a:cubicBezTo>
                  <a:cubicBezTo>
                    <a:pt x="792" y="58"/>
                    <a:pt x="794" y="60"/>
                    <a:pt x="799" y="70"/>
                  </a:cubicBezTo>
                  <a:cubicBezTo>
                    <a:pt x="811" y="89"/>
                    <a:pt x="828" y="102"/>
                    <a:pt x="852" y="95"/>
                  </a:cubicBezTo>
                  <a:cubicBezTo>
                    <a:pt x="858" y="93"/>
                    <a:pt x="862" y="93"/>
                    <a:pt x="865" y="99"/>
                  </a:cubicBezTo>
                  <a:cubicBezTo>
                    <a:pt x="868" y="105"/>
                    <a:pt x="865" y="109"/>
                    <a:pt x="860" y="112"/>
                  </a:cubicBezTo>
                  <a:cubicBezTo>
                    <a:pt x="856" y="115"/>
                    <a:pt x="851" y="117"/>
                    <a:pt x="846" y="120"/>
                  </a:cubicBezTo>
                  <a:cubicBezTo>
                    <a:pt x="837" y="127"/>
                    <a:pt x="836" y="138"/>
                    <a:pt x="847" y="142"/>
                  </a:cubicBezTo>
                  <a:cubicBezTo>
                    <a:pt x="862" y="147"/>
                    <a:pt x="872" y="157"/>
                    <a:pt x="882" y="168"/>
                  </a:cubicBezTo>
                  <a:cubicBezTo>
                    <a:pt x="884" y="171"/>
                    <a:pt x="890" y="174"/>
                    <a:pt x="892" y="173"/>
                  </a:cubicBezTo>
                  <a:cubicBezTo>
                    <a:pt x="919" y="153"/>
                    <a:pt x="949" y="187"/>
                    <a:pt x="975" y="163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1655;p73"/>
            <p:cNvSpPr/>
            <p:nvPr/>
          </p:nvSpPr>
          <p:spPr>
            <a:xfrm>
              <a:off x="-34907537" y="-4127500"/>
              <a:ext cx="2111375" cy="2835275"/>
            </a:xfrm>
            <a:custGeom>
              <a:avLst/>
              <a:gdLst/>
              <a:ahLst/>
              <a:cxnLst/>
              <a:rect l="l" t="t" r="r" b="b"/>
              <a:pathLst>
                <a:path w="563" h="756" extrusionOk="0">
                  <a:moveTo>
                    <a:pt x="551" y="208"/>
                  </a:moveTo>
                  <a:cubicBezTo>
                    <a:pt x="549" y="266"/>
                    <a:pt x="553" y="323"/>
                    <a:pt x="553" y="380"/>
                  </a:cubicBezTo>
                  <a:cubicBezTo>
                    <a:pt x="553" y="468"/>
                    <a:pt x="559" y="557"/>
                    <a:pt x="562" y="646"/>
                  </a:cubicBezTo>
                  <a:cubicBezTo>
                    <a:pt x="563" y="672"/>
                    <a:pt x="561" y="699"/>
                    <a:pt x="562" y="725"/>
                  </a:cubicBezTo>
                  <a:cubicBezTo>
                    <a:pt x="562" y="741"/>
                    <a:pt x="554" y="746"/>
                    <a:pt x="540" y="747"/>
                  </a:cubicBezTo>
                  <a:cubicBezTo>
                    <a:pt x="500" y="749"/>
                    <a:pt x="460" y="753"/>
                    <a:pt x="421" y="755"/>
                  </a:cubicBezTo>
                  <a:cubicBezTo>
                    <a:pt x="410" y="756"/>
                    <a:pt x="404" y="752"/>
                    <a:pt x="395" y="742"/>
                  </a:cubicBezTo>
                  <a:cubicBezTo>
                    <a:pt x="381" y="725"/>
                    <a:pt x="363" y="709"/>
                    <a:pt x="334" y="714"/>
                  </a:cubicBezTo>
                  <a:cubicBezTo>
                    <a:pt x="302" y="718"/>
                    <a:pt x="268" y="719"/>
                    <a:pt x="235" y="721"/>
                  </a:cubicBezTo>
                  <a:cubicBezTo>
                    <a:pt x="231" y="721"/>
                    <a:pt x="226" y="723"/>
                    <a:pt x="224" y="721"/>
                  </a:cubicBezTo>
                  <a:cubicBezTo>
                    <a:pt x="194" y="697"/>
                    <a:pt x="160" y="709"/>
                    <a:pt x="128" y="711"/>
                  </a:cubicBezTo>
                  <a:cubicBezTo>
                    <a:pt x="97" y="713"/>
                    <a:pt x="66" y="711"/>
                    <a:pt x="34" y="715"/>
                  </a:cubicBezTo>
                  <a:cubicBezTo>
                    <a:pt x="17" y="718"/>
                    <a:pt x="12" y="695"/>
                    <a:pt x="8" y="684"/>
                  </a:cubicBezTo>
                  <a:cubicBezTo>
                    <a:pt x="4" y="672"/>
                    <a:pt x="0" y="655"/>
                    <a:pt x="15" y="640"/>
                  </a:cubicBezTo>
                  <a:cubicBezTo>
                    <a:pt x="35" y="619"/>
                    <a:pt x="32" y="589"/>
                    <a:pt x="29" y="563"/>
                  </a:cubicBezTo>
                  <a:cubicBezTo>
                    <a:pt x="28" y="552"/>
                    <a:pt x="27" y="542"/>
                    <a:pt x="25" y="531"/>
                  </a:cubicBezTo>
                  <a:cubicBezTo>
                    <a:pt x="21" y="516"/>
                    <a:pt x="21" y="503"/>
                    <a:pt x="44" y="502"/>
                  </a:cubicBezTo>
                  <a:cubicBezTo>
                    <a:pt x="58" y="502"/>
                    <a:pt x="61" y="492"/>
                    <a:pt x="55" y="480"/>
                  </a:cubicBezTo>
                  <a:cubicBezTo>
                    <a:pt x="44" y="458"/>
                    <a:pt x="43" y="436"/>
                    <a:pt x="54" y="413"/>
                  </a:cubicBezTo>
                  <a:cubicBezTo>
                    <a:pt x="58" y="405"/>
                    <a:pt x="59" y="395"/>
                    <a:pt x="56" y="386"/>
                  </a:cubicBezTo>
                  <a:cubicBezTo>
                    <a:pt x="51" y="374"/>
                    <a:pt x="31" y="365"/>
                    <a:pt x="50" y="347"/>
                  </a:cubicBezTo>
                  <a:cubicBezTo>
                    <a:pt x="60" y="337"/>
                    <a:pt x="58" y="318"/>
                    <a:pt x="75" y="308"/>
                  </a:cubicBezTo>
                  <a:cubicBezTo>
                    <a:pt x="92" y="299"/>
                    <a:pt x="96" y="287"/>
                    <a:pt x="74" y="273"/>
                  </a:cubicBezTo>
                  <a:cubicBezTo>
                    <a:pt x="60" y="264"/>
                    <a:pt x="65" y="249"/>
                    <a:pt x="81" y="245"/>
                  </a:cubicBezTo>
                  <a:cubicBezTo>
                    <a:pt x="91" y="243"/>
                    <a:pt x="101" y="245"/>
                    <a:pt x="112" y="242"/>
                  </a:cubicBezTo>
                  <a:cubicBezTo>
                    <a:pt x="127" y="237"/>
                    <a:pt x="138" y="232"/>
                    <a:pt x="138" y="213"/>
                  </a:cubicBezTo>
                  <a:cubicBezTo>
                    <a:pt x="139" y="196"/>
                    <a:pt x="144" y="180"/>
                    <a:pt x="157" y="166"/>
                  </a:cubicBezTo>
                  <a:cubicBezTo>
                    <a:pt x="166" y="156"/>
                    <a:pt x="166" y="142"/>
                    <a:pt x="165" y="128"/>
                  </a:cubicBezTo>
                  <a:cubicBezTo>
                    <a:pt x="164" y="111"/>
                    <a:pt x="170" y="96"/>
                    <a:pt x="178" y="79"/>
                  </a:cubicBezTo>
                  <a:cubicBezTo>
                    <a:pt x="188" y="59"/>
                    <a:pt x="200" y="49"/>
                    <a:pt x="223" y="51"/>
                  </a:cubicBezTo>
                  <a:cubicBezTo>
                    <a:pt x="243" y="53"/>
                    <a:pt x="253" y="37"/>
                    <a:pt x="265" y="25"/>
                  </a:cubicBezTo>
                  <a:cubicBezTo>
                    <a:pt x="288" y="3"/>
                    <a:pt x="304" y="0"/>
                    <a:pt x="329" y="11"/>
                  </a:cubicBezTo>
                  <a:cubicBezTo>
                    <a:pt x="338" y="14"/>
                    <a:pt x="340" y="18"/>
                    <a:pt x="340" y="27"/>
                  </a:cubicBezTo>
                  <a:cubicBezTo>
                    <a:pt x="341" y="46"/>
                    <a:pt x="345" y="64"/>
                    <a:pt x="364" y="74"/>
                  </a:cubicBezTo>
                  <a:cubicBezTo>
                    <a:pt x="371" y="77"/>
                    <a:pt x="373" y="83"/>
                    <a:pt x="375" y="90"/>
                  </a:cubicBezTo>
                  <a:cubicBezTo>
                    <a:pt x="383" y="123"/>
                    <a:pt x="405" y="146"/>
                    <a:pt x="436" y="163"/>
                  </a:cubicBezTo>
                  <a:cubicBezTo>
                    <a:pt x="449" y="170"/>
                    <a:pt x="463" y="177"/>
                    <a:pt x="475" y="188"/>
                  </a:cubicBezTo>
                  <a:cubicBezTo>
                    <a:pt x="494" y="206"/>
                    <a:pt x="523" y="199"/>
                    <a:pt x="551" y="208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1656;p73"/>
            <p:cNvSpPr/>
            <p:nvPr/>
          </p:nvSpPr>
          <p:spPr>
            <a:xfrm>
              <a:off x="-24307802" y="3692525"/>
              <a:ext cx="3181350" cy="1928813"/>
            </a:xfrm>
            <a:custGeom>
              <a:avLst/>
              <a:gdLst/>
              <a:ahLst/>
              <a:cxnLst/>
              <a:rect l="l" t="t" r="r" b="b"/>
              <a:pathLst>
                <a:path w="848" h="514" extrusionOk="0">
                  <a:moveTo>
                    <a:pt x="7" y="470"/>
                  </a:moveTo>
                  <a:cubicBezTo>
                    <a:pt x="1" y="428"/>
                    <a:pt x="2" y="387"/>
                    <a:pt x="0" y="346"/>
                  </a:cubicBezTo>
                  <a:cubicBezTo>
                    <a:pt x="0" y="337"/>
                    <a:pt x="3" y="331"/>
                    <a:pt x="12" y="329"/>
                  </a:cubicBezTo>
                  <a:cubicBezTo>
                    <a:pt x="48" y="319"/>
                    <a:pt x="63" y="290"/>
                    <a:pt x="68" y="258"/>
                  </a:cubicBezTo>
                  <a:cubicBezTo>
                    <a:pt x="76" y="214"/>
                    <a:pt x="85" y="169"/>
                    <a:pt x="71" y="124"/>
                  </a:cubicBezTo>
                  <a:cubicBezTo>
                    <a:pt x="63" y="99"/>
                    <a:pt x="76" y="80"/>
                    <a:pt x="95" y="66"/>
                  </a:cubicBezTo>
                  <a:cubicBezTo>
                    <a:pt x="117" y="48"/>
                    <a:pt x="134" y="26"/>
                    <a:pt x="145" y="0"/>
                  </a:cubicBezTo>
                  <a:cubicBezTo>
                    <a:pt x="152" y="4"/>
                    <a:pt x="168" y="3"/>
                    <a:pt x="162" y="16"/>
                  </a:cubicBezTo>
                  <a:cubicBezTo>
                    <a:pt x="155" y="33"/>
                    <a:pt x="162" y="38"/>
                    <a:pt x="177" y="40"/>
                  </a:cubicBezTo>
                  <a:cubicBezTo>
                    <a:pt x="192" y="41"/>
                    <a:pt x="205" y="46"/>
                    <a:pt x="218" y="54"/>
                  </a:cubicBezTo>
                  <a:cubicBezTo>
                    <a:pt x="232" y="62"/>
                    <a:pt x="247" y="64"/>
                    <a:pt x="264" y="63"/>
                  </a:cubicBezTo>
                  <a:cubicBezTo>
                    <a:pt x="303" y="62"/>
                    <a:pt x="343" y="61"/>
                    <a:pt x="383" y="59"/>
                  </a:cubicBezTo>
                  <a:cubicBezTo>
                    <a:pt x="411" y="58"/>
                    <a:pt x="422" y="62"/>
                    <a:pt x="428" y="87"/>
                  </a:cubicBezTo>
                  <a:cubicBezTo>
                    <a:pt x="436" y="119"/>
                    <a:pt x="457" y="126"/>
                    <a:pt x="484" y="128"/>
                  </a:cubicBezTo>
                  <a:cubicBezTo>
                    <a:pt x="507" y="129"/>
                    <a:pt x="529" y="131"/>
                    <a:pt x="551" y="131"/>
                  </a:cubicBezTo>
                  <a:cubicBezTo>
                    <a:pt x="583" y="132"/>
                    <a:pt x="594" y="123"/>
                    <a:pt x="604" y="95"/>
                  </a:cubicBezTo>
                  <a:cubicBezTo>
                    <a:pt x="607" y="87"/>
                    <a:pt x="609" y="79"/>
                    <a:pt x="612" y="72"/>
                  </a:cubicBezTo>
                  <a:cubicBezTo>
                    <a:pt x="614" y="65"/>
                    <a:pt x="619" y="61"/>
                    <a:pt x="625" y="58"/>
                  </a:cubicBezTo>
                  <a:cubicBezTo>
                    <a:pt x="637" y="53"/>
                    <a:pt x="694" y="72"/>
                    <a:pt x="700" y="84"/>
                  </a:cubicBezTo>
                  <a:cubicBezTo>
                    <a:pt x="714" y="112"/>
                    <a:pt x="734" y="137"/>
                    <a:pt x="720" y="173"/>
                  </a:cubicBezTo>
                  <a:cubicBezTo>
                    <a:pt x="711" y="198"/>
                    <a:pt x="722" y="220"/>
                    <a:pt x="744" y="239"/>
                  </a:cubicBezTo>
                  <a:cubicBezTo>
                    <a:pt x="765" y="257"/>
                    <a:pt x="779" y="282"/>
                    <a:pt x="793" y="306"/>
                  </a:cubicBezTo>
                  <a:cubicBezTo>
                    <a:pt x="794" y="309"/>
                    <a:pt x="797" y="311"/>
                    <a:pt x="796" y="313"/>
                  </a:cubicBezTo>
                  <a:cubicBezTo>
                    <a:pt x="789" y="353"/>
                    <a:pt x="813" y="385"/>
                    <a:pt x="821" y="420"/>
                  </a:cubicBezTo>
                  <a:cubicBezTo>
                    <a:pt x="825" y="440"/>
                    <a:pt x="843" y="449"/>
                    <a:pt x="848" y="468"/>
                  </a:cubicBezTo>
                  <a:cubicBezTo>
                    <a:pt x="831" y="475"/>
                    <a:pt x="816" y="475"/>
                    <a:pt x="800" y="476"/>
                  </a:cubicBezTo>
                  <a:cubicBezTo>
                    <a:pt x="630" y="488"/>
                    <a:pt x="461" y="500"/>
                    <a:pt x="291" y="512"/>
                  </a:cubicBezTo>
                  <a:cubicBezTo>
                    <a:pt x="284" y="512"/>
                    <a:pt x="277" y="513"/>
                    <a:pt x="271" y="513"/>
                  </a:cubicBezTo>
                  <a:cubicBezTo>
                    <a:pt x="257" y="514"/>
                    <a:pt x="247" y="511"/>
                    <a:pt x="248" y="494"/>
                  </a:cubicBezTo>
                  <a:cubicBezTo>
                    <a:pt x="248" y="489"/>
                    <a:pt x="247" y="484"/>
                    <a:pt x="247" y="479"/>
                  </a:cubicBezTo>
                  <a:cubicBezTo>
                    <a:pt x="248" y="458"/>
                    <a:pt x="237" y="454"/>
                    <a:pt x="219" y="455"/>
                  </a:cubicBezTo>
                  <a:cubicBezTo>
                    <a:pt x="166" y="459"/>
                    <a:pt x="113" y="462"/>
                    <a:pt x="60" y="466"/>
                  </a:cubicBezTo>
                  <a:cubicBezTo>
                    <a:pt x="43" y="467"/>
                    <a:pt x="26" y="469"/>
                    <a:pt x="7" y="470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1657;p73"/>
            <p:cNvSpPr/>
            <p:nvPr/>
          </p:nvSpPr>
          <p:spPr>
            <a:xfrm>
              <a:off x="-31089600" y="-6034088"/>
              <a:ext cx="2457450" cy="3046413"/>
            </a:xfrm>
            <a:custGeom>
              <a:avLst/>
              <a:gdLst/>
              <a:ahLst/>
              <a:cxnLst/>
              <a:rect l="l" t="t" r="r" b="b"/>
              <a:pathLst>
                <a:path w="655" h="812" extrusionOk="0">
                  <a:moveTo>
                    <a:pt x="0" y="489"/>
                  </a:moveTo>
                  <a:cubicBezTo>
                    <a:pt x="33" y="492"/>
                    <a:pt x="58" y="472"/>
                    <a:pt x="88" y="466"/>
                  </a:cubicBezTo>
                  <a:cubicBezTo>
                    <a:pt x="103" y="463"/>
                    <a:pt x="114" y="453"/>
                    <a:pt x="117" y="437"/>
                  </a:cubicBezTo>
                  <a:cubicBezTo>
                    <a:pt x="120" y="415"/>
                    <a:pt x="132" y="412"/>
                    <a:pt x="151" y="420"/>
                  </a:cubicBezTo>
                  <a:cubicBezTo>
                    <a:pt x="171" y="428"/>
                    <a:pt x="184" y="419"/>
                    <a:pt x="197" y="401"/>
                  </a:cubicBezTo>
                  <a:cubicBezTo>
                    <a:pt x="226" y="362"/>
                    <a:pt x="254" y="324"/>
                    <a:pt x="265" y="276"/>
                  </a:cubicBezTo>
                  <a:cubicBezTo>
                    <a:pt x="268" y="263"/>
                    <a:pt x="277" y="259"/>
                    <a:pt x="288" y="257"/>
                  </a:cubicBezTo>
                  <a:cubicBezTo>
                    <a:pt x="317" y="252"/>
                    <a:pt x="340" y="240"/>
                    <a:pt x="355" y="213"/>
                  </a:cubicBezTo>
                  <a:cubicBezTo>
                    <a:pt x="360" y="206"/>
                    <a:pt x="367" y="199"/>
                    <a:pt x="375" y="194"/>
                  </a:cubicBezTo>
                  <a:cubicBezTo>
                    <a:pt x="403" y="177"/>
                    <a:pt x="422" y="156"/>
                    <a:pt x="424" y="121"/>
                  </a:cubicBezTo>
                  <a:cubicBezTo>
                    <a:pt x="424" y="110"/>
                    <a:pt x="434" y="100"/>
                    <a:pt x="445" y="94"/>
                  </a:cubicBezTo>
                  <a:cubicBezTo>
                    <a:pt x="479" y="75"/>
                    <a:pt x="485" y="47"/>
                    <a:pt x="475" y="10"/>
                  </a:cubicBezTo>
                  <a:cubicBezTo>
                    <a:pt x="526" y="7"/>
                    <a:pt x="576" y="4"/>
                    <a:pt x="629" y="0"/>
                  </a:cubicBezTo>
                  <a:cubicBezTo>
                    <a:pt x="634" y="271"/>
                    <a:pt x="645" y="538"/>
                    <a:pt x="655" y="812"/>
                  </a:cubicBezTo>
                  <a:cubicBezTo>
                    <a:pt x="636" y="794"/>
                    <a:pt x="608" y="795"/>
                    <a:pt x="609" y="762"/>
                  </a:cubicBezTo>
                  <a:cubicBezTo>
                    <a:pt x="610" y="749"/>
                    <a:pt x="594" y="748"/>
                    <a:pt x="585" y="745"/>
                  </a:cubicBezTo>
                  <a:cubicBezTo>
                    <a:pt x="551" y="735"/>
                    <a:pt x="528" y="718"/>
                    <a:pt x="526" y="678"/>
                  </a:cubicBezTo>
                  <a:cubicBezTo>
                    <a:pt x="526" y="652"/>
                    <a:pt x="500" y="632"/>
                    <a:pt x="468" y="630"/>
                  </a:cubicBezTo>
                  <a:cubicBezTo>
                    <a:pt x="445" y="629"/>
                    <a:pt x="421" y="631"/>
                    <a:pt x="399" y="619"/>
                  </a:cubicBezTo>
                  <a:cubicBezTo>
                    <a:pt x="393" y="616"/>
                    <a:pt x="386" y="616"/>
                    <a:pt x="380" y="620"/>
                  </a:cubicBezTo>
                  <a:cubicBezTo>
                    <a:pt x="362" y="629"/>
                    <a:pt x="342" y="626"/>
                    <a:pt x="325" y="620"/>
                  </a:cubicBezTo>
                  <a:cubicBezTo>
                    <a:pt x="304" y="612"/>
                    <a:pt x="286" y="613"/>
                    <a:pt x="268" y="623"/>
                  </a:cubicBezTo>
                  <a:cubicBezTo>
                    <a:pt x="248" y="634"/>
                    <a:pt x="231" y="630"/>
                    <a:pt x="213" y="616"/>
                  </a:cubicBezTo>
                  <a:cubicBezTo>
                    <a:pt x="191" y="599"/>
                    <a:pt x="163" y="592"/>
                    <a:pt x="142" y="572"/>
                  </a:cubicBezTo>
                  <a:cubicBezTo>
                    <a:pt x="128" y="559"/>
                    <a:pt x="106" y="566"/>
                    <a:pt x="88" y="566"/>
                  </a:cubicBezTo>
                  <a:cubicBezTo>
                    <a:pt x="33" y="564"/>
                    <a:pt x="25" y="560"/>
                    <a:pt x="7" y="510"/>
                  </a:cubicBezTo>
                  <a:cubicBezTo>
                    <a:pt x="4" y="504"/>
                    <a:pt x="3" y="498"/>
                    <a:pt x="0" y="489"/>
                  </a:cubicBezTo>
                  <a:close/>
                </a:path>
              </a:pathLst>
            </a:custGeom>
            <a:solidFill>
              <a:srgbClr val="B7FAB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1658;p73"/>
            <p:cNvSpPr/>
            <p:nvPr/>
          </p:nvSpPr>
          <p:spPr>
            <a:xfrm>
              <a:off x="-33947100" y="9634538"/>
              <a:ext cx="1838325" cy="3619500"/>
            </a:xfrm>
            <a:custGeom>
              <a:avLst/>
              <a:gdLst/>
              <a:ahLst/>
              <a:cxnLst/>
              <a:rect l="l" t="t" r="r" b="b"/>
              <a:pathLst>
                <a:path w="490" h="965" extrusionOk="0">
                  <a:moveTo>
                    <a:pt x="120" y="36"/>
                  </a:moveTo>
                  <a:cubicBezTo>
                    <a:pt x="137" y="40"/>
                    <a:pt x="142" y="48"/>
                    <a:pt x="146" y="61"/>
                  </a:cubicBezTo>
                  <a:cubicBezTo>
                    <a:pt x="151" y="76"/>
                    <a:pt x="159" y="75"/>
                    <a:pt x="167" y="62"/>
                  </a:cubicBezTo>
                  <a:cubicBezTo>
                    <a:pt x="170" y="58"/>
                    <a:pt x="169" y="50"/>
                    <a:pt x="172" y="48"/>
                  </a:cubicBezTo>
                  <a:cubicBezTo>
                    <a:pt x="181" y="42"/>
                    <a:pt x="198" y="43"/>
                    <a:pt x="193" y="25"/>
                  </a:cubicBezTo>
                  <a:cubicBezTo>
                    <a:pt x="189" y="11"/>
                    <a:pt x="174" y="12"/>
                    <a:pt x="162" y="11"/>
                  </a:cubicBezTo>
                  <a:cubicBezTo>
                    <a:pt x="222" y="7"/>
                    <a:pt x="282" y="4"/>
                    <a:pt x="342" y="0"/>
                  </a:cubicBezTo>
                  <a:cubicBezTo>
                    <a:pt x="357" y="0"/>
                    <a:pt x="366" y="1"/>
                    <a:pt x="367" y="21"/>
                  </a:cubicBezTo>
                  <a:cubicBezTo>
                    <a:pt x="368" y="111"/>
                    <a:pt x="370" y="201"/>
                    <a:pt x="372" y="291"/>
                  </a:cubicBezTo>
                  <a:cubicBezTo>
                    <a:pt x="372" y="297"/>
                    <a:pt x="368" y="303"/>
                    <a:pt x="364" y="315"/>
                  </a:cubicBezTo>
                  <a:cubicBezTo>
                    <a:pt x="352" y="271"/>
                    <a:pt x="314" y="275"/>
                    <a:pt x="289" y="260"/>
                  </a:cubicBezTo>
                  <a:cubicBezTo>
                    <a:pt x="285" y="257"/>
                    <a:pt x="279" y="261"/>
                    <a:pt x="276" y="266"/>
                  </a:cubicBezTo>
                  <a:cubicBezTo>
                    <a:pt x="272" y="271"/>
                    <a:pt x="276" y="276"/>
                    <a:pt x="279" y="280"/>
                  </a:cubicBezTo>
                  <a:cubicBezTo>
                    <a:pt x="288" y="293"/>
                    <a:pt x="298" y="306"/>
                    <a:pt x="307" y="319"/>
                  </a:cubicBezTo>
                  <a:cubicBezTo>
                    <a:pt x="322" y="341"/>
                    <a:pt x="320" y="357"/>
                    <a:pt x="300" y="375"/>
                  </a:cubicBezTo>
                  <a:cubicBezTo>
                    <a:pt x="290" y="384"/>
                    <a:pt x="272" y="393"/>
                    <a:pt x="278" y="408"/>
                  </a:cubicBezTo>
                  <a:cubicBezTo>
                    <a:pt x="284" y="425"/>
                    <a:pt x="304" y="412"/>
                    <a:pt x="317" y="417"/>
                  </a:cubicBezTo>
                  <a:cubicBezTo>
                    <a:pt x="329" y="421"/>
                    <a:pt x="341" y="414"/>
                    <a:pt x="352" y="411"/>
                  </a:cubicBezTo>
                  <a:cubicBezTo>
                    <a:pt x="360" y="410"/>
                    <a:pt x="367" y="408"/>
                    <a:pt x="375" y="416"/>
                  </a:cubicBezTo>
                  <a:cubicBezTo>
                    <a:pt x="364" y="428"/>
                    <a:pt x="350" y="428"/>
                    <a:pt x="338" y="428"/>
                  </a:cubicBezTo>
                  <a:cubicBezTo>
                    <a:pt x="311" y="428"/>
                    <a:pt x="287" y="441"/>
                    <a:pt x="260" y="441"/>
                  </a:cubicBezTo>
                  <a:cubicBezTo>
                    <a:pt x="249" y="441"/>
                    <a:pt x="228" y="477"/>
                    <a:pt x="230" y="488"/>
                  </a:cubicBezTo>
                  <a:cubicBezTo>
                    <a:pt x="231" y="496"/>
                    <a:pt x="239" y="497"/>
                    <a:pt x="244" y="500"/>
                  </a:cubicBezTo>
                  <a:cubicBezTo>
                    <a:pt x="274" y="521"/>
                    <a:pt x="308" y="530"/>
                    <a:pt x="343" y="539"/>
                  </a:cubicBezTo>
                  <a:cubicBezTo>
                    <a:pt x="353" y="542"/>
                    <a:pt x="363" y="542"/>
                    <a:pt x="371" y="551"/>
                  </a:cubicBezTo>
                  <a:cubicBezTo>
                    <a:pt x="422" y="599"/>
                    <a:pt x="425" y="599"/>
                    <a:pt x="490" y="601"/>
                  </a:cubicBezTo>
                  <a:cubicBezTo>
                    <a:pt x="487" y="607"/>
                    <a:pt x="482" y="606"/>
                    <a:pt x="477" y="606"/>
                  </a:cubicBezTo>
                  <a:cubicBezTo>
                    <a:pt x="446" y="612"/>
                    <a:pt x="446" y="612"/>
                    <a:pt x="455" y="644"/>
                  </a:cubicBezTo>
                  <a:cubicBezTo>
                    <a:pt x="439" y="652"/>
                    <a:pt x="411" y="634"/>
                    <a:pt x="407" y="665"/>
                  </a:cubicBezTo>
                  <a:cubicBezTo>
                    <a:pt x="404" y="687"/>
                    <a:pt x="421" y="702"/>
                    <a:pt x="448" y="708"/>
                  </a:cubicBezTo>
                  <a:cubicBezTo>
                    <a:pt x="433" y="718"/>
                    <a:pt x="424" y="732"/>
                    <a:pt x="429" y="748"/>
                  </a:cubicBezTo>
                  <a:cubicBezTo>
                    <a:pt x="433" y="762"/>
                    <a:pt x="435" y="769"/>
                    <a:pt x="418" y="773"/>
                  </a:cubicBezTo>
                  <a:cubicBezTo>
                    <a:pt x="412" y="775"/>
                    <a:pt x="407" y="782"/>
                    <a:pt x="411" y="788"/>
                  </a:cubicBezTo>
                  <a:cubicBezTo>
                    <a:pt x="421" y="802"/>
                    <a:pt x="411" y="813"/>
                    <a:pt x="409" y="825"/>
                  </a:cubicBezTo>
                  <a:cubicBezTo>
                    <a:pt x="408" y="841"/>
                    <a:pt x="390" y="856"/>
                    <a:pt x="408" y="873"/>
                  </a:cubicBezTo>
                  <a:cubicBezTo>
                    <a:pt x="412" y="876"/>
                    <a:pt x="403" y="880"/>
                    <a:pt x="401" y="885"/>
                  </a:cubicBezTo>
                  <a:cubicBezTo>
                    <a:pt x="396" y="904"/>
                    <a:pt x="389" y="922"/>
                    <a:pt x="404" y="941"/>
                  </a:cubicBezTo>
                  <a:cubicBezTo>
                    <a:pt x="416" y="955"/>
                    <a:pt x="408" y="960"/>
                    <a:pt x="392" y="962"/>
                  </a:cubicBezTo>
                  <a:cubicBezTo>
                    <a:pt x="376" y="965"/>
                    <a:pt x="360" y="961"/>
                    <a:pt x="344" y="962"/>
                  </a:cubicBezTo>
                  <a:cubicBezTo>
                    <a:pt x="330" y="963"/>
                    <a:pt x="321" y="949"/>
                    <a:pt x="320" y="933"/>
                  </a:cubicBezTo>
                  <a:cubicBezTo>
                    <a:pt x="320" y="925"/>
                    <a:pt x="321" y="917"/>
                    <a:pt x="319" y="909"/>
                  </a:cubicBezTo>
                  <a:cubicBezTo>
                    <a:pt x="317" y="899"/>
                    <a:pt x="312" y="892"/>
                    <a:pt x="298" y="892"/>
                  </a:cubicBezTo>
                  <a:cubicBezTo>
                    <a:pt x="264" y="892"/>
                    <a:pt x="235" y="870"/>
                    <a:pt x="223" y="841"/>
                  </a:cubicBezTo>
                  <a:cubicBezTo>
                    <a:pt x="221" y="836"/>
                    <a:pt x="217" y="832"/>
                    <a:pt x="215" y="827"/>
                  </a:cubicBezTo>
                  <a:cubicBezTo>
                    <a:pt x="202" y="792"/>
                    <a:pt x="181" y="759"/>
                    <a:pt x="199" y="719"/>
                  </a:cubicBezTo>
                  <a:cubicBezTo>
                    <a:pt x="204" y="709"/>
                    <a:pt x="206" y="694"/>
                    <a:pt x="197" y="680"/>
                  </a:cubicBezTo>
                  <a:cubicBezTo>
                    <a:pt x="181" y="686"/>
                    <a:pt x="170" y="707"/>
                    <a:pt x="148" y="694"/>
                  </a:cubicBezTo>
                  <a:cubicBezTo>
                    <a:pt x="142" y="690"/>
                    <a:pt x="134" y="702"/>
                    <a:pt x="138" y="710"/>
                  </a:cubicBezTo>
                  <a:cubicBezTo>
                    <a:pt x="143" y="721"/>
                    <a:pt x="151" y="730"/>
                    <a:pt x="157" y="741"/>
                  </a:cubicBezTo>
                  <a:cubicBezTo>
                    <a:pt x="158" y="743"/>
                    <a:pt x="157" y="749"/>
                    <a:pt x="155" y="752"/>
                  </a:cubicBezTo>
                  <a:cubicBezTo>
                    <a:pt x="153" y="755"/>
                    <a:pt x="148" y="755"/>
                    <a:pt x="145" y="751"/>
                  </a:cubicBezTo>
                  <a:cubicBezTo>
                    <a:pt x="137" y="739"/>
                    <a:pt x="120" y="742"/>
                    <a:pt x="110" y="729"/>
                  </a:cubicBezTo>
                  <a:cubicBezTo>
                    <a:pt x="92" y="705"/>
                    <a:pt x="71" y="686"/>
                    <a:pt x="34" y="690"/>
                  </a:cubicBezTo>
                  <a:cubicBezTo>
                    <a:pt x="12" y="692"/>
                    <a:pt x="15" y="660"/>
                    <a:pt x="9" y="642"/>
                  </a:cubicBezTo>
                  <a:cubicBezTo>
                    <a:pt x="6" y="631"/>
                    <a:pt x="0" y="607"/>
                    <a:pt x="13" y="608"/>
                  </a:cubicBezTo>
                  <a:cubicBezTo>
                    <a:pt x="54" y="608"/>
                    <a:pt x="49" y="576"/>
                    <a:pt x="58" y="553"/>
                  </a:cubicBezTo>
                  <a:cubicBezTo>
                    <a:pt x="63" y="538"/>
                    <a:pt x="69" y="524"/>
                    <a:pt x="75" y="509"/>
                  </a:cubicBezTo>
                  <a:cubicBezTo>
                    <a:pt x="86" y="487"/>
                    <a:pt x="94" y="463"/>
                    <a:pt x="98" y="437"/>
                  </a:cubicBezTo>
                  <a:cubicBezTo>
                    <a:pt x="103" y="401"/>
                    <a:pt x="123" y="367"/>
                    <a:pt x="111" y="328"/>
                  </a:cubicBezTo>
                  <a:cubicBezTo>
                    <a:pt x="109" y="322"/>
                    <a:pt x="113" y="315"/>
                    <a:pt x="115" y="309"/>
                  </a:cubicBezTo>
                  <a:cubicBezTo>
                    <a:pt x="127" y="273"/>
                    <a:pt x="138" y="237"/>
                    <a:pt x="149" y="201"/>
                  </a:cubicBezTo>
                  <a:cubicBezTo>
                    <a:pt x="150" y="199"/>
                    <a:pt x="152" y="195"/>
                    <a:pt x="151" y="194"/>
                  </a:cubicBezTo>
                  <a:cubicBezTo>
                    <a:pt x="131" y="166"/>
                    <a:pt x="154" y="133"/>
                    <a:pt x="138" y="104"/>
                  </a:cubicBezTo>
                  <a:cubicBezTo>
                    <a:pt x="128" y="86"/>
                    <a:pt x="120" y="63"/>
                    <a:pt x="120" y="36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1659;p73"/>
            <p:cNvSpPr/>
            <p:nvPr/>
          </p:nvSpPr>
          <p:spPr>
            <a:xfrm>
              <a:off x="-32204025" y="-5992813"/>
              <a:ext cx="2859088" cy="1755775"/>
            </a:xfrm>
            <a:custGeom>
              <a:avLst/>
              <a:gdLst/>
              <a:ahLst/>
              <a:cxnLst/>
              <a:rect l="l" t="t" r="r" b="b"/>
              <a:pathLst>
                <a:path w="762" h="468" extrusionOk="0">
                  <a:moveTo>
                    <a:pt x="0" y="343"/>
                  </a:moveTo>
                  <a:cubicBezTo>
                    <a:pt x="0" y="323"/>
                    <a:pt x="5" y="306"/>
                    <a:pt x="25" y="297"/>
                  </a:cubicBezTo>
                  <a:cubicBezTo>
                    <a:pt x="52" y="285"/>
                    <a:pt x="64" y="267"/>
                    <a:pt x="63" y="235"/>
                  </a:cubicBezTo>
                  <a:cubicBezTo>
                    <a:pt x="62" y="194"/>
                    <a:pt x="98" y="153"/>
                    <a:pt x="137" y="142"/>
                  </a:cubicBezTo>
                  <a:cubicBezTo>
                    <a:pt x="144" y="140"/>
                    <a:pt x="150" y="138"/>
                    <a:pt x="156" y="136"/>
                  </a:cubicBezTo>
                  <a:cubicBezTo>
                    <a:pt x="200" y="119"/>
                    <a:pt x="210" y="108"/>
                    <a:pt x="207" y="63"/>
                  </a:cubicBezTo>
                  <a:cubicBezTo>
                    <a:pt x="206" y="45"/>
                    <a:pt x="211" y="42"/>
                    <a:pt x="224" y="40"/>
                  </a:cubicBezTo>
                  <a:cubicBezTo>
                    <a:pt x="245" y="38"/>
                    <a:pt x="266" y="37"/>
                    <a:pt x="288" y="35"/>
                  </a:cubicBezTo>
                  <a:cubicBezTo>
                    <a:pt x="434" y="19"/>
                    <a:pt x="582" y="12"/>
                    <a:pt x="729" y="1"/>
                  </a:cubicBezTo>
                  <a:cubicBezTo>
                    <a:pt x="740" y="0"/>
                    <a:pt x="750" y="0"/>
                    <a:pt x="754" y="13"/>
                  </a:cubicBezTo>
                  <a:cubicBezTo>
                    <a:pt x="760" y="28"/>
                    <a:pt x="762" y="41"/>
                    <a:pt x="750" y="53"/>
                  </a:cubicBezTo>
                  <a:cubicBezTo>
                    <a:pt x="744" y="59"/>
                    <a:pt x="737" y="63"/>
                    <a:pt x="731" y="68"/>
                  </a:cubicBezTo>
                  <a:cubicBezTo>
                    <a:pt x="718" y="78"/>
                    <a:pt x="705" y="90"/>
                    <a:pt x="704" y="106"/>
                  </a:cubicBezTo>
                  <a:cubicBezTo>
                    <a:pt x="702" y="135"/>
                    <a:pt x="686" y="152"/>
                    <a:pt x="664" y="166"/>
                  </a:cubicBezTo>
                  <a:cubicBezTo>
                    <a:pt x="653" y="173"/>
                    <a:pt x="643" y="183"/>
                    <a:pt x="636" y="194"/>
                  </a:cubicBezTo>
                  <a:cubicBezTo>
                    <a:pt x="622" y="214"/>
                    <a:pt x="604" y="226"/>
                    <a:pt x="580" y="229"/>
                  </a:cubicBezTo>
                  <a:cubicBezTo>
                    <a:pt x="561" y="231"/>
                    <a:pt x="549" y="241"/>
                    <a:pt x="545" y="261"/>
                  </a:cubicBezTo>
                  <a:cubicBezTo>
                    <a:pt x="535" y="305"/>
                    <a:pt x="510" y="341"/>
                    <a:pt x="483" y="376"/>
                  </a:cubicBezTo>
                  <a:cubicBezTo>
                    <a:pt x="472" y="390"/>
                    <a:pt x="462" y="396"/>
                    <a:pt x="443" y="389"/>
                  </a:cubicBezTo>
                  <a:cubicBezTo>
                    <a:pt x="416" y="379"/>
                    <a:pt x="410" y="383"/>
                    <a:pt x="400" y="413"/>
                  </a:cubicBezTo>
                  <a:cubicBezTo>
                    <a:pt x="394" y="430"/>
                    <a:pt x="383" y="441"/>
                    <a:pt x="366" y="442"/>
                  </a:cubicBezTo>
                  <a:cubicBezTo>
                    <a:pt x="344" y="443"/>
                    <a:pt x="327" y="456"/>
                    <a:pt x="306" y="461"/>
                  </a:cubicBezTo>
                  <a:cubicBezTo>
                    <a:pt x="279" y="468"/>
                    <a:pt x="256" y="458"/>
                    <a:pt x="231" y="459"/>
                  </a:cubicBezTo>
                  <a:cubicBezTo>
                    <a:pt x="204" y="460"/>
                    <a:pt x="179" y="457"/>
                    <a:pt x="155" y="446"/>
                  </a:cubicBezTo>
                  <a:cubicBezTo>
                    <a:pt x="145" y="442"/>
                    <a:pt x="134" y="441"/>
                    <a:pt x="124" y="439"/>
                  </a:cubicBezTo>
                  <a:cubicBezTo>
                    <a:pt x="102" y="435"/>
                    <a:pt x="76" y="439"/>
                    <a:pt x="65" y="411"/>
                  </a:cubicBezTo>
                  <a:cubicBezTo>
                    <a:pt x="63" y="405"/>
                    <a:pt x="54" y="405"/>
                    <a:pt x="48" y="403"/>
                  </a:cubicBezTo>
                  <a:cubicBezTo>
                    <a:pt x="15" y="393"/>
                    <a:pt x="1" y="374"/>
                    <a:pt x="0" y="343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1660;p73"/>
            <p:cNvSpPr/>
            <p:nvPr/>
          </p:nvSpPr>
          <p:spPr>
            <a:xfrm>
              <a:off x="-26055639" y="-8302625"/>
              <a:ext cx="1879600" cy="2303463"/>
            </a:xfrm>
            <a:custGeom>
              <a:avLst/>
              <a:gdLst/>
              <a:ahLst/>
              <a:cxnLst/>
              <a:rect l="l" t="t" r="r" b="b"/>
              <a:pathLst>
                <a:path w="501" h="614" extrusionOk="0">
                  <a:moveTo>
                    <a:pt x="501" y="284"/>
                  </a:moveTo>
                  <a:cubicBezTo>
                    <a:pt x="483" y="285"/>
                    <a:pt x="466" y="286"/>
                    <a:pt x="449" y="287"/>
                  </a:cubicBezTo>
                  <a:cubicBezTo>
                    <a:pt x="431" y="288"/>
                    <a:pt x="414" y="289"/>
                    <a:pt x="395" y="296"/>
                  </a:cubicBezTo>
                  <a:cubicBezTo>
                    <a:pt x="398" y="352"/>
                    <a:pt x="400" y="409"/>
                    <a:pt x="403" y="466"/>
                  </a:cubicBezTo>
                  <a:cubicBezTo>
                    <a:pt x="405" y="503"/>
                    <a:pt x="406" y="540"/>
                    <a:pt x="409" y="577"/>
                  </a:cubicBezTo>
                  <a:cubicBezTo>
                    <a:pt x="410" y="593"/>
                    <a:pt x="405" y="599"/>
                    <a:pt x="390" y="600"/>
                  </a:cubicBezTo>
                  <a:cubicBezTo>
                    <a:pt x="345" y="603"/>
                    <a:pt x="300" y="608"/>
                    <a:pt x="255" y="611"/>
                  </a:cubicBezTo>
                  <a:cubicBezTo>
                    <a:pt x="249" y="612"/>
                    <a:pt x="238" y="614"/>
                    <a:pt x="239" y="605"/>
                  </a:cubicBezTo>
                  <a:cubicBezTo>
                    <a:pt x="239" y="574"/>
                    <a:pt x="217" y="580"/>
                    <a:pt x="199" y="581"/>
                  </a:cubicBezTo>
                  <a:cubicBezTo>
                    <a:pt x="178" y="582"/>
                    <a:pt x="158" y="573"/>
                    <a:pt x="136" y="573"/>
                  </a:cubicBezTo>
                  <a:cubicBezTo>
                    <a:pt x="131" y="572"/>
                    <a:pt x="125" y="572"/>
                    <a:pt x="122" y="566"/>
                  </a:cubicBezTo>
                  <a:cubicBezTo>
                    <a:pt x="105" y="535"/>
                    <a:pt x="81" y="546"/>
                    <a:pt x="58" y="558"/>
                  </a:cubicBezTo>
                  <a:cubicBezTo>
                    <a:pt x="44" y="565"/>
                    <a:pt x="31" y="570"/>
                    <a:pt x="17" y="562"/>
                  </a:cubicBezTo>
                  <a:cubicBezTo>
                    <a:pt x="0" y="552"/>
                    <a:pt x="0" y="536"/>
                    <a:pt x="17" y="527"/>
                  </a:cubicBezTo>
                  <a:cubicBezTo>
                    <a:pt x="34" y="518"/>
                    <a:pt x="42" y="506"/>
                    <a:pt x="50" y="489"/>
                  </a:cubicBezTo>
                  <a:cubicBezTo>
                    <a:pt x="63" y="460"/>
                    <a:pt x="63" y="427"/>
                    <a:pt x="79" y="398"/>
                  </a:cubicBezTo>
                  <a:cubicBezTo>
                    <a:pt x="91" y="378"/>
                    <a:pt x="85" y="350"/>
                    <a:pt x="61" y="335"/>
                  </a:cubicBezTo>
                  <a:cubicBezTo>
                    <a:pt x="36" y="319"/>
                    <a:pt x="33" y="287"/>
                    <a:pt x="8" y="272"/>
                  </a:cubicBezTo>
                  <a:cubicBezTo>
                    <a:pt x="1" y="267"/>
                    <a:pt x="3" y="261"/>
                    <a:pt x="7" y="254"/>
                  </a:cubicBezTo>
                  <a:cubicBezTo>
                    <a:pt x="19" y="237"/>
                    <a:pt x="15" y="219"/>
                    <a:pt x="3" y="196"/>
                  </a:cubicBezTo>
                  <a:cubicBezTo>
                    <a:pt x="30" y="204"/>
                    <a:pt x="53" y="203"/>
                    <a:pt x="76" y="200"/>
                  </a:cubicBezTo>
                  <a:cubicBezTo>
                    <a:pt x="86" y="199"/>
                    <a:pt x="96" y="199"/>
                    <a:pt x="99" y="214"/>
                  </a:cubicBezTo>
                  <a:cubicBezTo>
                    <a:pt x="102" y="227"/>
                    <a:pt x="113" y="235"/>
                    <a:pt x="127" y="229"/>
                  </a:cubicBezTo>
                  <a:cubicBezTo>
                    <a:pt x="139" y="224"/>
                    <a:pt x="131" y="214"/>
                    <a:pt x="130" y="205"/>
                  </a:cubicBezTo>
                  <a:cubicBezTo>
                    <a:pt x="129" y="197"/>
                    <a:pt x="130" y="189"/>
                    <a:pt x="131" y="181"/>
                  </a:cubicBezTo>
                  <a:cubicBezTo>
                    <a:pt x="131" y="169"/>
                    <a:pt x="123" y="157"/>
                    <a:pt x="113" y="159"/>
                  </a:cubicBezTo>
                  <a:cubicBezTo>
                    <a:pt x="90" y="165"/>
                    <a:pt x="89" y="153"/>
                    <a:pt x="90" y="137"/>
                  </a:cubicBezTo>
                  <a:cubicBezTo>
                    <a:pt x="92" y="106"/>
                    <a:pt x="81" y="78"/>
                    <a:pt x="71" y="48"/>
                  </a:cubicBezTo>
                  <a:cubicBezTo>
                    <a:pt x="86" y="43"/>
                    <a:pt x="96" y="51"/>
                    <a:pt x="105" y="56"/>
                  </a:cubicBezTo>
                  <a:cubicBezTo>
                    <a:pt x="121" y="64"/>
                    <a:pt x="136" y="70"/>
                    <a:pt x="154" y="71"/>
                  </a:cubicBezTo>
                  <a:cubicBezTo>
                    <a:pt x="171" y="71"/>
                    <a:pt x="183" y="83"/>
                    <a:pt x="196" y="92"/>
                  </a:cubicBezTo>
                  <a:cubicBezTo>
                    <a:pt x="225" y="111"/>
                    <a:pt x="247" y="99"/>
                    <a:pt x="249" y="64"/>
                  </a:cubicBezTo>
                  <a:cubicBezTo>
                    <a:pt x="249" y="53"/>
                    <a:pt x="249" y="43"/>
                    <a:pt x="249" y="29"/>
                  </a:cubicBezTo>
                  <a:cubicBezTo>
                    <a:pt x="269" y="36"/>
                    <a:pt x="289" y="45"/>
                    <a:pt x="305" y="27"/>
                  </a:cubicBezTo>
                  <a:cubicBezTo>
                    <a:pt x="324" y="41"/>
                    <a:pt x="310" y="64"/>
                    <a:pt x="325" y="76"/>
                  </a:cubicBezTo>
                  <a:cubicBezTo>
                    <a:pt x="340" y="80"/>
                    <a:pt x="343" y="60"/>
                    <a:pt x="356" y="61"/>
                  </a:cubicBezTo>
                  <a:cubicBezTo>
                    <a:pt x="371" y="74"/>
                    <a:pt x="376" y="91"/>
                    <a:pt x="376" y="111"/>
                  </a:cubicBezTo>
                  <a:cubicBezTo>
                    <a:pt x="374" y="138"/>
                    <a:pt x="370" y="166"/>
                    <a:pt x="403" y="183"/>
                  </a:cubicBezTo>
                  <a:cubicBezTo>
                    <a:pt x="411" y="187"/>
                    <a:pt x="412" y="207"/>
                    <a:pt x="416" y="219"/>
                  </a:cubicBezTo>
                  <a:cubicBezTo>
                    <a:pt x="420" y="230"/>
                    <a:pt x="424" y="241"/>
                    <a:pt x="438" y="237"/>
                  </a:cubicBezTo>
                  <a:cubicBezTo>
                    <a:pt x="450" y="233"/>
                    <a:pt x="452" y="220"/>
                    <a:pt x="447" y="210"/>
                  </a:cubicBezTo>
                  <a:cubicBezTo>
                    <a:pt x="436" y="188"/>
                    <a:pt x="444" y="158"/>
                    <a:pt x="417" y="144"/>
                  </a:cubicBezTo>
                  <a:cubicBezTo>
                    <a:pt x="413" y="110"/>
                    <a:pt x="408" y="77"/>
                    <a:pt x="395" y="45"/>
                  </a:cubicBezTo>
                  <a:cubicBezTo>
                    <a:pt x="389" y="31"/>
                    <a:pt x="437" y="0"/>
                    <a:pt x="452" y="5"/>
                  </a:cubicBezTo>
                  <a:cubicBezTo>
                    <a:pt x="458" y="7"/>
                    <a:pt x="459" y="11"/>
                    <a:pt x="458" y="17"/>
                  </a:cubicBezTo>
                  <a:cubicBezTo>
                    <a:pt x="458" y="26"/>
                    <a:pt x="460" y="36"/>
                    <a:pt x="460" y="45"/>
                  </a:cubicBezTo>
                  <a:cubicBezTo>
                    <a:pt x="455" y="127"/>
                    <a:pt x="484" y="204"/>
                    <a:pt x="501" y="284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1661;p73"/>
            <p:cNvSpPr/>
            <p:nvPr/>
          </p:nvSpPr>
          <p:spPr>
            <a:xfrm>
              <a:off x="-26093739" y="-3021013"/>
              <a:ext cx="1665288" cy="2951163"/>
            </a:xfrm>
            <a:custGeom>
              <a:avLst/>
              <a:gdLst/>
              <a:ahLst/>
              <a:cxnLst/>
              <a:rect l="l" t="t" r="r" b="b"/>
              <a:pathLst>
                <a:path w="444" h="787" extrusionOk="0">
                  <a:moveTo>
                    <a:pt x="107" y="76"/>
                  </a:moveTo>
                  <a:cubicBezTo>
                    <a:pt x="144" y="84"/>
                    <a:pt x="174" y="70"/>
                    <a:pt x="204" y="63"/>
                  </a:cubicBezTo>
                  <a:cubicBezTo>
                    <a:pt x="233" y="56"/>
                    <a:pt x="259" y="32"/>
                    <a:pt x="274" y="0"/>
                  </a:cubicBezTo>
                  <a:cubicBezTo>
                    <a:pt x="280" y="23"/>
                    <a:pt x="280" y="46"/>
                    <a:pt x="281" y="68"/>
                  </a:cubicBezTo>
                  <a:cubicBezTo>
                    <a:pt x="287" y="200"/>
                    <a:pt x="293" y="333"/>
                    <a:pt x="298" y="465"/>
                  </a:cubicBezTo>
                  <a:cubicBezTo>
                    <a:pt x="299" y="486"/>
                    <a:pt x="308" y="503"/>
                    <a:pt x="319" y="520"/>
                  </a:cubicBezTo>
                  <a:cubicBezTo>
                    <a:pt x="328" y="534"/>
                    <a:pt x="340" y="547"/>
                    <a:pt x="349" y="562"/>
                  </a:cubicBezTo>
                  <a:cubicBezTo>
                    <a:pt x="357" y="574"/>
                    <a:pt x="367" y="585"/>
                    <a:pt x="365" y="602"/>
                  </a:cubicBezTo>
                  <a:cubicBezTo>
                    <a:pt x="361" y="632"/>
                    <a:pt x="384" y="656"/>
                    <a:pt x="383" y="686"/>
                  </a:cubicBezTo>
                  <a:cubicBezTo>
                    <a:pt x="383" y="695"/>
                    <a:pt x="394" y="700"/>
                    <a:pt x="403" y="703"/>
                  </a:cubicBezTo>
                  <a:cubicBezTo>
                    <a:pt x="415" y="705"/>
                    <a:pt x="426" y="708"/>
                    <a:pt x="444" y="712"/>
                  </a:cubicBezTo>
                  <a:cubicBezTo>
                    <a:pt x="376" y="736"/>
                    <a:pt x="314" y="758"/>
                    <a:pt x="252" y="781"/>
                  </a:cubicBezTo>
                  <a:cubicBezTo>
                    <a:pt x="234" y="787"/>
                    <a:pt x="223" y="785"/>
                    <a:pt x="211" y="770"/>
                  </a:cubicBezTo>
                  <a:cubicBezTo>
                    <a:pt x="197" y="752"/>
                    <a:pt x="183" y="728"/>
                    <a:pt x="153" y="747"/>
                  </a:cubicBezTo>
                  <a:cubicBezTo>
                    <a:pt x="130" y="729"/>
                    <a:pt x="105" y="712"/>
                    <a:pt x="84" y="692"/>
                  </a:cubicBezTo>
                  <a:cubicBezTo>
                    <a:pt x="77" y="686"/>
                    <a:pt x="89" y="673"/>
                    <a:pt x="91" y="663"/>
                  </a:cubicBezTo>
                  <a:cubicBezTo>
                    <a:pt x="92" y="647"/>
                    <a:pt x="93" y="633"/>
                    <a:pt x="73" y="630"/>
                  </a:cubicBezTo>
                  <a:cubicBezTo>
                    <a:pt x="66" y="628"/>
                    <a:pt x="61" y="623"/>
                    <a:pt x="55" y="621"/>
                  </a:cubicBezTo>
                  <a:cubicBezTo>
                    <a:pt x="37" y="617"/>
                    <a:pt x="32" y="608"/>
                    <a:pt x="44" y="594"/>
                  </a:cubicBezTo>
                  <a:cubicBezTo>
                    <a:pt x="54" y="582"/>
                    <a:pt x="60" y="572"/>
                    <a:pt x="44" y="561"/>
                  </a:cubicBezTo>
                  <a:cubicBezTo>
                    <a:pt x="50" y="530"/>
                    <a:pt x="25" y="503"/>
                    <a:pt x="34" y="472"/>
                  </a:cubicBezTo>
                  <a:cubicBezTo>
                    <a:pt x="41" y="448"/>
                    <a:pt x="29" y="431"/>
                    <a:pt x="15" y="415"/>
                  </a:cubicBezTo>
                  <a:cubicBezTo>
                    <a:pt x="1" y="399"/>
                    <a:pt x="0" y="385"/>
                    <a:pt x="14" y="369"/>
                  </a:cubicBezTo>
                  <a:cubicBezTo>
                    <a:pt x="22" y="361"/>
                    <a:pt x="25" y="352"/>
                    <a:pt x="27" y="341"/>
                  </a:cubicBezTo>
                  <a:cubicBezTo>
                    <a:pt x="33" y="306"/>
                    <a:pt x="48" y="298"/>
                    <a:pt x="83" y="308"/>
                  </a:cubicBezTo>
                  <a:cubicBezTo>
                    <a:pt x="128" y="322"/>
                    <a:pt x="173" y="294"/>
                    <a:pt x="178" y="248"/>
                  </a:cubicBezTo>
                  <a:cubicBezTo>
                    <a:pt x="181" y="221"/>
                    <a:pt x="193" y="190"/>
                    <a:pt x="152" y="179"/>
                  </a:cubicBezTo>
                  <a:cubicBezTo>
                    <a:pt x="146" y="177"/>
                    <a:pt x="152" y="173"/>
                    <a:pt x="153" y="170"/>
                  </a:cubicBezTo>
                  <a:cubicBezTo>
                    <a:pt x="156" y="159"/>
                    <a:pt x="154" y="153"/>
                    <a:pt x="144" y="147"/>
                  </a:cubicBezTo>
                  <a:cubicBezTo>
                    <a:pt x="120" y="133"/>
                    <a:pt x="114" y="108"/>
                    <a:pt x="107" y="76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1662;p73"/>
            <p:cNvSpPr/>
            <p:nvPr/>
          </p:nvSpPr>
          <p:spPr>
            <a:xfrm>
              <a:off x="-26389012" y="-7564438"/>
              <a:ext cx="1376363" cy="4981575"/>
            </a:xfrm>
            <a:custGeom>
              <a:avLst/>
              <a:gdLst/>
              <a:ahLst/>
              <a:cxnLst/>
              <a:rect l="l" t="t" r="r" b="b"/>
              <a:pathLst>
                <a:path w="367" h="1328" extrusionOk="0">
                  <a:moveTo>
                    <a:pt x="16" y="558"/>
                  </a:moveTo>
                  <a:cubicBezTo>
                    <a:pt x="73" y="513"/>
                    <a:pt x="58" y="454"/>
                    <a:pt x="60" y="400"/>
                  </a:cubicBezTo>
                  <a:cubicBezTo>
                    <a:pt x="61" y="389"/>
                    <a:pt x="59" y="376"/>
                    <a:pt x="52" y="366"/>
                  </a:cubicBezTo>
                  <a:cubicBezTo>
                    <a:pt x="45" y="356"/>
                    <a:pt x="39" y="345"/>
                    <a:pt x="49" y="333"/>
                  </a:cubicBezTo>
                  <a:cubicBezTo>
                    <a:pt x="50" y="333"/>
                    <a:pt x="50" y="331"/>
                    <a:pt x="50" y="330"/>
                  </a:cubicBezTo>
                  <a:cubicBezTo>
                    <a:pt x="34" y="286"/>
                    <a:pt x="66" y="259"/>
                    <a:pt x="85" y="228"/>
                  </a:cubicBezTo>
                  <a:cubicBezTo>
                    <a:pt x="94" y="214"/>
                    <a:pt x="99" y="200"/>
                    <a:pt x="100" y="183"/>
                  </a:cubicBezTo>
                  <a:cubicBezTo>
                    <a:pt x="101" y="167"/>
                    <a:pt x="99" y="155"/>
                    <a:pt x="78" y="148"/>
                  </a:cubicBezTo>
                  <a:cubicBezTo>
                    <a:pt x="52" y="141"/>
                    <a:pt x="39" y="117"/>
                    <a:pt x="35" y="91"/>
                  </a:cubicBezTo>
                  <a:cubicBezTo>
                    <a:pt x="33" y="77"/>
                    <a:pt x="33" y="66"/>
                    <a:pt x="15" y="72"/>
                  </a:cubicBezTo>
                  <a:cubicBezTo>
                    <a:pt x="6" y="74"/>
                    <a:pt x="3" y="70"/>
                    <a:pt x="2" y="62"/>
                  </a:cubicBezTo>
                  <a:cubicBezTo>
                    <a:pt x="0" y="55"/>
                    <a:pt x="3" y="52"/>
                    <a:pt x="10" y="48"/>
                  </a:cubicBezTo>
                  <a:cubicBezTo>
                    <a:pt x="31" y="33"/>
                    <a:pt x="51" y="16"/>
                    <a:pt x="71" y="0"/>
                  </a:cubicBezTo>
                  <a:cubicBezTo>
                    <a:pt x="83" y="18"/>
                    <a:pt x="94" y="36"/>
                    <a:pt x="75" y="57"/>
                  </a:cubicBezTo>
                  <a:cubicBezTo>
                    <a:pt x="66" y="67"/>
                    <a:pt x="69" y="78"/>
                    <a:pt x="79" y="85"/>
                  </a:cubicBezTo>
                  <a:cubicBezTo>
                    <a:pt x="108" y="103"/>
                    <a:pt x="116" y="139"/>
                    <a:pt x="144" y="159"/>
                  </a:cubicBezTo>
                  <a:cubicBezTo>
                    <a:pt x="161" y="172"/>
                    <a:pt x="158" y="199"/>
                    <a:pt x="141" y="216"/>
                  </a:cubicBezTo>
                  <a:cubicBezTo>
                    <a:pt x="130" y="228"/>
                    <a:pt x="119" y="235"/>
                    <a:pt x="129" y="255"/>
                  </a:cubicBezTo>
                  <a:cubicBezTo>
                    <a:pt x="137" y="269"/>
                    <a:pt x="117" y="306"/>
                    <a:pt x="100" y="311"/>
                  </a:cubicBezTo>
                  <a:cubicBezTo>
                    <a:pt x="81" y="316"/>
                    <a:pt x="73" y="327"/>
                    <a:pt x="75" y="345"/>
                  </a:cubicBezTo>
                  <a:cubicBezTo>
                    <a:pt x="76" y="363"/>
                    <a:pt x="84" y="378"/>
                    <a:pt x="103" y="384"/>
                  </a:cubicBezTo>
                  <a:cubicBezTo>
                    <a:pt x="113" y="387"/>
                    <a:pt x="123" y="390"/>
                    <a:pt x="135" y="394"/>
                  </a:cubicBezTo>
                  <a:cubicBezTo>
                    <a:pt x="129" y="408"/>
                    <a:pt x="122" y="422"/>
                    <a:pt x="128" y="438"/>
                  </a:cubicBezTo>
                  <a:cubicBezTo>
                    <a:pt x="134" y="453"/>
                    <a:pt x="127" y="464"/>
                    <a:pt x="115" y="477"/>
                  </a:cubicBezTo>
                  <a:cubicBezTo>
                    <a:pt x="90" y="504"/>
                    <a:pt x="79" y="538"/>
                    <a:pt x="90" y="576"/>
                  </a:cubicBezTo>
                  <a:cubicBezTo>
                    <a:pt x="92" y="585"/>
                    <a:pt x="96" y="597"/>
                    <a:pt x="105" y="597"/>
                  </a:cubicBezTo>
                  <a:cubicBezTo>
                    <a:pt x="128" y="595"/>
                    <a:pt x="140" y="618"/>
                    <a:pt x="163" y="618"/>
                  </a:cubicBezTo>
                  <a:cubicBezTo>
                    <a:pt x="182" y="618"/>
                    <a:pt x="192" y="636"/>
                    <a:pt x="196" y="653"/>
                  </a:cubicBezTo>
                  <a:cubicBezTo>
                    <a:pt x="199" y="672"/>
                    <a:pt x="208" y="681"/>
                    <a:pt x="227" y="681"/>
                  </a:cubicBezTo>
                  <a:cubicBezTo>
                    <a:pt x="253" y="682"/>
                    <a:pt x="271" y="706"/>
                    <a:pt x="299" y="702"/>
                  </a:cubicBezTo>
                  <a:cubicBezTo>
                    <a:pt x="296" y="718"/>
                    <a:pt x="285" y="711"/>
                    <a:pt x="279" y="713"/>
                  </a:cubicBezTo>
                  <a:cubicBezTo>
                    <a:pt x="257" y="723"/>
                    <a:pt x="250" y="735"/>
                    <a:pt x="260" y="756"/>
                  </a:cubicBezTo>
                  <a:cubicBezTo>
                    <a:pt x="266" y="768"/>
                    <a:pt x="266" y="775"/>
                    <a:pt x="258" y="784"/>
                  </a:cubicBezTo>
                  <a:cubicBezTo>
                    <a:pt x="218" y="828"/>
                    <a:pt x="217" y="835"/>
                    <a:pt x="244" y="883"/>
                  </a:cubicBezTo>
                  <a:cubicBezTo>
                    <a:pt x="254" y="901"/>
                    <a:pt x="283" y="930"/>
                    <a:pt x="303" y="941"/>
                  </a:cubicBezTo>
                  <a:cubicBezTo>
                    <a:pt x="286" y="959"/>
                    <a:pt x="289" y="980"/>
                    <a:pt x="296" y="1001"/>
                  </a:cubicBezTo>
                  <a:cubicBezTo>
                    <a:pt x="301" y="1014"/>
                    <a:pt x="305" y="1028"/>
                    <a:pt x="308" y="1043"/>
                  </a:cubicBezTo>
                  <a:cubicBezTo>
                    <a:pt x="311" y="1055"/>
                    <a:pt x="315" y="1066"/>
                    <a:pt x="327" y="1071"/>
                  </a:cubicBezTo>
                  <a:cubicBezTo>
                    <a:pt x="348" y="1082"/>
                    <a:pt x="357" y="1100"/>
                    <a:pt x="367" y="1124"/>
                  </a:cubicBezTo>
                  <a:cubicBezTo>
                    <a:pt x="334" y="1133"/>
                    <a:pt x="319" y="1150"/>
                    <a:pt x="330" y="1187"/>
                  </a:cubicBezTo>
                  <a:cubicBezTo>
                    <a:pt x="339" y="1218"/>
                    <a:pt x="294" y="1262"/>
                    <a:pt x="258" y="1261"/>
                  </a:cubicBezTo>
                  <a:cubicBezTo>
                    <a:pt x="232" y="1260"/>
                    <a:pt x="211" y="1277"/>
                    <a:pt x="185" y="1273"/>
                  </a:cubicBezTo>
                  <a:cubicBezTo>
                    <a:pt x="174" y="1271"/>
                    <a:pt x="168" y="1283"/>
                    <a:pt x="169" y="1296"/>
                  </a:cubicBezTo>
                  <a:cubicBezTo>
                    <a:pt x="170" y="1306"/>
                    <a:pt x="177" y="1316"/>
                    <a:pt x="174" y="1328"/>
                  </a:cubicBezTo>
                  <a:cubicBezTo>
                    <a:pt x="143" y="1296"/>
                    <a:pt x="148" y="1266"/>
                    <a:pt x="184" y="1255"/>
                  </a:cubicBezTo>
                  <a:cubicBezTo>
                    <a:pt x="193" y="1252"/>
                    <a:pt x="202" y="1253"/>
                    <a:pt x="211" y="1253"/>
                  </a:cubicBezTo>
                  <a:cubicBezTo>
                    <a:pt x="267" y="1255"/>
                    <a:pt x="281" y="1244"/>
                    <a:pt x="297" y="1191"/>
                  </a:cubicBezTo>
                  <a:cubicBezTo>
                    <a:pt x="302" y="1175"/>
                    <a:pt x="307" y="1159"/>
                    <a:pt x="317" y="1144"/>
                  </a:cubicBezTo>
                  <a:cubicBezTo>
                    <a:pt x="326" y="1131"/>
                    <a:pt x="329" y="1114"/>
                    <a:pt x="317" y="1104"/>
                  </a:cubicBezTo>
                  <a:cubicBezTo>
                    <a:pt x="282" y="1071"/>
                    <a:pt x="265" y="1026"/>
                    <a:pt x="237" y="989"/>
                  </a:cubicBezTo>
                  <a:cubicBezTo>
                    <a:pt x="227" y="976"/>
                    <a:pt x="225" y="961"/>
                    <a:pt x="221" y="947"/>
                  </a:cubicBezTo>
                  <a:cubicBezTo>
                    <a:pt x="211" y="920"/>
                    <a:pt x="220" y="892"/>
                    <a:pt x="205" y="865"/>
                  </a:cubicBezTo>
                  <a:cubicBezTo>
                    <a:pt x="196" y="849"/>
                    <a:pt x="206" y="821"/>
                    <a:pt x="212" y="799"/>
                  </a:cubicBezTo>
                  <a:cubicBezTo>
                    <a:pt x="215" y="791"/>
                    <a:pt x="229" y="782"/>
                    <a:pt x="224" y="772"/>
                  </a:cubicBezTo>
                  <a:cubicBezTo>
                    <a:pt x="217" y="756"/>
                    <a:pt x="221" y="737"/>
                    <a:pt x="209" y="723"/>
                  </a:cubicBezTo>
                  <a:cubicBezTo>
                    <a:pt x="198" y="712"/>
                    <a:pt x="186" y="697"/>
                    <a:pt x="170" y="697"/>
                  </a:cubicBezTo>
                  <a:cubicBezTo>
                    <a:pt x="144" y="698"/>
                    <a:pt x="129" y="667"/>
                    <a:pt x="101" y="675"/>
                  </a:cubicBezTo>
                  <a:cubicBezTo>
                    <a:pt x="97" y="676"/>
                    <a:pt x="92" y="670"/>
                    <a:pt x="91" y="664"/>
                  </a:cubicBezTo>
                  <a:cubicBezTo>
                    <a:pt x="90" y="648"/>
                    <a:pt x="79" y="638"/>
                    <a:pt x="68" y="627"/>
                  </a:cubicBezTo>
                  <a:cubicBezTo>
                    <a:pt x="64" y="623"/>
                    <a:pt x="58" y="619"/>
                    <a:pt x="59" y="611"/>
                  </a:cubicBezTo>
                  <a:cubicBezTo>
                    <a:pt x="65" y="582"/>
                    <a:pt x="44" y="572"/>
                    <a:pt x="16" y="55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1663;p73"/>
            <p:cNvSpPr/>
            <p:nvPr/>
          </p:nvSpPr>
          <p:spPr>
            <a:xfrm>
              <a:off x="-19945352" y="4003675"/>
              <a:ext cx="1455738" cy="1519238"/>
            </a:xfrm>
            <a:custGeom>
              <a:avLst/>
              <a:gdLst/>
              <a:ahLst/>
              <a:cxnLst/>
              <a:rect l="l" t="t" r="r" b="b"/>
              <a:pathLst>
                <a:path w="388" h="405" extrusionOk="0">
                  <a:moveTo>
                    <a:pt x="0" y="14"/>
                  </a:moveTo>
                  <a:cubicBezTo>
                    <a:pt x="52" y="8"/>
                    <a:pt x="95" y="3"/>
                    <a:pt x="139" y="1"/>
                  </a:cubicBezTo>
                  <a:cubicBezTo>
                    <a:pt x="157" y="0"/>
                    <a:pt x="168" y="5"/>
                    <a:pt x="178" y="20"/>
                  </a:cubicBezTo>
                  <a:cubicBezTo>
                    <a:pt x="229" y="97"/>
                    <a:pt x="284" y="170"/>
                    <a:pt x="340" y="243"/>
                  </a:cubicBezTo>
                  <a:cubicBezTo>
                    <a:pt x="359" y="267"/>
                    <a:pt x="372" y="294"/>
                    <a:pt x="388" y="320"/>
                  </a:cubicBezTo>
                  <a:cubicBezTo>
                    <a:pt x="364" y="332"/>
                    <a:pt x="343" y="350"/>
                    <a:pt x="313" y="334"/>
                  </a:cubicBezTo>
                  <a:cubicBezTo>
                    <a:pt x="303" y="329"/>
                    <a:pt x="283" y="359"/>
                    <a:pt x="284" y="375"/>
                  </a:cubicBezTo>
                  <a:cubicBezTo>
                    <a:pt x="285" y="382"/>
                    <a:pt x="289" y="388"/>
                    <a:pt x="291" y="396"/>
                  </a:cubicBezTo>
                  <a:cubicBezTo>
                    <a:pt x="271" y="396"/>
                    <a:pt x="251" y="405"/>
                    <a:pt x="235" y="385"/>
                  </a:cubicBezTo>
                  <a:cubicBezTo>
                    <a:pt x="231" y="379"/>
                    <a:pt x="224" y="377"/>
                    <a:pt x="217" y="381"/>
                  </a:cubicBezTo>
                  <a:cubicBezTo>
                    <a:pt x="207" y="387"/>
                    <a:pt x="197" y="385"/>
                    <a:pt x="188" y="378"/>
                  </a:cubicBezTo>
                  <a:cubicBezTo>
                    <a:pt x="183" y="373"/>
                    <a:pt x="176" y="369"/>
                    <a:pt x="170" y="372"/>
                  </a:cubicBezTo>
                  <a:cubicBezTo>
                    <a:pt x="130" y="393"/>
                    <a:pt x="114" y="354"/>
                    <a:pt x="90" y="339"/>
                  </a:cubicBezTo>
                  <a:cubicBezTo>
                    <a:pt x="78" y="331"/>
                    <a:pt x="82" y="292"/>
                    <a:pt x="94" y="277"/>
                  </a:cubicBezTo>
                  <a:cubicBezTo>
                    <a:pt x="100" y="269"/>
                    <a:pt x="110" y="260"/>
                    <a:pt x="107" y="253"/>
                  </a:cubicBezTo>
                  <a:cubicBezTo>
                    <a:pt x="93" y="225"/>
                    <a:pt x="126" y="219"/>
                    <a:pt x="130" y="199"/>
                  </a:cubicBezTo>
                  <a:cubicBezTo>
                    <a:pt x="132" y="185"/>
                    <a:pt x="148" y="192"/>
                    <a:pt x="157" y="187"/>
                  </a:cubicBezTo>
                  <a:cubicBezTo>
                    <a:pt x="176" y="178"/>
                    <a:pt x="179" y="161"/>
                    <a:pt x="160" y="153"/>
                  </a:cubicBezTo>
                  <a:cubicBezTo>
                    <a:pt x="147" y="147"/>
                    <a:pt x="143" y="137"/>
                    <a:pt x="137" y="128"/>
                  </a:cubicBezTo>
                  <a:cubicBezTo>
                    <a:pt x="128" y="117"/>
                    <a:pt x="119" y="105"/>
                    <a:pt x="113" y="92"/>
                  </a:cubicBezTo>
                  <a:cubicBezTo>
                    <a:pt x="105" y="73"/>
                    <a:pt x="73" y="90"/>
                    <a:pt x="72" y="63"/>
                  </a:cubicBezTo>
                  <a:cubicBezTo>
                    <a:pt x="72" y="41"/>
                    <a:pt x="43" y="48"/>
                    <a:pt x="38" y="28"/>
                  </a:cubicBezTo>
                  <a:cubicBezTo>
                    <a:pt x="36" y="23"/>
                    <a:pt x="20" y="21"/>
                    <a:pt x="0" y="14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1664;p73"/>
            <p:cNvSpPr/>
            <p:nvPr/>
          </p:nvSpPr>
          <p:spPr>
            <a:xfrm>
              <a:off x="-20118389" y="3989388"/>
              <a:ext cx="1100138" cy="3559175"/>
            </a:xfrm>
            <a:custGeom>
              <a:avLst/>
              <a:gdLst/>
              <a:ahLst/>
              <a:cxnLst/>
              <a:rect l="l" t="t" r="r" b="b"/>
              <a:pathLst>
                <a:path w="293" h="949" extrusionOk="0">
                  <a:moveTo>
                    <a:pt x="286" y="949"/>
                  </a:moveTo>
                  <a:cubicBezTo>
                    <a:pt x="250" y="871"/>
                    <a:pt x="219" y="799"/>
                    <a:pt x="193" y="724"/>
                  </a:cubicBezTo>
                  <a:cubicBezTo>
                    <a:pt x="193" y="723"/>
                    <a:pt x="192" y="722"/>
                    <a:pt x="192" y="721"/>
                  </a:cubicBezTo>
                  <a:cubicBezTo>
                    <a:pt x="195" y="677"/>
                    <a:pt x="171" y="643"/>
                    <a:pt x="153" y="606"/>
                  </a:cubicBezTo>
                  <a:cubicBezTo>
                    <a:pt x="146" y="589"/>
                    <a:pt x="143" y="573"/>
                    <a:pt x="148" y="556"/>
                  </a:cubicBezTo>
                  <a:cubicBezTo>
                    <a:pt x="154" y="535"/>
                    <a:pt x="148" y="519"/>
                    <a:pt x="131" y="507"/>
                  </a:cubicBezTo>
                  <a:cubicBezTo>
                    <a:pt x="127" y="504"/>
                    <a:pt x="120" y="500"/>
                    <a:pt x="120" y="496"/>
                  </a:cubicBezTo>
                  <a:cubicBezTo>
                    <a:pt x="116" y="457"/>
                    <a:pt x="96" y="421"/>
                    <a:pt x="95" y="381"/>
                  </a:cubicBezTo>
                  <a:cubicBezTo>
                    <a:pt x="94" y="367"/>
                    <a:pt x="96" y="356"/>
                    <a:pt x="84" y="346"/>
                  </a:cubicBezTo>
                  <a:cubicBezTo>
                    <a:pt x="59" y="326"/>
                    <a:pt x="51" y="298"/>
                    <a:pt x="46" y="266"/>
                  </a:cubicBezTo>
                  <a:cubicBezTo>
                    <a:pt x="37" y="210"/>
                    <a:pt x="34" y="153"/>
                    <a:pt x="15" y="98"/>
                  </a:cubicBezTo>
                  <a:cubicBezTo>
                    <a:pt x="5" y="69"/>
                    <a:pt x="5" y="36"/>
                    <a:pt x="0" y="0"/>
                  </a:cubicBezTo>
                  <a:cubicBezTo>
                    <a:pt x="17" y="26"/>
                    <a:pt x="49" y="31"/>
                    <a:pt x="54" y="63"/>
                  </a:cubicBezTo>
                  <a:cubicBezTo>
                    <a:pt x="56" y="71"/>
                    <a:pt x="70" y="78"/>
                    <a:pt x="81" y="78"/>
                  </a:cubicBezTo>
                  <a:cubicBezTo>
                    <a:pt x="93" y="78"/>
                    <a:pt x="102" y="78"/>
                    <a:pt x="103" y="93"/>
                  </a:cubicBezTo>
                  <a:cubicBezTo>
                    <a:pt x="104" y="103"/>
                    <a:pt x="113" y="102"/>
                    <a:pt x="122" y="103"/>
                  </a:cubicBezTo>
                  <a:cubicBezTo>
                    <a:pt x="161" y="108"/>
                    <a:pt x="180" y="149"/>
                    <a:pt x="161" y="184"/>
                  </a:cubicBezTo>
                  <a:cubicBezTo>
                    <a:pt x="156" y="193"/>
                    <a:pt x="152" y="198"/>
                    <a:pt x="141" y="199"/>
                  </a:cubicBezTo>
                  <a:cubicBezTo>
                    <a:pt x="109" y="204"/>
                    <a:pt x="95" y="232"/>
                    <a:pt x="114" y="258"/>
                  </a:cubicBezTo>
                  <a:cubicBezTo>
                    <a:pt x="121" y="267"/>
                    <a:pt x="118" y="271"/>
                    <a:pt x="115" y="279"/>
                  </a:cubicBezTo>
                  <a:cubicBezTo>
                    <a:pt x="106" y="301"/>
                    <a:pt x="116" y="324"/>
                    <a:pt x="111" y="346"/>
                  </a:cubicBezTo>
                  <a:cubicBezTo>
                    <a:pt x="111" y="348"/>
                    <a:pt x="113" y="351"/>
                    <a:pt x="115" y="353"/>
                  </a:cubicBezTo>
                  <a:cubicBezTo>
                    <a:pt x="144" y="373"/>
                    <a:pt x="166" y="403"/>
                    <a:pt x="210" y="399"/>
                  </a:cubicBezTo>
                  <a:cubicBezTo>
                    <a:pt x="236" y="397"/>
                    <a:pt x="265" y="408"/>
                    <a:pt x="293" y="420"/>
                  </a:cubicBezTo>
                  <a:cubicBezTo>
                    <a:pt x="266" y="437"/>
                    <a:pt x="270" y="462"/>
                    <a:pt x="273" y="489"/>
                  </a:cubicBezTo>
                  <a:cubicBezTo>
                    <a:pt x="247" y="470"/>
                    <a:pt x="245" y="471"/>
                    <a:pt x="232" y="496"/>
                  </a:cubicBezTo>
                  <a:cubicBezTo>
                    <a:pt x="227" y="506"/>
                    <a:pt x="227" y="516"/>
                    <a:pt x="227" y="527"/>
                  </a:cubicBezTo>
                  <a:cubicBezTo>
                    <a:pt x="226" y="551"/>
                    <a:pt x="226" y="575"/>
                    <a:pt x="221" y="598"/>
                  </a:cubicBezTo>
                  <a:cubicBezTo>
                    <a:pt x="217" y="619"/>
                    <a:pt x="220" y="636"/>
                    <a:pt x="234" y="649"/>
                  </a:cubicBezTo>
                  <a:cubicBezTo>
                    <a:pt x="249" y="663"/>
                    <a:pt x="250" y="679"/>
                    <a:pt x="247" y="697"/>
                  </a:cubicBezTo>
                  <a:cubicBezTo>
                    <a:pt x="238" y="742"/>
                    <a:pt x="255" y="786"/>
                    <a:pt x="250" y="831"/>
                  </a:cubicBezTo>
                  <a:cubicBezTo>
                    <a:pt x="249" y="839"/>
                    <a:pt x="255" y="846"/>
                    <a:pt x="259" y="852"/>
                  </a:cubicBezTo>
                  <a:cubicBezTo>
                    <a:pt x="275" y="880"/>
                    <a:pt x="286" y="910"/>
                    <a:pt x="286" y="94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1665;p73"/>
            <p:cNvSpPr/>
            <p:nvPr/>
          </p:nvSpPr>
          <p:spPr>
            <a:xfrm>
              <a:off x="-30178375" y="18840452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32" h="336" extrusionOk="0">
                  <a:moveTo>
                    <a:pt x="65" y="236"/>
                  </a:moveTo>
                  <a:cubicBezTo>
                    <a:pt x="52" y="235"/>
                    <a:pt x="42" y="234"/>
                    <a:pt x="31" y="233"/>
                  </a:cubicBezTo>
                  <a:cubicBezTo>
                    <a:pt x="32" y="230"/>
                    <a:pt x="31" y="227"/>
                    <a:pt x="33" y="226"/>
                  </a:cubicBezTo>
                  <a:cubicBezTo>
                    <a:pt x="52" y="207"/>
                    <a:pt x="54" y="205"/>
                    <a:pt x="35" y="186"/>
                  </a:cubicBezTo>
                  <a:cubicBezTo>
                    <a:pt x="13" y="163"/>
                    <a:pt x="4" y="138"/>
                    <a:pt x="2" y="108"/>
                  </a:cubicBezTo>
                  <a:cubicBezTo>
                    <a:pt x="0" y="80"/>
                    <a:pt x="2" y="76"/>
                    <a:pt x="30" y="75"/>
                  </a:cubicBezTo>
                  <a:cubicBezTo>
                    <a:pt x="60" y="74"/>
                    <a:pt x="89" y="74"/>
                    <a:pt x="118" y="72"/>
                  </a:cubicBezTo>
                  <a:cubicBezTo>
                    <a:pt x="146" y="70"/>
                    <a:pt x="148" y="68"/>
                    <a:pt x="149" y="42"/>
                  </a:cubicBezTo>
                  <a:cubicBezTo>
                    <a:pt x="150" y="29"/>
                    <a:pt x="149" y="15"/>
                    <a:pt x="151" y="0"/>
                  </a:cubicBezTo>
                  <a:cubicBezTo>
                    <a:pt x="159" y="24"/>
                    <a:pt x="179" y="30"/>
                    <a:pt x="199" y="38"/>
                  </a:cubicBezTo>
                  <a:cubicBezTo>
                    <a:pt x="228" y="49"/>
                    <a:pt x="252" y="65"/>
                    <a:pt x="269" y="95"/>
                  </a:cubicBezTo>
                  <a:cubicBezTo>
                    <a:pt x="287" y="128"/>
                    <a:pt x="296" y="163"/>
                    <a:pt x="309" y="198"/>
                  </a:cubicBezTo>
                  <a:cubicBezTo>
                    <a:pt x="321" y="229"/>
                    <a:pt x="322" y="261"/>
                    <a:pt x="332" y="292"/>
                  </a:cubicBezTo>
                  <a:cubicBezTo>
                    <a:pt x="316" y="301"/>
                    <a:pt x="308" y="283"/>
                    <a:pt x="296" y="288"/>
                  </a:cubicBezTo>
                  <a:cubicBezTo>
                    <a:pt x="284" y="294"/>
                    <a:pt x="282" y="307"/>
                    <a:pt x="276" y="317"/>
                  </a:cubicBezTo>
                  <a:cubicBezTo>
                    <a:pt x="271" y="327"/>
                    <a:pt x="266" y="336"/>
                    <a:pt x="253" y="334"/>
                  </a:cubicBezTo>
                  <a:cubicBezTo>
                    <a:pt x="239" y="332"/>
                    <a:pt x="237" y="323"/>
                    <a:pt x="238" y="311"/>
                  </a:cubicBezTo>
                  <a:cubicBezTo>
                    <a:pt x="238" y="304"/>
                    <a:pt x="237" y="297"/>
                    <a:pt x="228" y="296"/>
                  </a:cubicBezTo>
                  <a:cubicBezTo>
                    <a:pt x="220" y="295"/>
                    <a:pt x="217" y="302"/>
                    <a:pt x="214" y="308"/>
                  </a:cubicBezTo>
                  <a:cubicBezTo>
                    <a:pt x="212" y="312"/>
                    <a:pt x="211" y="318"/>
                    <a:pt x="209" y="323"/>
                  </a:cubicBezTo>
                  <a:cubicBezTo>
                    <a:pt x="204" y="332"/>
                    <a:pt x="196" y="329"/>
                    <a:pt x="188" y="328"/>
                  </a:cubicBezTo>
                  <a:cubicBezTo>
                    <a:pt x="180" y="327"/>
                    <a:pt x="177" y="321"/>
                    <a:pt x="178" y="314"/>
                  </a:cubicBezTo>
                  <a:cubicBezTo>
                    <a:pt x="178" y="308"/>
                    <a:pt x="180" y="303"/>
                    <a:pt x="179" y="298"/>
                  </a:cubicBezTo>
                  <a:cubicBezTo>
                    <a:pt x="177" y="281"/>
                    <a:pt x="162" y="273"/>
                    <a:pt x="152" y="286"/>
                  </a:cubicBezTo>
                  <a:cubicBezTo>
                    <a:pt x="140" y="301"/>
                    <a:pt x="133" y="294"/>
                    <a:pt x="125" y="285"/>
                  </a:cubicBezTo>
                  <a:cubicBezTo>
                    <a:pt x="112" y="273"/>
                    <a:pt x="103" y="259"/>
                    <a:pt x="99" y="241"/>
                  </a:cubicBezTo>
                  <a:cubicBezTo>
                    <a:pt x="96" y="225"/>
                    <a:pt x="95" y="212"/>
                    <a:pt x="113" y="204"/>
                  </a:cubicBezTo>
                  <a:cubicBezTo>
                    <a:pt x="119" y="202"/>
                    <a:pt x="124" y="197"/>
                    <a:pt x="128" y="192"/>
                  </a:cubicBezTo>
                  <a:cubicBezTo>
                    <a:pt x="132" y="188"/>
                    <a:pt x="134" y="183"/>
                    <a:pt x="131" y="178"/>
                  </a:cubicBezTo>
                  <a:cubicBezTo>
                    <a:pt x="127" y="172"/>
                    <a:pt x="123" y="172"/>
                    <a:pt x="117" y="173"/>
                  </a:cubicBezTo>
                  <a:cubicBezTo>
                    <a:pt x="83" y="177"/>
                    <a:pt x="67" y="196"/>
                    <a:pt x="65" y="236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1666;p73"/>
            <p:cNvSpPr/>
            <p:nvPr/>
          </p:nvSpPr>
          <p:spPr>
            <a:xfrm>
              <a:off x="-29641800" y="18337213"/>
              <a:ext cx="1868488" cy="803275"/>
            </a:xfrm>
            <a:custGeom>
              <a:avLst/>
              <a:gdLst/>
              <a:ahLst/>
              <a:cxnLst/>
              <a:rect l="l" t="t" r="r" b="b"/>
              <a:pathLst>
                <a:path w="498" h="214" extrusionOk="0">
                  <a:moveTo>
                    <a:pt x="263" y="6"/>
                  </a:moveTo>
                  <a:cubicBezTo>
                    <a:pt x="337" y="10"/>
                    <a:pt x="399" y="0"/>
                    <a:pt x="461" y="0"/>
                  </a:cubicBezTo>
                  <a:cubicBezTo>
                    <a:pt x="492" y="0"/>
                    <a:pt x="498" y="9"/>
                    <a:pt x="490" y="39"/>
                  </a:cubicBezTo>
                  <a:cubicBezTo>
                    <a:pt x="476" y="94"/>
                    <a:pt x="449" y="117"/>
                    <a:pt x="391" y="123"/>
                  </a:cubicBezTo>
                  <a:cubicBezTo>
                    <a:pt x="384" y="123"/>
                    <a:pt x="377" y="124"/>
                    <a:pt x="374" y="130"/>
                  </a:cubicBezTo>
                  <a:cubicBezTo>
                    <a:pt x="351" y="169"/>
                    <a:pt x="318" y="148"/>
                    <a:pt x="291" y="143"/>
                  </a:cubicBezTo>
                  <a:cubicBezTo>
                    <a:pt x="279" y="140"/>
                    <a:pt x="268" y="140"/>
                    <a:pt x="257" y="141"/>
                  </a:cubicBezTo>
                  <a:cubicBezTo>
                    <a:pt x="241" y="143"/>
                    <a:pt x="245" y="157"/>
                    <a:pt x="245" y="167"/>
                  </a:cubicBezTo>
                  <a:cubicBezTo>
                    <a:pt x="244" y="181"/>
                    <a:pt x="233" y="182"/>
                    <a:pt x="223" y="185"/>
                  </a:cubicBezTo>
                  <a:cubicBezTo>
                    <a:pt x="207" y="190"/>
                    <a:pt x="188" y="186"/>
                    <a:pt x="179" y="206"/>
                  </a:cubicBezTo>
                  <a:cubicBezTo>
                    <a:pt x="175" y="214"/>
                    <a:pt x="166" y="205"/>
                    <a:pt x="166" y="200"/>
                  </a:cubicBezTo>
                  <a:cubicBezTo>
                    <a:pt x="168" y="182"/>
                    <a:pt x="173" y="166"/>
                    <a:pt x="147" y="163"/>
                  </a:cubicBezTo>
                  <a:cubicBezTo>
                    <a:pt x="141" y="162"/>
                    <a:pt x="147" y="155"/>
                    <a:pt x="149" y="151"/>
                  </a:cubicBezTo>
                  <a:cubicBezTo>
                    <a:pt x="157" y="131"/>
                    <a:pt x="140" y="108"/>
                    <a:pt x="120" y="110"/>
                  </a:cubicBezTo>
                  <a:cubicBezTo>
                    <a:pt x="112" y="111"/>
                    <a:pt x="108" y="117"/>
                    <a:pt x="108" y="124"/>
                  </a:cubicBezTo>
                  <a:cubicBezTo>
                    <a:pt x="108" y="139"/>
                    <a:pt x="102" y="146"/>
                    <a:pt x="86" y="144"/>
                  </a:cubicBezTo>
                  <a:cubicBezTo>
                    <a:pt x="71" y="141"/>
                    <a:pt x="50" y="140"/>
                    <a:pt x="50" y="121"/>
                  </a:cubicBezTo>
                  <a:cubicBezTo>
                    <a:pt x="50" y="93"/>
                    <a:pt x="39" y="76"/>
                    <a:pt x="15" y="65"/>
                  </a:cubicBezTo>
                  <a:cubicBezTo>
                    <a:pt x="0" y="58"/>
                    <a:pt x="6" y="44"/>
                    <a:pt x="6" y="34"/>
                  </a:cubicBezTo>
                  <a:cubicBezTo>
                    <a:pt x="7" y="21"/>
                    <a:pt x="19" y="23"/>
                    <a:pt x="28" y="22"/>
                  </a:cubicBezTo>
                  <a:cubicBezTo>
                    <a:pt x="110" y="16"/>
                    <a:pt x="192" y="11"/>
                    <a:pt x="263" y="6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1667;p73"/>
            <p:cNvSpPr/>
            <p:nvPr/>
          </p:nvSpPr>
          <p:spPr>
            <a:xfrm>
              <a:off x="-19237327" y="5467350"/>
              <a:ext cx="814388" cy="2430463"/>
            </a:xfrm>
            <a:custGeom>
              <a:avLst/>
              <a:gdLst/>
              <a:ahLst/>
              <a:cxnLst/>
              <a:rect l="l" t="t" r="r" b="b"/>
              <a:pathLst>
                <a:path w="217" h="648" extrusionOk="0">
                  <a:moveTo>
                    <a:pt x="12" y="146"/>
                  </a:moveTo>
                  <a:cubicBezTo>
                    <a:pt x="17" y="146"/>
                    <a:pt x="20" y="144"/>
                    <a:pt x="22" y="145"/>
                  </a:cubicBezTo>
                  <a:cubicBezTo>
                    <a:pt x="51" y="154"/>
                    <a:pt x="54" y="153"/>
                    <a:pt x="56" y="124"/>
                  </a:cubicBezTo>
                  <a:cubicBezTo>
                    <a:pt x="57" y="107"/>
                    <a:pt x="54" y="90"/>
                    <a:pt x="54" y="73"/>
                  </a:cubicBezTo>
                  <a:cubicBezTo>
                    <a:pt x="54" y="49"/>
                    <a:pt x="61" y="46"/>
                    <a:pt x="84" y="58"/>
                  </a:cubicBezTo>
                  <a:cubicBezTo>
                    <a:pt x="88" y="60"/>
                    <a:pt x="95" y="64"/>
                    <a:pt x="98" y="61"/>
                  </a:cubicBezTo>
                  <a:cubicBezTo>
                    <a:pt x="110" y="44"/>
                    <a:pt x="137" y="42"/>
                    <a:pt x="142" y="19"/>
                  </a:cubicBezTo>
                  <a:cubicBezTo>
                    <a:pt x="144" y="11"/>
                    <a:pt x="142" y="0"/>
                    <a:pt x="153" y="2"/>
                  </a:cubicBezTo>
                  <a:cubicBezTo>
                    <a:pt x="167" y="3"/>
                    <a:pt x="184" y="4"/>
                    <a:pt x="188" y="20"/>
                  </a:cubicBezTo>
                  <a:cubicBezTo>
                    <a:pt x="191" y="31"/>
                    <a:pt x="193" y="38"/>
                    <a:pt x="206" y="42"/>
                  </a:cubicBezTo>
                  <a:cubicBezTo>
                    <a:pt x="217" y="45"/>
                    <a:pt x="215" y="58"/>
                    <a:pt x="213" y="66"/>
                  </a:cubicBezTo>
                  <a:cubicBezTo>
                    <a:pt x="208" y="97"/>
                    <a:pt x="202" y="128"/>
                    <a:pt x="195" y="159"/>
                  </a:cubicBezTo>
                  <a:cubicBezTo>
                    <a:pt x="194" y="164"/>
                    <a:pt x="190" y="171"/>
                    <a:pt x="186" y="172"/>
                  </a:cubicBezTo>
                  <a:cubicBezTo>
                    <a:pt x="158" y="178"/>
                    <a:pt x="160" y="201"/>
                    <a:pt x="158" y="222"/>
                  </a:cubicBezTo>
                  <a:cubicBezTo>
                    <a:pt x="154" y="248"/>
                    <a:pt x="138" y="270"/>
                    <a:pt x="133" y="297"/>
                  </a:cubicBezTo>
                  <a:cubicBezTo>
                    <a:pt x="125" y="338"/>
                    <a:pt x="128" y="381"/>
                    <a:pt x="119" y="423"/>
                  </a:cubicBezTo>
                  <a:cubicBezTo>
                    <a:pt x="114" y="445"/>
                    <a:pt x="127" y="467"/>
                    <a:pt x="127" y="490"/>
                  </a:cubicBezTo>
                  <a:cubicBezTo>
                    <a:pt x="126" y="502"/>
                    <a:pt x="128" y="509"/>
                    <a:pt x="113" y="512"/>
                  </a:cubicBezTo>
                  <a:cubicBezTo>
                    <a:pt x="99" y="514"/>
                    <a:pt x="101" y="527"/>
                    <a:pt x="103" y="537"/>
                  </a:cubicBezTo>
                  <a:cubicBezTo>
                    <a:pt x="110" y="567"/>
                    <a:pt x="104" y="599"/>
                    <a:pt x="122" y="626"/>
                  </a:cubicBezTo>
                  <a:cubicBezTo>
                    <a:pt x="126" y="631"/>
                    <a:pt x="126" y="641"/>
                    <a:pt x="123" y="648"/>
                  </a:cubicBezTo>
                  <a:cubicBezTo>
                    <a:pt x="106" y="629"/>
                    <a:pt x="107" y="601"/>
                    <a:pt x="95" y="580"/>
                  </a:cubicBezTo>
                  <a:cubicBezTo>
                    <a:pt x="70" y="538"/>
                    <a:pt x="62" y="488"/>
                    <a:pt x="39" y="446"/>
                  </a:cubicBezTo>
                  <a:cubicBezTo>
                    <a:pt x="35" y="440"/>
                    <a:pt x="31" y="433"/>
                    <a:pt x="32" y="427"/>
                  </a:cubicBezTo>
                  <a:cubicBezTo>
                    <a:pt x="39" y="384"/>
                    <a:pt x="21" y="341"/>
                    <a:pt x="30" y="297"/>
                  </a:cubicBezTo>
                  <a:cubicBezTo>
                    <a:pt x="34" y="277"/>
                    <a:pt x="32" y="258"/>
                    <a:pt x="14" y="243"/>
                  </a:cubicBezTo>
                  <a:cubicBezTo>
                    <a:pt x="3" y="234"/>
                    <a:pt x="0" y="222"/>
                    <a:pt x="3" y="207"/>
                  </a:cubicBezTo>
                  <a:cubicBezTo>
                    <a:pt x="8" y="188"/>
                    <a:pt x="9" y="168"/>
                    <a:pt x="12" y="146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1668;p73"/>
            <p:cNvSpPr/>
            <p:nvPr/>
          </p:nvSpPr>
          <p:spPr>
            <a:xfrm>
              <a:off x="-26022302" y="-598488"/>
              <a:ext cx="1106488" cy="1733550"/>
            </a:xfrm>
            <a:custGeom>
              <a:avLst/>
              <a:gdLst/>
              <a:ahLst/>
              <a:cxnLst/>
              <a:rect l="l" t="t" r="r" b="b"/>
              <a:pathLst>
                <a:path w="295" h="462" extrusionOk="0">
                  <a:moveTo>
                    <a:pt x="101" y="371"/>
                  </a:moveTo>
                  <a:cubicBezTo>
                    <a:pt x="115" y="347"/>
                    <a:pt x="111" y="325"/>
                    <a:pt x="95" y="304"/>
                  </a:cubicBezTo>
                  <a:cubicBezTo>
                    <a:pt x="78" y="283"/>
                    <a:pt x="68" y="256"/>
                    <a:pt x="39" y="245"/>
                  </a:cubicBezTo>
                  <a:cubicBezTo>
                    <a:pt x="26" y="240"/>
                    <a:pt x="22" y="222"/>
                    <a:pt x="22" y="206"/>
                  </a:cubicBezTo>
                  <a:cubicBezTo>
                    <a:pt x="22" y="193"/>
                    <a:pt x="22" y="182"/>
                    <a:pt x="41" y="186"/>
                  </a:cubicBezTo>
                  <a:cubicBezTo>
                    <a:pt x="57" y="190"/>
                    <a:pt x="59" y="179"/>
                    <a:pt x="58" y="168"/>
                  </a:cubicBezTo>
                  <a:cubicBezTo>
                    <a:pt x="56" y="153"/>
                    <a:pt x="53" y="139"/>
                    <a:pt x="39" y="130"/>
                  </a:cubicBezTo>
                  <a:cubicBezTo>
                    <a:pt x="30" y="123"/>
                    <a:pt x="22" y="113"/>
                    <a:pt x="16" y="103"/>
                  </a:cubicBezTo>
                  <a:cubicBezTo>
                    <a:pt x="8" y="88"/>
                    <a:pt x="0" y="75"/>
                    <a:pt x="27" y="74"/>
                  </a:cubicBezTo>
                  <a:cubicBezTo>
                    <a:pt x="43" y="73"/>
                    <a:pt x="44" y="58"/>
                    <a:pt x="39" y="51"/>
                  </a:cubicBezTo>
                  <a:cubicBezTo>
                    <a:pt x="28" y="36"/>
                    <a:pt x="43" y="23"/>
                    <a:pt x="39" y="10"/>
                  </a:cubicBezTo>
                  <a:cubicBezTo>
                    <a:pt x="36" y="2"/>
                    <a:pt x="41" y="0"/>
                    <a:pt x="47" y="2"/>
                  </a:cubicBezTo>
                  <a:cubicBezTo>
                    <a:pt x="51" y="3"/>
                    <a:pt x="54" y="6"/>
                    <a:pt x="54" y="10"/>
                  </a:cubicBezTo>
                  <a:cubicBezTo>
                    <a:pt x="53" y="13"/>
                    <a:pt x="54" y="16"/>
                    <a:pt x="53" y="18"/>
                  </a:cubicBezTo>
                  <a:cubicBezTo>
                    <a:pt x="45" y="61"/>
                    <a:pt x="45" y="61"/>
                    <a:pt x="83" y="83"/>
                  </a:cubicBezTo>
                  <a:cubicBezTo>
                    <a:pt x="88" y="86"/>
                    <a:pt x="94" y="88"/>
                    <a:pt x="97" y="92"/>
                  </a:cubicBezTo>
                  <a:cubicBezTo>
                    <a:pt x="110" y="113"/>
                    <a:pt x="122" y="132"/>
                    <a:pt x="152" y="114"/>
                  </a:cubicBezTo>
                  <a:cubicBezTo>
                    <a:pt x="159" y="111"/>
                    <a:pt x="166" y="121"/>
                    <a:pt x="171" y="127"/>
                  </a:cubicBezTo>
                  <a:cubicBezTo>
                    <a:pt x="188" y="148"/>
                    <a:pt x="204" y="168"/>
                    <a:pt x="219" y="190"/>
                  </a:cubicBezTo>
                  <a:cubicBezTo>
                    <a:pt x="232" y="210"/>
                    <a:pt x="242" y="231"/>
                    <a:pt x="267" y="241"/>
                  </a:cubicBezTo>
                  <a:cubicBezTo>
                    <a:pt x="282" y="247"/>
                    <a:pt x="278" y="263"/>
                    <a:pt x="269" y="271"/>
                  </a:cubicBezTo>
                  <a:cubicBezTo>
                    <a:pt x="249" y="290"/>
                    <a:pt x="257" y="306"/>
                    <a:pt x="271" y="323"/>
                  </a:cubicBezTo>
                  <a:cubicBezTo>
                    <a:pt x="276" y="329"/>
                    <a:pt x="280" y="336"/>
                    <a:pt x="283" y="344"/>
                  </a:cubicBezTo>
                  <a:cubicBezTo>
                    <a:pt x="295" y="373"/>
                    <a:pt x="290" y="388"/>
                    <a:pt x="265" y="408"/>
                  </a:cubicBezTo>
                  <a:cubicBezTo>
                    <a:pt x="246" y="423"/>
                    <a:pt x="224" y="432"/>
                    <a:pt x="205" y="445"/>
                  </a:cubicBezTo>
                  <a:cubicBezTo>
                    <a:pt x="176" y="462"/>
                    <a:pt x="145" y="444"/>
                    <a:pt x="145" y="410"/>
                  </a:cubicBezTo>
                  <a:cubicBezTo>
                    <a:pt x="144" y="380"/>
                    <a:pt x="117" y="386"/>
                    <a:pt x="101" y="371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1669;p73"/>
            <p:cNvSpPr/>
            <p:nvPr/>
          </p:nvSpPr>
          <p:spPr>
            <a:xfrm>
              <a:off x="-18745202" y="5621336"/>
              <a:ext cx="511175" cy="2962274"/>
            </a:xfrm>
            <a:custGeom>
              <a:avLst/>
              <a:gdLst/>
              <a:ahLst/>
              <a:cxnLst/>
              <a:rect l="l" t="t" r="r" b="b"/>
              <a:pathLst>
                <a:path w="136" h="790" extrusionOk="0">
                  <a:moveTo>
                    <a:pt x="77" y="790"/>
                  </a:moveTo>
                  <a:cubicBezTo>
                    <a:pt x="42" y="740"/>
                    <a:pt x="25" y="683"/>
                    <a:pt x="9" y="626"/>
                  </a:cubicBezTo>
                  <a:cubicBezTo>
                    <a:pt x="7" y="620"/>
                    <a:pt x="6" y="612"/>
                    <a:pt x="11" y="607"/>
                  </a:cubicBezTo>
                  <a:cubicBezTo>
                    <a:pt x="30" y="588"/>
                    <a:pt x="21" y="566"/>
                    <a:pt x="20" y="543"/>
                  </a:cubicBezTo>
                  <a:cubicBezTo>
                    <a:pt x="14" y="483"/>
                    <a:pt x="0" y="425"/>
                    <a:pt x="6" y="363"/>
                  </a:cubicBezTo>
                  <a:cubicBezTo>
                    <a:pt x="11" y="304"/>
                    <a:pt x="31" y="250"/>
                    <a:pt x="42" y="193"/>
                  </a:cubicBezTo>
                  <a:cubicBezTo>
                    <a:pt x="42" y="190"/>
                    <a:pt x="42" y="186"/>
                    <a:pt x="44" y="185"/>
                  </a:cubicBezTo>
                  <a:cubicBezTo>
                    <a:pt x="102" y="136"/>
                    <a:pt x="89" y="66"/>
                    <a:pt x="98" y="0"/>
                  </a:cubicBezTo>
                  <a:cubicBezTo>
                    <a:pt x="114" y="1"/>
                    <a:pt x="122" y="12"/>
                    <a:pt x="116" y="28"/>
                  </a:cubicBezTo>
                  <a:cubicBezTo>
                    <a:pt x="112" y="41"/>
                    <a:pt x="112" y="47"/>
                    <a:pt x="124" y="53"/>
                  </a:cubicBezTo>
                  <a:cubicBezTo>
                    <a:pt x="136" y="60"/>
                    <a:pt x="136" y="73"/>
                    <a:pt x="134" y="85"/>
                  </a:cubicBezTo>
                  <a:cubicBezTo>
                    <a:pt x="129" y="129"/>
                    <a:pt x="123" y="172"/>
                    <a:pt x="118" y="216"/>
                  </a:cubicBezTo>
                  <a:cubicBezTo>
                    <a:pt x="117" y="225"/>
                    <a:pt x="115" y="234"/>
                    <a:pt x="109" y="241"/>
                  </a:cubicBezTo>
                  <a:cubicBezTo>
                    <a:pt x="101" y="250"/>
                    <a:pt x="102" y="260"/>
                    <a:pt x="102" y="271"/>
                  </a:cubicBezTo>
                  <a:cubicBezTo>
                    <a:pt x="102" y="297"/>
                    <a:pt x="107" y="325"/>
                    <a:pt x="73" y="338"/>
                  </a:cubicBezTo>
                  <a:cubicBezTo>
                    <a:pt x="65" y="341"/>
                    <a:pt x="64" y="353"/>
                    <a:pt x="64" y="362"/>
                  </a:cubicBezTo>
                  <a:cubicBezTo>
                    <a:pt x="64" y="375"/>
                    <a:pt x="72" y="388"/>
                    <a:pt x="60" y="400"/>
                  </a:cubicBezTo>
                  <a:cubicBezTo>
                    <a:pt x="58" y="402"/>
                    <a:pt x="59" y="410"/>
                    <a:pt x="61" y="411"/>
                  </a:cubicBezTo>
                  <a:cubicBezTo>
                    <a:pt x="93" y="426"/>
                    <a:pt x="79" y="453"/>
                    <a:pt x="78" y="477"/>
                  </a:cubicBezTo>
                  <a:cubicBezTo>
                    <a:pt x="77" y="479"/>
                    <a:pt x="79" y="482"/>
                    <a:pt x="81" y="484"/>
                  </a:cubicBezTo>
                  <a:cubicBezTo>
                    <a:pt x="90" y="496"/>
                    <a:pt x="85" y="497"/>
                    <a:pt x="72" y="500"/>
                  </a:cubicBezTo>
                  <a:cubicBezTo>
                    <a:pt x="48" y="505"/>
                    <a:pt x="45" y="518"/>
                    <a:pt x="65" y="533"/>
                  </a:cubicBezTo>
                  <a:cubicBezTo>
                    <a:pt x="77" y="543"/>
                    <a:pt x="75" y="551"/>
                    <a:pt x="76" y="565"/>
                  </a:cubicBezTo>
                  <a:cubicBezTo>
                    <a:pt x="77" y="585"/>
                    <a:pt x="85" y="607"/>
                    <a:pt x="90" y="628"/>
                  </a:cubicBezTo>
                  <a:cubicBezTo>
                    <a:pt x="95" y="647"/>
                    <a:pt x="95" y="664"/>
                    <a:pt x="89" y="683"/>
                  </a:cubicBezTo>
                  <a:cubicBezTo>
                    <a:pt x="79" y="716"/>
                    <a:pt x="86" y="751"/>
                    <a:pt x="82" y="785"/>
                  </a:cubicBezTo>
                  <a:cubicBezTo>
                    <a:pt x="81" y="787"/>
                    <a:pt x="79" y="788"/>
                    <a:pt x="77" y="79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1670;p73"/>
            <p:cNvSpPr/>
            <p:nvPr/>
          </p:nvSpPr>
          <p:spPr>
            <a:xfrm>
              <a:off x="-53538437" y="-5073650"/>
              <a:ext cx="1951038" cy="1463675"/>
            </a:xfrm>
            <a:custGeom>
              <a:avLst/>
              <a:gdLst/>
              <a:ahLst/>
              <a:cxnLst/>
              <a:rect l="l" t="t" r="r" b="b"/>
              <a:pathLst>
                <a:path w="520" h="390" extrusionOk="0">
                  <a:moveTo>
                    <a:pt x="517" y="390"/>
                  </a:moveTo>
                  <a:cubicBezTo>
                    <a:pt x="473" y="361"/>
                    <a:pt x="423" y="350"/>
                    <a:pt x="384" y="322"/>
                  </a:cubicBezTo>
                  <a:cubicBezTo>
                    <a:pt x="360" y="305"/>
                    <a:pt x="337" y="283"/>
                    <a:pt x="315" y="264"/>
                  </a:cubicBezTo>
                  <a:cubicBezTo>
                    <a:pt x="284" y="238"/>
                    <a:pt x="262" y="201"/>
                    <a:pt x="224" y="184"/>
                  </a:cubicBezTo>
                  <a:cubicBezTo>
                    <a:pt x="209" y="177"/>
                    <a:pt x="201" y="162"/>
                    <a:pt x="191" y="150"/>
                  </a:cubicBezTo>
                  <a:cubicBezTo>
                    <a:pt x="181" y="138"/>
                    <a:pt x="159" y="145"/>
                    <a:pt x="155" y="123"/>
                  </a:cubicBezTo>
                  <a:cubicBezTo>
                    <a:pt x="155" y="118"/>
                    <a:pt x="143" y="115"/>
                    <a:pt x="136" y="111"/>
                  </a:cubicBezTo>
                  <a:cubicBezTo>
                    <a:pt x="112" y="97"/>
                    <a:pt x="88" y="83"/>
                    <a:pt x="69" y="62"/>
                  </a:cubicBezTo>
                  <a:cubicBezTo>
                    <a:pt x="59" y="51"/>
                    <a:pt x="48" y="43"/>
                    <a:pt x="33" y="38"/>
                  </a:cubicBezTo>
                  <a:cubicBezTo>
                    <a:pt x="14" y="32"/>
                    <a:pt x="15" y="30"/>
                    <a:pt x="0" y="0"/>
                  </a:cubicBezTo>
                  <a:cubicBezTo>
                    <a:pt x="29" y="8"/>
                    <a:pt x="54" y="21"/>
                    <a:pt x="82" y="24"/>
                  </a:cubicBezTo>
                  <a:cubicBezTo>
                    <a:pt x="91" y="25"/>
                    <a:pt x="91" y="32"/>
                    <a:pt x="95" y="37"/>
                  </a:cubicBezTo>
                  <a:cubicBezTo>
                    <a:pt x="124" y="83"/>
                    <a:pt x="129" y="87"/>
                    <a:pt x="181" y="71"/>
                  </a:cubicBezTo>
                  <a:cubicBezTo>
                    <a:pt x="200" y="66"/>
                    <a:pt x="211" y="66"/>
                    <a:pt x="222" y="80"/>
                  </a:cubicBezTo>
                  <a:cubicBezTo>
                    <a:pt x="227" y="87"/>
                    <a:pt x="234" y="90"/>
                    <a:pt x="242" y="93"/>
                  </a:cubicBezTo>
                  <a:cubicBezTo>
                    <a:pt x="252" y="97"/>
                    <a:pt x="254" y="103"/>
                    <a:pt x="250" y="114"/>
                  </a:cubicBezTo>
                  <a:cubicBezTo>
                    <a:pt x="243" y="139"/>
                    <a:pt x="244" y="142"/>
                    <a:pt x="269" y="144"/>
                  </a:cubicBezTo>
                  <a:cubicBezTo>
                    <a:pt x="289" y="146"/>
                    <a:pt x="297" y="153"/>
                    <a:pt x="298" y="173"/>
                  </a:cubicBezTo>
                  <a:cubicBezTo>
                    <a:pt x="298" y="189"/>
                    <a:pt x="310" y="200"/>
                    <a:pt x="324" y="206"/>
                  </a:cubicBezTo>
                  <a:cubicBezTo>
                    <a:pt x="340" y="212"/>
                    <a:pt x="356" y="218"/>
                    <a:pt x="369" y="230"/>
                  </a:cubicBezTo>
                  <a:cubicBezTo>
                    <a:pt x="375" y="235"/>
                    <a:pt x="385" y="238"/>
                    <a:pt x="391" y="234"/>
                  </a:cubicBezTo>
                  <a:cubicBezTo>
                    <a:pt x="406" y="225"/>
                    <a:pt x="419" y="230"/>
                    <a:pt x="434" y="232"/>
                  </a:cubicBezTo>
                  <a:cubicBezTo>
                    <a:pt x="447" y="233"/>
                    <a:pt x="457" y="230"/>
                    <a:pt x="464" y="218"/>
                  </a:cubicBezTo>
                  <a:cubicBezTo>
                    <a:pt x="472" y="203"/>
                    <a:pt x="454" y="200"/>
                    <a:pt x="448" y="187"/>
                  </a:cubicBezTo>
                  <a:cubicBezTo>
                    <a:pt x="468" y="190"/>
                    <a:pt x="486" y="195"/>
                    <a:pt x="505" y="193"/>
                  </a:cubicBezTo>
                  <a:cubicBezTo>
                    <a:pt x="513" y="192"/>
                    <a:pt x="516" y="205"/>
                    <a:pt x="515" y="212"/>
                  </a:cubicBezTo>
                  <a:cubicBezTo>
                    <a:pt x="508" y="270"/>
                    <a:pt x="520" y="327"/>
                    <a:pt x="517" y="390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1671;p73"/>
            <p:cNvSpPr/>
            <p:nvPr/>
          </p:nvSpPr>
          <p:spPr>
            <a:xfrm>
              <a:off x="-32994600" y="11176000"/>
              <a:ext cx="1320800" cy="687388"/>
            </a:xfrm>
            <a:custGeom>
              <a:avLst/>
              <a:gdLst/>
              <a:ahLst/>
              <a:cxnLst/>
              <a:rect l="l" t="t" r="r" b="b"/>
              <a:pathLst>
                <a:path w="352" h="183" extrusionOk="0">
                  <a:moveTo>
                    <a:pt x="184" y="16"/>
                  </a:moveTo>
                  <a:cubicBezTo>
                    <a:pt x="215" y="12"/>
                    <a:pt x="246" y="6"/>
                    <a:pt x="278" y="19"/>
                  </a:cubicBezTo>
                  <a:cubicBezTo>
                    <a:pt x="287" y="22"/>
                    <a:pt x="301" y="0"/>
                    <a:pt x="310" y="21"/>
                  </a:cubicBezTo>
                  <a:cubicBezTo>
                    <a:pt x="320" y="45"/>
                    <a:pt x="352" y="61"/>
                    <a:pt x="342" y="93"/>
                  </a:cubicBezTo>
                  <a:cubicBezTo>
                    <a:pt x="339" y="101"/>
                    <a:pt x="339" y="108"/>
                    <a:pt x="340" y="116"/>
                  </a:cubicBezTo>
                  <a:cubicBezTo>
                    <a:pt x="342" y="142"/>
                    <a:pt x="330" y="152"/>
                    <a:pt x="302" y="147"/>
                  </a:cubicBezTo>
                  <a:cubicBezTo>
                    <a:pt x="289" y="145"/>
                    <a:pt x="278" y="150"/>
                    <a:pt x="267" y="156"/>
                  </a:cubicBezTo>
                  <a:cubicBezTo>
                    <a:pt x="214" y="183"/>
                    <a:pt x="167" y="175"/>
                    <a:pt x="131" y="127"/>
                  </a:cubicBezTo>
                  <a:cubicBezTo>
                    <a:pt x="125" y="120"/>
                    <a:pt x="117" y="112"/>
                    <a:pt x="108" y="113"/>
                  </a:cubicBezTo>
                  <a:cubicBezTo>
                    <a:pt x="81" y="115"/>
                    <a:pt x="62" y="89"/>
                    <a:pt x="34" y="91"/>
                  </a:cubicBezTo>
                  <a:cubicBezTo>
                    <a:pt x="27" y="92"/>
                    <a:pt x="19" y="86"/>
                    <a:pt x="13" y="81"/>
                  </a:cubicBezTo>
                  <a:cubicBezTo>
                    <a:pt x="8" y="76"/>
                    <a:pt x="0" y="71"/>
                    <a:pt x="2" y="61"/>
                  </a:cubicBezTo>
                  <a:cubicBezTo>
                    <a:pt x="4" y="52"/>
                    <a:pt x="11" y="49"/>
                    <a:pt x="19" y="48"/>
                  </a:cubicBezTo>
                  <a:cubicBezTo>
                    <a:pt x="42" y="45"/>
                    <a:pt x="62" y="35"/>
                    <a:pt x="86" y="35"/>
                  </a:cubicBezTo>
                  <a:cubicBezTo>
                    <a:pt x="119" y="35"/>
                    <a:pt x="151" y="19"/>
                    <a:pt x="184" y="16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1672;p73"/>
            <p:cNvSpPr/>
            <p:nvPr/>
          </p:nvSpPr>
          <p:spPr>
            <a:xfrm>
              <a:off x="-18321339" y="5756275"/>
              <a:ext cx="509588" cy="1087438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44" y="0"/>
                  </a:moveTo>
                  <a:cubicBezTo>
                    <a:pt x="63" y="64"/>
                    <a:pt x="91" y="120"/>
                    <a:pt x="123" y="174"/>
                  </a:cubicBezTo>
                  <a:cubicBezTo>
                    <a:pt x="136" y="196"/>
                    <a:pt x="135" y="206"/>
                    <a:pt x="113" y="210"/>
                  </a:cubicBezTo>
                  <a:cubicBezTo>
                    <a:pt x="72" y="216"/>
                    <a:pt x="54" y="246"/>
                    <a:pt x="33" y="275"/>
                  </a:cubicBezTo>
                  <a:cubicBezTo>
                    <a:pt x="23" y="290"/>
                    <a:pt x="22" y="290"/>
                    <a:pt x="0" y="286"/>
                  </a:cubicBezTo>
                  <a:cubicBezTo>
                    <a:pt x="18" y="193"/>
                    <a:pt x="40" y="100"/>
                    <a:pt x="44" y="0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1673;p73"/>
            <p:cNvSpPr/>
            <p:nvPr/>
          </p:nvSpPr>
          <p:spPr>
            <a:xfrm>
              <a:off x="-18370552" y="8093075"/>
              <a:ext cx="450850" cy="1489075"/>
            </a:xfrm>
            <a:custGeom>
              <a:avLst/>
              <a:gdLst/>
              <a:ahLst/>
              <a:cxnLst/>
              <a:rect l="l" t="t" r="r" b="b"/>
              <a:pathLst>
                <a:path w="120" h="397" extrusionOk="0">
                  <a:moveTo>
                    <a:pt x="115" y="397"/>
                  </a:moveTo>
                  <a:cubicBezTo>
                    <a:pt x="97" y="357"/>
                    <a:pt x="76" y="319"/>
                    <a:pt x="61" y="278"/>
                  </a:cubicBezTo>
                  <a:cubicBezTo>
                    <a:pt x="52" y="254"/>
                    <a:pt x="43" y="233"/>
                    <a:pt x="22" y="218"/>
                  </a:cubicBezTo>
                  <a:cubicBezTo>
                    <a:pt x="13" y="211"/>
                    <a:pt x="11" y="203"/>
                    <a:pt x="14" y="190"/>
                  </a:cubicBezTo>
                  <a:cubicBezTo>
                    <a:pt x="20" y="164"/>
                    <a:pt x="18" y="138"/>
                    <a:pt x="11" y="112"/>
                  </a:cubicBezTo>
                  <a:cubicBezTo>
                    <a:pt x="0" y="75"/>
                    <a:pt x="6" y="37"/>
                    <a:pt x="15" y="0"/>
                  </a:cubicBezTo>
                  <a:cubicBezTo>
                    <a:pt x="45" y="133"/>
                    <a:pt x="80" y="264"/>
                    <a:pt x="120" y="394"/>
                  </a:cubicBezTo>
                  <a:cubicBezTo>
                    <a:pt x="118" y="395"/>
                    <a:pt x="117" y="396"/>
                    <a:pt x="115" y="397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1674;p73"/>
            <p:cNvSpPr/>
            <p:nvPr/>
          </p:nvSpPr>
          <p:spPr>
            <a:xfrm>
              <a:off x="-23017164" y="27800300"/>
              <a:ext cx="442913" cy="6048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118" y="7"/>
                  </a:moveTo>
                  <a:cubicBezTo>
                    <a:pt x="84" y="36"/>
                    <a:pt x="83" y="37"/>
                    <a:pt x="107" y="70"/>
                  </a:cubicBezTo>
                  <a:cubicBezTo>
                    <a:pt x="112" y="77"/>
                    <a:pt x="107" y="79"/>
                    <a:pt x="106" y="82"/>
                  </a:cubicBezTo>
                  <a:cubicBezTo>
                    <a:pt x="96" y="98"/>
                    <a:pt x="81" y="111"/>
                    <a:pt x="98" y="131"/>
                  </a:cubicBezTo>
                  <a:cubicBezTo>
                    <a:pt x="105" y="141"/>
                    <a:pt x="91" y="147"/>
                    <a:pt x="85" y="153"/>
                  </a:cubicBezTo>
                  <a:cubicBezTo>
                    <a:pt x="78" y="161"/>
                    <a:pt x="70" y="148"/>
                    <a:pt x="68" y="145"/>
                  </a:cubicBezTo>
                  <a:cubicBezTo>
                    <a:pt x="60" y="131"/>
                    <a:pt x="54" y="117"/>
                    <a:pt x="33" y="123"/>
                  </a:cubicBezTo>
                  <a:cubicBezTo>
                    <a:pt x="29" y="124"/>
                    <a:pt x="24" y="120"/>
                    <a:pt x="25" y="117"/>
                  </a:cubicBezTo>
                  <a:cubicBezTo>
                    <a:pt x="33" y="97"/>
                    <a:pt x="0" y="80"/>
                    <a:pt x="23" y="57"/>
                  </a:cubicBezTo>
                  <a:cubicBezTo>
                    <a:pt x="33" y="46"/>
                    <a:pt x="17" y="31"/>
                    <a:pt x="7" y="15"/>
                  </a:cubicBezTo>
                  <a:cubicBezTo>
                    <a:pt x="27" y="17"/>
                    <a:pt x="41" y="5"/>
                    <a:pt x="58" y="4"/>
                  </a:cubicBezTo>
                  <a:cubicBezTo>
                    <a:pt x="77" y="2"/>
                    <a:pt x="95" y="0"/>
                    <a:pt x="118" y="7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1675;p73"/>
            <p:cNvSpPr/>
            <p:nvPr/>
          </p:nvSpPr>
          <p:spPr>
            <a:xfrm>
              <a:off x="-25923877" y="-8429625"/>
              <a:ext cx="854075" cy="465138"/>
            </a:xfrm>
            <a:custGeom>
              <a:avLst/>
              <a:gdLst/>
              <a:ahLst/>
              <a:cxnLst/>
              <a:rect l="l" t="t" r="r" b="b"/>
              <a:pathLst>
                <a:path w="228" h="124" extrusionOk="0">
                  <a:moveTo>
                    <a:pt x="177" y="0"/>
                  </a:moveTo>
                  <a:cubicBezTo>
                    <a:pt x="190" y="20"/>
                    <a:pt x="214" y="21"/>
                    <a:pt x="228" y="37"/>
                  </a:cubicBezTo>
                  <a:cubicBezTo>
                    <a:pt x="220" y="46"/>
                    <a:pt x="214" y="39"/>
                    <a:pt x="209" y="37"/>
                  </a:cubicBezTo>
                  <a:cubicBezTo>
                    <a:pt x="200" y="34"/>
                    <a:pt x="191" y="30"/>
                    <a:pt x="183" y="40"/>
                  </a:cubicBezTo>
                  <a:cubicBezTo>
                    <a:pt x="176" y="49"/>
                    <a:pt x="176" y="61"/>
                    <a:pt x="184" y="69"/>
                  </a:cubicBezTo>
                  <a:cubicBezTo>
                    <a:pt x="194" y="78"/>
                    <a:pt x="197" y="89"/>
                    <a:pt x="196" y="101"/>
                  </a:cubicBezTo>
                  <a:cubicBezTo>
                    <a:pt x="194" y="114"/>
                    <a:pt x="187" y="124"/>
                    <a:pt x="175" y="113"/>
                  </a:cubicBezTo>
                  <a:cubicBezTo>
                    <a:pt x="141" y="82"/>
                    <a:pt x="92" y="88"/>
                    <a:pt x="55" y="64"/>
                  </a:cubicBezTo>
                  <a:cubicBezTo>
                    <a:pt x="45" y="57"/>
                    <a:pt x="30" y="57"/>
                    <a:pt x="23" y="68"/>
                  </a:cubicBezTo>
                  <a:cubicBezTo>
                    <a:pt x="10" y="88"/>
                    <a:pt x="8" y="70"/>
                    <a:pt x="0" y="63"/>
                  </a:cubicBezTo>
                  <a:cubicBezTo>
                    <a:pt x="33" y="43"/>
                    <a:pt x="66" y="23"/>
                    <a:pt x="102" y="1"/>
                  </a:cubicBezTo>
                  <a:cubicBezTo>
                    <a:pt x="93" y="27"/>
                    <a:pt x="104" y="42"/>
                    <a:pt x="123" y="54"/>
                  </a:cubicBezTo>
                  <a:cubicBezTo>
                    <a:pt x="138" y="63"/>
                    <a:pt x="150" y="59"/>
                    <a:pt x="156" y="41"/>
                  </a:cubicBezTo>
                  <a:cubicBezTo>
                    <a:pt x="159" y="32"/>
                    <a:pt x="158" y="22"/>
                    <a:pt x="165" y="15"/>
                  </a:cubicBezTo>
                  <a:cubicBezTo>
                    <a:pt x="168" y="11"/>
                    <a:pt x="171" y="7"/>
                    <a:pt x="1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1676;p73"/>
            <p:cNvSpPr/>
            <p:nvPr/>
          </p:nvSpPr>
          <p:spPr>
            <a:xfrm>
              <a:off x="-22653627" y="28003500"/>
              <a:ext cx="561975" cy="522288"/>
            </a:xfrm>
            <a:custGeom>
              <a:avLst/>
              <a:gdLst/>
              <a:ahLst/>
              <a:cxnLst/>
              <a:rect l="l" t="t" r="r" b="b"/>
              <a:pathLst>
                <a:path w="150" h="139" extrusionOk="0">
                  <a:moveTo>
                    <a:pt x="1" y="129"/>
                  </a:moveTo>
                  <a:cubicBezTo>
                    <a:pt x="8" y="121"/>
                    <a:pt x="0" y="105"/>
                    <a:pt x="16" y="100"/>
                  </a:cubicBezTo>
                  <a:cubicBezTo>
                    <a:pt x="24" y="97"/>
                    <a:pt x="22" y="86"/>
                    <a:pt x="22" y="78"/>
                  </a:cubicBezTo>
                  <a:cubicBezTo>
                    <a:pt x="22" y="66"/>
                    <a:pt x="11" y="56"/>
                    <a:pt x="22" y="42"/>
                  </a:cubicBezTo>
                  <a:cubicBezTo>
                    <a:pt x="37" y="24"/>
                    <a:pt x="55" y="13"/>
                    <a:pt x="76" y="5"/>
                  </a:cubicBezTo>
                  <a:cubicBezTo>
                    <a:pt x="79" y="4"/>
                    <a:pt x="82" y="0"/>
                    <a:pt x="85" y="4"/>
                  </a:cubicBezTo>
                  <a:cubicBezTo>
                    <a:pt x="100" y="20"/>
                    <a:pt x="121" y="21"/>
                    <a:pt x="138" y="30"/>
                  </a:cubicBezTo>
                  <a:cubicBezTo>
                    <a:pt x="145" y="33"/>
                    <a:pt x="149" y="38"/>
                    <a:pt x="149" y="45"/>
                  </a:cubicBezTo>
                  <a:cubicBezTo>
                    <a:pt x="150" y="54"/>
                    <a:pt x="142" y="55"/>
                    <a:pt x="136" y="57"/>
                  </a:cubicBezTo>
                  <a:cubicBezTo>
                    <a:pt x="112" y="64"/>
                    <a:pt x="92" y="78"/>
                    <a:pt x="70" y="90"/>
                  </a:cubicBezTo>
                  <a:cubicBezTo>
                    <a:pt x="48" y="101"/>
                    <a:pt x="28" y="117"/>
                    <a:pt x="15" y="139"/>
                  </a:cubicBezTo>
                  <a:cubicBezTo>
                    <a:pt x="10" y="136"/>
                    <a:pt x="5" y="132"/>
                    <a:pt x="1" y="129"/>
                  </a:cubicBezTo>
                  <a:close/>
                </a:path>
              </a:pathLst>
            </a:custGeom>
            <a:solidFill>
              <a:srgbClr val="008C50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1677;p73"/>
            <p:cNvSpPr/>
            <p:nvPr/>
          </p:nvSpPr>
          <p:spPr>
            <a:xfrm>
              <a:off x="-15800389" y="15730538"/>
              <a:ext cx="501650" cy="336550"/>
            </a:xfrm>
            <a:custGeom>
              <a:avLst/>
              <a:gdLst/>
              <a:ahLst/>
              <a:cxnLst/>
              <a:rect l="l" t="t" r="r" b="b"/>
              <a:pathLst>
                <a:path w="134" h="90" extrusionOk="0">
                  <a:moveTo>
                    <a:pt x="134" y="68"/>
                  </a:moveTo>
                  <a:cubicBezTo>
                    <a:pt x="108" y="74"/>
                    <a:pt x="84" y="80"/>
                    <a:pt x="59" y="86"/>
                  </a:cubicBezTo>
                  <a:cubicBezTo>
                    <a:pt x="54" y="87"/>
                    <a:pt x="49" y="90"/>
                    <a:pt x="44" y="89"/>
                  </a:cubicBezTo>
                  <a:cubicBezTo>
                    <a:pt x="24" y="87"/>
                    <a:pt x="0" y="26"/>
                    <a:pt x="12" y="9"/>
                  </a:cubicBezTo>
                  <a:cubicBezTo>
                    <a:pt x="13" y="7"/>
                    <a:pt x="16" y="5"/>
                    <a:pt x="18" y="4"/>
                  </a:cubicBezTo>
                  <a:cubicBezTo>
                    <a:pt x="42" y="3"/>
                    <a:pt x="66" y="1"/>
                    <a:pt x="89" y="0"/>
                  </a:cubicBezTo>
                  <a:cubicBezTo>
                    <a:pt x="95" y="0"/>
                    <a:pt x="97" y="6"/>
                    <a:pt x="99" y="11"/>
                  </a:cubicBezTo>
                  <a:cubicBezTo>
                    <a:pt x="111" y="30"/>
                    <a:pt x="122" y="49"/>
                    <a:pt x="134" y="68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1678;p73"/>
            <p:cNvSpPr/>
            <p:nvPr/>
          </p:nvSpPr>
          <p:spPr>
            <a:xfrm>
              <a:off x="-59194700" y="-7248525"/>
              <a:ext cx="742950" cy="242888"/>
            </a:xfrm>
            <a:custGeom>
              <a:avLst/>
              <a:gdLst/>
              <a:ahLst/>
              <a:cxnLst/>
              <a:rect l="l" t="t" r="r" b="b"/>
              <a:pathLst>
                <a:path w="198" h="65" extrusionOk="0">
                  <a:moveTo>
                    <a:pt x="175" y="61"/>
                  </a:moveTo>
                  <a:cubicBezTo>
                    <a:pt x="128" y="47"/>
                    <a:pt x="78" y="55"/>
                    <a:pt x="29" y="51"/>
                  </a:cubicBezTo>
                  <a:cubicBezTo>
                    <a:pt x="17" y="50"/>
                    <a:pt x="9" y="47"/>
                    <a:pt x="5" y="36"/>
                  </a:cubicBezTo>
                  <a:cubicBezTo>
                    <a:pt x="0" y="22"/>
                    <a:pt x="12" y="14"/>
                    <a:pt x="20" y="11"/>
                  </a:cubicBezTo>
                  <a:cubicBezTo>
                    <a:pt x="34" y="6"/>
                    <a:pt x="54" y="0"/>
                    <a:pt x="65" y="7"/>
                  </a:cubicBezTo>
                  <a:cubicBezTo>
                    <a:pt x="101" y="27"/>
                    <a:pt x="141" y="24"/>
                    <a:pt x="179" y="28"/>
                  </a:cubicBezTo>
                  <a:cubicBezTo>
                    <a:pt x="188" y="29"/>
                    <a:pt x="198" y="27"/>
                    <a:pt x="197" y="41"/>
                  </a:cubicBezTo>
                  <a:cubicBezTo>
                    <a:pt x="196" y="55"/>
                    <a:pt x="193" y="65"/>
                    <a:pt x="175" y="6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1679;p73"/>
            <p:cNvSpPr/>
            <p:nvPr/>
          </p:nvSpPr>
          <p:spPr>
            <a:xfrm>
              <a:off x="-32766000" y="10853738"/>
              <a:ext cx="539750" cy="319088"/>
            </a:xfrm>
            <a:custGeom>
              <a:avLst/>
              <a:gdLst/>
              <a:ahLst/>
              <a:cxnLst/>
              <a:rect l="l" t="t" r="r" b="b"/>
              <a:pathLst>
                <a:path w="144" h="85" extrusionOk="0">
                  <a:moveTo>
                    <a:pt x="144" y="51"/>
                  </a:moveTo>
                  <a:cubicBezTo>
                    <a:pt x="115" y="73"/>
                    <a:pt x="82" y="65"/>
                    <a:pt x="52" y="66"/>
                  </a:cubicBezTo>
                  <a:cubicBezTo>
                    <a:pt x="35" y="66"/>
                    <a:pt x="16" y="85"/>
                    <a:pt x="5" y="68"/>
                  </a:cubicBezTo>
                  <a:cubicBezTo>
                    <a:pt x="0" y="61"/>
                    <a:pt x="14" y="40"/>
                    <a:pt x="19" y="26"/>
                  </a:cubicBezTo>
                  <a:cubicBezTo>
                    <a:pt x="21" y="20"/>
                    <a:pt x="22" y="14"/>
                    <a:pt x="26" y="7"/>
                  </a:cubicBezTo>
                  <a:cubicBezTo>
                    <a:pt x="27" y="17"/>
                    <a:pt x="27" y="27"/>
                    <a:pt x="40" y="29"/>
                  </a:cubicBezTo>
                  <a:cubicBezTo>
                    <a:pt x="64" y="33"/>
                    <a:pt x="48" y="3"/>
                    <a:pt x="65" y="1"/>
                  </a:cubicBezTo>
                  <a:cubicBezTo>
                    <a:pt x="78" y="0"/>
                    <a:pt x="77" y="13"/>
                    <a:pt x="83" y="19"/>
                  </a:cubicBezTo>
                  <a:cubicBezTo>
                    <a:pt x="90" y="25"/>
                    <a:pt x="96" y="30"/>
                    <a:pt x="102" y="20"/>
                  </a:cubicBezTo>
                  <a:cubicBezTo>
                    <a:pt x="108" y="12"/>
                    <a:pt x="112" y="18"/>
                    <a:pt x="113" y="21"/>
                  </a:cubicBezTo>
                  <a:cubicBezTo>
                    <a:pt x="119" y="35"/>
                    <a:pt x="137" y="38"/>
                    <a:pt x="144" y="51"/>
                  </a:cubicBezTo>
                  <a:close/>
                </a:path>
              </a:pathLst>
            </a:custGeom>
            <a:solidFill>
              <a:srgbClr val="00DD7F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1680;p73"/>
            <p:cNvSpPr/>
            <p:nvPr/>
          </p:nvSpPr>
          <p:spPr>
            <a:xfrm>
              <a:off x="-23531514" y="-4341813"/>
              <a:ext cx="285750" cy="633413"/>
            </a:xfrm>
            <a:custGeom>
              <a:avLst/>
              <a:gdLst/>
              <a:ahLst/>
              <a:cxnLst/>
              <a:rect l="l" t="t" r="r" b="b"/>
              <a:pathLst>
                <a:path w="76" h="169" extrusionOk="0">
                  <a:moveTo>
                    <a:pt x="76" y="169"/>
                  </a:moveTo>
                  <a:cubicBezTo>
                    <a:pt x="72" y="162"/>
                    <a:pt x="65" y="155"/>
                    <a:pt x="64" y="147"/>
                  </a:cubicBezTo>
                  <a:cubicBezTo>
                    <a:pt x="64" y="132"/>
                    <a:pt x="59" y="124"/>
                    <a:pt x="42" y="121"/>
                  </a:cubicBezTo>
                  <a:cubicBezTo>
                    <a:pt x="30" y="119"/>
                    <a:pt x="26" y="106"/>
                    <a:pt x="25" y="93"/>
                  </a:cubicBezTo>
                  <a:cubicBezTo>
                    <a:pt x="24" y="76"/>
                    <a:pt x="30" y="58"/>
                    <a:pt x="11" y="43"/>
                  </a:cubicBezTo>
                  <a:cubicBezTo>
                    <a:pt x="0" y="33"/>
                    <a:pt x="21" y="16"/>
                    <a:pt x="15" y="0"/>
                  </a:cubicBezTo>
                  <a:cubicBezTo>
                    <a:pt x="35" y="1"/>
                    <a:pt x="38" y="27"/>
                    <a:pt x="59" y="20"/>
                  </a:cubicBezTo>
                  <a:cubicBezTo>
                    <a:pt x="64" y="18"/>
                    <a:pt x="62" y="27"/>
                    <a:pt x="63" y="32"/>
                  </a:cubicBezTo>
                  <a:cubicBezTo>
                    <a:pt x="76" y="76"/>
                    <a:pt x="69" y="123"/>
                    <a:pt x="76" y="16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1681;p73"/>
            <p:cNvSpPr/>
            <p:nvPr/>
          </p:nvSpPr>
          <p:spPr>
            <a:xfrm>
              <a:off x="-25436514" y="-9466263"/>
              <a:ext cx="423863" cy="382588"/>
            </a:xfrm>
            <a:custGeom>
              <a:avLst/>
              <a:gdLst/>
              <a:ahLst/>
              <a:cxnLst/>
              <a:rect l="l" t="t" r="r" b="b"/>
              <a:pathLst>
                <a:path w="113" h="102" extrusionOk="0">
                  <a:moveTo>
                    <a:pt x="104" y="76"/>
                  </a:moveTo>
                  <a:cubicBezTo>
                    <a:pt x="103" y="78"/>
                    <a:pt x="113" y="86"/>
                    <a:pt x="107" y="89"/>
                  </a:cubicBezTo>
                  <a:cubicBezTo>
                    <a:pt x="98" y="93"/>
                    <a:pt x="87" y="102"/>
                    <a:pt x="77" y="97"/>
                  </a:cubicBezTo>
                  <a:cubicBezTo>
                    <a:pt x="63" y="89"/>
                    <a:pt x="50" y="91"/>
                    <a:pt x="36" y="96"/>
                  </a:cubicBezTo>
                  <a:cubicBezTo>
                    <a:pt x="19" y="102"/>
                    <a:pt x="16" y="86"/>
                    <a:pt x="9" y="78"/>
                  </a:cubicBezTo>
                  <a:cubicBezTo>
                    <a:pt x="0" y="69"/>
                    <a:pt x="16" y="68"/>
                    <a:pt x="19" y="62"/>
                  </a:cubicBezTo>
                  <a:cubicBezTo>
                    <a:pt x="32" y="41"/>
                    <a:pt x="59" y="36"/>
                    <a:pt x="72" y="13"/>
                  </a:cubicBezTo>
                  <a:cubicBezTo>
                    <a:pt x="80" y="0"/>
                    <a:pt x="97" y="8"/>
                    <a:pt x="98" y="25"/>
                  </a:cubicBezTo>
                  <a:cubicBezTo>
                    <a:pt x="98" y="41"/>
                    <a:pt x="108" y="55"/>
                    <a:pt x="104" y="7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1682;p73"/>
            <p:cNvSpPr/>
            <p:nvPr/>
          </p:nvSpPr>
          <p:spPr>
            <a:xfrm>
              <a:off x="-63488887" y="-7173913"/>
              <a:ext cx="633413" cy="274638"/>
            </a:xfrm>
            <a:custGeom>
              <a:avLst/>
              <a:gdLst/>
              <a:ahLst/>
              <a:cxnLst/>
              <a:rect l="l" t="t" r="r" b="b"/>
              <a:pathLst>
                <a:path w="169" h="73" extrusionOk="0">
                  <a:moveTo>
                    <a:pt x="169" y="26"/>
                  </a:moveTo>
                  <a:cubicBezTo>
                    <a:pt x="116" y="47"/>
                    <a:pt x="59" y="53"/>
                    <a:pt x="5" y="73"/>
                  </a:cubicBezTo>
                  <a:cubicBezTo>
                    <a:pt x="0" y="56"/>
                    <a:pt x="8" y="48"/>
                    <a:pt x="20" y="43"/>
                  </a:cubicBezTo>
                  <a:cubicBezTo>
                    <a:pt x="68" y="23"/>
                    <a:pt x="115" y="0"/>
                    <a:pt x="169" y="2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1683;p73"/>
            <p:cNvSpPr/>
            <p:nvPr/>
          </p:nvSpPr>
          <p:spPr>
            <a:xfrm>
              <a:off x="-24074439" y="-6086475"/>
              <a:ext cx="209550" cy="747713"/>
            </a:xfrm>
            <a:custGeom>
              <a:avLst/>
              <a:gdLst/>
              <a:ahLst/>
              <a:cxnLst/>
              <a:rect l="l" t="t" r="r" b="b"/>
              <a:pathLst>
                <a:path w="56" h="199" extrusionOk="0">
                  <a:moveTo>
                    <a:pt x="56" y="198"/>
                  </a:moveTo>
                  <a:cubicBezTo>
                    <a:pt x="51" y="198"/>
                    <a:pt x="45" y="199"/>
                    <a:pt x="42" y="194"/>
                  </a:cubicBezTo>
                  <a:cubicBezTo>
                    <a:pt x="16" y="147"/>
                    <a:pt x="3" y="97"/>
                    <a:pt x="11" y="44"/>
                  </a:cubicBezTo>
                  <a:cubicBezTo>
                    <a:pt x="13" y="26"/>
                    <a:pt x="10" y="15"/>
                    <a:pt x="0" y="1"/>
                  </a:cubicBezTo>
                  <a:cubicBezTo>
                    <a:pt x="15" y="0"/>
                    <a:pt x="12" y="10"/>
                    <a:pt x="14" y="16"/>
                  </a:cubicBezTo>
                  <a:cubicBezTo>
                    <a:pt x="22" y="34"/>
                    <a:pt x="13" y="55"/>
                    <a:pt x="18" y="68"/>
                  </a:cubicBezTo>
                  <a:cubicBezTo>
                    <a:pt x="25" y="86"/>
                    <a:pt x="30" y="101"/>
                    <a:pt x="26" y="120"/>
                  </a:cubicBezTo>
                  <a:cubicBezTo>
                    <a:pt x="23" y="130"/>
                    <a:pt x="26" y="138"/>
                    <a:pt x="33" y="145"/>
                  </a:cubicBezTo>
                  <a:cubicBezTo>
                    <a:pt x="46" y="161"/>
                    <a:pt x="52" y="179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1684;p73"/>
            <p:cNvSpPr/>
            <p:nvPr/>
          </p:nvSpPr>
          <p:spPr>
            <a:xfrm>
              <a:off x="-14416089" y="26747788"/>
              <a:ext cx="190500" cy="468313"/>
            </a:xfrm>
            <a:custGeom>
              <a:avLst/>
              <a:gdLst/>
              <a:ahLst/>
              <a:cxnLst/>
              <a:rect l="l" t="t" r="r" b="b"/>
              <a:pathLst>
                <a:path w="51" h="125" extrusionOk="0">
                  <a:moveTo>
                    <a:pt x="12" y="125"/>
                  </a:moveTo>
                  <a:cubicBezTo>
                    <a:pt x="0" y="81"/>
                    <a:pt x="17" y="41"/>
                    <a:pt x="28" y="0"/>
                  </a:cubicBezTo>
                  <a:cubicBezTo>
                    <a:pt x="51" y="45"/>
                    <a:pt x="15" y="83"/>
                    <a:pt x="12" y="12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1685;p73"/>
            <p:cNvSpPr/>
            <p:nvPr/>
          </p:nvSpPr>
          <p:spPr>
            <a:xfrm>
              <a:off x="-32746950" y="14665325"/>
              <a:ext cx="333375" cy="280988"/>
            </a:xfrm>
            <a:custGeom>
              <a:avLst/>
              <a:gdLst/>
              <a:ahLst/>
              <a:cxnLst/>
              <a:rect l="l" t="t" r="r" b="b"/>
              <a:pathLst>
                <a:path w="89" h="75" extrusionOk="0">
                  <a:moveTo>
                    <a:pt x="55" y="5"/>
                  </a:moveTo>
                  <a:cubicBezTo>
                    <a:pt x="69" y="1"/>
                    <a:pt x="77" y="7"/>
                    <a:pt x="83" y="13"/>
                  </a:cubicBezTo>
                  <a:cubicBezTo>
                    <a:pt x="88" y="17"/>
                    <a:pt x="89" y="25"/>
                    <a:pt x="85" y="26"/>
                  </a:cubicBezTo>
                  <a:cubicBezTo>
                    <a:pt x="59" y="32"/>
                    <a:pt x="48" y="60"/>
                    <a:pt x="23" y="66"/>
                  </a:cubicBezTo>
                  <a:cubicBezTo>
                    <a:pt x="15" y="67"/>
                    <a:pt x="7" y="75"/>
                    <a:pt x="3" y="63"/>
                  </a:cubicBezTo>
                  <a:cubicBezTo>
                    <a:pt x="0" y="55"/>
                    <a:pt x="0" y="42"/>
                    <a:pt x="11" y="40"/>
                  </a:cubicBezTo>
                  <a:cubicBezTo>
                    <a:pt x="26" y="38"/>
                    <a:pt x="29" y="36"/>
                    <a:pt x="28" y="18"/>
                  </a:cubicBezTo>
                  <a:cubicBezTo>
                    <a:pt x="26" y="0"/>
                    <a:pt x="50" y="13"/>
                    <a:pt x="55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1686;p73"/>
            <p:cNvSpPr/>
            <p:nvPr/>
          </p:nvSpPr>
          <p:spPr>
            <a:xfrm>
              <a:off x="-26652537" y="-6276975"/>
              <a:ext cx="282575" cy="34131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75" y="2"/>
                  </a:moveTo>
                  <a:cubicBezTo>
                    <a:pt x="59" y="21"/>
                    <a:pt x="56" y="49"/>
                    <a:pt x="28" y="58"/>
                  </a:cubicBezTo>
                  <a:cubicBezTo>
                    <a:pt x="19" y="61"/>
                    <a:pt x="22" y="75"/>
                    <a:pt x="19" y="83"/>
                  </a:cubicBezTo>
                  <a:cubicBezTo>
                    <a:pt x="16" y="89"/>
                    <a:pt x="11" y="91"/>
                    <a:pt x="6" y="88"/>
                  </a:cubicBezTo>
                  <a:cubicBezTo>
                    <a:pt x="1" y="85"/>
                    <a:pt x="0" y="82"/>
                    <a:pt x="3" y="75"/>
                  </a:cubicBezTo>
                  <a:cubicBezTo>
                    <a:pt x="15" y="49"/>
                    <a:pt x="25" y="22"/>
                    <a:pt x="55" y="10"/>
                  </a:cubicBezTo>
                  <a:cubicBezTo>
                    <a:pt x="60" y="8"/>
                    <a:pt x="64" y="3"/>
                    <a:pt x="67" y="0"/>
                  </a:cubicBezTo>
                  <a:cubicBezTo>
                    <a:pt x="70" y="1"/>
                    <a:pt x="72" y="1"/>
                    <a:pt x="75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1687;p73"/>
            <p:cNvSpPr/>
            <p:nvPr/>
          </p:nvSpPr>
          <p:spPr>
            <a:xfrm>
              <a:off x="-33429575" y="12530138"/>
              <a:ext cx="258763" cy="319088"/>
            </a:xfrm>
            <a:custGeom>
              <a:avLst/>
              <a:gdLst/>
              <a:ahLst/>
              <a:cxnLst/>
              <a:rect l="l" t="t" r="r" b="b"/>
              <a:pathLst>
                <a:path w="69" h="85" extrusionOk="0">
                  <a:moveTo>
                    <a:pt x="0" y="9"/>
                  </a:moveTo>
                  <a:cubicBezTo>
                    <a:pt x="30" y="0"/>
                    <a:pt x="44" y="12"/>
                    <a:pt x="52" y="38"/>
                  </a:cubicBezTo>
                  <a:cubicBezTo>
                    <a:pt x="56" y="52"/>
                    <a:pt x="62" y="66"/>
                    <a:pt x="69" y="85"/>
                  </a:cubicBezTo>
                  <a:cubicBezTo>
                    <a:pt x="38" y="63"/>
                    <a:pt x="34" y="23"/>
                    <a:pt x="0" y="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1688;p73"/>
            <p:cNvSpPr/>
            <p:nvPr/>
          </p:nvSpPr>
          <p:spPr>
            <a:xfrm>
              <a:off x="-32653287" y="14890750"/>
              <a:ext cx="225425" cy="198438"/>
            </a:xfrm>
            <a:custGeom>
              <a:avLst/>
              <a:gdLst/>
              <a:ahLst/>
              <a:cxnLst/>
              <a:rect l="l" t="t" r="r" b="b"/>
              <a:pathLst>
                <a:path w="60" h="53" extrusionOk="0">
                  <a:moveTo>
                    <a:pt x="50" y="0"/>
                  </a:moveTo>
                  <a:cubicBezTo>
                    <a:pt x="50" y="5"/>
                    <a:pt x="50" y="10"/>
                    <a:pt x="48" y="15"/>
                  </a:cubicBezTo>
                  <a:cubicBezTo>
                    <a:pt x="46" y="25"/>
                    <a:pt x="60" y="38"/>
                    <a:pt x="45" y="46"/>
                  </a:cubicBezTo>
                  <a:cubicBezTo>
                    <a:pt x="32" y="53"/>
                    <a:pt x="23" y="42"/>
                    <a:pt x="13" y="38"/>
                  </a:cubicBezTo>
                  <a:cubicBezTo>
                    <a:pt x="8" y="36"/>
                    <a:pt x="3" y="35"/>
                    <a:pt x="0" y="26"/>
                  </a:cubicBezTo>
                  <a:cubicBezTo>
                    <a:pt x="20" y="25"/>
                    <a:pt x="32" y="7"/>
                    <a:pt x="50" y="1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1689;p73"/>
            <p:cNvSpPr/>
            <p:nvPr/>
          </p:nvSpPr>
          <p:spPr>
            <a:xfrm>
              <a:off x="-17418052" y="31664275"/>
              <a:ext cx="315913" cy="142875"/>
            </a:xfrm>
            <a:custGeom>
              <a:avLst/>
              <a:gdLst/>
              <a:ahLst/>
              <a:cxnLst/>
              <a:rect l="l" t="t" r="r" b="b"/>
              <a:pathLst>
                <a:path w="84" h="38" extrusionOk="0">
                  <a:moveTo>
                    <a:pt x="0" y="37"/>
                  </a:moveTo>
                  <a:cubicBezTo>
                    <a:pt x="5" y="26"/>
                    <a:pt x="9" y="17"/>
                    <a:pt x="14" y="9"/>
                  </a:cubicBezTo>
                  <a:cubicBezTo>
                    <a:pt x="16" y="5"/>
                    <a:pt x="21" y="0"/>
                    <a:pt x="26" y="2"/>
                  </a:cubicBezTo>
                  <a:cubicBezTo>
                    <a:pt x="43" y="9"/>
                    <a:pt x="63" y="8"/>
                    <a:pt x="79" y="20"/>
                  </a:cubicBezTo>
                  <a:cubicBezTo>
                    <a:pt x="84" y="23"/>
                    <a:pt x="84" y="28"/>
                    <a:pt x="81" y="33"/>
                  </a:cubicBezTo>
                  <a:cubicBezTo>
                    <a:pt x="78" y="38"/>
                    <a:pt x="73" y="37"/>
                    <a:pt x="71" y="35"/>
                  </a:cubicBezTo>
                  <a:cubicBezTo>
                    <a:pt x="50" y="10"/>
                    <a:pt x="32" y="22"/>
                    <a:pt x="13" y="37"/>
                  </a:cubicBezTo>
                  <a:cubicBezTo>
                    <a:pt x="11" y="38"/>
                    <a:pt x="8" y="37"/>
                    <a:pt x="0" y="3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1690;p73"/>
            <p:cNvSpPr/>
            <p:nvPr/>
          </p:nvSpPr>
          <p:spPr>
            <a:xfrm>
              <a:off x="-26088977" y="-995363"/>
              <a:ext cx="115888" cy="349250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11" y="93"/>
                  </a:moveTo>
                  <a:cubicBezTo>
                    <a:pt x="2" y="65"/>
                    <a:pt x="0" y="37"/>
                    <a:pt x="6" y="0"/>
                  </a:cubicBezTo>
                  <a:cubicBezTo>
                    <a:pt x="31" y="35"/>
                    <a:pt x="20" y="64"/>
                    <a:pt x="11" y="9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1691;p73"/>
            <p:cNvSpPr/>
            <p:nvPr/>
          </p:nvSpPr>
          <p:spPr>
            <a:xfrm>
              <a:off x="-63860362" y="-6940550"/>
              <a:ext cx="266700" cy="160338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71" y="22"/>
                  </a:moveTo>
                  <a:cubicBezTo>
                    <a:pt x="56" y="37"/>
                    <a:pt x="35" y="30"/>
                    <a:pt x="18" y="39"/>
                  </a:cubicBezTo>
                  <a:cubicBezTo>
                    <a:pt x="11" y="43"/>
                    <a:pt x="2" y="37"/>
                    <a:pt x="1" y="28"/>
                  </a:cubicBezTo>
                  <a:cubicBezTo>
                    <a:pt x="0" y="21"/>
                    <a:pt x="7" y="16"/>
                    <a:pt x="14" y="17"/>
                  </a:cubicBezTo>
                  <a:cubicBezTo>
                    <a:pt x="33" y="22"/>
                    <a:pt x="52" y="0"/>
                    <a:pt x="71" y="2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1692;p73"/>
            <p:cNvSpPr/>
            <p:nvPr/>
          </p:nvSpPr>
          <p:spPr>
            <a:xfrm>
              <a:off x="-20608927" y="2109787"/>
              <a:ext cx="209550" cy="236538"/>
            </a:xfrm>
            <a:custGeom>
              <a:avLst/>
              <a:gdLst/>
              <a:ahLst/>
              <a:cxnLst/>
              <a:rect l="l" t="t" r="r" b="b"/>
              <a:pathLst>
                <a:path w="56" h="63" extrusionOk="0">
                  <a:moveTo>
                    <a:pt x="52" y="62"/>
                  </a:moveTo>
                  <a:cubicBezTo>
                    <a:pt x="49" y="62"/>
                    <a:pt x="46" y="61"/>
                    <a:pt x="44" y="62"/>
                  </a:cubicBezTo>
                  <a:cubicBezTo>
                    <a:pt x="25" y="63"/>
                    <a:pt x="14" y="52"/>
                    <a:pt x="7" y="37"/>
                  </a:cubicBezTo>
                  <a:cubicBezTo>
                    <a:pt x="0" y="22"/>
                    <a:pt x="14" y="14"/>
                    <a:pt x="19" y="0"/>
                  </a:cubicBezTo>
                  <a:cubicBezTo>
                    <a:pt x="38" y="19"/>
                    <a:pt x="45" y="40"/>
                    <a:pt x="56" y="58"/>
                  </a:cubicBezTo>
                  <a:cubicBezTo>
                    <a:pt x="55" y="59"/>
                    <a:pt x="53" y="60"/>
                    <a:pt x="52" y="6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1693;p73"/>
            <p:cNvSpPr/>
            <p:nvPr/>
          </p:nvSpPr>
          <p:spPr>
            <a:xfrm>
              <a:off x="-18610264" y="8550275"/>
              <a:ext cx="138113" cy="274638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cubicBezTo>
                    <a:pt x="26" y="17"/>
                    <a:pt x="37" y="43"/>
                    <a:pt x="37" y="73"/>
                  </a:cubicBezTo>
                  <a:cubicBezTo>
                    <a:pt x="15" y="54"/>
                    <a:pt x="6" y="28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1694;p73"/>
            <p:cNvSpPr/>
            <p:nvPr/>
          </p:nvSpPr>
          <p:spPr>
            <a:xfrm>
              <a:off x="-15587664" y="16055975"/>
              <a:ext cx="296863" cy="109538"/>
            </a:xfrm>
            <a:custGeom>
              <a:avLst/>
              <a:gdLst/>
              <a:ahLst/>
              <a:cxnLst/>
              <a:rect l="l" t="t" r="r" b="b"/>
              <a:pathLst>
                <a:path w="79" h="29" extrusionOk="0">
                  <a:moveTo>
                    <a:pt x="0" y="29"/>
                  </a:moveTo>
                  <a:cubicBezTo>
                    <a:pt x="18" y="4"/>
                    <a:pt x="46" y="16"/>
                    <a:pt x="63" y="3"/>
                  </a:cubicBezTo>
                  <a:cubicBezTo>
                    <a:pt x="66" y="0"/>
                    <a:pt x="76" y="3"/>
                    <a:pt x="79" y="13"/>
                  </a:cubicBezTo>
                  <a:cubicBezTo>
                    <a:pt x="66" y="14"/>
                    <a:pt x="54" y="17"/>
                    <a:pt x="42" y="20"/>
                  </a:cubicBezTo>
                  <a:cubicBezTo>
                    <a:pt x="30" y="24"/>
                    <a:pt x="17" y="25"/>
                    <a:pt x="0" y="2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1695;p73"/>
            <p:cNvSpPr/>
            <p:nvPr/>
          </p:nvSpPr>
          <p:spPr>
            <a:xfrm>
              <a:off x="-16521114" y="31702375"/>
              <a:ext cx="176213" cy="176213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5" y="1"/>
                  </a:moveTo>
                  <a:cubicBezTo>
                    <a:pt x="25" y="7"/>
                    <a:pt x="38" y="20"/>
                    <a:pt x="47" y="38"/>
                  </a:cubicBezTo>
                  <a:cubicBezTo>
                    <a:pt x="45" y="41"/>
                    <a:pt x="42" y="44"/>
                    <a:pt x="39" y="47"/>
                  </a:cubicBezTo>
                  <a:cubicBezTo>
                    <a:pt x="0" y="40"/>
                    <a:pt x="0" y="4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1696;p73"/>
            <p:cNvSpPr/>
            <p:nvPr/>
          </p:nvSpPr>
          <p:spPr>
            <a:xfrm>
              <a:off x="-29014737" y="20085052"/>
              <a:ext cx="115888" cy="157163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25" y="0"/>
                  </a:moveTo>
                  <a:cubicBezTo>
                    <a:pt x="30" y="10"/>
                    <a:pt x="31" y="21"/>
                    <a:pt x="28" y="31"/>
                  </a:cubicBezTo>
                  <a:cubicBezTo>
                    <a:pt x="26" y="38"/>
                    <a:pt x="21" y="42"/>
                    <a:pt x="14" y="42"/>
                  </a:cubicBezTo>
                  <a:cubicBezTo>
                    <a:pt x="4" y="41"/>
                    <a:pt x="0" y="32"/>
                    <a:pt x="1" y="25"/>
                  </a:cubicBezTo>
                  <a:cubicBezTo>
                    <a:pt x="2" y="13"/>
                    <a:pt x="7" y="2"/>
                    <a:pt x="2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1697;p73"/>
            <p:cNvSpPr/>
            <p:nvPr/>
          </p:nvSpPr>
          <p:spPr>
            <a:xfrm>
              <a:off x="-51903312" y="-4525963"/>
              <a:ext cx="266700" cy="128588"/>
            </a:xfrm>
            <a:custGeom>
              <a:avLst/>
              <a:gdLst/>
              <a:ahLst/>
              <a:cxnLst/>
              <a:rect l="l" t="t" r="r" b="b"/>
              <a:pathLst>
                <a:path w="71" h="34" extrusionOk="0">
                  <a:moveTo>
                    <a:pt x="6" y="25"/>
                  </a:moveTo>
                  <a:cubicBezTo>
                    <a:pt x="0" y="18"/>
                    <a:pt x="4" y="10"/>
                    <a:pt x="2" y="0"/>
                  </a:cubicBezTo>
                  <a:cubicBezTo>
                    <a:pt x="26" y="3"/>
                    <a:pt x="42" y="20"/>
                    <a:pt x="71" y="16"/>
                  </a:cubicBezTo>
                  <a:cubicBezTo>
                    <a:pt x="55" y="30"/>
                    <a:pt x="46" y="34"/>
                    <a:pt x="35" y="21"/>
                  </a:cubicBezTo>
                  <a:cubicBezTo>
                    <a:pt x="24" y="7"/>
                    <a:pt x="14" y="17"/>
                    <a:pt x="5" y="24"/>
                  </a:cubicBezTo>
                  <a:lnTo>
                    <a:pt x="6" y="2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1698;p73"/>
            <p:cNvSpPr/>
            <p:nvPr/>
          </p:nvSpPr>
          <p:spPr>
            <a:xfrm>
              <a:off x="-62585600" y="-8542338"/>
              <a:ext cx="131763" cy="212725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5" y="57"/>
                  </a:moveTo>
                  <a:cubicBezTo>
                    <a:pt x="0" y="35"/>
                    <a:pt x="19" y="22"/>
                    <a:pt x="16" y="4"/>
                  </a:cubicBezTo>
                  <a:cubicBezTo>
                    <a:pt x="16" y="3"/>
                    <a:pt x="23" y="0"/>
                    <a:pt x="26" y="1"/>
                  </a:cubicBezTo>
                  <a:cubicBezTo>
                    <a:pt x="32" y="2"/>
                    <a:pt x="35" y="6"/>
                    <a:pt x="32" y="12"/>
                  </a:cubicBezTo>
                  <a:cubicBezTo>
                    <a:pt x="24" y="26"/>
                    <a:pt x="15" y="40"/>
                    <a:pt x="5" y="5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1699;p73"/>
            <p:cNvSpPr/>
            <p:nvPr/>
          </p:nvSpPr>
          <p:spPr>
            <a:xfrm>
              <a:off x="-57469087" y="-7361238"/>
              <a:ext cx="247650" cy="157163"/>
            </a:xfrm>
            <a:custGeom>
              <a:avLst/>
              <a:gdLst/>
              <a:ahLst/>
              <a:cxnLst/>
              <a:rect l="l" t="t" r="r" b="b"/>
              <a:pathLst>
                <a:path w="66" h="42" extrusionOk="0">
                  <a:moveTo>
                    <a:pt x="66" y="33"/>
                  </a:moveTo>
                  <a:cubicBezTo>
                    <a:pt x="65" y="40"/>
                    <a:pt x="59" y="42"/>
                    <a:pt x="54" y="40"/>
                  </a:cubicBezTo>
                  <a:cubicBezTo>
                    <a:pt x="38" y="34"/>
                    <a:pt x="23" y="28"/>
                    <a:pt x="7" y="20"/>
                  </a:cubicBezTo>
                  <a:cubicBezTo>
                    <a:pt x="4" y="19"/>
                    <a:pt x="2" y="15"/>
                    <a:pt x="1" y="12"/>
                  </a:cubicBezTo>
                  <a:cubicBezTo>
                    <a:pt x="0" y="6"/>
                    <a:pt x="5" y="5"/>
                    <a:pt x="8" y="4"/>
                  </a:cubicBezTo>
                  <a:cubicBezTo>
                    <a:pt x="23" y="0"/>
                    <a:pt x="55" y="13"/>
                    <a:pt x="64" y="26"/>
                  </a:cubicBezTo>
                  <a:cubicBezTo>
                    <a:pt x="65" y="28"/>
                    <a:pt x="66" y="31"/>
                    <a:pt x="66" y="3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1700;p73"/>
            <p:cNvSpPr/>
            <p:nvPr/>
          </p:nvSpPr>
          <p:spPr>
            <a:xfrm>
              <a:off x="-23688677" y="-5280025"/>
              <a:ext cx="82550" cy="285750"/>
            </a:xfrm>
            <a:custGeom>
              <a:avLst/>
              <a:gdLst/>
              <a:ahLst/>
              <a:cxnLst/>
              <a:rect l="l" t="t" r="r" b="b"/>
              <a:pathLst>
                <a:path w="22" h="76" extrusionOk="0">
                  <a:moveTo>
                    <a:pt x="20" y="76"/>
                  </a:moveTo>
                  <a:cubicBezTo>
                    <a:pt x="14" y="50"/>
                    <a:pt x="7" y="25"/>
                    <a:pt x="0" y="0"/>
                  </a:cubicBezTo>
                  <a:cubicBezTo>
                    <a:pt x="22" y="21"/>
                    <a:pt x="16" y="50"/>
                    <a:pt x="20" y="7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1701;p73"/>
            <p:cNvSpPr/>
            <p:nvPr/>
          </p:nvSpPr>
          <p:spPr>
            <a:xfrm>
              <a:off x="-32270700" y="11090275"/>
              <a:ext cx="322263" cy="82550"/>
            </a:xfrm>
            <a:custGeom>
              <a:avLst/>
              <a:gdLst/>
              <a:ahLst/>
              <a:cxnLst/>
              <a:rect l="l" t="t" r="r" b="b"/>
              <a:pathLst>
                <a:path w="86" h="22" extrusionOk="0">
                  <a:moveTo>
                    <a:pt x="0" y="15"/>
                  </a:moveTo>
                  <a:cubicBezTo>
                    <a:pt x="30" y="13"/>
                    <a:pt x="58" y="0"/>
                    <a:pt x="86" y="18"/>
                  </a:cubicBezTo>
                  <a:cubicBezTo>
                    <a:pt x="57" y="7"/>
                    <a:pt x="28" y="22"/>
                    <a:pt x="0" y="1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1702;p73"/>
            <p:cNvSpPr/>
            <p:nvPr/>
          </p:nvSpPr>
          <p:spPr>
            <a:xfrm>
              <a:off x="-25045989" y="-8569325"/>
              <a:ext cx="123825" cy="157163"/>
            </a:xfrm>
            <a:custGeom>
              <a:avLst/>
              <a:gdLst/>
              <a:ahLst/>
              <a:cxnLst/>
              <a:rect l="l" t="t" r="r" b="b"/>
              <a:pathLst>
                <a:path w="33" h="42" extrusionOk="0">
                  <a:moveTo>
                    <a:pt x="8" y="42"/>
                  </a:moveTo>
                  <a:cubicBezTo>
                    <a:pt x="0" y="28"/>
                    <a:pt x="15" y="14"/>
                    <a:pt x="7" y="0"/>
                  </a:cubicBezTo>
                  <a:cubicBezTo>
                    <a:pt x="33" y="19"/>
                    <a:pt x="33" y="24"/>
                    <a:pt x="8" y="4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1703;p73"/>
            <p:cNvSpPr/>
            <p:nvPr/>
          </p:nvSpPr>
          <p:spPr>
            <a:xfrm>
              <a:off x="-18392777" y="6964363"/>
              <a:ext cx="90488" cy="179388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15" y="48"/>
                  </a:moveTo>
                  <a:cubicBezTo>
                    <a:pt x="0" y="33"/>
                    <a:pt x="6" y="20"/>
                    <a:pt x="7" y="6"/>
                  </a:cubicBezTo>
                  <a:cubicBezTo>
                    <a:pt x="8" y="0"/>
                    <a:pt x="12" y="2"/>
                    <a:pt x="16" y="1"/>
                  </a:cubicBezTo>
                  <a:cubicBezTo>
                    <a:pt x="20" y="1"/>
                    <a:pt x="24" y="4"/>
                    <a:pt x="24" y="8"/>
                  </a:cubicBezTo>
                  <a:cubicBezTo>
                    <a:pt x="24" y="20"/>
                    <a:pt x="23" y="33"/>
                    <a:pt x="15" y="4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1704;p73"/>
            <p:cNvSpPr/>
            <p:nvPr/>
          </p:nvSpPr>
          <p:spPr>
            <a:xfrm>
              <a:off x="-14044614" y="18989677"/>
              <a:ext cx="74613" cy="209550"/>
            </a:xfrm>
            <a:custGeom>
              <a:avLst/>
              <a:gdLst/>
              <a:ahLst/>
              <a:cxnLst/>
              <a:rect l="l" t="t" r="r" b="b"/>
              <a:pathLst>
                <a:path w="20" h="56" extrusionOk="0">
                  <a:moveTo>
                    <a:pt x="18" y="56"/>
                  </a:moveTo>
                  <a:cubicBezTo>
                    <a:pt x="3" y="40"/>
                    <a:pt x="0" y="22"/>
                    <a:pt x="0" y="0"/>
                  </a:cubicBezTo>
                  <a:cubicBezTo>
                    <a:pt x="8" y="19"/>
                    <a:pt x="20" y="33"/>
                    <a:pt x="18" y="5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1705;p73"/>
            <p:cNvSpPr/>
            <p:nvPr/>
          </p:nvSpPr>
          <p:spPr>
            <a:xfrm>
              <a:off x="-19023014" y="7542213"/>
              <a:ext cx="120650" cy="254000"/>
            </a:xfrm>
            <a:custGeom>
              <a:avLst/>
              <a:gdLst/>
              <a:ahLst/>
              <a:cxnLst/>
              <a:rect l="l" t="t" r="r" b="b"/>
              <a:pathLst>
                <a:path w="32" h="68" extrusionOk="0">
                  <a:moveTo>
                    <a:pt x="32" y="67"/>
                  </a:moveTo>
                  <a:cubicBezTo>
                    <a:pt x="12" y="52"/>
                    <a:pt x="6" y="40"/>
                    <a:pt x="0" y="0"/>
                  </a:cubicBezTo>
                  <a:cubicBezTo>
                    <a:pt x="22" y="20"/>
                    <a:pt x="24" y="45"/>
                    <a:pt x="31" y="68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1706;p73"/>
            <p:cNvSpPr/>
            <p:nvPr/>
          </p:nvSpPr>
          <p:spPr>
            <a:xfrm>
              <a:off x="-22031327" y="28270200"/>
              <a:ext cx="146050" cy="173038"/>
            </a:xfrm>
            <a:custGeom>
              <a:avLst/>
              <a:gdLst/>
              <a:ahLst/>
              <a:cxnLst/>
              <a:rect l="l" t="t" r="r" b="b"/>
              <a:pathLst>
                <a:path w="39" h="46" extrusionOk="0">
                  <a:moveTo>
                    <a:pt x="3" y="0"/>
                  </a:moveTo>
                  <a:cubicBezTo>
                    <a:pt x="15" y="11"/>
                    <a:pt x="30" y="15"/>
                    <a:pt x="36" y="30"/>
                  </a:cubicBezTo>
                  <a:cubicBezTo>
                    <a:pt x="39" y="37"/>
                    <a:pt x="35" y="39"/>
                    <a:pt x="31" y="42"/>
                  </a:cubicBezTo>
                  <a:cubicBezTo>
                    <a:pt x="26" y="46"/>
                    <a:pt x="24" y="42"/>
                    <a:pt x="24" y="39"/>
                  </a:cubicBezTo>
                  <a:cubicBezTo>
                    <a:pt x="23" y="23"/>
                    <a:pt x="0" y="21"/>
                    <a:pt x="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1707;p73"/>
            <p:cNvSpPr/>
            <p:nvPr/>
          </p:nvSpPr>
          <p:spPr>
            <a:xfrm>
              <a:off x="-24183977" y="10077450"/>
              <a:ext cx="146050" cy="131763"/>
            </a:xfrm>
            <a:custGeom>
              <a:avLst/>
              <a:gdLst/>
              <a:ahLst/>
              <a:cxnLst/>
              <a:rect l="l" t="t" r="r" b="b"/>
              <a:pathLst>
                <a:path w="39" h="35" extrusionOk="0">
                  <a:moveTo>
                    <a:pt x="38" y="33"/>
                  </a:moveTo>
                  <a:cubicBezTo>
                    <a:pt x="30" y="33"/>
                    <a:pt x="22" y="35"/>
                    <a:pt x="14" y="34"/>
                  </a:cubicBezTo>
                  <a:cubicBezTo>
                    <a:pt x="5" y="33"/>
                    <a:pt x="0" y="26"/>
                    <a:pt x="2" y="17"/>
                  </a:cubicBezTo>
                  <a:cubicBezTo>
                    <a:pt x="3" y="10"/>
                    <a:pt x="4" y="3"/>
                    <a:pt x="12" y="2"/>
                  </a:cubicBezTo>
                  <a:cubicBezTo>
                    <a:pt x="21" y="0"/>
                    <a:pt x="28" y="1"/>
                    <a:pt x="30" y="11"/>
                  </a:cubicBezTo>
                  <a:cubicBezTo>
                    <a:pt x="32" y="19"/>
                    <a:pt x="39" y="25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1708;p73"/>
            <p:cNvSpPr/>
            <p:nvPr/>
          </p:nvSpPr>
          <p:spPr>
            <a:xfrm>
              <a:off x="-18813464" y="5354638"/>
              <a:ext cx="192088" cy="68263"/>
            </a:xfrm>
            <a:custGeom>
              <a:avLst/>
              <a:gdLst/>
              <a:ahLst/>
              <a:cxnLst/>
              <a:rect l="l" t="t" r="r" b="b"/>
              <a:pathLst>
                <a:path w="51" h="18" extrusionOk="0">
                  <a:moveTo>
                    <a:pt x="51" y="5"/>
                  </a:moveTo>
                  <a:cubicBezTo>
                    <a:pt x="37" y="15"/>
                    <a:pt x="20" y="6"/>
                    <a:pt x="7" y="16"/>
                  </a:cubicBezTo>
                  <a:cubicBezTo>
                    <a:pt x="5" y="18"/>
                    <a:pt x="0" y="13"/>
                    <a:pt x="0" y="9"/>
                  </a:cubicBezTo>
                  <a:cubicBezTo>
                    <a:pt x="1" y="6"/>
                    <a:pt x="7" y="0"/>
                    <a:pt x="7" y="0"/>
                  </a:cubicBezTo>
                  <a:cubicBezTo>
                    <a:pt x="20" y="9"/>
                    <a:pt x="36" y="1"/>
                    <a:pt x="51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1709;p73"/>
            <p:cNvSpPr/>
            <p:nvPr/>
          </p:nvSpPr>
          <p:spPr>
            <a:xfrm>
              <a:off x="-23760114" y="-5140325"/>
              <a:ext cx="90488" cy="209550"/>
            </a:xfrm>
            <a:custGeom>
              <a:avLst/>
              <a:gdLst/>
              <a:ahLst/>
              <a:cxnLst/>
              <a:rect l="l" t="t" r="r" b="b"/>
              <a:pathLst>
                <a:path w="24" h="56" extrusionOk="0">
                  <a:moveTo>
                    <a:pt x="24" y="48"/>
                  </a:moveTo>
                  <a:cubicBezTo>
                    <a:pt x="3" y="56"/>
                    <a:pt x="0" y="41"/>
                    <a:pt x="1" y="27"/>
                  </a:cubicBezTo>
                  <a:cubicBezTo>
                    <a:pt x="2" y="19"/>
                    <a:pt x="6" y="10"/>
                    <a:pt x="8" y="0"/>
                  </a:cubicBezTo>
                  <a:cubicBezTo>
                    <a:pt x="17" y="15"/>
                    <a:pt x="12" y="34"/>
                    <a:pt x="24" y="4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1710;p73"/>
            <p:cNvSpPr/>
            <p:nvPr/>
          </p:nvSpPr>
          <p:spPr>
            <a:xfrm>
              <a:off x="-25676227" y="-2447925"/>
              <a:ext cx="93663" cy="169863"/>
            </a:xfrm>
            <a:custGeom>
              <a:avLst/>
              <a:gdLst/>
              <a:ahLst/>
              <a:cxnLst/>
              <a:rect l="l" t="t" r="r" b="b"/>
              <a:pathLst>
                <a:path w="25" h="45" extrusionOk="0">
                  <a:moveTo>
                    <a:pt x="13" y="0"/>
                  </a:moveTo>
                  <a:cubicBezTo>
                    <a:pt x="25" y="21"/>
                    <a:pt x="3" y="31"/>
                    <a:pt x="10" y="45"/>
                  </a:cubicBezTo>
                  <a:cubicBezTo>
                    <a:pt x="0" y="31"/>
                    <a:pt x="5" y="18"/>
                    <a:pt x="1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1711;p73"/>
            <p:cNvSpPr/>
            <p:nvPr/>
          </p:nvSpPr>
          <p:spPr>
            <a:xfrm>
              <a:off x="-24993602" y="-9315450"/>
              <a:ext cx="96838" cy="138113"/>
            </a:xfrm>
            <a:custGeom>
              <a:avLst/>
              <a:gdLst/>
              <a:ahLst/>
              <a:cxnLst/>
              <a:rect l="l" t="t" r="r" b="b"/>
              <a:pathLst>
                <a:path w="26" h="37" extrusionOk="0">
                  <a:moveTo>
                    <a:pt x="4" y="0"/>
                  </a:moveTo>
                  <a:cubicBezTo>
                    <a:pt x="13" y="0"/>
                    <a:pt x="22" y="4"/>
                    <a:pt x="23" y="14"/>
                  </a:cubicBezTo>
                  <a:cubicBezTo>
                    <a:pt x="24" y="21"/>
                    <a:pt x="26" y="34"/>
                    <a:pt x="15" y="35"/>
                  </a:cubicBezTo>
                  <a:cubicBezTo>
                    <a:pt x="3" y="37"/>
                    <a:pt x="6" y="25"/>
                    <a:pt x="7" y="18"/>
                  </a:cubicBezTo>
                  <a:cubicBezTo>
                    <a:pt x="8" y="12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1712;p73"/>
            <p:cNvSpPr/>
            <p:nvPr/>
          </p:nvSpPr>
          <p:spPr>
            <a:xfrm>
              <a:off x="-17492664" y="10471150"/>
              <a:ext cx="115888" cy="157163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28" y="41"/>
                  </a:moveTo>
                  <a:cubicBezTo>
                    <a:pt x="8" y="41"/>
                    <a:pt x="13" y="16"/>
                    <a:pt x="0" y="10"/>
                  </a:cubicBezTo>
                  <a:cubicBezTo>
                    <a:pt x="0" y="9"/>
                    <a:pt x="1" y="4"/>
                    <a:pt x="3" y="3"/>
                  </a:cubicBezTo>
                  <a:cubicBezTo>
                    <a:pt x="6" y="1"/>
                    <a:pt x="10" y="0"/>
                    <a:pt x="12" y="5"/>
                  </a:cubicBezTo>
                  <a:cubicBezTo>
                    <a:pt x="18" y="17"/>
                    <a:pt x="31" y="26"/>
                    <a:pt x="27" y="42"/>
                  </a:cubicBezTo>
                  <a:lnTo>
                    <a:pt x="28" y="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1713;p73"/>
            <p:cNvSpPr/>
            <p:nvPr/>
          </p:nvSpPr>
          <p:spPr>
            <a:xfrm>
              <a:off x="-52150962" y="-4338638"/>
              <a:ext cx="165100" cy="131763"/>
            </a:xfrm>
            <a:custGeom>
              <a:avLst/>
              <a:gdLst/>
              <a:ahLst/>
              <a:cxnLst/>
              <a:rect l="l" t="t" r="r" b="b"/>
              <a:pathLst>
                <a:path w="44" h="35" extrusionOk="0">
                  <a:moveTo>
                    <a:pt x="0" y="6"/>
                  </a:moveTo>
                  <a:cubicBezTo>
                    <a:pt x="19" y="6"/>
                    <a:pt x="35" y="18"/>
                    <a:pt x="44" y="7"/>
                  </a:cubicBezTo>
                  <a:cubicBezTo>
                    <a:pt x="34" y="0"/>
                    <a:pt x="19" y="35"/>
                    <a:pt x="0" y="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1714;p73"/>
            <p:cNvSpPr/>
            <p:nvPr/>
          </p:nvSpPr>
          <p:spPr>
            <a:xfrm>
              <a:off x="-26127077" y="-1771650"/>
              <a:ext cx="71438" cy="115888"/>
            </a:xfrm>
            <a:custGeom>
              <a:avLst/>
              <a:gdLst/>
              <a:ahLst/>
              <a:cxnLst/>
              <a:rect l="l" t="t" r="r" b="b"/>
              <a:pathLst>
                <a:path w="19" h="31" extrusionOk="0">
                  <a:moveTo>
                    <a:pt x="16" y="0"/>
                  </a:moveTo>
                  <a:cubicBezTo>
                    <a:pt x="19" y="13"/>
                    <a:pt x="15" y="21"/>
                    <a:pt x="5" y="27"/>
                  </a:cubicBezTo>
                  <a:cubicBezTo>
                    <a:pt x="2" y="29"/>
                    <a:pt x="0" y="31"/>
                    <a:pt x="1" y="27"/>
                  </a:cubicBezTo>
                  <a:cubicBezTo>
                    <a:pt x="2" y="17"/>
                    <a:pt x="2" y="5"/>
                    <a:pt x="1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1715;p73"/>
            <p:cNvSpPr/>
            <p:nvPr/>
          </p:nvSpPr>
          <p:spPr>
            <a:xfrm>
              <a:off x="-25882602" y="-6194425"/>
              <a:ext cx="220663" cy="101600"/>
            </a:xfrm>
            <a:custGeom>
              <a:avLst/>
              <a:gdLst/>
              <a:ahLst/>
              <a:cxnLst/>
              <a:rect l="l" t="t" r="r" b="b"/>
              <a:pathLst>
                <a:path w="59" h="27" extrusionOk="0">
                  <a:moveTo>
                    <a:pt x="59" y="6"/>
                  </a:moveTo>
                  <a:cubicBezTo>
                    <a:pt x="35" y="12"/>
                    <a:pt x="24" y="27"/>
                    <a:pt x="0" y="26"/>
                  </a:cubicBezTo>
                  <a:cubicBezTo>
                    <a:pt x="18" y="12"/>
                    <a:pt x="31" y="0"/>
                    <a:pt x="59" y="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1716;p73"/>
            <p:cNvSpPr/>
            <p:nvPr/>
          </p:nvSpPr>
          <p:spPr>
            <a:xfrm>
              <a:off x="-18489614" y="5370513"/>
              <a:ext cx="119063" cy="157163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23" y="1"/>
                  </a:moveTo>
                  <a:cubicBezTo>
                    <a:pt x="25" y="3"/>
                    <a:pt x="27" y="4"/>
                    <a:pt x="28" y="6"/>
                  </a:cubicBezTo>
                  <a:cubicBezTo>
                    <a:pt x="32" y="11"/>
                    <a:pt x="30" y="17"/>
                    <a:pt x="26" y="20"/>
                  </a:cubicBezTo>
                  <a:cubicBezTo>
                    <a:pt x="18" y="25"/>
                    <a:pt x="32" y="39"/>
                    <a:pt x="17" y="41"/>
                  </a:cubicBezTo>
                  <a:cubicBezTo>
                    <a:pt x="8" y="42"/>
                    <a:pt x="7" y="34"/>
                    <a:pt x="5" y="28"/>
                  </a:cubicBezTo>
                  <a:cubicBezTo>
                    <a:pt x="0" y="14"/>
                    <a:pt x="14" y="9"/>
                    <a:pt x="19" y="0"/>
                  </a:cubicBezTo>
                  <a:cubicBezTo>
                    <a:pt x="19" y="0"/>
                    <a:pt x="21" y="1"/>
                    <a:pt x="23" y="1"/>
                  </a:cubicBezTo>
                  <a:close/>
                </a:path>
              </a:pathLst>
            </a:custGeom>
            <a:solidFill>
              <a:srgbClr val="84C6F7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1717;p73"/>
            <p:cNvSpPr/>
            <p:nvPr/>
          </p:nvSpPr>
          <p:spPr>
            <a:xfrm>
              <a:off x="-25846089" y="-7826375"/>
              <a:ext cx="63500" cy="198438"/>
            </a:xfrm>
            <a:custGeom>
              <a:avLst/>
              <a:gdLst/>
              <a:ahLst/>
              <a:cxnLst/>
              <a:rect l="l" t="t" r="r" b="b"/>
              <a:pathLst>
                <a:path w="17" h="53" extrusionOk="0">
                  <a:moveTo>
                    <a:pt x="16" y="0"/>
                  </a:moveTo>
                  <a:cubicBezTo>
                    <a:pt x="16" y="15"/>
                    <a:pt x="17" y="31"/>
                    <a:pt x="16" y="46"/>
                  </a:cubicBezTo>
                  <a:cubicBezTo>
                    <a:pt x="16" y="50"/>
                    <a:pt x="15" y="53"/>
                    <a:pt x="9" y="53"/>
                  </a:cubicBezTo>
                  <a:cubicBezTo>
                    <a:pt x="3" y="53"/>
                    <a:pt x="0" y="50"/>
                    <a:pt x="3" y="44"/>
                  </a:cubicBezTo>
                  <a:cubicBezTo>
                    <a:pt x="10" y="30"/>
                    <a:pt x="7" y="13"/>
                    <a:pt x="1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1718;p73"/>
            <p:cNvSpPr/>
            <p:nvPr/>
          </p:nvSpPr>
          <p:spPr>
            <a:xfrm>
              <a:off x="-14385927" y="17935577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32" h="24" extrusionOk="0">
                  <a:moveTo>
                    <a:pt x="31" y="15"/>
                  </a:moveTo>
                  <a:cubicBezTo>
                    <a:pt x="32" y="20"/>
                    <a:pt x="30" y="24"/>
                    <a:pt x="26" y="24"/>
                  </a:cubicBezTo>
                  <a:cubicBezTo>
                    <a:pt x="15" y="24"/>
                    <a:pt x="4" y="24"/>
                    <a:pt x="1" y="10"/>
                  </a:cubicBezTo>
                  <a:cubicBezTo>
                    <a:pt x="0" y="4"/>
                    <a:pt x="4" y="1"/>
                    <a:pt x="10" y="1"/>
                  </a:cubicBezTo>
                  <a:cubicBezTo>
                    <a:pt x="21" y="0"/>
                    <a:pt x="28" y="4"/>
                    <a:pt x="31" y="1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1719;p73"/>
            <p:cNvSpPr/>
            <p:nvPr/>
          </p:nvSpPr>
          <p:spPr>
            <a:xfrm>
              <a:off x="-23471189" y="-3879850"/>
              <a:ext cx="112713" cy="104775"/>
            </a:xfrm>
            <a:custGeom>
              <a:avLst/>
              <a:gdLst/>
              <a:ahLst/>
              <a:cxnLst/>
              <a:rect l="l" t="t" r="r" b="b"/>
              <a:pathLst>
                <a:path w="30" h="28" extrusionOk="0">
                  <a:moveTo>
                    <a:pt x="0" y="1"/>
                  </a:moveTo>
                  <a:cubicBezTo>
                    <a:pt x="8" y="13"/>
                    <a:pt x="18" y="22"/>
                    <a:pt x="30" y="28"/>
                  </a:cubicBezTo>
                  <a:cubicBezTo>
                    <a:pt x="4" y="28"/>
                    <a:pt x="4" y="28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1720;p73"/>
            <p:cNvSpPr/>
            <p:nvPr/>
          </p:nvSpPr>
          <p:spPr>
            <a:xfrm>
              <a:off x="-16235364" y="31889700"/>
              <a:ext cx="127000" cy="74613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0" y="4"/>
                  </a:moveTo>
                  <a:cubicBezTo>
                    <a:pt x="13" y="0"/>
                    <a:pt x="21" y="6"/>
                    <a:pt x="30" y="7"/>
                  </a:cubicBezTo>
                  <a:cubicBezTo>
                    <a:pt x="33" y="14"/>
                    <a:pt x="34" y="7"/>
                    <a:pt x="33" y="12"/>
                  </a:cubicBezTo>
                  <a:cubicBezTo>
                    <a:pt x="23" y="8"/>
                    <a:pt x="10" y="20"/>
                    <a:pt x="0" y="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1721;p73"/>
            <p:cNvSpPr/>
            <p:nvPr/>
          </p:nvSpPr>
          <p:spPr>
            <a:xfrm>
              <a:off x="-51374675" y="-1611313"/>
              <a:ext cx="109538" cy="7937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7" y="21"/>
                  </a:moveTo>
                  <a:cubicBezTo>
                    <a:pt x="5" y="19"/>
                    <a:pt x="0" y="16"/>
                    <a:pt x="0" y="14"/>
                  </a:cubicBezTo>
                  <a:cubicBezTo>
                    <a:pt x="0" y="0"/>
                    <a:pt x="13" y="4"/>
                    <a:pt x="20" y="2"/>
                  </a:cubicBezTo>
                  <a:cubicBezTo>
                    <a:pt x="23" y="1"/>
                    <a:pt x="29" y="4"/>
                    <a:pt x="28" y="8"/>
                  </a:cubicBezTo>
                  <a:cubicBezTo>
                    <a:pt x="25" y="16"/>
                    <a:pt x="18" y="21"/>
                    <a:pt x="7" y="2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1722;p73"/>
            <p:cNvSpPr/>
            <p:nvPr/>
          </p:nvSpPr>
          <p:spPr>
            <a:xfrm>
              <a:off x="-30316487" y="19199227"/>
              <a:ext cx="101600" cy="123825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3" y="0"/>
                  </a:moveTo>
                  <a:cubicBezTo>
                    <a:pt x="8" y="8"/>
                    <a:pt x="9" y="11"/>
                    <a:pt x="11" y="14"/>
                  </a:cubicBezTo>
                  <a:cubicBezTo>
                    <a:pt x="15" y="19"/>
                    <a:pt x="27" y="20"/>
                    <a:pt x="21" y="31"/>
                  </a:cubicBezTo>
                  <a:cubicBezTo>
                    <a:pt x="20" y="32"/>
                    <a:pt x="17" y="33"/>
                    <a:pt x="15" y="33"/>
                  </a:cubicBezTo>
                  <a:cubicBezTo>
                    <a:pt x="6" y="32"/>
                    <a:pt x="0" y="28"/>
                    <a:pt x="1" y="18"/>
                  </a:cubicBezTo>
                  <a:cubicBezTo>
                    <a:pt x="1" y="14"/>
                    <a:pt x="2" y="10"/>
                    <a:pt x="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1723;p73"/>
            <p:cNvSpPr/>
            <p:nvPr/>
          </p:nvSpPr>
          <p:spPr>
            <a:xfrm>
              <a:off x="-32315150" y="14560550"/>
              <a:ext cx="115888" cy="82550"/>
            </a:xfrm>
            <a:custGeom>
              <a:avLst/>
              <a:gdLst/>
              <a:ahLst/>
              <a:cxnLst/>
              <a:rect l="l" t="t" r="r" b="b"/>
              <a:pathLst>
                <a:path w="31" h="22" extrusionOk="0">
                  <a:moveTo>
                    <a:pt x="0" y="3"/>
                  </a:moveTo>
                  <a:cubicBezTo>
                    <a:pt x="11" y="0"/>
                    <a:pt x="19" y="5"/>
                    <a:pt x="31" y="11"/>
                  </a:cubicBezTo>
                  <a:cubicBezTo>
                    <a:pt x="14" y="22"/>
                    <a:pt x="10" y="1"/>
                    <a:pt x="0" y="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1724;p73"/>
            <p:cNvSpPr/>
            <p:nvPr/>
          </p:nvSpPr>
          <p:spPr>
            <a:xfrm>
              <a:off x="-32251650" y="14690725"/>
              <a:ext cx="168275" cy="6826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22" y="4"/>
                    <a:pt x="32" y="15"/>
                    <a:pt x="45" y="15"/>
                  </a:cubicBezTo>
                  <a:cubicBezTo>
                    <a:pt x="30" y="18"/>
                    <a:pt x="17" y="18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1725;p73"/>
            <p:cNvSpPr/>
            <p:nvPr/>
          </p:nvSpPr>
          <p:spPr>
            <a:xfrm>
              <a:off x="-32408812" y="14631988"/>
              <a:ext cx="111125" cy="66675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0" y="2"/>
                  </a:moveTo>
                  <a:cubicBezTo>
                    <a:pt x="14" y="0"/>
                    <a:pt x="23" y="2"/>
                    <a:pt x="30" y="12"/>
                  </a:cubicBezTo>
                  <a:cubicBezTo>
                    <a:pt x="17" y="18"/>
                    <a:pt x="11" y="8"/>
                    <a:pt x="0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1726;p73"/>
            <p:cNvSpPr/>
            <p:nvPr/>
          </p:nvSpPr>
          <p:spPr>
            <a:xfrm>
              <a:off x="-31295975" y="14571663"/>
              <a:ext cx="153988" cy="66675"/>
            </a:xfrm>
            <a:custGeom>
              <a:avLst/>
              <a:gdLst/>
              <a:ahLst/>
              <a:cxnLst/>
              <a:rect l="l" t="t" r="r" b="b"/>
              <a:pathLst>
                <a:path w="41" h="18" extrusionOk="0">
                  <a:moveTo>
                    <a:pt x="0" y="18"/>
                  </a:moveTo>
                  <a:cubicBezTo>
                    <a:pt x="10" y="4"/>
                    <a:pt x="23" y="0"/>
                    <a:pt x="41" y="5"/>
                  </a:cubicBezTo>
                  <a:cubicBezTo>
                    <a:pt x="25" y="10"/>
                    <a:pt x="12" y="14"/>
                    <a:pt x="0" y="1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1727;p73"/>
            <p:cNvSpPr/>
            <p:nvPr/>
          </p:nvSpPr>
          <p:spPr>
            <a:xfrm>
              <a:off x="-24915814" y="-8423275"/>
              <a:ext cx="87313" cy="71438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20" y="8"/>
                  </a:moveTo>
                  <a:cubicBezTo>
                    <a:pt x="23" y="18"/>
                    <a:pt x="16" y="19"/>
                    <a:pt x="9" y="19"/>
                  </a:cubicBezTo>
                  <a:cubicBezTo>
                    <a:pt x="6" y="19"/>
                    <a:pt x="0" y="17"/>
                    <a:pt x="0" y="17"/>
                  </a:cubicBezTo>
                  <a:cubicBezTo>
                    <a:pt x="1" y="8"/>
                    <a:pt x="5" y="2"/>
                    <a:pt x="13" y="0"/>
                  </a:cubicBezTo>
                  <a:cubicBezTo>
                    <a:pt x="18" y="0"/>
                    <a:pt x="20" y="4"/>
                    <a:pt x="20" y="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1728;p73"/>
            <p:cNvSpPr/>
            <p:nvPr/>
          </p:nvSpPr>
          <p:spPr>
            <a:xfrm>
              <a:off x="-18235614" y="5561013"/>
              <a:ext cx="82550" cy="142875"/>
            </a:xfrm>
            <a:custGeom>
              <a:avLst/>
              <a:gdLst/>
              <a:ahLst/>
              <a:cxnLst/>
              <a:rect l="l" t="t" r="r" b="b"/>
              <a:pathLst>
                <a:path w="22" h="38" extrusionOk="0">
                  <a:moveTo>
                    <a:pt x="0" y="0"/>
                  </a:moveTo>
                  <a:cubicBezTo>
                    <a:pt x="15" y="9"/>
                    <a:pt x="22" y="20"/>
                    <a:pt x="16" y="38"/>
                  </a:cubicBezTo>
                  <a:cubicBezTo>
                    <a:pt x="0" y="29"/>
                    <a:pt x="13" y="9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1729;p73"/>
            <p:cNvSpPr/>
            <p:nvPr/>
          </p:nvSpPr>
          <p:spPr>
            <a:xfrm>
              <a:off x="-21932902" y="-392113"/>
              <a:ext cx="55563" cy="7937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8" y="0"/>
                  </a:moveTo>
                  <a:cubicBezTo>
                    <a:pt x="14" y="3"/>
                    <a:pt x="14" y="8"/>
                    <a:pt x="15" y="13"/>
                  </a:cubicBezTo>
                  <a:cubicBezTo>
                    <a:pt x="15" y="17"/>
                    <a:pt x="13" y="21"/>
                    <a:pt x="9" y="20"/>
                  </a:cubicBezTo>
                  <a:cubicBezTo>
                    <a:pt x="4" y="19"/>
                    <a:pt x="0" y="14"/>
                    <a:pt x="2" y="9"/>
                  </a:cubicBezTo>
                  <a:cubicBezTo>
                    <a:pt x="3" y="5"/>
                    <a:pt x="6" y="3"/>
                    <a:pt x="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1730;p73"/>
            <p:cNvSpPr/>
            <p:nvPr/>
          </p:nvSpPr>
          <p:spPr>
            <a:xfrm>
              <a:off x="-21123277" y="1262062"/>
              <a:ext cx="82550" cy="120650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17" y="32"/>
                  </a:moveTo>
                  <a:cubicBezTo>
                    <a:pt x="8" y="26"/>
                    <a:pt x="0" y="19"/>
                    <a:pt x="0" y="6"/>
                  </a:cubicBezTo>
                  <a:cubicBezTo>
                    <a:pt x="5" y="0"/>
                    <a:pt x="5" y="8"/>
                    <a:pt x="6" y="9"/>
                  </a:cubicBezTo>
                  <a:cubicBezTo>
                    <a:pt x="11" y="12"/>
                    <a:pt x="14" y="16"/>
                    <a:pt x="17" y="20"/>
                  </a:cubicBezTo>
                  <a:cubicBezTo>
                    <a:pt x="20" y="23"/>
                    <a:pt x="22" y="26"/>
                    <a:pt x="17" y="3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1731;p73"/>
            <p:cNvSpPr/>
            <p:nvPr/>
          </p:nvSpPr>
          <p:spPr>
            <a:xfrm>
              <a:off x="-48009175" y="-2635250"/>
              <a:ext cx="85725" cy="74613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0" y="19"/>
                  </a:moveTo>
                  <a:cubicBezTo>
                    <a:pt x="5" y="0"/>
                    <a:pt x="21" y="20"/>
                    <a:pt x="23" y="11"/>
                  </a:cubicBezTo>
                  <a:cubicBezTo>
                    <a:pt x="18" y="13"/>
                    <a:pt x="10" y="16"/>
                    <a:pt x="0" y="1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1732;p73"/>
            <p:cNvSpPr/>
            <p:nvPr/>
          </p:nvSpPr>
          <p:spPr>
            <a:xfrm>
              <a:off x="-23568027" y="-4086225"/>
              <a:ext cx="69850" cy="187325"/>
            </a:xfrm>
            <a:custGeom>
              <a:avLst/>
              <a:gdLst/>
              <a:ahLst/>
              <a:cxnLst/>
              <a:rect l="l" t="t" r="r" b="b"/>
              <a:pathLst>
                <a:path w="19" h="50" extrusionOk="0">
                  <a:moveTo>
                    <a:pt x="17" y="49"/>
                  </a:moveTo>
                  <a:cubicBezTo>
                    <a:pt x="0" y="34"/>
                    <a:pt x="19" y="16"/>
                    <a:pt x="16" y="0"/>
                  </a:cubicBezTo>
                  <a:cubicBezTo>
                    <a:pt x="16" y="17"/>
                    <a:pt x="16" y="33"/>
                    <a:pt x="16" y="50"/>
                  </a:cubicBezTo>
                  <a:lnTo>
                    <a:pt x="17" y="4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1733;p73"/>
            <p:cNvSpPr/>
            <p:nvPr/>
          </p:nvSpPr>
          <p:spPr>
            <a:xfrm>
              <a:off x="-16975139" y="31680150"/>
              <a:ext cx="74613" cy="55563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0" y="4"/>
                  </a:moveTo>
                  <a:cubicBezTo>
                    <a:pt x="3" y="3"/>
                    <a:pt x="11" y="8"/>
                    <a:pt x="20" y="4"/>
                  </a:cubicBezTo>
                  <a:cubicBezTo>
                    <a:pt x="11" y="15"/>
                    <a:pt x="3" y="0"/>
                    <a:pt x="0" y="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1734;p73"/>
            <p:cNvSpPr/>
            <p:nvPr/>
          </p:nvSpPr>
          <p:spPr>
            <a:xfrm>
              <a:off x="-51727100" y="-3036888"/>
              <a:ext cx="71438" cy="147638"/>
            </a:xfrm>
            <a:custGeom>
              <a:avLst/>
              <a:gdLst/>
              <a:ahLst/>
              <a:cxnLst/>
              <a:rect l="l" t="t" r="r" b="b"/>
              <a:pathLst>
                <a:path w="19" h="39" extrusionOk="0">
                  <a:moveTo>
                    <a:pt x="2" y="39"/>
                  </a:moveTo>
                  <a:cubicBezTo>
                    <a:pt x="9" y="27"/>
                    <a:pt x="2" y="10"/>
                    <a:pt x="19" y="0"/>
                  </a:cubicBezTo>
                  <a:cubicBezTo>
                    <a:pt x="14" y="15"/>
                    <a:pt x="19" y="31"/>
                    <a:pt x="0" y="39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1735;p73"/>
            <p:cNvSpPr/>
            <p:nvPr/>
          </p:nvSpPr>
          <p:spPr>
            <a:xfrm>
              <a:off x="-18838864" y="7999413"/>
              <a:ext cx="79375" cy="168275"/>
            </a:xfrm>
            <a:custGeom>
              <a:avLst/>
              <a:gdLst/>
              <a:ahLst/>
              <a:cxnLst/>
              <a:rect l="l" t="t" r="r" b="b"/>
              <a:pathLst>
                <a:path w="21" h="45" extrusionOk="0">
                  <a:moveTo>
                    <a:pt x="6" y="1"/>
                  </a:moveTo>
                  <a:cubicBezTo>
                    <a:pt x="10" y="13"/>
                    <a:pt x="21" y="24"/>
                    <a:pt x="19" y="45"/>
                  </a:cubicBezTo>
                  <a:cubicBezTo>
                    <a:pt x="6" y="28"/>
                    <a:pt x="0" y="16"/>
                    <a:pt x="7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1736;p73"/>
            <p:cNvSpPr/>
            <p:nvPr/>
          </p:nvSpPr>
          <p:spPr>
            <a:xfrm>
              <a:off x="-15973427" y="15895638"/>
              <a:ext cx="127000" cy="71438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32" y="18"/>
                  </a:moveTo>
                  <a:cubicBezTo>
                    <a:pt x="22" y="19"/>
                    <a:pt x="17" y="10"/>
                    <a:pt x="0" y="6"/>
                  </a:cubicBezTo>
                  <a:cubicBezTo>
                    <a:pt x="20" y="2"/>
                    <a:pt x="31" y="0"/>
                    <a:pt x="34" y="16"/>
                  </a:cubicBezTo>
                  <a:cubicBezTo>
                    <a:pt x="34" y="16"/>
                    <a:pt x="32" y="18"/>
                    <a:pt x="32" y="1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1737;p73"/>
            <p:cNvSpPr/>
            <p:nvPr/>
          </p:nvSpPr>
          <p:spPr>
            <a:xfrm>
              <a:off x="-25174577" y="1108075"/>
              <a:ext cx="76200" cy="60325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20" y="9"/>
                  </a:moveTo>
                  <a:cubicBezTo>
                    <a:pt x="19" y="13"/>
                    <a:pt x="17" y="16"/>
                    <a:pt x="12" y="14"/>
                  </a:cubicBezTo>
                  <a:cubicBezTo>
                    <a:pt x="8" y="11"/>
                    <a:pt x="0" y="12"/>
                    <a:pt x="1" y="5"/>
                  </a:cubicBezTo>
                  <a:cubicBezTo>
                    <a:pt x="1" y="1"/>
                    <a:pt x="6" y="0"/>
                    <a:pt x="9" y="1"/>
                  </a:cubicBezTo>
                  <a:cubicBezTo>
                    <a:pt x="15" y="1"/>
                    <a:pt x="20" y="2"/>
                    <a:pt x="20" y="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1738;p73"/>
            <p:cNvSpPr/>
            <p:nvPr/>
          </p:nvSpPr>
          <p:spPr>
            <a:xfrm>
              <a:off x="-23317202" y="-3614738"/>
              <a:ext cx="52388" cy="101600"/>
            </a:xfrm>
            <a:custGeom>
              <a:avLst/>
              <a:gdLst/>
              <a:ahLst/>
              <a:cxnLst/>
              <a:rect l="l" t="t" r="r" b="b"/>
              <a:pathLst>
                <a:path w="14" h="27" extrusionOk="0">
                  <a:moveTo>
                    <a:pt x="14" y="27"/>
                  </a:moveTo>
                  <a:cubicBezTo>
                    <a:pt x="7" y="20"/>
                    <a:pt x="1" y="12"/>
                    <a:pt x="0" y="0"/>
                  </a:cubicBezTo>
                  <a:cubicBezTo>
                    <a:pt x="14" y="6"/>
                    <a:pt x="12" y="17"/>
                    <a:pt x="14" y="2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1739;p73"/>
            <p:cNvSpPr/>
            <p:nvPr/>
          </p:nvSpPr>
          <p:spPr>
            <a:xfrm>
              <a:off x="-32762825" y="10729913"/>
              <a:ext cx="90488" cy="101600"/>
            </a:xfrm>
            <a:custGeom>
              <a:avLst/>
              <a:gdLst/>
              <a:ahLst/>
              <a:cxnLst/>
              <a:rect l="l" t="t" r="r" b="b"/>
              <a:pathLst>
                <a:path w="24" h="27" extrusionOk="0">
                  <a:moveTo>
                    <a:pt x="19" y="27"/>
                  </a:moveTo>
                  <a:cubicBezTo>
                    <a:pt x="8" y="23"/>
                    <a:pt x="4" y="15"/>
                    <a:pt x="0" y="4"/>
                  </a:cubicBezTo>
                  <a:cubicBezTo>
                    <a:pt x="21" y="0"/>
                    <a:pt x="24" y="9"/>
                    <a:pt x="19" y="2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1740;p73"/>
            <p:cNvSpPr/>
            <p:nvPr/>
          </p:nvSpPr>
          <p:spPr>
            <a:xfrm>
              <a:off x="-30949900" y="11315700"/>
              <a:ext cx="66675" cy="77788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6" y="8"/>
                  </a:moveTo>
                  <a:cubicBezTo>
                    <a:pt x="16" y="13"/>
                    <a:pt x="16" y="18"/>
                    <a:pt x="9" y="19"/>
                  </a:cubicBezTo>
                  <a:cubicBezTo>
                    <a:pt x="3" y="21"/>
                    <a:pt x="0" y="15"/>
                    <a:pt x="1" y="10"/>
                  </a:cubicBezTo>
                  <a:cubicBezTo>
                    <a:pt x="1" y="5"/>
                    <a:pt x="4" y="0"/>
                    <a:pt x="11" y="1"/>
                  </a:cubicBezTo>
                  <a:cubicBezTo>
                    <a:pt x="14" y="1"/>
                    <a:pt x="18" y="3"/>
                    <a:pt x="16" y="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1741;p73"/>
            <p:cNvSpPr/>
            <p:nvPr/>
          </p:nvSpPr>
          <p:spPr>
            <a:xfrm>
              <a:off x="-18283239" y="5448300"/>
              <a:ext cx="66675" cy="112713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4" y="30"/>
                  </a:moveTo>
                  <a:cubicBezTo>
                    <a:pt x="13" y="19"/>
                    <a:pt x="0" y="15"/>
                    <a:pt x="1" y="0"/>
                  </a:cubicBezTo>
                  <a:cubicBezTo>
                    <a:pt x="15" y="8"/>
                    <a:pt x="18" y="17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1742;p73"/>
            <p:cNvSpPr/>
            <p:nvPr/>
          </p:nvSpPr>
          <p:spPr>
            <a:xfrm>
              <a:off x="-64906525" y="-6604000"/>
              <a:ext cx="63500" cy="41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5" y="11"/>
                  </a:moveTo>
                  <a:cubicBezTo>
                    <a:pt x="4" y="10"/>
                    <a:pt x="1" y="9"/>
                    <a:pt x="1" y="8"/>
                  </a:cubicBezTo>
                  <a:cubicBezTo>
                    <a:pt x="0" y="0"/>
                    <a:pt x="7" y="1"/>
                    <a:pt x="11" y="1"/>
                  </a:cubicBezTo>
                  <a:cubicBezTo>
                    <a:pt x="13" y="1"/>
                    <a:pt x="17" y="3"/>
                    <a:pt x="17" y="3"/>
                  </a:cubicBezTo>
                  <a:cubicBezTo>
                    <a:pt x="15" y="9"/>
                    <a:pt x="10" y="9"/>
                    <a:pt x="5" y="1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1743;p73"/>
            <p:cNvSpPr/>
            <p:nvPr/>
          </p:nvSpPr>
          <p:spPr>
            <a:xfrm>
              <a:off x="-57435750" y="-7204075"/>
              <a:ext cx="76200" cy="71438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0" y="3"/>
                  </a:moveTo>
                  <a:cubicBezTo>
                    <a:pt x="9" y="0"/>
                    <a:pt x="20" y="3"/>
                    <a:pt x="19" y="10"/>
                  </a:cubicBezTo>
                  <a:cubicBezTo>
                    <a:pt x="17" y="19"/>
                    <a:pt x="9" y="12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1744;p73"/>
            <p:cNvSpPr/>
            <p:nvPr/>
          </p:nvSpPr>
          <p:spPr>
            <a:xfrm>
              <a:off x="-16405227" y="31608713"/>
              <a:ext cx="41275" cy="55563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5" y="15"/>
                  </a:moveTo>
                  <a:cubicBezTo>
                    <a:pt x="1" y="14"/>
                    <a:pt x="0" y="10"/>
                    <a:pt x="1" y="7"/>
                  </a:cubicBezTo>
                  <a:cubicBezTo>
                    <a:pt x="3" y="4"/>
                    <a:pt x="5" y="0"/>
                    <a:pt x="9" y="2"/>
                  </a:cubicBezTo>
                  <a:cubicBezTo>
                    <a:pt x="10" y="2"/>
                    <a:pt x="11" y="6"/>
                    <a:pt x="11" y="8"/>
                  </a:cubicBezTo>
                  <a:cubicBezTo>
                    <a:pt x="11" y="11"/>
                    <a:pt x="10" y="15"/>
                    <a:pt x="5" y="1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1745;p73"/>
            <p:cNvSpPr/>
            <p:nvPr/>
          </p:nvSpPr>
          <p:spPr>
            <a:xfrm>
              <a:off x="-26400125" y="-6292850"/>
              <a:ext cx="33338" cy="23813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6"/>
                  </a:moveTo>
                  <a:cubicBezTo>
                    <a:pt x="5" y="5"/>
                    <a:pt x="3" y="5"/>
                    <a:pt x="0" y="4"/>
                  </a:cubicBezTo>
                  <a:cubicBezTo>
                    <a:pt x="4" y="3"/>
                    <a:pt x="6" y="1"/>
                    <a:pt x="9" y="0"/>
                  </a:cubicBezTo>
                  <a:cubicBezTo>
                    <a:pt x="9" y="2"/>
                    <a:pt x="8" y="4"/>
                    <a:pt x="8" y="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1746;p73"/>
            <p:cNvSpPr/>
            <p:nvPr/>
          </p:nvSpPr>
          <p:spPr>
            <a:xfrm>
              <a:off x="-16862427" y="31803975"/>
              <a:ext cx="63500" cy="4445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5"/>
                  </a:moveTo>
                  <a:cubicBezTo>
                    <a:pt x="1" y="1"/>
                    <a:pt x="5" y="0"/>
                    <a:pt x="8" y="1"/>
                  </a:cubicBezTo>
                  <a:cubicBezTo>
                    <a:pt x="12" y="1"/>
                    <a:pt x="17" y="1"/>
                    <a:pt x="16" y="5"/>
                  </a:cubicBezTo>
                  <a:cubicBezTo>
                    <a:pt x="16" y="8"/>
                    <a:pt x="11" y="10"/>
                    <a:pt x="8" y="11"/>
                  </a:cubicBezTo>
                  <a:cubicBezTo>
                    <a:pt x="4" y="12"/>
                    <a:pt x="1" y="10"/>
                    <a:pt x="0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1747;p73"/>
            <p:cNvSpPr/>
            <p:nvPr/>
          </p:nvSpPr>
          <p:spPr>
            <a:xfrm>
              <a:off x="-30426025" y="19030952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11" y="13"/>
                  </a:moveTo>
                  <a:cubicBezTo>
                    <a:pt x="10" y="14"/>
                    <a:pt x="9" y="16"/>
                    <a:pt x="8" y="17"/>
                  </a:cubicBezTo>
                  <a:cubicBezTo>
                    <a:pt x="5" y="13"/>
                    <a:pt x="3" y="9"/>
                    <a:pt x="0" y="4"/>
                  </a:cubicBezTo>
                  <a:cubicBezTo>
                    <a:pt x="0" y="3"/>
                    <a:pt x="3" y="0"/>
                    <a:pt x="3" y="0"/>
                  </a:cubicBezTo>
                  <a:cubicBezTo>
                    <a:pt x="8" y="3"/>
                    <a:pt x="11" y="7"/>
                    <a:pt x="11" y="1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1748;p73"/>
            <p:cNvSpPr/>
            <p:nvPr/>
          </p:nvSpPr>
          <p:spPr>
            <a:xfrm>
              <a:off x="-23591839" y="-4765675"/>
              <a:ext cx="30163" cy="79375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3" y="21"/>
                  </a:moveTo>
                  <a:cubicBezTo>
                    <a:pt x="0" y="11"/>
                    <a:pt x="0" y="5"/>
                    <a:pt x="4" y="0"/>
                  </a:cubicBezTo>
                  <a:cubicBezTo>
                    <a:pt x="5" y="6"/>
                    <a:pt x="8" y="12"/>
                    <a:pt x="3" y="2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1749;p73"/>
            <p:cNvSpPr/>
            <p:nvPr/>
          </p:nvSpPr>
          <p:spPr>
            <a:xfrm>
              <a:off x="-17225964" y="10917238"/>
              <a:ext cx="49213" cy="57150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3" y="12"/>
                  </a:moveTo>
                  <a:cubicBezTo>
                    <a:pt x="11" y="13"/>
                    <a:pt x="9" y="15"/>
                    <a:pt x="9" y="14"/>
                  </a:cubicBezTo>
                  <a:cubicBezTo>
                    <a:pt x="5" y="12"/>
                    <a:pt x="0" y="9"/>
                    <a:pt x="1" y="3"/>
                  </a:cubicBezTo>
                  <a:cubicBezTo>
                    <a:pt x="1" y="2"/>
                    <a:pt x="5" y="0"/>
                    <a:pt x="5" y="0"/>
                  </a:cubicBezTo>
                  <a:cubicBezTo>
                    <a:pt x="10" y="2"/>
                    <a:pt x="13" y="6"/>
                    <a:pt x="13" y="1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1750;p73"/>
            <p:cNvSpPr/>
            <p:nvPr/>
          </p:nvSpPr>
          <p:spPr>
            <a:xfrm>
              <a:off x="-32267525" y="1212532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12" y="3"/>
                    <a:pt x="15" y="6"/>
                    <a:pt x="14" y="10"/>
                  </a:cubicBezTo>
                  <a:cubicBezTo>
                    <a:pt x="13" y="14"/>
                    <a:pt x="9" y="15"/>
                    <a:pt x="5" y="13"/>
                  </a:cubicBezTo>
                  <a:cubicBezTo>
                    <a:pt x="1" y="12"/>
                    <a:pt x="0" y="8"/>
                    <a:pt x="1" y="4"/>
                  </a:cubicBezTo>
                  <a:cubicBezTo>
                    <a:pt x="3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1751;p73"/>
            <p:cNvSpPr/>
            <p:nvPr/>
          </p:nvSpPr>
          <p:spPr>
            <a:xfrm>
              <a:off x="-33674050" y="12342813"/>
              <a:ext cx="60325" cy="68263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6" y="13"/>
                  </a:moveTo>
                  <a:cubicBezTo>
                    <a:pt x="6" y="18"/>
                    <a:pt x="4" y="10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12" y="1"/>
                    <a:pt x="15" y="6"/>
                    <a:pt x="15" y="1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1752;p73"/>
            <p:cNvSpPr/>
            <p:nvPr/>
          </p:nvSpPr>
          <p:spPr>
            <a:xfrm>
              <a:off x="-19645314" y="4833938"/>
              <a:ext cx="33338" cy="4445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9" y="4"/>
                  </a:moveTo>
                  <a:cubicBezTo>
                    <a:pt x="8" y="6"/>
                    <a:pt x="7" y="8"/>
                    <a:pt x="6" y="10"/>
                  </a:cubicBezTo>
                  <a:cubicBezTo>
                    <a:pt x="3" y="12"/>
                    <a:pt x="0" y="11"/>
                    <a:pt x="0" y="8"/>
                  </a:cubicBezTo>
                  <a:cubicBezTo>
                    <a:pt x="0" y="6"/>
                    <a:pt x="2" y="3"/>
                    <a:pt x="3" y="2"/>
                  </a:cubicBezTo>
                  <a:cubicBezTo>
                    <a:pt x="6" y="0"/>
                    <a:pt x="8" y="1"/>
                    <a:pt x="9" y="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1753;p73"/>
            <p:cNvSpPr/>
            <p:nvPr/>
          </p:nvSpPr>
          <p:spPr>
            <a:xfrm>
              <a:off x="-33104137" y="13363575"/>
              <a:ext cx="46038" cy="60325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2" y="9"/>
                  </a:moveTo>
                  <a:cubicBezTo>
                    <a:pt x="9" y="12"/>
                    <a:pt x="6" y="14"/>
                    <a:pt x="3" y="16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1" y="6"/>
                    <a:pt x="0" y="0"/>
                    <a:pt x="6" y="4"/>
                  </a:cubicBezTo>
                  <a:cubicBezTo>
                    <a:pt x="8" y="5"/>
                    <a:pt x="10" y="7"/>
                    <a:pt x="12" y="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1754;p73"/>
            <p:cNvSpPr/>
            <p:nvPr/>
          </p:nvSpPr>
          <p:spPr>
            <a:xfrm>
              <a:off x="-51620737" y="-2165350"/>
              <a:ext cx="28575" cy="82550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8" y="6"/>
                    <a:pt x="7" y="14"/>
                    <a:pt x="4" y="22"/>
                  </a:cubicBezTo>
                  <a:cubicBezTo>
                    <a:pt x="0" y="15"/>
                    <a:pt x="0" y="8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1755;p73"/>
            <p:cNvSpPr/>
            <p:nvPr/>
          </p:nvSpPr>
          <p:spPr>
            <a:xfrm>
              <a:off x="-25111077" y="-3238500"/>
              <a:ext cx="57150" cy="889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9" y="0"/>
                  </a:moveTo>
                  <a:cubicBezTo>
                    <a:pt x="15" y="8"/>
                    <a:pt x="14" y="16"/>
                    <a:pt x="8" y="24"/>
                  </a:cubicBezTo>
                  <a:cubicBezTo>
                    <a:pt x="3" y="16"/>
                    <a:pt x="0" y="8"/>
                    <a:pt x="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1756;p73"/>
            <p:cNvSpPr/>
            <p:nvPr/>
          </p:nvSpPr>
          <p:spPr>
            <a:xfrm>
              <a:off x="-14322427" y="26439813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4" y="0"/>
                  </a:moveTo>
                  <a:cubicBezTo>
                    <a:pt x="8" y="6"/>
                    <a:pt x="8" y="11"/>
                    <a:pt x="4" y="17"/>
                  </a:cubicBezTo>
                  <a:cubicBezTo>
                    <a:pt x="0" y="12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1757;p73"/>
            <p:cNvSpPr/>
            <p:nvPr/>
          </p:nvSpPr>
          <p:spPr>
            <a:xfrm>
              <a:off x="-21043902" y="1408112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9"/>
                  </a:moveTo>
                  <a:cubicBezTo>
                    <a:pt x="13" y="11"/>
                    <a:pt x="11" y="13"/>
                    <a:pt x="10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4"/>
                    <a:pt x="1" y="0"/>
                    <a:pt x="3" y="0"/>
                  </a:cubicBezTo>
                  <a:cubicBezTo>
                    <a:pt x="9" y="0"/>
                    <a:pt x="12" y="4"/>
                    <a:pt x="14" y="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1758;p73"/>
            <p:cNvSpPr/>
            <p:nvPr/>
          </p:nvSpPr>
          <p:spPr>
            <a:xfrm>
              <a:off x="-16570327" y="31657925"/>
              <a:ext cx="68263" cy="58738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12"/>
                  </a:moveTo>
                  <a:cubicBezTo>
                    <a:pt x="15" y="14"/>
                    <a:pt x="11" y="16"/>
                    <a:pt x="8" y="16"/>
                  </a:cubicBezTo>
                  <a:cubicBezTo>
                    <a:pt x="4" y="16"/>
                    <a:pt x="0" y="15"/>
                    <a:pt x="0" y="10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7" y="0"/>
                    <a:pt x="10" y="5"/>
                    <a:pt x="12" y="10"/>
                  </a:cubicBezTo>
                  <a:cubicBezTo>
                    <a:pt x="13" y="11"/>
                    <a:pt x="16" y="12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1759;p73"/>
            <p:cNvSpPr/>
            <p:nvPr/>
          </p:nvSpPr>
          <p:spPr>
            <a:xfrm>
              <a:off x="-26025477" y="-1044575"/>
              <a:ext cx="30163" cy="52388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7"/>
                  </a:moveTo>
                  <a:cubicBezTo>
                    <a:pt x="8" y="11"/>
                    <a:pt x="7" y="14"/>
                    <a:pt x="2" y="13"/>
                  </a:cubicBezTo>
                  <a:cubicBezTo>
                    <a:pt x="1" y="13"/>
                    <a:pt x="0" y="9"/>
                    <a:pt x="0" y="7"/>
                  </a:cubicBezTo>
                  <a:cubicBezTo>
                    <a:pt x="1" y="5"/>
                    <a:pt x="0" y="0"/>
                    <a:pt x="5" y="1"/>
                  </a:cubicBezTo>
                  <a:cubicBezTo>
                    <a:pt x="6" y="1"/>
                    <a:pt x="7" y="5"/>
                    <a:pt x="8" y="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1760;p73"/>
            <p:cNvSpPr/>
            <p:nvPr/>
          </p:nvSpPr>
          <p:spPr>
            <a:xfrm>
              <a:off x="-44780200" y="-3598863"/>
              <a:ext cx="101600" cy="7937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0" y="7"/>
                  </a:moveTo>
                  <a:cubicBezTo>
                    <a:pt x="2" y="0"/>
                    <a:pt x="8" y="1"/>
                    <a:pt x="12" y="3"/>
                  </a:cubicBezTo>
                  <a:cubicBezTo>
                    <a:pt x="17" y="5"/>
                    <a:pt x="27" y="4"/>
                    <a:pt x="23" y="14"/>
                  </a:cubicBezTo>
                  <a:cubicBezTo>
                    <a:pt x="20" y="21"/>
                    <a:pt x="14" y="17"/>
                    <a:pt x="9" y="16"/>
                  </a:cubicBezTo>
                  <a:cubicBezTo>
                    <a:pt x="4" y="15"/>
                    <a:pt x="0" y="13"/>
                    <a:pt x="0" y="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1761;p73"/>
            <p:cNvSpPr/>
            <p:nvPr/>
          </p:nvSpPr>
          <p:spPr>
            <a:xfrm>
              <a:off x="-62652275" y="-8701088"/>
              <a:ext cx="11113" cy="3492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1" y="9"/>
                  </a:moveTo>
                  <a:cubicBezTo>
                    <a:pt x="1" y="7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3"/>
                    <a:pt x="3" y="5"/>
                    <a:pt x="3" y="7"/>
                  </a:cubicBezTo>
                  <a:cubicBezTo>
                    <a:pt x="3" y="8"/>
                    <a:pt x="2" y="8"/>
                    <a:pt x="1" y="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1762;p73"/>
            <p:cNvSpPr/>
            <p:nvPr/>
          </p:nvSpPr>
          <p:spPr>
            <a:xfrm>
              <a:off x="-32702500" y="15084425"/>
              <a:ext cx="120650" cy="60325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0" y="5"/>
                  </a:moveTo>
                  <a:cubicBezTo>
                    <a:pt x="11" y="0"/>
                    <a:pt x="21" y="3"/>
                    <a:pt x="31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21" y="16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1763;p73"/>
            <p:cNvSpPr/>
            <p:nvPr/>
          </p:nvSpPr>
          <p:spPr>
            <a:xfrm>
              <a:off x="-21404264" y="2914015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5" y="5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9" y="2"/>
                    <a:pt x="11" y="3"/>
                  </a:cubicBezTo>
                  <a:cubicBezTo>
                    <a:pt x="9" y="3"/>
                    <a:pt x="7" y="4"/>
                    <a:pt x="5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1764;p73"/>
            <p:cNvSpPr/>
            <p:nvPr/>
          </p:nvSpPr>
          <p:spPr>
            <a:xfrm>
              <a:off x="-23598189" y="-4251325"/>
              <a:ext cx="30163" cy="14288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7" y="2"/>
                    <a:pt x="7" y="4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1765;p73"/>
            <p:cNvSpPr/>
            <p:nvPr/>
          </p:nvSpPr>
          <p:spPr>
            <a:xfrm>
              <a:off x="-20943889" y="1633537"/>
              <a:ext cx="30163" cy="46038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9"/>
                  </a:moveTo>
                  <a:cubicBezTo>
                    <a:pt x="6" y="10"/>
                    <a:pt x="4" y="11"/>
                    <a:pt x="1" y="12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0"/>
                    <a:pt x="2" y="0"/>
                    <a:pt x="4" y="3"/>
                  </a:cubicBezTo>
                  <a:cubicBezTo>
                    <a:pt x="6" y="5"/>
                    <a:pt x="7" y="7"/>
                    <a:pt x="8" y="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1766;p73"/>
            <p:cNvSpPr/>
            <p:nvPr/>
          </p:nvSpPr>
          <p:spPr>
            <a:xfrm>
              <a:off x="-15822614" y="15967075"/>
              <a:ext cx="55563" cy="74613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0" y="7"/>
                  </a:moveTo>
                  <a:cubicBezTo>
                    <a:pt x="9" y="0"/>
                    <a:pt x="12" y="8"/>
                    <a:pt x="15" y="15"/>
                  </a:cubicBezTo>
                  <a:cubicBezTo>
                    <a:pt x="15" y="16"/>
                    <a:pt x="13" y="20"/>
                    <a:pt x="12" y="19"/>
                  </a:cubicBezTo>
                  <a:cubicBezTo>
                    <a:pt x="4" y="19"/>
                    <a:pt x="1" y="14"/>
                    <a:pt x="0" y="7"/>
                  </a:cubicBezTo>
                  <a:close/>
                </a:path>
              </a:pathLst>
            </a:custGeom>
            <a:solidFill>
              <a:srgbClr val="84C6F7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1767;p73"/>
            <p:cNvSpPr/>
            <p:nvPr/>
          </p:nvSpPr>
          <p:spPr>
            <a:xfrm>
              <a:off x="-23264814" y="-3513138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1768;p73"/>
            <p:cNvSpPr/>
            <p:nvPr/>
          </p:nvSpPr>
          <p:spPr>
            <a:xfrm>
              <a:off x="-31141987" y="13088938"/>
              <a:ext cx="49213" cy="4921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6"/>
                  </a:moveTo>
                  <a:cubicBezTo>
                    <a:pt x="9" y="13"/>
                    <a:pt x="5" y="9"/>
                    <a:pt x="2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2" y="1"/>
                    <a:pt x="12" y="6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1769;p73"/>
            <p:cNvSpPr/>
            <p:nvPr/>
          </p:nvSpPr>
          <p:spPr>
            <a:xfrm>
              <a:off x="-31111825" y="1311275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4" y="0"/>
                  </a:moveTo>
                  <a:cubicBezTo>
                    <a:pt x="9" y="0"/>
                    <a:pt x="10" y="2"/>
                    <a:pt x="10" y="7"/>
                  </a:cubicBezTo>
                  <a:cubicBezTo>
                    <a:pt x="9" y="7"/>
                    <a:pt x="5" y="8"/>
                    <a:pt x="4" y="7"/>
                  </a:cubicBezTo>
                  <a:cubicBezTo>
                    <a:pt x="1" y="5"/>
                    <a:pt x="0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1770;p73"/>
            <p:cNvSpPr/>
            <p:nvPr/>
          </p:nvSpPr>
          <p:spPr>
            <a:xfrm>
              <a:off x="-17938752" y="9571038"/>
              <a:ext cx="55563" cy="63500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5" y="0"/>
                  </a:moveTo>
                  <a:cubicBezTo>
                    <a:pt x="11" y="2"/>
                    <a:pt x="15" y="10"/>
                    <a:pt x="10" y="13"/>
                  </a:cubicBezTo>
                  <a:cubicBezTo>
                    <a:pt x="3" y="17"/>
                    <a:pt x="4" y="6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1771;p73"/>
            <p:cNvSpPr/>
            <p:nvPr/>
          </p:nvSpPr>
          <p:spPr>
            <a:xfrm>
              <a:off x="-21513802" y="29106813"/>
              <a:ext cx="34925" cy="25400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4"/>
                  </a:moveTo>
                  <a:cubicBezTo>
                    <a:pt x="7" y="5"/>
                    <a:pt x="5" y="6"/>
                    <a:pt x="3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2"/>
                    <a:pt x="8" y="3"/>
                    <a:pt x="9" y="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1772;p73"/>
            <p:cNvSpPr/>
            <p:nvPr/>
          </p:nvSpPr>
          <p:spPr>
            <a:xfrm>
              <a:off x="-33140650" y="12939713"/>
              <a:ext cx="74613" cy="666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6" y="1"/>
                  </a:moveTo>
                  <a:cubicBezTo>
                    <a:pt x="13" y="0"/>
                    <a:pt x="18" y="3"/>
                    <a:pt x="19" y="8"/>
                  </a:cubicBezTo>
                  <a:cubicBezTo>
                    <a:pt x="20" y="12"/>
                    <a:pt x="19" y="18"/>
                    <a:pt x="12" y="17"/>
                  </a:cubicBezTo>
                  <a:cubicBezTo>
                    <a:pt x="6" y="17"/>
                    <a:pt x="2" y="13"/>
                    <a:pt x="0" y="9"/>
                  </a:cubicBezTo>
                  <a:cubicBezTo>
                    <a:pt x="0" y="7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1773;p73"/>
            <p:cNvSpPr/>
            <p:nvPr/>
          </p:nvSpPr>
          <p:spPr>
            <a:xfrm>
              <a:off x="-55630762" y="-7210425"/>
              <a:ext cx="63500" cy="58738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4" y="10"/>
                  </a:moveTo>
                  <a:cubicBezTo>
                    <a:pt x="13" y="10"/>
                    <a:pt x="11" y="13"/>
                    <a:pt x="9" y="16"/>
                  </a:cubicBezTo>
                  <a:cubicBezTo>
                    <a:pt x="6" y="14"/>
                    <a:pt x="0" y="14"/>
                    <a:pt x="3" y="9"/>
                  </a:cubicBezTo>
                  <a:cubicBezTo>
                    <a:pt x="5" y="5"/>
                    <a:pt x="7" y="3"/>
                    <a:pt x="9" y="0"/>
                  </a:cubicBezTo>
                  <a:cubicBezTo>
                    <a:pt x="11" y="2"/>
                    <a:pt x="17" y="1"/>
                    <a:pt x="14" y="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1774;p73"/>
            <p:cNvSpPr/>
            <p:nvPr/>
          </p:nvSpPr>
          <p:spPr>
            <a:xfrm>
              <a:off x="-25946102" y="-623888"/>
              <a:ext cx="33338" cy="14288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3" y="4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2" y="0"/>
                    <a:pt x="4" y="0"/>
                    <a:pt x="7" y="0"/>
                  </a:cubicBezTo>
                  <a:cubicBezTo>
                    <a:pt x="8" y="0"/>
                    <a:pt x="8" y="1"/>
                    <a:pt x="9" y="2"/>
                  </a:cubicBezTo>
                  <a:cubicBezTo>
                    <a:pt x="7" y="3"/>
                    <a:pt x="5" y="3"/>
                    <a:pt x="3" y="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1775;p73"/>
            <p:cNvSpPr/>
            <p:nvPr/>
          </p:nvSpPr>
          <p:spPr>
            <a:xfrm>
              <a:off x="-21183602" y="1187450"/>
              <a:ext cx="30163" cy="26988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3" y="6"/>
                  </a:moveTo>
                  <a:cubicBezTo>
                    <a:pt x="3" y="0"/>
                    <a:pt x="8" y="6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0" y="3"/>
                    <a:pt x="0" y="4"/>
                    <a:pt x="3" y="7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1776;p73"/>
            <p:cNvSpPr/>
            <p:nvPr/>
          </p:nvSpPr>
          <p:spPr>
            <a:xfrm>
              <a:off x="-18441989" y="8478838"/>
              <a:ext cx="52388" cy="71438"/>
            </a:xfrm>
            <a:custGeom>
              <a:avLst/>
              <a:gdLst/>
              <a:ahLst/>
              <a:cxnLst/>
              <a:rect l="l" t="t" r="r" b="b"/>
              <a:pathLst>
                <a:path w="14" h="19" extrusionOk="0">
                  <a:moveTo>
                    <a:pt x="5" y="0"/>
                  </a:moveTo>
                  <a:cubicBezTo>
                    <a:pt x="10" y="5"/>
                    <a:pt x="14" y="13"/>
                    <a:pt x="8" y="16"/>
                  </a:cubicBezTo>
                  <a:cubicBezTo>
                    <a:pt x="0" y="19"/>
                    <a:pt x="2" y="9"/>
                    <a:pt x="0" y="5"/>
                  </a:cubicBezTo>
                  <a:cubicBezTo>
                    <a:pt x="2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84C6F7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1777;p73"/>
            <p:cNvSpPr/>
            <p:nvPr/>
          </p:nvSpPr>
          <p:spPr>
            <a:xfrm>
              <a:off x="-18651539" y="8467725"/>
              <a:ext cx="44450" cy="49213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7" y="13"/>
                  </a:moveTo>
                  <a:cubicBezTo>
                    <a:pt x="6" y="12"/>
                    <a:pt x="3" y="11"/>
                    <a:pt x="2" y="10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9" y="4"/>
                    <a:pt x="10" y="6"/>
                  </a:cubicBezTo>
                  <a:cubicBezTo>
                    <a:pt x="12" y="9"/>
                    <a:pt x="11" y="12"/>
                    <a:pt x="7" y="1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1778;p73"/>
            <p:cNvSpPr/>
            <p:nvPr/>
          </p:nvSpPr>
          <p:spPr>
            <a:xfrm>
              <a:off x="-62588775" y="-8588375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7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1779;p73"/>
            <p:cNvSpPr/>
            <p:nvPr/>
          </p:nvSpPr>
          <p:spPr>
            <a:xfrm>
              <a:off x="-18846802" y="7972425"/>
              <a:ext cx="33338" cy="3810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7"/>
                  </a:moveTo>
                  <a:cubicBezTo>
                    <a:pt x="5" y="10"/>
                    <a:pt x="3" y="9"/>
                    <a:pt x="1" y="5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4" y="2"/>
                    <a:pt x="6" y="5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1780;p73"/>
            <p:cNvSpPr/>
            <p:nvPr/>
          </p:nvSpPr>
          <p:spPr>
            <a:xfrm>
              <a:off x="-51738212" y="-2889250"/>
              <a:ext cx="34925" cy="41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3" y="0"/>
                  </a:moveTo>
                  <a:cubicBezTo>
                    <a:pt x="8" y="1"/>
                    <a:pt x="9" y="4"/>
                    <a:pt x="8" y="8"/>
                  </a:cubicBezTo>
                  <a:cubicBezTo>
                    <a:pt x="7" y="10"/>
                    <a:pt x="4" y="10"/>
                    <a:pt x="2" y="11"/>
                  </a:cubicBezTo>
                  <a:cubicBezTo>
                    <a:pt x="0" y="7"/>
                    <a:pt x="2" y="4"/>
                    <a:pt x="5" y="0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1781;p73"/>
            <p:cNvSpPr/>
            <p:nvPr/>
          </p:nvSpPr>
          <p:spPr>
            <a:xfrm>
              <a:off x="-24690389" y="-9409113"/>
              <a:ext cx="63500" cy="74613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9" y="0"/>
                  </a:moveTo>
                  <a:cubicBezTo>
                    <a:pt x="11" y="7"/>
                    <a:pt x="17" y="13"/>
                    <a:pt x="9" y="20"/>
                  </a:cubicBezTo>
                  <a:cubicBezTo>
                    <a:pt x="6" y="16"/>
                    <a:pt x="3" y="12"/>
                    <a:pt x="0" y="8"/>
                  </a:cubicBezTo>
                  <a:cubicBezTo>
                    <a:pt x="3" y="5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1782;p73"/>
            <p:cNvSpPr/>
            <p:nvPr/>
          </p:nvSpPr>
          <p:spPr>
            <a:xfrm>
              <a:off x="-23347364" y="-3708400"/>
              <a:ext cx="19050" cy="34925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3" y="0"/>
                  </a:moveTo>
                  <a:cubicBezTo>
                    <a:pt x="3" y="2"/>
                    <a:pt x="4" y="4"/>
                    <a:pt x="5" y="7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1783;p73"/>
            <p:cNvSpPr/>
            <p:nvPr/>
          </p:nvSpPr>
          <p:spPr>
            <a:xfrm>
              <a:off x="-30481587" y="18970627"/>
              <a:ext cx="33338" cy="19050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2"/>
                  </a:moveTo>
                  <a:cubicBezTo>
                    <a:pt x="7" y="3"/>
                    <a:pt x="6" y="5"/>
                    <a:pt x="4" y="5"/>
                  </a:cubicBezTo>
                  <a:cubicBezTo>
                    <a:pt x="3" y="5"/>
                    <a:pt x="2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7" y="1"/>
                    <a:pt x="9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1784;p73"/>
            <p:cNvSpPr/>
            <p:nvPr/>
          </p:nvSpPr>
          <p:spPr>
            <a:xfrm>
              <a:off x="-51644550" y="-2206625"/>
              <a:ext cx="26988" cy="4445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7" y="11"/>
                  </a:moveTo>
                  <a:cubicBezTo>
                    <a:pt x="0" y="12"/>
                    <a:pt x="0" y="7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4"/>
                    <a:pt x="5" y="8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1785;p73"/>
            <p:cNvSpPr/>
            <p:nvPr/>
          </p:nvSpPr>
          <p:spPr>
            <a:xfrm>
              <a:off x="-23815677" y="-5294313"/>
              <a:ext cx="66675" cy="74613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5" y="1"/>
                  </a:moveTo>
                  <a:cubicBezTo>
                    <a:pt x="8" y="7"/>
                    <a:pt x="18" y="1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" y="15"/>
                    <a:pt x="0" y="9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1786;p73"/>
            <p:cNvSpPr/>
            <p:nvPr/>
          </p:nvSpPr>
          <p:spPr>
            <a:xfrm>
              <a:off x="-30406975" y="19196052"/>
              <a:ext cx="26988" cy="3810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0"/>
                  </a:moveTo>
                  <a:cubicBezTo>
                    <a:pt x="4" y="2"/>
                    <a:pt x="7" y="4"/>
                    <a:pt x="6" y="8"/>
                  </a:cubicBezTo>
                  <a:cubicBezTo>
                    <a:pt x="6" y="9"/>
                    <a:pt x="4" y="10"/>
                    <a:pt x="4" y="10"/>
                  </a:cubicBezTo>
                  <a:cubicBezTo>
                    <a:pt x="0" y="8"/>
                    <a:pt x="0" y="5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1787;p73"/>
            <p:cNvSpPr/>
            <p:nvPr/>
          </p:nvSpPr>
          <p:spPr>
            <a:xfrm>
              <a:off x="-18918239" y="7793038"/>
              <a:ext cx="26988" cy="41275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3" y="1"/>
                  </a:moveTo>
                  <a:cubicBezTo>
                    <a:pt x="4" y="4"/>
                    <a:pt x="6" y="7"/>
                    <a:pt x="7" y="10"/>
                  </a:cubicBezTo>
                  <a:cubicBezTo>
                    <a:pt x="7" y="10"/>
                    <a:pt x="5" y="11"/>
                    <a:pt x="4" y="11"/>
                  </a:cubicBezTo>
                  <a:cubicBezTo>
                    <a:pt x="0" y="8"/>
                    <a:pt x="0" y="4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1788;p73"/>
            <p:cNvSpPr/>
            <p:nvPr/>
          </p:nvSpPr>
          <p:spPr>
            <a:xfrm>
              <a:off x="-33621662" y="12392025"/>
              <a:ext cx="46038" cy="33338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" y="0"/>
                  </a:moveTo>
                  <a:cubicBezTo>
                    <a:pt x="4" y="3"/>
                    <a:pt x="8" y="5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" y="8"/>
                    <a:pt x="0" y="9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1789;p73"/>
            <p:cNvSpPr/>
            <p:nvPr/>
          </p:nvSpPr>
          <p:spPr>
            <a:xfrm>
              <a:off x="-21172489" y="1195387"/>
              <a:ext cx="30163" cy="25400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5"/>
                  </a:moveTo>
                  <a:cubicBezTo>
                    <a:pt x="2" y="2"/>
                    <a:pt x="5" y="0"/>
                    <a:pt x="8" y="4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5" y="5"/>
                    <a:pt x="3" y="4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1790;p73"/>
            <p:cNvSpPr/>
            <p:nvPr/>
          </p:nvSpPr>
          <p:spPr>
            <a:xfrm>
              <a:off x="-17394239" y="10621963"/>
              <a:ext cx="25400" cy="14288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2"/>
                  </a:moveTo>
                  <a:cubicBezTo>
                    <a:pt x="4" y="0"/>
                    <a:pt x="6" y="0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0" y="4"/>
                    <a:pt x="7" y="3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1791;p73"/>
            <p:cNvSpPr/>
            <p:nvPr/>
          </p:nvSpPr>
          <p:spPr>
            <a:xfrm>
              <a:off x="-17886364" y="966470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3"/>
                  </a:move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1792;p73"/>
            <p:cNvSpPr/>
            <p:nvPr/>
          </p:nvSpPr>
          <p:spPr>
            <a:xfrm>
              <a:off x="-32473900" y="1488598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1793;p73"/>
            <p:cNvSpPr/>
            <p:nvPr/>
          </p:nvSpPr>
          <p:spPr>
            <a:xfrm>
              <a:off x="-32702500" y="15081250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6"/>
                  </a:moveTo>
                  <a:cubicBezTo>
                    <a:pt x="3" y="4"/>
                    <a:pt x="3" y="2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1794;p73"/>
            <p:cNvSpPr/>
            <p:nvPr/>
          </p:nvSpPr>
          <p:spPr>
            <a:xfrm>
              <a:off x="-15852777" y="15955963"/>
              <a:ext cx="52388" cy="36513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8" y="10"/>
                  </a:moveTo>
                  <a:cubicBezTo>
                    <a:pt x="3" y="10"/>
                    <a:pt x="0" y="8"/>
                    <a:pt x="0" y="2"/>
                  </a:cubicBezTo>
                  <a:cubicBezTo>
                    <a:pt x="0" y="2"/>
                    <a:pt x="2" y="0"/>
                    <a:pt x="2" y="0"/>
                  </a:cubicBezTo>
                  <a:cubicBezTo>
                    <a:pt x="6" y="2"/>
                    <a:pt x="14" y="3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1795;p73"/>
            <p:cNvSpPr/>
            <p:nvPr/>
          </p:nvSpPr>
          <p:spPr>
            <a:xfrm>
              <a:off x="-18876962" y="7894637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3"/>
                  </a:move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1796;p73"/>
            <p:cNvSpPr/>
            <p:nvPr/>
          </p:nvSpPr>
          <p:spPr>
            <a:xfrm>
              <a:off x="-23509287" y="-3906838"/>
              <a:ext cx="41275" cy="33338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0" y="2"/>
                  </a:moveTo>
                  <a:cubicBezTo>
                    <a:pt x="6" y="0"/>
                    <a:pt x="7" y="5"/>
                    <a:pt x="10" y="8"/>
                  </a:cubicBezTo>
                  <a:cubicBezTo>
                    <a:pt x="10" y="8"/>
                    <a:pt x="11" y="7"/>
                    <a:pt x="11" y="7"/>
                  </a:cubicBezTo>
                  <a:cubicBezTo>
                    <a:pt x="6" y="9"/>
                    <a:pt x="3" y="6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1797;p73"/>
            <p:cNvSpPr/>
            <p:nvPr/>
          </p:nvSpPr>
          <p:spPr>
            <a:xfrm>
              <a:off x="-18576927" y="5411787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2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1798;p73"/>
            <p:cNvSpPr/>
            <p:nvPr/>
          </p:nvSpPr>
          <p:spPr>
            <a:xfrm>
              <a:off x="-26306462" y="-6378575"/>
              <a:ext cx="44450" cy="52388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9" y="0"/>
                  </a:moveTo>
                  <a:cubicBezTo>
                    <a:pt x="12" y="10"/>
                    <a:pt x="10" y="14"/>
                    <a:pt x="0" y="8"/>
                  </a:cubicBezTo>
                  <a:cubicBezTo>
                    <a:pt x="3" y="5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1799;p73"/>
            <p:cNvSpPr/>
            <p:nvPr/>
          </p:nvSpPr>
          <p:spPr>
            <a:xfrm>
              <a:off x="-23699787" y="-4960938"/>
              <a:ext cx="30163" cy="2222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0"/>
                  </a:moveTo>
                  <a:cubicBezTo>
                    <a:pt x="8" y="2"/>
                    <a:pt x="7" y="4"/>
                    <a:pt x="6" y="6"/>
                  </a:cubicBezTo>
                  <a:cubicBezTo>
                    <a:pt x="0" y="2"/>
                    <a:pt x="8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1800;p73"/>
            <p:cNvSpPr/>
            <p:nvPr/>
          </p:nvSpPr>
          <p:spPr>
            <a:xfrm>
              <a:off x="-23845837" y="-5313363"/>
              <a:ext cx="47625" cy="41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0" y="3"/>
                  </a:moveTo>
                  <a:cubicBezTo>
                    <a:pt x="5" y="0"/>
                    <a:pt x="9" y="1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8" y="11"/>
                    <a:pt x="5" y="4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1801;p73"/>
            <p:cNvSpPr/>
            <p:nvPr/>
          </p:nvSpPr>
          <p:spPr>
            <a:xfrm>
              <a:off x="-23774402" y="-5230813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3"/>
                  </a:moveTo>
                  <a:cubicBezTo>
                    <a:pt x="3" y="0"/>
                    <a:pt x="5" y="1"/>
                    <a:pt x="6" y="5"/>
                  </a:cubicBezTo>
                  <a:cubicBezTo>
                    <a:pt x="7" y="6"/>
                    <a:pt x="5" y="8"/>
                    <a:pt x="5" y="8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1802;p73"/>
            <p:cNvSpPr/>
            <p:nvPr/>
          </p:nvSpPr>
          <p:spPr>
            <a:xfrm>
              <a:off x="-51925537" y="-4454525"/>
              <a:ext cx="46038" cy="4603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5"/>
                  </a:moveTo>
                  <a:cubicBezTo>
                    <a:pt x="8" y="8"/>
                    <a:pt x="5" y="12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5"/>
                    <a:pt x="5" y="0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1803;p73"/>
            <p:cNvSpPr/>
            <p:nvPr/>
          </p:nvSpPr>
          <p:spPr>
            <a:xfrm>
              <a:off x="-23864887" y="-5343525"/>
              <a:ext cx="33338" cy="41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9" y="4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1804;p73"/>
            <p:cNvSpPr/>
            <p:nvPr/>
          </p:nvSpPr>
          <p:spPr>
            <a:xfrm>
              <a:off x="-55597425" y="-7278688"/>
              <a:ext cx="60325" cy="68263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6" y="11"/>
                  </a:moveTo>
                  <a:cubicBezTo>
                    <a:pt x="12" y="15"/>
                    <a:pt x="8" y="18"/>
                    <a:pt x="4" y="12"/>
                  </a:cubicBezTo>
                  <a:cubicBezTo>
                    <a:pt x="0" y="7"/>
                    <a:pt x="6" y="4"/>
                    <a:pt x="8" y="0"/>
                  </a:cubicBezTo>
                  <a:cubicBezTo>
                    <a:pt x="11" y="4"/>
                    <a:pt x="13" y="8"/>
                    <a:pt x="16" y="1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1805;p73"/>
            <p:cNvSpPr/>
            <p:nvPr/>
          </p:nvSpPr>
          <p:spPr>
            <a:xfrm>
              <a:off x="-51939825" y="-4416425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4" y="0"/>
                  </a:moveTo>
                  <a:cubicBezTo>
                    <a:pt x="4" y="2"/>
                    <a:pt x="4" y="4"/>
                    <a:pt x="4" y="6"/>
                  </a:cubicBezTo>
                  <a:cubicBezTo>
                    <a:pt x="3" y="6"/>
                    <a:pt x="1" y="5"/>
                    <a:pt x="0" y="5"/>
                  </a:cubicBezTo>
                  <a:cubicBezTo>
                    <a:pt x="1" y="3"/>
                    <a:pt x="3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1806;p73"/>
            <p:cNvSpPr/>
            <p:nvPr/>
          </p:nvSpPr>
          <p:spPr>
            <a:xfrm>
              <a:off x="-33583562" y="12414250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1807;p73"/>
            <p:cNvSpPr/>
            <p:nvPr/>
          </p:nvSpPr>
          <p:spPr>
            <a:xfrm>
              <a:off x="-30406975" y="19196050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1808;p73"/>
            <p:cNvSpPr/>
            <p:nvPr/>
          </p:nvSpPr>
          <p:spPr>
            <a:xfrm>
              <a:off x="-58867675" y="-7935913"/>
              <a:ext cx="44450" cy="57150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7" y="0"/>
                  </a:moveTo>
                  <a:cubicBezTo>
                    <a:pt x="10" y="3"/>
                    <a:pt x="12" y="7"/>
                    <a:pt x="9" y="10"/>
                  </a:cubicBezTo>
                  <a:cubicBezTo>
                    <a:pt x="6" y="15"/>
                    <a:pt x="3" y="11"/>
                    <a:pt x="0" y="9"/>
                  </a:cubicBezTo>
                  <a:cubicBezTo>
                    <a:pt x="2" y="6"/>
                    <a:pt x="5" y="3"/>
                    <a:pt x="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1809;p73"/>
            <p:cNvSpPr/>
            <p:nvPr/>
          </p:nvSpPr>
          <p:spPr>
            <a:xfrm>
              <a:off x="-48575912" y="-8778875"/>
              <a:ext cx="52388" cy="49213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9" y="0"/>
                  </a:moveTo>
                  <a:cubicBezTo>
                    <a:pt x="14" y="10"/>
                    <a:pt x="10" y="13"/>
                    <a:pt x="0" y="10"/>
                  </a:cubicBezTo>
                  <a:cubicBezTo>
                    <a:pt x="3" y="6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1810;p73"/>
            <p:cNvSpPr/>
            <p:nvPr/>
          </p:nvSpPr>
          <p:spPr>
            <a:xfrm>
              <a:off x="-25612727" y="26870025"/>
              <a:ext cx="41275" cy="4603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7" y="0"/>
                  </a:moveTo>
                  <a:cubicBezTo>
                    <a:pt x="9" y="3"/>
                    <a:pt x="11" y="7"/>
                    <a:pt x="8" y="9"/>
                  </a:cubicBezTo>
                  <a:cubicBezTo>
                    <a:pt x="5" y="12"/>
                    <a:pt x="2" y="9"/>
                    <a:pt x="0" y="6"/>
                  </a:cubicBezTo>
                  <a:cubicBezTo>
                    <a:pt x="3" y="4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352" tIns="45644" rIns="91352" bIns="45644" anchor="t" anchorCtr="0">
              <a:noAutofit/>
            </a:bodyPr>
            <a:lstStyle/>
            <a:p>
              <a:pPr defTabSz="1804538" eaLnBrk="0" fontAlgn="base" hangingPunct="0">
                <a:defRPr/>
              </a:pPr>
              <a:endParaRPr sz="1800" dirty="0">
                <a:solidFill>
                  <a:srgbClr val="7375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82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261" y="2439552"/>
            <a:ext cx="9255889" cy="784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99" dirty="0"/>
              <a:t>www.TheFloridaScorecard.org</a:t>
            </a:r>
          </a:p>
          <a:p>
            <a:endParaRPr lang="en-US" sz="5599" dirty="0"/>
          </a:p>
          <a:p>
            <a:endParaRPr lang="en-US" sz="5599" dirty="0"/>
          </a:p>
          <a:p>
            <a:pPr algn="ctr"/>
            <a:r>
              <a:rPr lang="en-US" sz="4799" dirty="0"/>
              <a:t>Downloadable charts</a:t>
            </a:r>
          </a:p>
          <a:p>
            <a:pPr algn="ctr"/>
            <a:endParaRPr lang="en-US" sz="4799" dirty="0"/>
          </a:p>
          <a:p>
            <a:pPr algn="ctr"/>
            <a:r>
              <a:rPr lang="en-US" sz="4799" dirty="0"/>
              <a:t>Data is downloadable</a:t>
            </a:r>
          </a:p>
          <a:p>
            <a:pPr algn="ctr"/>
            <a:endParaRPr lang="en-US" sz="4799" dirty="0"/>
          </a:p>
          <a:p>
            <a:pPr algn="ctr"/>
            <a:r>
              <a:rPr lang="en-US" sz="4799" dirty="0"/>
              <a:t>Links to data sources</a:t>
            </a:r>
          </a:p>
          <a:p>
            <a:pPr algn="ctr"/>
            <a:endParaRPr lang="en-US" sz="4799" dirty="0"/>
          </a:p>
          <a:p>
            <a:pPr algn="ctr"/>
            <a:r>
              <a:rPr lang="en-US" sz="4799" dirty="0"/>
              <a:t>Free to use</a:t>
            </a:r>
          </a:p>
        </p:txBody>
      </p:sp>
      <p:sp>
        <p:nvSpPr>
          <p:cNvPr id="2" name="Right Arrow 1"/>
          <p:cNvSpPr/>
          <p:nvPr/>
        </p:nvSpPr>
        <p:spPr>
          <a:xfrm rot="12717256">
            <a:off x="21787192" y="1010343"/>
            <a:ext cx="18669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150" y="608694"/>
            <a:ext cx="11816862" cy="126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061" y="1338338"/>
            <a:ext cx="12289571" cy="1079431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706617">
            <a:off x="5307973" y="3549859"/>
            <a:ext cx="2937994" cy="20814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261" y="384359"/>
            <a:ext cx="9255889" cy="95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99" dirty="0"/>
              <a:t>www.TheFloridaScorecard.org</a:t>
            </a:r>
          </a:p>
        </p:txBody>
      </p:sp>
    </p:spTree>
    <p:extLst>
      <p:ext uri="{BB962C8B-B14F-4D97-AF65-F5344CB8AC3E}">
        <p14:creationId xmlns:p14="http://schemas.microsoft.com/office/powerpoint/2010/main" val="323850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061" y="1338338"/>
            <a:ext cx="12289571" cy="1079431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706617">
            <a:off x="5307973" y="3549859"/>
            <a:ext cx="2937994" cy="20814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007" t="28295" r="61387" b="57112"/>
          <a:stretch/>
        </p:blipFill>
        <p:spPr>
          <a:xfrm>
            <a:off x="1805779" y="8940899"/>
            <a:ext cx="3116798" cy="259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115" t="28383" r="50227" b="57159"/>
          <a:stretch/>
        </p:blipFill>
        <p:spPr>
          <a:xfrm>
            <a:off x="1830235" y="6406193"/>
            <a:ext cx="3092342" cy="2534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CDEFF-7941-4E57-88D4-81D05E59D305}"/>
              </a:ext>
            </a:extLst>
          </p:cNvPr>
          <p:cNvSpPr txBox="1"/>
          <p:nvPr/>
        </p:nvSpPr>
        <p:spPr>
          <a:xfrm>
            <a:off x="2217355" y="4959643"/>
            <a:ext cx="2318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en-US" sz="4400" dirty="0">
                <a:solidFill>
                  <a:srgbClr val="002F6D"/>
                </a:solidFill>
              </a:rPr>
              <a:t>January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261" y="384359"/>
            <a:ext cx="9255889" cy="95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99" dirty="0"/>
              <a:t>www.TheFloridaScorecard.org</a:t>
            </a:r>
          </a:p>
        </p:txBody>
      </p:sp>
    </p:spTree>
    <p:extLst>
      <p:ext uri="{BB962C8B-B14F-4D97-AF65-F5344CB8AC3E}">
        <p14:creationId xmlns:p14="http://schemas.microsoft.com/office/powerpoint/2010/main" val="327931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13" y="2758387"/>
            <a:ext cx="18334276" cy="8357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6973" y="11016350"/>
            <a:ext cx="681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en-US" sz="4400" i="1" dirty="0">
                <a:solidFill>
                  <a:srgbClr val="737572"/>
                </a:solidFill>
              </a:rPr>
              <a:t>U.S. Employment by Job Type</a:t>
            </a:r>
            <a:endParaRPr lang="en-US" sz="4400" dirty="0">
              <a:solidFill>
                <a:srgbClr val="73757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743" y="12845143"/>
            <a:ext cx="1225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/>
            <a:r>
              <a:rPr lang="en-US" sz="2400" dirty="0">
                <a:solidFill>
                  <a:srgbClr val="737572"/>
                </a:solidFill>
              </a:rPr>
              <a:t>Source:  Federal Reserve Bank of St. Louis analysis of Bureau of Labor Statistics occupational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30925" y="3381377"/>
            <a:ext cx="332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Manager, computer tech,  artist,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18720" y="4909094"/>
            <a:ext cx="332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Office &amp; admin,</a:t>
            </a:r>
          </a:p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 sales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0925" y="6400554"/>
            <a:ext cx="3322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Construction, manufacturing, 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18720" y="8131777"/>
            <a:ext cx="3322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Food prep., personal care, retail. Healthcare support</a:t>
            </a:r>
          </a:p>
        </p:txBody>
      </p:sp>
    </p:spTree>
    <p:extLst>
      <p:ext uri="{BB962C8B-B14F-4D97-AF65-F5344CB8AC3E}">
        <p14:creationId xmlns:p14="http://schemas.microsoft.com/office/powerpoint/2010/main" val="77357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83" y="3369004"/>
            <a:ext cx="19255986" cy="7378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743" y="12845143"/>
            <a:ext cx="528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Source:  McKinsey Global Institute, 2017.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4340" y="10972808"/>
            <a:ext cx="89511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/>
              <a:t>Percent of Selected Jobs that Could be </a:t>
            </a:r>
            <a:br>
              <a:rPr lang="en-US" sz="4400" i="1" dirty="0"/>
            </a:br>
            <a:r>
              <a:rPr lang="en-US" sz="4400" i="1" dirty="0"/>
              <a:t>Automated Using Existing Technology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377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Placeholder 5">
            <a:extLst>
              <a:ext uri="{FF2B5EF4-FFF2-40B4-BE49-F238E27FC236}">
                <a16:creationId xmlns:a16="http://schemas.microsoft.com/office/drawing/2014/main" id="{CA20276C-0EC6-48D9-A1E7-74DA0D8FFEC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7881"/>
          <a:stretch>
            <a:fillRect/>
          </a:stretch>
        </p:blipFill>
        <p:spPr>
          <a:xfrm>
            <a:off x="0" y="0"/>
            <a:ext cx="24420503" cy="13716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C62866-7915-440F-BAEC-3137AAE74E4A}"/>
              </a:ext>
            </a:extLst>
          </p:cNvPr>
          <p:cNvSpPr/>
          <p:nvPr/>
        </p:nvSpPr>
        <p:spPr>
          <a:xfrm>
            <a:off x="-91256" y="1"/>
            <a:ext cx="24603015" cy="13712824"/>
          </a:xfrm>
          <a:prstGeom prst="rect">
            <a:avLst/>
          </a:prstGeom>
          <a:solidFill>
            <a:srgbClr val="3A3B39">
              <a:alpha val="4196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923" tIns="89960" rIns="179923" bIns="89960" anchor="ctr"/>
          <a:lstStyle/>
          <a:p>
            <a:pPr algn="ctr" defTabSz="179868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D5E22-CABA-499C-8A67-9DAE42AEB1DD}"/>
              </a:ext>
            </a:extLst>
          </p:cNvPr>
          <p:cNvSpPr/>
          <p:nvPr/>
        </p:nvSpPr>
        <p:spPr>
          <a:xfrm>
            <a:off x="-119032" y="1"/>
            <a:ext cx="24658566" cy="4663439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496" tIns="90248" rIns="180496" bIns="90248" anchor="ctr"/>
          <a:lstStyle/>
          <a:p>
            <a:pPr algn="ctr" defTabSz="1804444"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8725" name="TextBox 11">
            <a:extLst>
              <a:ext uri="{FF2B5EF4-FFF2-40B4-BE49-F238E27FC236}">
                <a16:creationId xmlns:a16="http://schemas.microsoft.com/office/drawing/2014/main" id="{186C73DA-47DA-477F-978D-D0494AA6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77" y="855887"/>
            <a:ext cx="20075059" cy="295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23" tIns="89960" rIns="179923" bIns="89960">
            <a:spAutoFit/>
          </a:bodyPr>
          <a:lstStyle>
            <a:lvl1pPr defTabSz="181927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81927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81927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81927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81927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819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819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819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819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“</a:t>
            </a:r>
            <a:r>
              <a:rPr lang="en-US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Florida is changing. Our </a:t>
            </a:r>
            <a:r>
              <a:rPr lang="en-US" altLang="ja-JP" sz="6000" b="1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economics</a:t>
            </a:r>
            <a:r>
              <a:rPr lang="en-US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, our </a:t>
            </a:r>
            <a:r>
              <a:rPr lang="en-US" altLang="ja-JP" sz="6000" b="1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demographics</a:t>
            </a:r>
            <a:r>
              <a:rPr lang="en-US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 and our </a:t>
            </a:r>
            <a:r>
              <a:rPr lang="en-US" altLang="ja-JP" sz="6000" b="1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politics</a:t>
            </a:r>
            <a:r>
              <a:rPr lang="en-US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 are all changing and these changes are both opportunities and challenges.</a:t>
            </a:r>
            <a:r>
              <a:rPr lang="ja-JP" altLang="en-US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”</a:t>
            </a:r>
            <a:r>
              <a:rPr lang="en-US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 </a:t>
            </a:r>
            <a:r>
              <a:rPr lang="mr-IN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–</a:t>
            </a:r>
            <a:r>
              <a:rPr lang="en-US" altLang="ja-JP" sz="6000" dirty="0">
                <a:solidFill>
                  <a:srgbClr val="FFFFFF"/>
                </a:solidFill>
                <a:latin typeface="Lato Light" pitchFamily="34" charset="0"/>
                <a:sym typeface="Georgia" panose="02040502050405020303" pitchFamily="18" charset="0"/>
              </a:rPr>
              <a:t> Mark Wilson</a:t>
            </a:r>
            <a:endParaRPr lang="en-US" altLang="en-US" sz="6000" dirty="0">
              <a:solidFill>
                <a:srgbClr val="FFFFFF"/>
              </a:solidFill>
              <a:latin typeface="Lato Light" pitchFamily="34" charset="0"/>
              <a:sym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0C403-4216-4A64-A3E0-2A8238070809}"/>
              </a:ext>
            </a:extLst>
          </p:cNvPr>
          <p:cNvSpPr/>
          <p:nvPr/>
        </p:nvSpPr>
        <p:spPr>
          <a:xfrm>
            <a:off x="1841019" y="13354051"/>
            <a:ext cx="20773378" cy="360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923" tIns="89960" rIns="179923" bIns="89960" anchor="ctr"/>
          <a:lstStyle/>
          <a:p>
            <a:pPr algn="ctr" defTabSz="179868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>
            <a:extLst>
              <a:ext uri="{FF2B5EF4-FFF2-40B4-BE49-F238E27FC236}">
                <a16:creationId xmlns:a16="http://schemas.microsoft.com/office/drawing/2014/main" id="{7F78D650-FEAC-4CFF-82CC-4857F5DE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967" r="3326"/>
          <a:stretch>
            <a:fillRect/>
          </a:stretch>
        </p:blipFill>
        <p:spPr bwMode="auto">
          <a:xfrm>
            <a:off x="499932" y="2309410"/>
            <a:ext cx="23436507" cy="106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extBox 3">
            <a:extLst>
              <a:ext uri="{FF2B5EF4-FFF2-40B4-BE49-F238E27FC236}">
                <a16:creationId xmlns:a16="http://schemas.microsoft.com/office/drawing/2014/main" id="{440630F3-7375-4182-AA9D-53BE98ED8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872" y="604882"/>
            <a:ext cx="19072742" cy="11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882" tIns="89942" rIns="179882" bIns="89942">
            <a:spAutoFit/>
          </a:bodyPr>
          <a:lstStyle>
            <a:lvl1pPr defTabSz="180975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dirty="0">
                <a:solidFill>
                  <a:srgbClr val="121520"/>
                </a:solidFill>
              </a:rPr>
              <a:t>Florida’s $1 Trillion GDP by Industry – Q1 2018  ($Billion)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9A304-F8EF-48CE-ACF1-A8ECDE0E3BD7}"/>
              </a:ext>
            </a:extLst>
          </p:cNvPr>
          <p:cNvSpPr txBox="1"/>
          <p:nvPr/>
        </p:nvSpPr>
        <p:spPr>
          <a:xfrm>
            <a:off x="5239035" y="12905616"/>
            <a:ext cx="8375056" cy="550973"/>
          </a:xfrm>
          <a:prstGeom prst="rect">
            <a:avLst/>
          </a:prstGeom>
          <a:noFill/>
        </p:spPr>
        <p:txBody>
          <a:bodyPr lIns="179882" tIns="89942" rIns="179882" bIns="89942">
            <a:spAutoFit/>
          </a:bodyPr>
          <a:lstStyle/>
          <a:p>
            <a:pPr defTabSz="1798640">
              <a:defRPr/>
            </a:pPr>
            <a:r>
              <a:rPr lang="en-US" sz="2400" dirty="0">
                <a:solidFill>
                  <a:srgbClr val="737572"/>
                </a:solidFill>
                <a:ea typeface="MS PGothic" panose="020B0600070205080204" pitchFamily="34" charset="-128"/>
              </a:rPr>
              <a:t>Source:  Federal Reserve (FRED) Data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EBE885-C4EC-4F71-8096-9F39B51B32D0}"/>
              </a:ext>
            </a:extLst>
          </p:cNvPr>
          <p:cNvCxnSpPr/>
          <p:nvPr/>
        </p:nvCxnSpPr>
        <p:spPr>
          <a:xfrm flipH="1">
            <a:off x="5657967" y="2038018"/>
            <a:ext cx="12690344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5462"/>
          <a:stretch/>
        </p:blipFill>
        <p:spPr>
          <a:xfrm>
            <a:off x="17609972" y="6906616"/>
            <a:ext cx="3811709" cy="313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1" y="12369434"/>
            <a:ext cx="4534157" cy="123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b="40294"/>
          <a:stretch/>
        </p:blipFill>
        <p:spPr>
          <a:xfrm>
            <a:off x="17609972" y="7220388"/>
            <a:ext cx="3923278" cy="29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>
            <a:extLst>
              <a:ext uri="{FF2B5EF4-FFF2-40B4-BE49-F238E27FC236}">
                <a16:creationId xmlns:a16="http://schemas.microsoft.com/office/drawing/2014/main" id="{7F78D650-FEAC-4CFF-82CC-4857F5DE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967" r="3326"/>
          <a:stretch>
            <a:fillRect/>
          </a:stretch>
        </p:blipFill>
        <p:spPr bwMode="auto">
          <a:xfrm>
            <a:off x="499932" y="2309410"/>
            <a:ext cx="23436507" cy="106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extBox 3">
            <a:extLst>
              <a:ext uri="{FF2B5EF4-FFF2-40B4-BE49-F238E27FC236}">
                <a16:creationId xmlns:a16="http://schemas.microsoft.com/office/drawing/2014/main" id="{440630F3-7375-4182-AA9D-53BE98ED8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872" y="604882"/>
            <a:ext cx="19072742" cy="11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882" tIns="89942" rIns="179882" bIns="89942">
            <a:spAutoFit/>
          </a:bodyPr>
          <a:lstStyle>
            <a:lvl1pPr defTabSz="180975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809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80975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dirty="0">
                <a:solidFill>
                  <a:srgbClr val="121520"/>
                </a:solidFill>
              </a:rPr>
              <a:t>Florida’s $1 Trillion GDP by Industry – Q1 2018  ($Billion)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EBE885-C4EC-4F71-8096-9F39B51B32D0}"/>
              </a:ext>
            </a:extLst>
          </p:cNvPr>
          <p:cNvCxnSpPr/>
          <p:nvPr/>
        </p:nvCxnSpPr>
        <p:spPr>
          <a:xfrm flipH="1">
            <a:off x="5657967" y="2038018"/>
            <a:ext cx="12690344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96296" y="2847292"/>
            <a:ext cx="2976283" cy="466720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72234" y="2391834"/>
            <a:ext cx="4500284" cy="467810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33426" y="3786566"/>
            <a:ext cx="1739153" cy="486398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07340" y="4712960"/>
            <a:ext cx="2065178" cy="504346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75590" y="5214868"/>
            <a:ext cx="2796989" cy="543968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30825" y="6673776"/>
            <a:ext cx="4141693" cy="451730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9932" y="7136038"/>
            <a:ext cx="5972584" cy="452074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39966" y="9509023"/>
            <a:ext cx="5432611" cy="484300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36232" y="8079299"/>
            <a:ext cx="4330996" cy="452074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51860" y="5758836"/>
            <a:ext cx="10184579" cy="5262980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r>
              <a:rPr lang="en-US" sz="4800" u="sng" dirty="0"/>
              <a:t>Technical Potential for DISRUPTION</a:t>
            </a:r>
          </a:p>
          <a:p>
            <a:pPr marL="231938"/>
            <a:r>
              <a:rPr lang="en-US" sz="4800" dirty="0"/>
              <a:t>Predictable Physical Work</a:t>
            </a:r>
          </a:p>
          <a:p>
            <a:pPr marL="231938"/>
            <a:r>
              <a:rPr lang="en-US" sz="4800" dirty="0"/>
              <a:t>Data Processing</a:t>
            </a:r>
          </a:p>
          <a:p>
            <a:pPr marL="231938"/>
            <a:r>
              <a:rPr lang="en-US" sz="4800" dirty="0"/>
              <a:t>Data Collection</a:t>
            </a:r>
          </a:p>
          <a:p>
            <a:pPr marL="231938"/>
            <a:r>
              <a:rPr lang="en-US" sz="4800" dirty="0"/>
              <a:t>Stakeholder Interactions</a:t>
            </a:r>
          </a:p>
          <a:p>
            <a:pPr marL="231938"/>
            <a:r>
              <a:rPr lang="en-US" sz="4800" dirty="0"/>
              <a:t>Managing Others</a:t>
            </a:r>
          </a:p>
          <a:p>
            <a:pPr marL="231938"/>
            <a:r>
              <a:rPr lang="en-US" sz="4800" dirty="0"/>
              <a:t>Non-Place Based Analysis/Transactions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1" y="12369434"/>
            <a:ext cx="4534157" cy="12325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69A304-F8EF-48CE-ACF1-A8ECDE0E3BD7}"/>
              </a:ext>
            </a:extLst>
          </p:cNvPr>
          <p:cNvSpPr txBox="1"/>
          <p:nvPr/>
        </p:nvSpPr>
        <p:spPr>
          <a:xfrm>
            <a:off x="5239034" y="12905616"/>
            <a:ext cx="17910526" cy="550973"/>
          </a:xfrm>
          <a:prstGeom prst="rect">
            <a:avLst/>
          </a:prstGeom>
          <a:noFill/>
        </p:spPr>
        <p:txBody>
          <a:bodyPr wrap="square" lIns="179882" tIns="89942" rIns="179882" bIns="89942">
            <a:spAutoFit/>
          </a:bodyPr>
          <a:lstStyle/>
          <a:p>
            <a:pPr defTabSz="1798640">
              <a:defRPr/>
            </a:pPr>
            <a:r>
              <a:rPr lang="en-US" sz="2400" dirty="0">
                <a:solidFill>
                  <a:srgbClr val="737572"/>
                </a:solidFill>
                <a:ea typeface="MS PGothic" panose="020B0600070205080204" pitchFamily="34" charset="-128"/>
              </a:rPr>
              <a:t>Source:  Federal Reserve (FRED) Data, Preliminary estimate using McKinsey Global Institute, Analysis for Jobs in the Americas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30825" y="3301369"/>
            <a:ext cx="4141691" cy="486398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88390" y="7588112"/>
            <a:ext cx="1739153" cy="486398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80810" y="9993323"/>
            <a:ext cx="3991706" cy="486398"/>
          </a:xfrm>
          <a:prstGeom prst="rect">
            <a:avLst/>
          </a:prstGeom>
          <a:solidFill>
            <a:srgbClr val="6D281A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" y="13025499"/>
            <a:ext cx="5486401" cy="730250"/>
          </a:xfrm>
          <a:prstGeom prst="rect">
            <a:avLst/>
          </a:prstGeom>
        </p:spPr>
        <p:txBody>
          <a:bodyPr lIns="90882" tIns="45471" rIns="90882" bIns="45471"/>
          <a:lstStyle/>
          <a:p>
            <a:fld id="{B5762CF0-C4F4-478C-AA47-154FD94BE2A2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76" t="12284" r="31527" b="9698"/>
          <a:stretch/>
        </p:blipFill>
        <p:spPr>
          <a:xfrm>
            <a:off x="1011355" y="61"/>
            <a:ext cx="10623659" cy="12263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870" t="18319" r="35111" b="10927"/>
          <a:stretch/>
        </p:blipFill>
        <p:spPr>
          <a:xfrm rot="633825">
            <a:off x="15215528" y="1277635"/>
            <a:ext cx="7533758" cy="966133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80520" y="12875355"/>
            <a:ext cx="16935417" cy="461162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r>
              <a:rPr lang="en-US" sz="2400" dirty="0">
                <a:latin typeface="+mj-lt"/>
              </a:rPr>
              <a:t>Source: McKinsey Quarterly, July 2016, Florida Chamber Foundation’s Florida Jobs 2030</a:t>
            </a:r>
          </a:p>
        </p:txBody>
      </p:sp>
    </p:spTree>
    <p:extLst>
      <p:ext uri="{BB962C8B-B14F-4D97-AF65-F5344CB8AC3E}">
        <p14:creationId xmlns:p14="http://schemas.microsoft.com/office/powerpoint/2010/main" val="225050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840" t="4795" r="9157" b="1872"/>
          <a:stretch/>
        </p:blipFill>
        <p:spPr>
          <a:xfrm>
            <a:off x="7842549" y="370658"/>
            <a:ext cx="14562439" cy="12798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5046" y="4098472"/>
            <a:ext cx="17199942" cy="93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99" dirty="0">
                <a:solidFill>
                  <a:schemeClr val="bg2">
                    <a:lumMod val="10000"/>
                  </a:schemeClr>
                </a:solidFill>
              </a:rPr>
              <a:t>Industry Diversification by MSA</a:t>
            </a:r>
          </a:p>
          <a:p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#1    Naples-Immokalee-Marco Island MSA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#2    Palm Bay-Melbourne-Titusville MSA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#3    Miami-Ft. Lauderdale-West Palm Beach MSA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#4    Orlando-Kissimmee-Sanford MSA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#5    Cape Coral-Ft. Myers MSA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#6    Tampa-St. Petersburg-Clearwater MSA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#7    Jacksonville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#8    Lakeland-Winter Haven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#9    Panama City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#10  North Port-Sarasota-Bradenton  </a:t>
            </a:r>
          </a:p>
          <a:p>
            <a:endParaRPr lang="en-US" sz="3199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Data Source:  Florida Gulf Coast University, Regional Economic Research Institute.  Q4 2018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0294"/>
          <a:stretch/>
        </p:blipFill>
        <p:spPr>
          <a:xfrm>
            <a:off x="864045" y="1163329"/>
            <a:ext cx="3923278" cy="2945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928" y="206534"/>
            <a:ext cx="3599512" cy="120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8" dirty="0">
                <a:solidFill>
                  <a:schemeClr val="bg2">
                    <a:lumMod val="10000"/>
                  </a:schemeClr>
                </a:solidFill>
              </a:rPr>
              <a:t>Florida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F3131-2637-4292-AB0E-C07AD73FBAAD}"/>
              </a:ext>
            </a:extLst>
          </p:cNvPr>
          <p:cNvSpPr/>
          <p:nvPr/>
        </p:nvSpPr>
        <p:spPr>
          <a:xfrm>
            <a:off x="17654953" y="8947035"/>
            <a:ext cx="2040891" cy="764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 defTabSz="1678666"/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3EC9E7-9041-4D85-B114-D60FE6E2EECF}"/>
              </a:ext>
            </a:extLst>
          </p:cNvPr>
          <p:cNvSpPr/>
          <p:nvPr/>
        </p:nvSpPr>
        <p:spPr>
          <a:xfrm rot="18740950">
            <a:off x="18951271" y="9867998"/>
            <a:ext cx="1811034" cy="22278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 defTabSz="1678666"/>
            <a:endParaRPr lang="en-US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84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/>
          <a:stretch/>
        </p:blipFill>
        <p:spPr>
          <a:xfrm>
            <a:off x="680485" y="3030784"/>
            <a:ext cx="23268864" cy="876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6175" y="11190518"/>
            <a:ext cx="14839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/>
              <a:t>Projected Gross Domestic Product Growth by Region, 2016-2030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072743" y="12845143"/>
            <a:ext cx="940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Source:  U.S. Department of Agriculture, Economic Research Service, 2016</a:t>
            </a:r>
          </a:p>
        </p:txBody>
      </p:sp>
    </p:spTree>
    <p:extLst>
      <p:ext uri="{BB962C8B-B14F-4D97-AF65-F5344CB8AC3E}">
        <p14:creationId xmlns:p14="http://schemas.microsoft.com/office/powerpoint/2010/main" val="285854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_night by Satellite.jpg"/>
          <p:cNvPicPr>
            <a:picLocks noChangeAspect="1"/>
          </p:cNvPicPr>
          <p:nvPr/>
        </p:nvPicPr>
        <p:blipFill rotWithShape="1">
          <a:blip r:embed="rId3" cstate="print"/>
          <a:srcRect b="4139"/>
          <a:stretch/>
        </p:blipFill>
        <p:spPr>
          <a:xfrm>
            <a:off x="61" y="-374074"/>
            <a:ext cx="25069788" cy="14490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313" y="12724834"/>
            <a:ext cx="2146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50638" algn="dec"/>
                <a:tab pos="21309013" algn="r"/>
              </a:tabLst>
            </a:pPr>
            <a:r>
              <a:rPr lang="en-US" sz="4000" dirty="0">
                <a:solidFill>
                  <a:schemeClr val="bg1"/>
                </a:solidFill>
              </a:rPr>
              <a:t>3B new 	Job Wars	Global 500</a:t>
            </a:r>
          </a:p>
        </p:txBody>
      </p:sp>
    </p:spTree>
    <p:extLst>
      <p:ext uri="{BB962C8B-B14F-4D97-AF65-F5344CB8AC3E}">
        <p14:creationId xmlns:p14="http://schemas.microsoft.com/office/powerpoint/2010/main" val="236437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101392" y="2084995"/>
            <a:ext cx="8156987" cy="9564933"/>
          </a:xfrm>
          <a:prstGeom prst="rect">
            <a:avLst/>
          </a:prstGeom>
        </p:spPr>
        <p:txBody>
          <a:bodyPr vert="horz" lIns="181920" tIns="90960" rIns="181920" bIns="9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000" b="1" i="1" dirty="0">
                <a:solidFill>
                  <a:srgbClr val="002F6D"/>
                </a:solidFill>
                <a:cs typeface="Arial" panose="020B0604020202020204" pitchFamily="34" charset="0"/>
              </a:rPr>
              <a:t>Global Competition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500" b="1" i="1" dirty="0">
                <a:solidFill>
                  <a:srgbClr val="002F6D"/>
                </a:solidFill>
                <a:cs typeface="Arial" panose="020B0604020202020204" pitchFamily="34" charset="0"/>
              </a:rPr>
              <a:t>(17</a:t>
            </a:r>
            <a:r>
              <a:rPr lang="en-US" sz="4500" b="1" i="1" baseline="30000" dirty="0">
                <a:solidFill>
                  <a:srgbClr val="002F6D"/>
                </a:solidFill>
                <a:cs typeface="Arial" panose="020B0604020202020204" pitchFamily="34" charset="0"/>
              </a:rPr>
              <a:t>th</a:t>
            </a:r>
            <a:r>
              <a:rPr lang="en-US" sz="4500" b="1" i="1" dirty="0">
                <a:solidFill>
                  <a:srgbClr val="002F6D"/>
                </a:solidFill>
                <a:cs typeface="Arial" panose="020B0604020202020204" pitchFamily="34" charset="0"/>
              </a:rPr>
              <a:t> to 10</a:t>
            </a:r>
            <a:r>
              <a:rPr lang="en-US" sz="4500" b="1" i="1" baseline="30000" dirty="0">
                <a:solidFill>
                  <a:srgbClr val="002F6D"/>
                </a:solidFill>
                <a:cs typeface="Arial" panose="020B0604020202020204" pitchFamily="34" charset="0"/>
              </a:rPr>
              <a:t>th</a:t>
            </a:r>
            <a:r>
              <a:rPr lang="en-US" sz="4500" b="1" i="1" dirty="0">
                <a:solidFill>
                  <a:srgbClr val="002F6D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endParaRPr lang="en-US" sz="600" b="1" i="1" dirty="0">
              <a:solidFill>
                <a:srgbClr val="002F6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100" b="1" i="1" dirty="0">
                <a:solidFill>
                  <a:srgbClr val="002F6D"/>
                </a:solidFill>
                <a:cs typeface="Arial" panose="020B0604020202020204" pitchFamily="34" charset="0"/>
              </a:rPr>
              <a:t>-----------------</a:t>
            </a:r>
          </a:p>
          <a:p>
            <a:pPr algn="ctr">
              <a:spcBef>
                <a:spcPct val="0"/>
              </a:spcBef>
              <a:defRPr/>
            </a:pPr>
            <a:endParaRPr lang="en-US" sz="600" b="1" i="1" dirty="0">
              <a:solidFill>
                <a:srgbClr val="002F6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000" b="1" i="1" dirty="0">
                <a:solidFill>
                  <a:srgbClr val="002F6D"/>
                </a:solidFill>
                <a:cs typeface="Arial" panose="020B0604020202020204" pitchFamily="34" charset="0"/>
              </a:rPr>
              <a:t>Path to Prosperity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500" b="1" i="1" dirty="0">
                <a:solidFill>
                  <a:srgbClr val="002F6D"/>
                </a:solidFill>
                <a:cs typeface="Arial" panose="020B0604020202020204" pitchFamily="34" charset="0"/>
              </a:rPr>
              <a:t>for every zip code in FL</a:t>
            </a:r>
          </a:p>
          <a:p>
            <a:pPr algn="ctr">
              <a:spcBef>
                <a:spcPct val="0"/>
              </a:spcBef>
              <a:defRPr/>
            </a:pPr>
            <a:endParaRPr lang="en-US" sz="600" b="1" i="1" dirty="0">
              <a:solidFill>
                <a:srgbClr val="002F6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100" b="1" i="1" dirty="0">
                <a:solidFill>
                  <a:srgbClr val="002F6D"/>
                </a:solidFill>
                <a:cs typeface="Arial" panose="020B0604020202020204" pitchFamily="34" charset="0"/>
              </a:rPr>
              <a:t>-----------------</a:t>
            </a:r>
          </a:p>
          <a:p>
            <a:pPr algn="ctr">
              <a:spcBef>
                <a:spcPct val="0"/>
              </a:spcBef>
              <a:defRPr/>
            </a:pPr>
            <a:endParaRPr lang="en-US" sz="600" b="1" i="1" dirty="0">
              <a:solidFill>
                <a:srgbClr val="002F6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000" b="1" i="1" dirty="0">
                <a:solidFill>
                  <a:srgbClr val="002F6D"/>
                </a:solidFill>
                <a:cs typeface="Arial" panose="020B0604020202020204" pitchFamily="34" charset="0"/>
              </a:rPr>
              <a:t>Vibrant &amp; Resilient </a:t>
            </a:r>
            <a:r>
              <a:rPr lang="en-US" sz="4500" b="1" i="1" dirty="0">
                <a:solidFill>
                  <a:srgbClr val="002F6D"/>
                </a:solidFill>
                <a:cs typeface="Arial" panose="020B0604020202020204" pitchFamily="34" charset="0"/>
              </a:rPr>
              <a:t>Communities</a:t>
            </a:r>
          </a:p>
          <a:p>
            <a:pPr algn="ctr">
              <a:spcBef>
                <a:spcPct val="0"/>
              </a:spcBef>
              <a:defRPr/>
            </a:pPr>
            <a:endParaRPr lang="en-US" sz="8000" b="1" i="1" dirty="0">
              <a:solidFill>
                <a:srgbClr val="002F6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2F6D"/>
                </a:solidFill>
                <a:cs typeface="Arial" panose="020B0604020202020204" pitchFamily="34" charset="0"/>
              </a:rPr>
              <a:t>How do we plan better for the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2F6D"/>
                </a:solidFill>
                <a:cs typeface="Arial" panose="020B0604020202020204" pitchFamily="34" charset="0"/>
              </a:rPr>
              <a:t>next 5 million Floridians than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2F6D"/>
                </a:solidFill>
                <a:cs typeface="Arial" panose="020B0604020202020204" pitchFamily="34" charset="0"/>
              </a:rPr>
              <a:t>we did for the last 5 million</a:t>
            </a:r>
            <a:r>
              <a:rPr lang="en-US" sz="4000" i="1" dirty="0">
                <a:solidFill>
                  <a:srgbClr val="002F6D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 descr="E:\Inserts- images from Kaliski\6 pillars_dark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9" y="1281571"/>
            <a:ext cx="15026153" cy="99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8" y="11321089"/>
            <a:ext cx="15300978" cy="20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 bwMode="auto">
          <a:xfrm>
            <a:off x="5287618" y="462446"/>
            <a:ext cx="15300978" cy="11385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7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nserts- images from Kaliski\Florida Overview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80" y="795132"/>
            <a:ext cx="10972798" cy="12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91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Inserts- images from Kaliski\State Input-0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2"/>
          <a:stretch/>
        </p:blipFill>
        <p:spPr bwMode="auto">
          <a:xfrm>
            <a:off x="1899138" y="298517"/>
            <a:ext cx="9823939" cy="121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Inserts- images from Kaliski\State Input-0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8"/>
          <a:stretch/>
        </p:blipFill>
        <p:spPr bwMode="auto">
          <a:xfrm>
            <a:off x="13692554" y="4320334"/>
            <a:ext cx="8337453" cy="101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7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B16EE9-9C93-4B6D-ABF7-1DCFA586621A}"/>
              </a:ext>
            </a:extLst>
          </p:cNvPr>
          <p:cNvSpPr txBox="1"/>
          <p:nvPr/>
        </p:nvSpPr>
        <p:spPr>
          <a:xfrm>
            <a:off x="20702508" y="5162778"/>
            <a:ext cx="136680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en-US" sz="2399" dirty="0">
                <a:solidFill>
                  <a:schemeClr val="tx2"/>
                </a:solidFill>
              </a:rPr>
              <a:t>6,713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614" y="879867"/>
            <a:ext cx="7770376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en-US" sz="6398" dirty="0">
                <a:solidFill>
                  <a:schemeClr val="tx2"/>
                </a:solidFill>
              </a:rPr>
              <a:t>Population Change July 2017 to July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22720-049B-419A-BEB5-E0E743624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" b="98303" l="19318" r="87013"/>
                    </a14:imgEffect>
                  </a14:imgLayer>
                </a14:imgProps>
              </a:ext>
            </a:extLst>
          </a:blip>
          <a:srcRect l="19478" r="12345" b="3570"/>
          <a:stretch/>
        </p:blipFill>
        <p:spPr>
          <a:xfrm>
            <a:off x="8684538" y="1022093"/>
            <a:ext cx="14017149" cy="12326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C0AF1F-D159-496D-B360-4D8F7F6CA3B8}"/>
              </a:ext>
            </a:extLst>
          </p:cNvPr>
          <p:cNvSpPr txBox="1"/>
          <p:nvPr/>
        </p:nvSpPr>
        <p:spPr>
          <a:xfrm>
            <a:off x="1336431" y="4103077"/>
            <a:ext cx="7043386" cy="760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Top Population Gains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Orange		27,712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Hillsborough	26,773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Polk		22,179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Broward		16,789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Miami-Dade	16,703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Palm Beach	15,603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Osceola		15,329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Lee		15,104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Pasco		14,609</a:t>
            </a:r>
          </a:p>
          <a:p>
            <a:pPr marL="962025" indent="-681038" defTabSz="1468438"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Duval		12,539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AB17E-383A-41D3-9B54-195813D2C17D}"/>
              </a:ext>
            </a:extLst>
          </p:cNvPr>
          <p:cNvSpPr txBox="1"/>
          <p:nvPr/>
        </p:nvSpPr>
        <p:spPr>
          <a:xfrm>
            <a:off x="9903420" y="6629806"/>
            <a:ext cx="6703854" cy="612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7 Counties Lost Jobs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1.  Monroe	-1,609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2.  Union	  -529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3.  Taylor	  -192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4.  Hamilton	   -79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5.  Gadsden	   -78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6.  Jackson	   -55</a:t>
            </a:r>
          </a:p>
          <a:p>
            <a:pPr marL="750888" indent="-234950" defTabSz="1747835"/>
            <a:r>
              <a:rPr lang="en-US" sz="4400" dirty="0">
                <a:solidFill>
                  <a:schemeClr val="tx2"/>
                </a:solidFill>
              </a:rPr>
              <a:t>7.  Franklin	   -16</a:t>
            </a:r>
          </a:p>
          <a:p>
            <a:pPr defTabSz="1747835"/>
            <a:endParaRPr lang="en-US" sz="3599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09D5B-1A3D-4731-AB55-EDB1BB0DEBA0}"/>
              </a:ext>
            </a:extLst>
          </p:cNvPr>
          <p:cNvSpPr txBox="1"/>
          <p:nvPr/>
        </p:nvSpPr>
        <p:spPr>
          <a:xfrm>
            <a:off x="5400694" y="12851956"/>
            <a:ext cx="16811667" cy="523220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pPr defTabSz="1817508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Source: US Census Bureau</a:t>
            </a:r>
          </a:p>
        </p:txBody>
      </p:sp>
    </p:spTree>
    <p:extLst>
      <p:ext uri="{BB962C8B-B14F-4D97-AF65-F5344CB8AC3E}">
        <p14:creationId xmlns:p14="http://schemas.microsoft.com/office/powerpoint/2010/main" val="4038401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nserts- images from Kaliski\Summary Findings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79498"/>
            <a:ext cx="21123523" cy="123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60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24" y="11321089"/>
            <a:ext cx="15300978" cy="20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 bwMode="auto">
          <a:xfrm>
            <a:off x="8267986" y="1753050"/>
            <a:ext cx="13060051" cy="10094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8883" y="726347"/>
            <a:ext cx="21684659" cy="1204512"/>
          </a:xfrm>
          <a:prstGeom prst="rect">
            <a:avLst/>
          </a:prstGeom>
        </p:spPr>
        <p:txBody>
          <a:bodyPr lIns="243755" tIns="121877" rIns="243755" bIns="121877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873875">
              <a:lnSpc>
                <a:spcPct val="90000"/>
              </a:lnSpc>
              <a:defRPr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Coordinates</a:t>
            </a:r>
          </a:p>
        </p:txBody>
      </p:sp>
      <p:pic>
        <p:nvPicPr>
          <p:cNvPr id="7" name="Picture 2" descr="Image result for gps">
            <a:extLst>
              <a:ext uri="{FF2B5EF4-FFF2-40B4-BE49-F238E27FC236}">
                <a16:creationId xmlns:a16="http://schemas.microsoft.com/office/drawing/2014/main" id="{D325E53D-32DE-421B-B395-B3F562B9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03" y="5175147"/>
            <a:ext cx="3992019" cy="3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98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083" y="81880"/>
            <a:ext cx="12518915" cy="6417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084" y="6652259"/>
            <a:ext cx="12518915" cy="641401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3"/>
          <a:stretch/>
        </p:blipFill>
        <p:spPr bwMode="auto">
          <a:xfrm>
            <a:off x="2139816" y="9412922"/>
            <a:ext cx="6248409" cy="20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77"/>
          <a:stretch/>
        </p:blipFill>
        <p:spPr bwMode="auto">
          <a:xfrm>
            <a:off x="2246497" y="7671338"/>
            <a:ext cx="6766569" cy="20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 bwMode="auto">
          <a:xfrm rot="21131338">
            <a:off x="1095508" y="1177749"/>
            <a:ext cx="8215105" cy="6112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12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84" y="370777"/>
            <a:ext cx="20782362" cy="128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8" y="11321089"/>
            <a:ext cx="15300978" cy="20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 bwMode="auto">
          <a:xfrm>
            <a:off x="5287618" y="462446"/>
            <a:ext cx="15300978" cy="11385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2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43" t="4111" r="8603" b="1111"/>
          <a:stretch/>
        </p:blipFill>
        <p:spPr>
          <a:xfrm>
            <a:off x="8379817" y="458867"/>
            <a:ext cx="14413286" cy="12996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13819" y="687964"/>
            <a:ext cx="9598700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Population Change</a:t>
            </a:r>
          </a:p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2010 thru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9538" y="5018071"/>
            <a:ext cx="7556245" cy="69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Top Counties </a:t>
            </a:r>
          </a:p>
          <a:p>
            <a:pPr marL="1077913" indent="-684213" defTabSz="3938588"/>
            <a:r>
              <a:rPr lang="en-US" sz="3599" dirty="0">
                <a:solidFill>
                  <a:schemeClr val="tx2"/>
                </a:solidFill>
              </a:rPr>
              <a:t>1.  </a:t>
            </a:r>
            <a:r>
              <a:rPr lang="en-US" sz="4000" dirty="0">
                <a:solidFill>
                  <a:schemeClr val="tx2"/>
                </a:solidFill>
              </a:rPr>
              <a:t>Miami-Dade	263,568</a:t>
            </a:r>
          </a:p>
          <a:p>
            <a:pPr marL="1077913" indent="-684213" defTabSz="3938588"/>
            <a:r>
              <a:rPr lang="en-US" sz="4000" dirty="0">
                <a:solidFill>
                  <a:schemeClr val="tx2"/>
                </a:solidFill>
              </a:rPr>
              <a:t>2.  Orange	234,691</a:t>
            </a:r>
          </a:p>
          <a:p>
            <a:pPr marL="1077913" indent="-684213" defTabSz="3938588"/>
            <a:r>
              <a:rPr lang="en-US" sz="4000" dirty="0">
                <a:solidFill>
                  <a:schemeClr val="tx2"/>
                </a:solidFill>
              </a:rPr>
              <a:t>3.  Hillsborough	207,710</a:t>
            </a:r>
          </a:p>
          <a:p>
            <a:pPr marL="1077913" indent="-684213" defTabSz="3938588"/>
            <a:r>
              <a:rPr lang="en-US" sz="4000" dirty="0">
                <a:solidFill>
                  <a:schemeClr val="tx2"/>
                </a:solidFill>
              </a:rPr>
              <a:t>4.  Broward	203,114</a:t>
            </a:r>
          </a:p>
          <a:p>
            <a:pPr marL="1077913" indent="-684213" defTabSz="3938588"/>
            <a:r>
              <a:rPr lang="en-US" sz="4000" dirty="0">
                <a:solidFill>
                  <a:schemeClr val="tx2"/>
                </a:solidFill>
              </a:rPr>
              <a:t>5.  Palm Beach	165,806</a:t>
            </a:r>
          </a:p>
          <a:p>
            <a:pPr marL="1077913" indent="-684213" defTabSz="3938588">
              <a:buFontTx/>
              <a:buAutoNum type="arabicPeriod" startAt="6"/>
            </a:pPr>
            <a:r>
              <a:rPr lang="en-US" sz="4000" dirty="0">
                <a:solidFill>
                  <a:schemeClr val="tx2"/>
                </a:solidFill>
              </a:rPr>
              <a:t>Lee	135,856</a:t>
            </a:r>
          </a:p>
          <a:p>
            <a:pPr marL="1077913" indent="-684213" defTabSz="3938588">
              <a:buFontTx/>
              <a:buAutoNum type="arabicPeriod" startAt="6"/>
            </a:pPr>
            <a:r>
              <a:rPr lang="en-US" sz="4000" dirty="0">
                <a:solidFill>
                  <a:schemeClr val="tx2"/>
                </a:solidFill>
              </a:rPr>
              <a:t>Polk	105,911</a:t>
            </a:r>
          </a:p>
          <a:p>
            <a:pPr marL="1077913" indent="-684213" defTabSz="3938588">
              <a:buFontTx/>
              <a:buAutoNum type="arabicPeriod" startAt="6"/>
            </a:pPr>
            <a:r>
              <a:rPr lang="en-US" sz="4000" dirty="0">
                <a:solidFill>
                  <a:schemeClr val="tx2"/>
                </a:solidFill>
              </a:rPr>
              <a:t>Osceola	  99,307</a:t>
            </a:r>
          </a:p>
          <a:p>
            <a:pPr marL="1077913" indent="-684213" defTabSz="3938588">
              <a:buFontTx/>
              <a:buAutoNum type="arabicPeriod" startAt="6"/>
            </a:pPr>
            <a:r>
              <a:rPr lang="en-US" sz="4000" dirty="0">
                <a:solidFill>
                  <a:schemeClr val="tx2"/>
                </a:solidFill>
              </a:rPr>
              <a:t>Duval	  85,914</a:t>
            </a:r>
          </a:p>
          <a:p>
            <a:pPr marL="1077913" indent="-684213" defTabSz="3938588">
              <a:buFontTx/>
              <a:buAutoNum type="arabicPeriod" startAt="6"/>
            </a:pPr>
            <a:r>
              <a:rPr lang="en-US" sz="4000" dirty="0">
                <a:solidFill>
                  <a:schemeClr val="tx2"/>
                </a:solidFill>
              </a:rPr>
              <a:t>Pasco	  74,927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9258" y="5018071"/>
            <a:ext cx="7618016" cy="69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799" dirty="0">
                <a:solidFill>
                  <a:schemeClr val="tx2"/>
                </a:solidFill>
              </a:rPr>
              <a:t>Top Population Growth 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Sumter	37.5%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Osceola	36.8%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St. Johns	33.6%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Walton	29.6%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Manatee	22.3%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Lee		21.9%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Orange	20.4%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Lake	20.0%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Santa Rosa	18.3%</a:t>
            </a:r>
          </a:p>
          <a:p>
            <a:pPr marL="1031875" indent="-684213" defTabSz="1887538">
              <a:buFontTx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Collier	17.7%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2499" y="3763094"/>
            <a:ext cx="1188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5000" dirty="0">
                <a:solidFill>
                  <a:schemeClr val="bg2">
                    <a:lumMod val="10000"/>
                  </a:schemeClr>
                </a:solidFill>
              </a:rPr>
              <a:t>Florida Population Growth Rate 13.2%</a:t>
            </a:r>
          </a:p>
        </p:txBody>
      </p:sp>
      <p:sp>
        <p:nvSpPr>
          <p:cNvPr id="14" name="Oval 13"/>
          <p:cNvSpPr/>
          <p:nvPr/>
        </p:nvSpPr>
        <p:spPr>
          <a:xfrm rot="20282403">
            <a:off x="16362924" y="5082576"/>
            <a:ext cx="6411268" cy="2645977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19589521" y="10033665"/>
            <a:ext cx="4836736" cy="1857378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3045127">
            <a:off x="17477584" y="9264683"/>
            <a:ext cx="4154377" cy="1853172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4162297">
            <a:off x="18932742" y="1930298"/>
            <a:ext cx="2231117" cy="1053888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627252">
            <a:off x="18546902" y="2009468"/>
            <a:ext cx="1476703" cy="911424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3302199">
            <a:off x="17531695" y="3480925"/>
            <a:ext cx="2609351" cy="11848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950443">
            <a:off x="8266564" y="867215"/>
            <a:ext cx="4790475" cy="1760893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E09D5B-1A3D-4731-AB55-EDB1BB0DEBA0}"/>
              </a:ext>
            </a:extLst>
          </p:cNvPr>
          <p:cNvSpPr txBox="1"/>
          <p:nvPr/>
        </p:nvSpPr>
        <p:spPr>
          <a:xfrm>
            <a:off x="5400694" y="12851956"/>
            <a:ext cx="16811667" cy="523220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pPr defTabSz="1817508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Source: US Census Bureau</a:t>
            </a:r>
          </a:p>
        </p:txBody>
      </p:sp>
    </p:spTree>
    <p:extLst>
      <p:ext uri="{BB962C8B-B14F-4D97-AF65-F5344CB8AC3E}">
        <p14:creationId xmlns:p14="http://schemas.microsoft.com/office/powerpoint/2010/main" val="22585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57627" y="6719780"/>
            <a:ext cx="1203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47835"/>
            <a:r>
              <a:rPr lang="en-US" sz="6000" dirty="0">
                <a:solidFill>
                  <a:schemeClr val="tx2"/>
                </a:solidFill>
              </a:rPr>
              <a:t>15 Florida counties </a:t>
            </a:r>
          </a:p>
          <a:p>
            <a:pPr algn="ctr" defTabSz="1747835"/>
            <a:r>
              <a:rPr lang="en-US" sz="6000" dirty="0">
                <a:solidFill>
                  <a:schemeClr val="tx2"/>
                </a:solidFill>
              </a:rPr>
              <a:t>lost population </a:t>
            </a:r>
          </a:p>
          <a:p>
            <a:pPr algn="ctr" defTabSz="1747835"/>
            <a:r>
              <a:rPr lang="en-US" sz="6000" dirty="0">
                <a:solidFill>
                  <a:schemeClr val="tx2"/>
                </a:solidFill>
              </a:rPr>
              <a:t>between 2010 and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43" t="4111" r="8603" b="1111"/>
          <a:stretch/>
        </p:blipFill>
        <p:spPr>
          <a:xfrm>
            <a:off x="8379817" y="458867"/>
            <a:ext cx="14413286" cy="1299633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74600">
            <a:off x="11479156" y="421960"/>
            <a:ext cx="3207627" cy="1558714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18200178">
            <a:off x="14810185" y="1178353"/>
            <a:ext cx="2581161" cy="2042506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396855">
            <a:off x="19030184" y="7750718"/>
            <a:ext cx="977075" cy="781652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396855">
            <a:off x="16861377" y="3832519"/>
            <a:ext cx="1628246" cy="969330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92454">
            <a:off x="17875055" y="2969336"/>
            <a:ext cx="2488166" cy="525854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E09D5B-1A3D-4731-AB55-EDB1BB0DEBA0}"/>
              </a:ext>
            </a:extLst>
          </p:cNvPr>
          <p:cNvSpPr txBox="1"/>
          <p:nvPr/>
        </p:nvSpPr>
        <p:spPr>
          <a:xfrm>
            <a:off x="5400694" y="12851956"/>
            <a:ext cx="16811667" cy="523220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pPr defTabSz="1817508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Source: US Census Bureau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313819" y="687964"/>
            <a:ext cx="9598700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Population Change</a:t>
            </a:r>
          </a:p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2010 thru 2018</a:t>
            </a:r>
          </a:p>
        </p:txBody>
      </p:sp>
    </p:spTree>
    <p:extLst>
      <p:ext uri="{BB962C8B-B14F-4D97-AF65-F5344CB8AC3E}">
        <p14:creationId xmlns:p14="http://schemas.microsoft.com/office/powerpoint/2010/main" val="416249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3381375"/>
            <a:ext cx="17684750" cy="7772400"/>
          </a:xfrm>
        </p:spPr>
      </p:pic>
      <p:sp>
        <p:nvSpPr>
          <p:cNvPr id="8" name="TextBox 7"/>
          <p:cNvSpPr txBox="1"/>
          <p:nvPr/>
        </p:nvSpPr>
        <p:spPr>
          <a:xfrm>
            <a:off x="6029767" y="10912946"/>
            <a:ext cx="12341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/>
              <a:t>Change in Population by Source, 2010-2017 (millions)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072743" y="12845143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Source: 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270633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025CF-38B1-4AB8-A212-41EB7DD8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83" b="92788" l="3490" r="94399">
                        <a14:foregroundMark x1="10633" y1="25381" x2="10633" y2="25381"/>
                        <a14:foregroundMark x1="26705" y1="39806" x2="26705" y2="39806"/>
                        <a14:foregroundMark x1="35633" y1="41193" x2="35633" y2="41193"/>
                        <a14:foregroundMark x1="57549" y1="51734" x2="57549" y2="51734"/>
                        <a14:foregroundMark x1="76055" y1="55479" x2="76055" y2="55479"/>
                        <a14:foregroundMark x1="79140" y1="38003" x2="79140" y2="38003"/>
                        <a14:foregroundMark x1="52110" y1="25381" x2="52110" y2="25381"/>
                        <a14:foregroundMark x1="32062" y1="21637" x2="32062" y2="21637"/>
                        <a14:backgroundMark x1="10877" y1="4438" x2="10877" y2="4438"/>
                        <a14:backgroundMark x1="38555" y1="5270" x2="38555" y2="5270"/>
                        <a14:backgroundMark x1="54708" y1="7074" x2="54708" y2="7074"/>
                        <a14:backgroundMark x1="71510" y1="18863" x2="71510" y2="18863"/>
                        <a14:backgroundMark x1="89935" y1="5687" x2="89935" y2="5687"/>
                        <a14:backgroundMark x1="97159" y1="44799" x2="97159" y2="44799"/>
                        <a14:backgroundMark x1="87094" y1="68377" x2="87094" y2="68377"/>
                        <a14:backgroundMark x1="66721" y1="84605" x2="66721" y2="84605"/>
                        <a14:backgroundMark x1="52922" y1="88488" x2="52922" y2="88488"/>
                        <a14:backgroundMark x1="29221" y1="88350" x2="29221" y2="88350"/>
                        <a14:backgroundMark x1="6006" y1="71012" x2="6006" y2="71012"/>
                      </a14:backgroundRemoval>
                    </a14:imgEffect>
                  </a14:imgLayer>
                </a14:imgProps>
              </a:ext>
            </a:extLst>
          </a:blip>
          <a:srcRect l="3739" t="12555" r="5360" b="7008"/>
          <a:stretch/>
        </p:blipFill>
        <p:spPr>
          <a:xfrm>
            <a:off x="326022" y="142306"/>
            <a:ext cx="21291332" cy="11025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363F0-7BF1-48D1-AE0F-F9E7B117077B}"/>
              </a:ext>
            </a:extLst>
          </p:cNvPr>
          <p:cNvSpPr txBox="1"/>
          <p:nvPr/>
        </p:nvSpPr>
        <p:spPr>
          <a:xfrm>
            <a:off x="18308468" y="5639179"/>
            <a:ext cx="6057636" cy="7355357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pPr algn="ctr" defTabSz="1737047"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Top 10 States: Net People Moving to Florida</a:t>
            </a:r>
          </a:p>
          <a:p>
            <a:pPr algn="ctr" defTabSz="1737047"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New York	36,957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New Jersey	23,567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Pennsylvania	17,320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Ohio		14,568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Connecticut	10,656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Illinois		10,298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Virginia		10,046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Massachusetts	 8,587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Maryland	 6,761</a:t>
            </a:r>
          </a:p>
          <a:p>
            <a:pPr defTabSz="1737047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Wisconsin	 6,056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391" y="9326755"/>
            <a:ext cx="3811709" cy="2877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35462"/>
          <a:stretch/>
        </p:blipFill>
        <p:spPr>
          <a:xfrm>
            <a:off x="1498393" y="8955694"/>
            <a:ext cx="3811709" cy="3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1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9538612"/>
            <a:ext cx="11318413" cy="3160983"/>
          </a:xfrm>
          <a:prstGeom prst="ellipse">
            <a:avLst/>
          </a:pr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220" t="3000" r="8373" b="2221"/>
          <a:stretch/>
        </p:blipFill>
        <p:spPr>
          <a:xfrm>
            <a:off x="8379817" y="306506"/>
            <a:ext cx="14443758" cy="12996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5964" y="763588"/>
            <a:ext cx="6551493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47835"/>
            <a:r>
              <a:rPr lang="en-US" sz="6398" dirty="0">
                <a:solidFill>
                  <a:schemeClr val="tx2"/>
                </a:solidFill>
              </a:rPr>
              <a:t>Florida’s </a:t>
            </a:r>
            <a:r>
              <a:rPr lang="en-US" sz="6398">
                <a:solidFill>
                  <a:schemeClr val="tx2"/>
                </a:solidFill>
              </a:rPr>
              <a:t>Next </a:t>
            </a:r>
          </a:p>
          <a:p>
            <a:pPr algn="ctr" defTabSz="1747835"/>
            <a:r>
              <a:rPr lang="en-US" sz="6398">
                <a:solidFill>
                  <a:schemeClr val="tx2"/>
                </a:solidFill>
              </a:rPr>
              <a:t>4.5 </a:t>
            </a:r>
            <a:r>
              <a:rPr lang="en-US" sz="6398" dirty="0">
                <a:solidFill>
                  <a:schemeClr val="tx2"/>
                </a:solidFill>
              </a:rPr>
              <a:t>Million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324" y="3201353"/>
            <a:ext cx="5942052" cy="618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3599" dirty="0">
                <a:solidFill>
                  <a:schemeClr val="tx2"/>
                </a:solidFill>
              </a:rPr>
              <a:t>Top 10 Growth in People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Miami-Dade	639,060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Orange	451,990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Hillsborough	412,926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Broward	329,843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Palm Beach	279,976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Duval		225,250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Lee		212,763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Osceola	178,394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Polk		171,439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Pasco		129,769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4538" y="3353714"/>
            <a:ext cx="6246773" cy="618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3599" dirty="0">
                <a:solidFill>
                  <a:schemeClr val="tx2"/>
                </a:solidFill>
              </a:rPr>
              <a:t>Top 10 Growth in Percent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Sumter	51.8%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Osceola	50.7%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St. Johns	43.9%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Walton	41.5%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Lake		34.3%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Nassau	34.0%	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Santa Rosa	33.8%	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Orange	33.5%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Flagler	32.2%</a:t>
            </a:r>
          </a:p>
          <a:p>
            <a:pPr marL="685629" indent="-685629" defTabSz="1747835">
              <a:buFontTx/>
              <a:buAutoNum type="arabicPeriod"/>
            </a:pPr>
            <a:r>
              <a:rPr lang="en-US" sz="3599" dirty="0">
                <a:solidFill>
                  <a:schemeClr val="tx2"/>
                </a:solidFill>
              </a:rPr>
              <a:t>Liberty	31.6%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94" y="10068104"/>
            <a:ext cx="8794277" cy="249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47835"/>
            <a:r>
              <a:rPr lang="en-US" sz="4800" dirty="0">
                <a:solidFill>
                  <a:schemeClr val="tx2"/>
                </a:solidFill>
              </a:rPr>
              <a:t>Top 3 Counties = 33.4% of Growth </a:t>
            </a:r>
          </a:p>
          <a:p>
            <a:pPr defTabSz="1747835"/>
            <a:r>
              <a:rPr lang="en-US" sz="3599" dirty="0">
                <a:solidFill>
                  <a:schemeClr val="tx2"/>
                </a:solidFill>
              </a:rPr>
              <a:t>                    Top 6:  	  52.0%</a:t>
            </a:r>
          </a:p>
          <a:p>
            <a:pPr defTabSz="1747835"/>
            <a:r>
              <a:rPr lang="en-US" sz="3599" dirty="0">
                <a:solidFill>
                  <a:schemeClr val="tx2"/>
                </a:solidFill>
              </a:rPr>
              <a:t>                    Top 11:	  70.3%</a:t>
            </a:r>
          </a:p>
          <a:p>
            <a:pPr defTabSz="1747835"/>
            <a:r>
              <a:rPr lang="en-US" sz="3599" dirty="0">
                <a:solidFill>
                  <a:schemeClr val="tx2"/>
                </a:solidFill>
              </a:rPr>
              <a:t>                    Top 13:	  75.5%</a:t>
            </a:r>
          </a:p>
        </p:txBody>
      </p:sp>
      <p:sp>
        <p:nvSpPr>
          <p:cNvPr id="9" name="Oval 8"/>
          <p:cNvSpPr/>
          <p:nvPr/>
        </p:nvSpPr>
        <p:spPr>
          <a:xfrm rot="20600704">
            <a:off x="16550711" y="3624558"/>
            <a:ext cx="6837369" cy="4078134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18966954" y="9195015"/>
            <a:ext cx="5852318" cy="1857378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3465992">
            <a:off x="16864835" y="8855621"/>
            <a:ext cx="4742119" cy="1443023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3830227">
            <a:off x="18593360" y="1702370"/>
            <a:ext cx="2752070" cy="1556840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09D5B-1A3D-4731-AB55-EDB1BB0DEBA0}"/>
              </a:ext>
            </a:extLst>
          </p:cNvPr>
          <p:cNvSpPr txBox="1"/>
          <p:nvPr/>
        </p:nvSpPr>
        <p:spPr>
          <a:xfrm>
            <a:off x="5400694" y="12851956"/>
            <a:ext cx="16811667" cy="523220"/>
          </a:xfrm>
          <a:prstGeom prst="rect">
            <a:avLst/>
          </a:prstGeom>
          <a:noFill/>
        </p:spPr>
        <p:txBody>
          <a:bodyPr wrap="square" lIns="90882" tIns="45471" rIns="90882" bIns="45471" rtlCol="0">
            <a:spAutoFit/>
          </a:bodyPr>
          <a:lstStyle/>
          <a:p>
            <a:pPr defTabSz="1817508"/>
            <a:r>
              <a:rPr lang="en-US" sz="2800" dirty="0">
                <a:solidFill>
                  <a:schemeClr val="tx2"/>
                </a:solidFill>
              </a:rPr>
              <a:t>Source: FL Demographic Estimating Conference &amp; BEBR FL Population Studies</a:t>
            </a:r>
          </a:p>
        </p:txBody>
      </p:sp>
      <p:sp>
        <p:nvSpPr>
          <p:cNvPr id="14" name="Oval 13"/>
          <p:cNvSpPr/>
          <p:nvPr/>
        </p:nvSpPr>
        <p:spPr>
          <a:xfrm rot="963747">
            <a:off x="8064912" y="514769"/>
            <a:ext cx="4767669" cy="1771782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82" tIns="45471" rIns="90882" bIns="45471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&amp; Resiliency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4" y="3886197"/>
            <a:ext cx="9762734" cy="6390153"/>
          </a:xfrm>
        </p:spPr>
      </p:pic>
      <p:sp>
        <p:nvSpPr>
          <p:cNvPr id="6" name="TextBox 5"/>
          <p:cNvSpPr txBox="1"/>
          <p:nvPr/>
        </p:nvSpPr>
        <p:spPr>
          <a:xfrm>
            <a:off x="5072743" y="12845143"/>
            <a:ext cx="1930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National Oceanic and Atmospheric Administration;</a:t>
            </a:r>
            <a:r>
              <a:rPr lang="en-US" sz="2400" dirty="0">
                <a:solidFill>
                  <a:srgbClr val="737572"/>
                </a:solidFill>
              </a:rPr>
              <a:t> Federal Emergency Management Administration (three-year rolling average)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23615" y="10768564"/>
            <a:ext cx="1021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i="1" dirty="0"/>
              <a:t>Category 3+ Hurricanes Near Florida, 1854-2017</a:t>
            </a:r>
            <a:endParaRPr lang="en-US" sz="4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304FDB6-3B0F-4ADC-B3DD-8EADBC061B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39" y="4888320"/>
            <a:ext cx="12243707" cy="549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4AED88-D92E-45D4-A52F-0DD502869047}"/>
              </a:ext>
            </a:extLst>
          </p:cNvPr>
          <p:cNvSpPr txBox="1"/>
          <p:nvPr/>
        </p:nvSpPr>
        <p:spPr>
          <a:xfrm>
            <a:off x="14515685" y="10768565"/>
            <a:ext cx="6450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Declared US. Disasters by Year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679830"/>
      </p:ext>
    </p:extLst>
  </p:cSld>
  <p:clrMapOvr>
    <a:masterClrMapping/>
  </p:clrMapOvr>
</p:sld>
</file>

<file path=ppt/theme/theme1.xml><?xml version="1.0" encoding="utf-8"?>
<a:theme xmlns:a="http://schemas.openxmlformats.org/drawingml/2006/main" name="12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Office Theme">
  <a:themeElements>
    <a:clrScheme name="Custom 27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282D32"/>
      </a:accent1>
      <a:accent2>
        <a:srgbClr val="4678AF"/>
      </a:accent2>
      <a:accent3>
        <a:srgbClr val="64AAE6"/>
      </a:accent3>
      <a:accent4>
        <a:srgbClr val="4B4B4B"/>
      </a:accent4>
      <a:accent5>
        <a:srgbClr val="808080"/>
      </a:accent5>
      <a:accent6>
        <a:srgbClr val="DCDCD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bg1"/>
          </a:solidFill>
        </a:ln>
        <a:effectLst/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6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2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36981</TotalTime>
  <Words>758</Words>
  <Application>Microsoft Office PowerPoint</Application>
  <PresentationFormat>Custom</PresentationFormat>
  <Paragraphs>271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34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Lato</vt:lpstr>
      <vt:lpstr>Lato Black</vt:lpstr>
      <vt:lpstr>Lato Light</vt:lpstr>
      <vt:lpstr>Lucida Grande</vt:lpstr>
      <vt:lpstr>Source Sans Pro Light</vt:lpstr>
      <vt:lpstr>12_Office Theme</vt:lpstr>
      <vt:lpstr>1_Office Theme</vt:lpstr>
      <vt:lpstr>14_Office Theme</vt:lpstr>
      <vt:lpstr>3_Office Theme</vt:lpstr>
      <vt:lpstr>5_Office Theme</vt:lpstr>
      <vt:lpstr>15_Office Theme</vt:lpstr>
      <vt:lpstr>22_Office Theme</vt:lpstr>
      <vt:lpstr>7_Office Theme</vt:lpstr>
      <vt:lpstr>9_Office Theme</vt:lpstr>
      <vt:lpstr>8_Office Theme</vt:lpstr>
      <vt:lpstr>11_Office Theme</vt:lpstr>
      <vt:lpstr>18_Office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</vt:lpstr>
      <vt:lpstr>PowerPoint Presentation</vt:lpstr>
      <vt:lpstr>PowerPoint Presentation</vt:lpstr>
      <vt:lpstr>Risk &amp; Resiliency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Nature of Work</vt:lpstr>
      <vt:lpstr>Nature of Work</vt:lpstr>
      <vt:lpstr>PowerPoint Presentation</vt:lpstr>
      <vt:lpstr>PowerPoint Presentation</vt:lpstr>
      <vt:lpstr>PowerPoint Presentation</vt:lpstr>
      <vt:lpstr>PowerPoint Presentation</vt:lpstr>
      <vt:lpstr>Global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Chamber of Commerce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Slide Deck Master</dc:title>
  <dc:creator>Matthew Farrar</dc:creator>
  <cp:lastModifiedBy>Robert Clark</cp:lastModifiedBy>
  <cp:revision>3971</cp:revision>
  <cp:lastPrinted>2018-03-07T20:06:19Z</cp:lastPrinted>
  <dcterms:created xsi:type="dcterms:W3CDTF">2014-11-12T21:47:38Z</dcterms:created>
  <dcterms:modified xsi:type="dcterms:W3CDTF">2019-07-22T19:09:53Z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asLiveContent">
    <vt:bool>true</vt:bool>
  </property>
</Properties>
</file>