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961A3C5-FC60-40EA-B391-0E8D9951DC0E}" v="52" dt="2025-08-27T01:50:06.56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00" autoAdjust="0"/>
    <p:restoredTop sz="65222" autoAdjust="0"/>
  </p:normalViewPr>
  <p:slideViewPr>
    <p:cSldViewPr snapToGrid="0">
      <p:cViewPr varScale="1">
        <p:scale>
          <a:sx n="61" d="100"/>
          <a:sy n="61" d="100"/>
        </p:scale>
        <p:origin x="2256" y="2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linton Gary" userId="27683e2dffb0e4d3" providerId="LiveId" clId="{0961A3C5-FC60-40EA-B391-0E8D9951DC0E}"/>
    <pc:docChg chg="custSel addSld delSld modSld">
      <pc:chgData name="Clinton Gary" userId="27683e2dffb0e4d3" providerId="LiveId" clId="{0961A3C5-FC60-40EA-B391-0E8D9951DC0E}" dt="2025-08-27T01:52:40.467" v="2460" actId="20577"/>
      <pc:docMkLst>
        <pc:docMk/>
      </pc:docMkLst>
      <pc:sldChg chg="addSp modSp mod modNotesTx">
        <pc:chgData name="Clinton Gary" userId="27683e2dffb0e4d3" providerId="LiveId" clId="{0961A3C5-FC60-40EA-B391-0E8D9951DC0E}" dt="2025-08-27T01:52:40.467" v="2460" actId="20577"/>
        <pc:sldMkLst>
          <pc:docMk/>
          <pc:sldMk cId="3172630624" sldId="257"/>
        </pc:sldMkLst>
        <pc:spChg chg="mod">
          <ac:chgData name="Clinton Gary" userId="27683e2dffb0e4d3" providerId="LiveId" clId="{0961A3C5-FC60-40EA-B391-0E8D9951DC0E}" dt="2025-08-14T14:01:31.638" v="134" actId="6549"/>
          <ac:spMkLst>
            <pc:docMk/>
            <pc:sldMk cId="3172630624" sldId="257"/>
            <ac:spMk id="2" creationId="{E9C99D16-5E63-8926-2269-9BBECE3F2D40}"/>
          </ac:spMkLst>
        </pc:spChg>
        <pc:spChg chg="add mod">
          <ac:chgData name="Clinton Gary" userId="27683e2dffb0e4d3" providerId="LiveId" clId="{0961A3C5-FC60-40EA-B391-0E8D9951DC0E}" dt="2025-08-27T01:32:57.678" v="1630" actId="6549"/>
          <ac:spMkLst>
            <pc:docMk/>
            <pc:sldMk cId="3172630624" sldId="257"/>
            <ac:spMk id="3" creationId="{590B0C71-BAE5-84D8-5797-C6EE8E431004}"/>
          </ac:spMkLst>
        </pc:spChg>
        <pc:spChg chg="mod">
          <ac:chgData name="Clinton Gary" userId="27683e2dffb0e4d3" providerId="LiveId" clId="{0961A3C5-FC60-40EA-B391-0E8D9951DC0E}" dt="2025-08-14T14:01:39.819" v="149" actId="1036"/>
          <ac:spMkLst>
            <pc:docMk/>
            <pc:sldMk cId="3172630624" sldId="257"/>
            <ac:spMk id="9" creationId="{1BFDE55C-8D1B-BC4E-DA0C-397646A2EE72}"/>
          </ac:spMkLst>
        </pc:spChg>
        <pc:spChg chg="mod">
          <ac:chgData name="Clinton Gary" userId="27683e2dffb0e4d3" providerId="LiveId" clId="{0961A3C5-FC60-40EA-B391-0E8D9951DC0E}" dt="2025-08-14T14:01:39.819" v="149" actId="1036"/>
          <ac:spMkLst>
            <pc:docMk/>
            <pc:sldMk cId="3172630624" sldId="257"/>
            <ac:spMk id="13" creationId="{8441763D-75F7-87E4-B0FC-3276653D8279}"/>
          </ac:spMkLst>
        </pc:spChg>
        <pc:spChg chg="mod">
          <ac:chgData name="Clinton Gary" userId="27683e2dffb0e4d3" providerId="LiveId" clId="{0961A3C5-FC60-40EA-B391-0E8D9951DC0E}" dt="2025-08-14T14:01:39.819" v="149" actId="1036"/>
          <ac:spMkLst>
            <pc:docMk/>
            <pc:sldMk cId="3172630624" sldId="257"/>
            <ac:spMk id="18" creationId="{36097C2E-CFC5-DE23-A870-7D1188454BC1}"/>
          </ac:spMkLst>
        </pc:spChg>
        <pc:spChg chg="mod">
          <ac:chgData name="Clinton Gary" userId="27683e2dffb0e4d3" providerId="LiveId" clId="{0961A3C5-FC60-40EA-B391-0E8D9951DC0E}" dt="2025-08-14T14:01:39.819" v="149" actId="1036"/>
          <ac:spMkLst>
            <pc:docMk/>
            <pc:sldMk cId="3172630624" sldId="257"/>
            <ac:spMk id="23" creationId="{9AC22C49-E755-EF06-2DC6-F1EE0F21ADF0}"/>
          </ac:spMkLst>
        </pc:spChg>
        <pc:spChg chg="mod">
          <ac:chgData name="Clinton Gary" userId="27683e2dffb0e4d3" providerId="LiveId" clId="{0961A3C5-FC60-40EA-B391-0E8D9951DC0E}" dt="2025-08-14T14:01:39.819" v="149" actId="1036"/>
          <ac:spMkLst>
            <pc:docMk/>
            <pc:sldMk cId="3172630624" sldId="257"/>
            <ac:spMk id="26" creationId="{FEA0D60A-4D6C-4F06-7B08-ED95D0DA9C5D}"/>
          </ac:spMkLst>
        </pc:spChg>
        <pc:spChg chg="mod">
          <ac:chgData name="Clinton Gary" userId="27683e2dffb0e4d3" providerId="LiveId" clId="{0961A3C5-FC60-40EA-B391-0E8D9951DC0E}" dt="2025-08-14T14:01:39.819" v="149" actId="1036"/>
          <ac:spMkLst>
            <pc:docMk/>
            <pc:sldMk cId="3172630624" sldId="257"/>
            <ac:spMk id="31" creationId="{C5CBEBD8-2DDE-C28C-97A3-D9B8443D0F53}"/>
          </ac:spMkLst>
        </pc:spChg>
        <pc:spChg chg="mod">
          <ac:chgData name="Clinton Gary" userId="27683e2dffb0e4d3" providerId="LiveId" clId="{0961A3C5-FC60-40EA-B391-0E8D9951DC0E}" dt="2025-08-14T14:01:39.819" v="149" actId="1036"/>
          <ac:spMkLst>
            <pc:docMk/>
            <pc:sldMk cId="3172630624" sldId="257"/>
            <ac:spMk id="48" creationId="{54A5D207-AF3A-E853-EE1B-3BA681CF725E}"/>
          </ac:spMkLst>
        </pc:spChg>
        <pc:spChg chg="mod">
          <ac:chgData name="Clinton Gary" userId="27683e2dffb0e4d3" providerId="LiveId" clId="{0961A3C5-FC60-40EA-B391-0E8D9951DC0E}" dt="2025-08-14T14:01:39.819" v="149" actId="1036"/>
          <ac:spMkLst>
            <pc:docMk/>
            <pc:sldMk cId="3172630624" sldId="257"/>
            <ac:spMk id="55" creationId="{71EE3C35-2136-2585-5AB7-C27A7B0B1B0E}"/>
          </ac:spMkLst>
        </pc:spChg>
        <pc:spChg chg="mod">
          <ac:chgData name="Clinton Gary" userId="27683e2dffb0e4d3" providerId="LiveId" clId="{0961A3C5-FC60-40EA-B391-0E8D9951DC0E}" dt="2025-08-14T14:01:39.819" v="149" actId="1036"/>
          <ac:spMkLst>
            <pc:docMk/>
            <pc:sldMk cId="3172630624" sldId="257"/>
            <ac:spMk id="57" creationId="{996B5F84-807A-D03D-BA6D-AA896A14FDFF}"/>
          </ac:spMkLst>
        </pc:spChg>
        <pc:spChg chg="mod">
          <ac:chgData name="Clinton Gary" userId="27683e2dffb0e4d3" providerId="LiveId" clId="{0961A3C5-FC60-40EA-B391-0E8D9951DC0E}" dt="2025-08-14T14:01:39.819" v="149" actId="1036"/>
          <ac:spMkLst>
            <pc:docMk/>
            <pc:sldMk cId="3172630624" sldId="257"/>
            <ac:spMk id="60" creationId="{F39970C7-9C73-4029-CF64-9C2BB9F2373B}"/>
          </ac:spMkLst>
        </pc:spChg>
      </pc:sldChg>
      <pc:sldChg chg="addSp delSp modSp add del mod">
        <pc:chgData name="Clinton Gary" userId="27683e2dffb0e4d3" providerId="LiveId" clId="{0961A3C5-FC60-40EA-B391-0E8D9951DC0E}" dt="2025-08-14T14:01:26.803" v="133" actId="47"/>
        <pc:sldMkLst>
          <pc:docMk/>
          <pc:sldMk cId="2651661237" sldId="258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1B5C4B-CDC5-4F83-888B-E44DB33E4346}" type="datetimeFigureOut">
              <a:rPr lang="en-US" smtClean="0"/>
              <a:t>8/26/2025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2CE52F-2804-4338-92A1-B3376B2AFC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5804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2CE52F-2804-4338-92A1-B3376B2AFCCD}" type="slidenum">
              <a:rPr lang="en-US" smtClean="0"/>
              <a:t>1</a:t>
            </a:fld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E70C078-1517-CC15-2D9A-39B3CACB212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200000"/>
              </a:lnSpc>
              <a:buFont typeface="Wingdings" panose="05000000000000000000" pitchFamily="2" charset="2"/>
              <a:buNone/>
            </a:pPr>
            <a:r>
              <a:rPr lang="en-US" b="1" dirty="0"/>
              <a:t>Description:</a:t>
            </a:r>
          </a:p>
          <a:p>
            <a:pPr marL="0" indent="0">
              <a:lnSpc>
                <a:spcPct val="200000"/>
              </a:lnSpc>
              <a:buFont typeface="Wingdings" panose="05000000000000000000" pitchFamily="2" charset="2"/>
              <a:buNone/>
            </a:pPr>
            <a:r>
              <a:rPr lang="en-US" dirty="0"/>
              <a:t>This is a simple and powerful template supports the development of your strategic growth priorities.  This exercise ensures strategic thinking and alignment.</a:t>
            </a:r>
          </a:p>
          <a:p>
            <a:pPr marL="0" indent="0">
              <a:lnSpc>
                <a:spcPct val="200000"/>
              </a:lnSpc>
              <a:buFont typeface="Wingdings" panose="05000000000000000000" pitchFamily="2" charset="2"/>
              <a:buNone/>
            </a:pPr>
            <a:r>
              <a:rPr lang="en-US" dirty="0"/>
              <a:t>It is also designed for executive presentations to demonstrate c</a:t>
            </a:r>
            <a:r>
              <a:rPr lang="en-US" sz="1200" dirty="0"/>
              <a:t>oherence, collaboration, and prudence (</a:t>
            </a:r>
            <a:r>
              <a:rPr lang="en-US" sz="1200"/>
              <a:t>maximizing limited resources</a:t>
            </a:r>
            <a:r>
              <a:rPr lang="en-US" sz="1200" dirty="0"/>
              <a:t>).</a:t>
            </a:r>
          </a:p>
          <a:p>
            <a:pPr marL="0" indent="0">
              <a:lnSpc>
                <a:spcPct val="200000"/>
              </a:lnSpc>
              <a:buFont typeface="Wingdings" panose="05000000000000000000" pitchFamily="2" charset="2"/>
              <a:buNone/>
            </a:pPr>
            <a:r>
              <a:rPr lang="en-US" sz="1200" dirty="0"/>
              <a:t>It can and should also serve as </a:t>
            </a:r>
            <a:r>
              <a:rPr lang="en-US" dirty="0"/>
              <a:t>one-page reference for continuous executive understanding, and a tool for continuous reporting on management-to-execution.</a:t>
            </a:r>
            <a:br>
              <a:rPr lang="en-US" dirty="0"/>
            </a:br>
            <a:endParaRPr lang="en-US" dirty="0"/>
          </a:p>
          <a:p>
            <a:pPr marL="0" indent="0"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en-US" b="1" dirty="0"/>
              <a:t>Instruction:</a:t>
            </a:r>
          </a:p>
          <a:p>
            <a:pPr marL="171450" indent="-1714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/>
              <a:t>Each box is designated for a name/label/abbreviation something.  </a:t>
            </a:r>
            <a:r>
              <a:rPr lang="en-US" sz="1200" dirty="0"/>
              <a:t>Keep labels in each box simple and strategic (2 to 6 words on no more than 2 lines in each box)</a:t>
            </a:r>
          </a:p>
          <a:p>
            <a:pPr marL="171450" indent="-1714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200" dirty="0"/>
              <a:t>Any of these components can be designated as new or ongoing.  And any can overlap as a critical component to multiple items in the level above (demonstrating coherence, collaboration and prudence)</a:t>
            </a:r>
          </a:p>
          <a:p>
            <a:pPr marL="171450" indent="-1714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200" dirty="0"/>
              <a:t>If you want to assign ownership, include dept or individual initials in the box along with a very brief </a:t>
            </a:r>
          </a:p>
          <a:p>
            <a:pPr marL="0" indent="0">
              <a:lnSpc>
                <a:spcPct val="200000"/>
              </a:lnSpc>
              <a:buFont typeface="Wingdings" panose="05000000000000000000" pitchFamily="2" charset="2"/>
              <a:buNone/>
            </a:pPr>
            <a:endParaRPr lang="en-US" sz="1200" dirty="0"/>
          </a:p>
          <a:p>
            <a:pPr marL="0" indent="0">
              <a:lnSpc>
                <a:spcPct val="200000"/>
              </a:lnSpc>
              <a:buFontTx/>
              <a:buNone/>
            </a:pPr>
            <a:r>
              <a:rPr lang="en-US" sz="1200" b="1" dirty="0"/>
              <a:t>Definitions:</a:t>
            </a:r>
          </a:p>
          <a:p>
            <a:pPr marL="171450" indent="-1714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200" dirty="0"/>
              <a:t>Driver – Who are what is driving the need for change in a specific area.</a:t>
            </a:r>
          </a:p>
          <a:p>
            <a:pPr marL="171450" indent="-1714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200" dirty="0"/>
              <a:t>Priority – What is the business solution/approach/theme that should be a priority to adopt/incorporate into the business.  There should be no more than 5 priorities in a year and more likely 3.     </a:t>
            </a:r>
          </a:p>
          <a:p>
            <a:pPr marL="171450" indent="-1714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200" dirty="0"/>
              <a:t>MIT – “Most Important Thing” – Of all initiatives that can/should/will be performed, this is THE most important initiative that must be accomplished and successful to make an impact to its aligned strategic priority.</a:t>
            </a:r>
          </a:p>
          <a:p>
            <a:pPr marL="171450" indent="-1714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200" dirty="0"/>
              <a:t>Projects – Supporting projects that are foundation to the Initiative or Priority. </a:t>
            </a:r>
          </a:p>
          <a:p>
            <a:pPr marL="171450" indent="-1714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200" dirty="0"/>
              <a:t>Technologies – New or enhancement to existing technologies critical to the success of the priority and/or initiative.</a:t>
            </a:r>
          </a:p>
          <a:p>
            <a:pPr marL="0" indent="0">
              <a:lnSpc>
                <a:spcPct val="200000"/>
              </a:lnSpc>
              <a:buFontTx/>
              <a:buNone/>
            </a:pPr>
            <a:endParaRPr lang="en-US" sz="1200" dirty="0"/>
          </a:p>
          <a:p>
            <a:pPr marL="171450" indent="-171450">
              <a:lnSpc>
                <a:spcPct val="200000"/>
              </a:lnSpc>
              <a:buFontTx/>
              <a:buChar char="-"/>
            </a:pPr>
            <a:endParaRPr lang="en-US" sz="1200" dirty="0"/>
          </a:p>
          <a:p>
            <a:pPr marL="0" indent="0">
              <a:lnSpc>
                <a:spcPct val="200000"/>
              </a:lnSpc>
              <a:buFontTx/>
              <a:buNone/>
            </a:pPr>
            <a:r>
              <a:rPr lang="en-US" sz="1200" b="1" dirty="0"/>
              <a:t>Contact Clinton Gary is your have any questions.</a:t>
            </a:r>
          </a:p>
          <a:p>
            <a:pPr marL="0" indent="0">
              <a:lnSpc>
                <a:spcPct val="200000"/>
              </a:lnSpc>
              <a:buFontTx/>
              <a:buNone/>
            </a:pPr>
            <a:r>
              <a:rPr lang="en-US" sz="1200" dirty="0"/>
              <a:t>Clinton Gary, CEO, CREDO Consulting</a:t>
            </a:r>
          </a:p>
          <a:p>
            <a:pPr marL="0" indent="0">
              <a:lnSpc>
                <a:spcPct val="200000"/>
              </a:lnSpc>
              <a:buFontTx/>
              <a:buNone/>
            </a:pPr>
            <a:r>
              <a:rPr lang="en-US" sz="1200" dirty="0"/>
              <a:t>www.credocg.com</a:t>
            </a:r>
          </a:p>
          <a:p>
            <a:pPr marL="0" indent="0">
              <a:lnSpc>
                <a:spcPct val="200000"/>
              </a:lnSpc>
              <a:buFontTx/>
              <a:buNone/>
            </a:pPr>
            <a:r>
              <a:rPr lang="en-US" sz="1200" dirty="0"/>
              <a:t>Clinton@credocg.com</a:t>
            </a:r>
          </a:p>
          <a:p>
            <a:pPr marL="0" indent="0">
              <a:lnSpc>
                <a:spcPct val="200000"/>
              </a:lnSpc>
              <a:buFontTx/>
              <a:buNone/>
            </a:pPr>
            <a:endParaRPr lang="en-US" sz="1200" dirty="0"/>
          </a:p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615903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lue arrow hitting a target&#10;&#10;AI-generated content may be incorrect.">
            <a:extLst>
              <a:ext uri="{FF2B5EF4-FFF2-40B4-BE49-F238E27FC236}">
                <a16:creationId xmlns:a16="http://schemas.microsoft.com/office/drawing/2014/main" id="{907E83E3-3046-38D7-2547-621E4655471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4F5EDD2-6477-AA08-B394-9041C35137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53456" y="665163"/>
            <a:ext cx="5600344" cy="2387600"/>
          </a:xfrm>
        </p:spPr>
        <p:txBody>
          <a:bodyPr anchor="ctr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228D15-DF6D-789C-C0E6-ADEA5734D4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53456" y="3299619"/>
            <a:ext cx="5670848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490971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FFFB019-9272-99AA-18FE-2F2C88DB5A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BE589-8C48-481D-8A56-04C351066CCA}" type="datetimeFigureOut">
              <a:rPr lang="en-US" smtClean="0"/>
              <a:t>8/26/2025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B10275D-A7BC-FA11-27C9-9778584FC7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C3456E-2E16-3396-D94F-9E742603C5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C4049-F632-4B44-B710-C0E3AEA297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4963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918A94-0ABC-1B8A-2440-D535A6B85B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45099C-39D2-4383-254B-EB656700ED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7F548A-FE32-5C92-8F98-DFF290833D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71B5D2-2336-7BBA-F2A3-F10C4466F6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BE589-8C48-481D-8A56-04C351066CCA}" type="datetimeFigureOut">
              <a:rPr lang="en-US" smtClean="0"/>
              <a:t>8/26/2025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BA6EA9-E53D-B46A-5BAD-CCC304FAC0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328551-1983-F130-771A-483A5FB6B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C4049-F632-4B44-B710-C0E3AEA297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4572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7FEDC2-5F72-6866-C54A-B71B896934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B617F16-D48A-78CB-2677-5CCA2E7ABB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FD4A6F-025D-66BD-4F5D-863C9A8D48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320DAB-0A8F-16AE-C630-B9D1CB69AA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BE589-8C48-481D-8A56-04C351066CCA}" type="datetimeFigureOut">
              <a:rPr lang="en-US" smtClean="0"/>
              <a:t>8/26/2025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2486BE-9B7F-762E-B2CC-7823501E1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E2707C-33C2-C0C7-9960-351E87EEF1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C4049-F632-4B44-B710-C0E3AEA297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7895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2824B2-B91C-31FF-561E-45FD9BF46D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9EA4C9-5CBD-F3A7-1C1D-BE656CA9EB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6E1F48-2083-6059-7AE9-FA8FE56DA8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BE589-8C48-481D-8A56-04C351066CCA}" type="datetimeFigureOut">
              <a:rPr lang="en-US" smtClean="0"/>
              <a:t>8/26/2025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FE4918-0530-18E3-1871-6E9EC82A68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1E6AD6-19F4-82E8-C1AF-B5165D5FEF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C4049-F632-4B44-B710-C0E3AEA297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410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9586980-FD7F-41F8-2600-7FC3DFE092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B65B68B-8631-48B4-C1E1-BA12950EDC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B19688-81C4-D2A8-5D49-ED9AFB1A0E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BE589-8C48-481D-8A56-04C351066CCA}" type="datetimeFigureOut">
              <a:rPr lang="en-US" smtClean="0"/>
              <a:t>8/26/2025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42D731-64EE-9AAB-4F64-5D09E9EF4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E2360C-8937-D46A-5355-B23D19C8C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C4049-F632-4B44-B710-C0E3AEA297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3197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F5EDD2-6477-AA08-B394-9041C35137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53456" y="665163"/>
            <a:ext cx="5600344" cy="2387600"/>
          </a:xfrm>
        </p:spPr>
        <p:txBody>
          <a:bodyPr anchor="ctr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228D15-DF6D-789C-C0E6-ADEA5734D4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53456" y="3299619"/>
            <a:ext cx="5670848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5" name="Picture 4" descr="A blue arrow on a target&#10;&#10;AI-generated content may be incorrect.">
            <a:extLst>
              <a:ext uri="{FF2B5EF4-FFF2-40B4-BE49-F238E27FC236}">
                <a16:creationId xmlns:a16="http://schemas.microsoft.com/office/drawing/2014/main" id="{B2590B82-9F84-9C23-7BB0-38D0FFB1BC2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633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lue arrow in the center of a red and white target&#10;&#10;AI-generated content may be incorrect.">
            <a:extLst>
              <a:ext uri="{FF2B5EF4-FFF2-40B4-BE49-F238E27FC236}">
                <a16:creationId xmlns:a16="http://schemas.microsoft.com/office/drawing/2014/main" id="{4B7DBC0B-363E-B04F-4514-60EE1CA48EA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4F5EDD2-6477-AA08-B394-9041C35137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53456" y="665163"/>
            <a:ext cx="5600344" cy="2387600"/>
          </a:xfrm>
        </p:spPr>
        <p:txBody>
          <a:bodyPr anchor="ctr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228D15-DF6D-789C-C0E6-ADEA5734D4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53456" y="3299619"/>
            <a:ext cx="5670848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391323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yellow and orange gradient&#10;&#10;AI-generated content may be incorrect.">
            <a:extLst>
              <a:ext uri="{FF2B5EF4-FFF2-40B4-BE49-F238E27FC236}">
                <a16:creationId xmlns:a16="http://schemas.microsoft.com/office/drawing/2014/main" id="{A32C2E0E-FC53-5586-0B9D-6F18BD745F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D6A6691-F5B5-1845-5343-18C3C7A9A1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F76F8C-E64B-CF2F-66FB-0236D66939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4642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980171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white background with blue text&#10;&#10;AI-generated content may be incorrect.">
            <a:extLst>
              <a:ext uri="{FF2B5EF4-FFF2-40B4-BE49-F238E27FC236}">
                <a16:creationId xmlns:a16="http://schemas.microsoft.com/office/drawing/2014/main" id="{289D0522-F236-33BE-5D04-7D76FFA2EB0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D6A6691-F5B5-1845-5343-18C3C7A9A1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F76F8C-E64B-CF2F-66FB-0236D66939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4642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749009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2CD40A-2A60-3B5A-FD2D-65CAB5A363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EC5CC3-2583-BB23-D403-1145844F0F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7A239B-D662-A391-5FF0-948E604ED0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BE589-8C48-481D-8A56-04C351066CCA}" type="datetimeFigureOut">
              <a:rPr lang="en-US" smtClean="0"/>
              <a:t>8/26/2025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3FD717-340F-A821-439B-0E0AE9AD5D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551D44-7723-A890-FFFC-51178D92D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C4049-F632-4B44-B710-C0E3AEA297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9552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917B20-6030-C4EF-5A37-F57E1D7A34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EDFF9D-AF31-366B-2C67-1BEE5D5CA7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DA22B1-ED88-CC41-8AA1-5737B0D8C8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66C83F-92C9-CA7F-3060-8BE2462BDC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BE589-8C48-481D-8A56-04C351066CCA}" type="datetimeFigureOut">
              <a:rPr lang="en-US" smtClean="0"/>
              <a:t>8/26/2025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546F89-558C-133D-305B-0C1C199C03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4FE4AE-47D6-C0F6-36A5-BDF6653BBF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C4049-F632-4B44-B710-C0E3AEA297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6949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A20120-4E99-C700-B9D4-7795F6D0D9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CDA26E-5C2C-ADC0-CACD-A5F50F4607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6217CE-8EDD-8211-5A60-3A56F84504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568A31F-661B-6AD5-556E-70F50C77AC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957B7D8-2A7E-27FB-A677-600880DEE02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F07985F-29BE-F934-71CE-5ACBD58121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BE589-8C48-481D-8A56-04C351066CCA}" type="datetimeFigureOut">
              <a:rPr lang="en-US" smtClean="0"/>
              <a:t>8/26/2025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8626D20-3F9E-96C9-7A3D-ABE86B3651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CEF649B-C4FB-460D-C404-53B4261A30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C4049-F632-4B44-B710-C0E3AEA297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0635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7D032D-9572-4B59-4D9D-46BD7A62DB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E7533B-B031-3D23-3E07-471319F592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BE589-8C48-481D-8A56-04C351066CCA}" type="datetimeFigureOut">
              <a:rPr lang="en-US" smtClean="0"/>
              <a:t>8/26/2025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CFD98C8-1B7B-E5B6-F855-C3A89E815A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F82CA3-1385-8A48-2029-77891E5690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C4049-F632-4B44-B710-C0E3AEA297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1038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0ADD95B-76BE-6E06-9CA1-41281AC070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30EEC1-3950-D3ED-1C43-4D8FFCBB3B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17506B-9DBC-44BE-BA95-C90FDD6AEE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77BE589-8C48-481D-8A56-04C351066CCA}" type="datetimeFigureOut">
              <a:rPr lang="en-US" smtClean="0"/>
              <a:t>8/26/2025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72146D-441F-FAE1-B3C1-09CA3DC9A7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875BE7-2E86-4EE8-69AC-DA57ADDC4B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ADC4049-F632-4B44-B710-C0E3AEA297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513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50" r:id="rId4"/>
    <p:sldLayoutId id="2147483662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C99D16-5E63-8926-2269-9BBECE3F2D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014" y="100162"/>
            <a:ext cx="10260724" cy="725875"/>
          </a:xfrm>
        </p:spPr>
        <p:txBody>
          <a:bodyPr>
            <a:normAutofit/>
          </a:bodyPr>
          <a:lstStyle/>
          <a:p>
            <a:r>
              <a:rPr lang="en-US" b="1" dirty="0"/>
              <a:t>Priorities-on-a-Page Template</a:t>
            </a:r>
            <a:endParaRPr lang="en-US" dirty="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0208E41A-2A56-D569-1BDE-B0741A7E13BB}"/>
              </a:ext>
            </a:extLst>
          </p:cNvPr>
          <p:cNvCxnSpPr>
            <a:cxnSpLocks/>
          </p:cNvCxnSpPr>
          <p:nvPr/>
        </p:nvCxnSpPr>
        <p:spPr bwMode="auto">
          <a:xfrm>
            <a:off x="5471051" y="2313623"/>
            <a:ext cx="0" cy="796909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946306C6-1192-3E80-531D-A2974A582247}"/>
              </a:ext>
            </a:extLst>
          </p:cNvPr>
          <p:cNvCxnSpPr>
            <a:cxnSpLocks/>
          </p:cNvCxnSpPr>
          <p:nvPr/>
        </p:nvCxnSpPr>
        <p:spPr bwMode="auto">
          <a:xfrm>
            <a:off x="6826861" y="2313623"/>
            <a:ext cx="0" cy="796909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E5B699B-B53D-C8A4-14CE-5BA022C93065}"/>
              </a:ext>
            </a:extLst>
          </p:cNvPr>
          <p:cNvCxnSpPr>
            <a:cxnSpLocks/>
          </p:cNvCxnSpPr>
          <p:nvPr/>
        </p:nvCxnSpPr>
        <p:spPr bwMode="auto">
          <a:xfrm>
            <a:off x="4034172" y="2313623"/>
            <a:ext cx="0" cy="796909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1BFDE55C-8D1B-BC4E-DA0C-397646A2EE72}"/>
              </a:ext>
            </a:extLst>
          </p:cNvPr>
          <p:cNvSpPr/>
          <p:nvPr/>
        </p:nvSpPr>
        <p:spPr bwMode="auto">
          <a:xfrm>
            <a:off x="4807268" y="1885605"/>
            <a:ext cx="1319885" cy="420728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b="1" dirty="0">
              <a:solidFill>
                <a:schemeClr val="bg1"/>
              </a:solidFill>
              <a:latin typeface="Aptos Narrow" panose="020B0004020202020204" pitchFamily="34" charset="0"/>
              <a:ea typeface="ＭＳ Ｐゴシック" pitchFamily="34" charset="-128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17B0106-2987-0EA8-18FE-4ED9ABA586BE}"/>
              </a:ext>
            </a:extLst>
          </p:cNvPr>
          <p:cNvSpPr/>
          <p:nvPr/>
        </p:nvSpPr>
        <p:spPr bwMode="auto">
          <a:xfrm>
            <a:off x="6166251" y="1885605"/>
            <a:ext cx="1319885" cy="420728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b="1" dirty="0">
              <a:solidFill>
                <a:schemeClr val="bg1"/>
              </a:solidFill>
              <a:latin typeface="Aptos Narrow" panose="020B0004020202020204" pitchFamily="34" charset="0"/>
              <a:ea typeface="ＭＳ Ｐゴシック" pitchFamily="34" charset="-128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CC5AE77-5605-56CF-D972-6740A58D73FA}"/>
              </a:ext>
            </a:extLst>
          </p:cNvPr>
          <p:cNvSpPr/>
          <p:nvPr/>
        </p:nvSpPr>
        <p:spPr bwMode="auto">
          <a:xfrm>
            <a:off x="6166251" y="2442464"/>
            <a:ext cx="1319885" cy="515647"/>
          </a:xfrm>
          <a:prstGeom prst="rect">
            <a:avLst/>
          </a:prstGeom>
          <a:solidFill>
            <a:srgbClr val="62908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 b="1" dirty="0">
              <a:solidFill>
                <a:schemeClr val="bg1"/>
              </a:solidFill>
              <a:latin typeface="Aptos Narrow" panose="020B0004020202020204" pitchFamily="34" charset="0"/>
              <a:ea typeface="ＭＳ Ｐゴシック" pitchFamily="34" charset="-128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1839265-9E77-86B3-F082-1DE8C8D82934}"/>
              </a:ext>
            </a:extLst>
          </p:cNvPr>
          <p:cNvSpPr/>
          <p:nvPr/>
        </p:nvSpPr>
        <p:spPr bwMode="auto">
          <a:xfrm>
            <a:off x="3325647" y="1885605"/>
            <a:ext cx="1439140" cy="420728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b="1" dirty="0">
              <a:solidFill>
                <a:schemeClr val="bg1"/>
              </a:solidFill>
              <a:latin typeface="Aptos Narrow" panose="020B0004020202020204" pitchFamily="34" charset="0"/>
              <a:ea typeface="ＭＳ Ｐゴシック" pitchFamily="34" charset="-128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441763D-75F7-87E4-B0FC-3276653D8279}"/>
              </a:ext>
            </a:extLst>
          </p:cNvPr>
          <p:cNvSpPr/>
          <p:nvPr/>
        </p:nvSpPr>
        <p:spPr bwMode="auto">
          <a:xfrm>
            <a:off x="3325647" y="2442464"/>
            <a:ext cx="1439140" cy="515647"/>
          </a:xfrm>
          <a:prstGeom prst="rect">
            <a:avLst/>
          </a:prstGeom>
          <a:solidFill>
            <a:srgbClr val="62908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 b="1" dirty="0">
              <a:solidFill>
                <a:schemeClr val="bg1"/>
              </a:solidFill>
              <a:latin typeface="Aptos Narrow" panose="020B0004020202020204" pitchFamily="34" charset="0"/>
              <a:ea typeface="ＭＳ Ｐゴシック" pitchFamily="34" charset="-128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D4FFAD0-1699-2E6F-08FD-AB50B3C9F760}"/>
              </a:ext>
            </a:extLst>
          </p:cNvPr>
          <p:cNvSpPr/>
          <p:nvPr/>
        </p:nvSpPr>
        <p:spPr bwMode="auto">
          <a:xfrm>
            <a:off x="4807268" y="2442464"/>
            <a:ext cx="1319885" cy="515647"/>
          </a:xfrm>
          <a:prstGeom prst="rect">
            <a:avLst/>
          </a:prstGeom>
          <a:solidFill>
            <a:srgbClr val="62908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 b="1" dirty="0">
              <a:solidFill>
                <a:schemeClr val="bg1"/>
              </a:solidFill>
              <a:latin typeface="Aptos Narrow" panose="020B0004020202020204" pitchFamily="34" charset="0"/>
              <a:ea typeface="ＭＳ Ｐゴシック" pitchFamily="34" charset="-128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FE035BC-C866-8EC1-EAAD-34F9A84685B1}"/>
              </a:ext>
            </a:extLst>
          </p:cNvPr>
          <p:cNvSpPr/>
          <p:nvPr/>
        </p:nvSpPr>
        <p:spPr bwMode="auto">
          <a:xfrm>
            <a:off x="3325646" y="3481048"/>
            <a:ext cx="1439135" cy="281262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00" b="0" i="0" u="none" strike="noStrike" cap="none" normalizeH="0" baseline="0" dirty="0">
              <a:ln>
                <a:noFill/>
              </a:ln>
              <a:effectLst/>
              <a:latin typeface="Aptos Narrow" panose="020B0004020202020204" pitchFamily="34" charset="0"/>
              <a:ea typeface="ＭＳ Ｐゴシック" pitchFamily="34" charset="-128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012A7F5-86C8-3712-6CFF-2652A789122B}"/>
              </a:ext>
            </a:extLst>
          </p:cNvPr>
          <p:cNvSpPr txBox="1"/>
          <p:nvPr/>
        </p:nvSpPr>
        <p:spPr>
          <a:xfrm>
            <a:off x="1639614" y="1937655"/>
            <a:ext cx="16282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/>
              <a:t>Priorities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CDF7A92-5E3E-B6BC-5178-0E82D7318DBA}"/>
              </a:ext>
            </a:extLst>
          </p:cNvPr>
          <p:cNvSpPr txBox="1"/>
          <p:nvPr/>
        </p:nvSpPr>
        <p:spPr>
          <a:xfrm>
            <a:off x="1628473" y="2447927"/>
            <a:ext cx="1675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/>
              <a:t>Initiatives</a:t>
            </a:r>
          </a:p>
          <a:p>
            <a:pPr algn="r"/>
            <a:r>
              <a:rPr lang="en-US" b="1" dirty="0"/>
              <a:t>(“MIT”)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6097C2E-CFC5-DE23-A870-7D1188454BC1}"/>
              </a:ext>
            </a:extLst>
          </p:cNvPr>
          <p:cNvSpPr txBox="1"/>
          <p:nvPr/>
        </p:nvSpPr>
        <p:spPr>
          <a:xfrm>
            <a:off x="1639614" y="3789651"/>
            <a:ext cx="16282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/>
              <a:t>Projects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90D5393-E8A5-DFD5-BB63-ECCD18F7BF7F}"/>
              </a:ext>
            </a:extLst>
          </p:cNvPr>
          <p:cNvSpPr/>
          <p:nvPr/>
        </p:nvSpPr>
        <p:spPr bwMode="auto">
          <a:xfrm>
            <a:off x="3325647" y="1469974"/>
            <a:ext cx="1439134" cy="383335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 b="1" dirty="0">
              <a:solidFill>
                <a:schemeClr val="bg1"/>
              </a:solidFill>
              <a:latin typeface="Aptos Narrow" panose="020B0004020202020204" pitchFamily="34" charset="0"/>
              <a:ea typeface="ＭＳ Ｐゴシック" pitchFamily="34" charset="-128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B491288-AE6B-30A0-19FB-87253EF69C01}"/>
              </a:ext>
            </a:extLst>
          </p:cNvPr>
          <p:cNvSpPr txBox="1"/>
          <p:nvPr/>
        </p:nvSpPr>
        <p:spPr>
          <a:xfrm>
            <a:off x="1214590" y="5069933"/>
            <a:ext cx="20397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/>
              <a:t>Technologies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234E9DA-111D-BAF4-3336-CDD5580965D7}"/>
              </a:ext>
            </a:extLst>
          </p:cNvPr>
          <p:cNvSpPr txBox="1"/>
          <p:nvPr/>
        </p:nvSpPr>
        <p:spPr>
          <a:xfrm>
            <a:off x="1639612" y="1533389"/>
            <a:ext cx="16282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/>
              <a:t>Drivers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07D9EAB-4D2B-04BF-0561-ED64B2766CA8}"/>
              </a:ext>
            </a:extLst>
          </p:cNvPr>
          <p:cNvSpPr/>
          <p:nvPr/>
        </p:nvSpPr>
        <p:spPr bwMode="auto">
          <a:xfrm>
            <a:off x="6166251" y="1469974"/>
            <a:ext cx="1319885" cy="383335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 b="1" dirty="0">
              <a:solidFill>
                <a:schemeClr val="bg1"/>
              </a:solidFill>
              <a:latin typeface="Aptos Narrow" panose="020B0004020202020204" pitchFamily="34" charset="0"/>
              <a:ea typeface="ＭＳ Ｐゴシック" pitchFamily="34" charset="-128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AC22C49-E755-EF06-2DC6-F1EE0F21ADF0}"/>
              </a:ext>
            </a:extLst>
          </p:cNvPr>
          <p:cNvSpPr/>
          <p:nvPr/>
        </p:nvSpPr>
        <p:spPr bwMode="auto">
          <a:xfrm>
            <a:off x="4806713" y="3481048"/>
            <a:ext cx="1319885" cy="281262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00" b="0" i="0" u="none" strike="noStrike" cap="none" normalizeH="0" baseline="0" dirty="0">
              <a:ln>
                <a:noFill/>
              </a:ln>
              <a:effectLst/>
              <a:latin typeface="Aptos Narrow" panose="020B0004020202020204" pitchFamily="34" charset="0"/>
              <a:ea typeface="ＭＳ Ｐゴシック" pitchFamily="34" charset="-128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FE9947F-0E7F-03FC-3992-7F9C8FDB6752}"/>
              </a:ext>
            </a:extLst>
          </p:cNvPr>
          <p:cNvSpPr/>
          <p:nvPr/>
        </p:nvSpPr>
        <p:spPr bwMode="auto">
          <a:xfrm>
            <a:off x="3325646" y="3160335"/>
            <a:ext cx="1439135" cy="28126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noAutofit/>
          </a:bodyPr>
          <a:lstStyle/>
          <a:p>
            <a:endParaRPr lang="en-US" sz="1100" dirty="0">
              <a:latin typeface="Aptos Narrow" panose="020B000402020202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6BCAAC5-DA25-449A-3E5D-8385A7E541A1}"/>
              </a:ext>
            </a:extLst>
          </p:cNvPr>
          <p:cNvSpPr/>
          <p:nvPr/>
        </p:nvSpPr>
        <p:spPr bwMode="auto">
          <a:xfrm>
            <a:off x="4806713" y="3160335"/>
            <a:ext cx="1319885" cy="281262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00" b="0" i="0" u="none" strike="noStrike" cap="none" normalizeH="0" baseline="0" dirty="0">
              <a:ln>
                <a:noFill/>
              </a:ln>
              <a:effectLst/>
              <a:latin typeface="Aptos Narrow" panose="020B0004020202020204" pitchFamily="34" charset="0"/>
              <a:ea typeface="ＭＳ Ｐゴシック" pitchFamily="34" charset="-128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EA0D60A-4D6C-4F06-7B08-ED95D0DA9C5D}"/>
              </a:ext>
            </a:extLst>
          </p:cNvPr>
          <p:cNvSpPr/>
          <p:nvPr/>
        </p:nvSpPr>
        <p:spPr bwMode="auto">
          <a:xfrm>
            <a:off x="3325646" y="4122472"/>
            <a:ext cx="1439135" cy="281262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00" b="0" i="0" u="none" strike="noStrike" cap="none" normalizeH="0" baseline="0" dirty="0">
              <a:ln>
                <a:noFill/>
              </a:ln>
              <a:effectLst/>
              <a:latin typeface="Aptos Narrow" panose="020B0004020202020204" pitchFamily="34" charset="0"/>
              <a:ea typeface="ＭＳ Ｐゴシック" pitchFamily="34" charset="-128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2AD9C7F-EC4F-D6B8-B796-80E4C9404498}"/>
              </a:ext>
            </a:extLst>
          </p:cNvPr>
          <p:cNvSpPr/>
          <p:nvPr/>
        </p:nvSpPr>
        <p:spPr bwMode="auto">
          <a:xfrm>
            <a:off x="4806713" y="4122472"/>
            <a:ext cx="1319885" cy="281262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00" b="0" i="0" u="none" strike="noStrike" cap="none" normalizeH="0" baseline="0" dirty="0">
              <a:ln>
                <a:noFill/>
              </a:ln>
              <a:effectLst/>
              <a:latin typeface="Aptos Narrow" panose="020B0004020202020204" pitchFamily="34" charset="0"/>
              <a:ea typeface="ＭＳ Ｐゴシック" pitchFamily="34" charset="-128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1CE6D46-E1D3-34F8-5772-B881BC2A6B98}"/>
              </a:ext>
            </a:extLst>
          </p:cNvPr>
          <p:cNvSpPr/>
          <p:nvPr/>
        </p:nvSpPr>
        <p:spPr bwMode="auto">
          <a:xfrm>
            <a:off x="3325646" y="3801760"/>
            <a:ext cx="1439135" cy="281262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00" b="0" i="0" u="none" strike="noStrike" cap="none" normalizeH="0" baseline="0" dirty="0">
              <a:ln>
                <a:noFill/>
              </a:ln>
              <a:effectLst/>
              <a:latin typeface="Aptos Narrow" panose="020B0004020202020204" pitchFamily="34" charset="0"/>
              <a:ea typeface="ＭＳ Ｐゴシック" pitchFamily="34" charset="-128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BF2BD98-4723-22EE-F167-F504E59B4B4C}"/>
              </a:ext>
            </a:extLst>
          </p:cNvPr>
          <p:cNvSpPr/>
          <p:nvPr/>
        </p:nvSpPr>
        <p:spPr bwMode="auto">
          <a:xfrm>
            <a:off x="4806713" y="3801760"/>
            <a:ext cx="1319885" cy="281262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00" b="0" i="0" u="none" strike="noStrike" cap="none" normalizeH="0" baseline="0" dirty="0">
              <a:ln>
                <a:noFill/>
              </a:ln>
              <a:effectLst/>
              <a:latin typeface="Aptos Narrow" panose="020B0004020202020204" pitchFamily="34" charset="0"/>
              <a:ea typeface="ＭＳ Ｐゴシック" pitchFamily="34" charset="-128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F295D4D6-C05F-76B3-2CFA-BA569B21FF63}"/>
              </a:ext>
            </a:extLst>
          </p:cNvPr>
          <p:cNvSpPr/>
          <p:nvPr/>
        </p:nvSpPr>
        <p:spPr bwMode="auto">
          <a:xfrm>
            <a:off x="3325646" y="4443184"/>
            <a:ext cx="1439135" cy="281262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00" b="0" i="0" u="none" strike="noStrike" cap="none" normalizeH="0" baseline="0" dirty="0">
              <a:ln>
                <a:noFill/>
              </a:ln>
              <a:effectLst/>
              <a:latin typeface="Aptos Narrow" panose="020B0004020202020204" pitchFamily="34" charset="0"/>
              <a:ea typeface="ＭＳ Ｐゴシック" pitchFamily="34" charset="-128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5CBEBD8-2DDE-C28C-97A3-D9B8443D0F53}"/>
              </a:ext>
            </a:extLst>
          </p:cNvPr>
          <p:cNvSpPr/>
          <p:nvPr/>
        </p:nvSpPr>
        <p:spPr bwMode="auto">
          <a:xfrm>
            <a:off x="4806713" y="4443184"/>
            <a:ext cx="1319885" cy="281262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00" b="0" i="0" u="none" strike="noStrike" cap="none" normalizeH="0" baseline="0" dirty="0">
              <a:ln>
                <a:noFill/>
              </a:ln>
              <a:effectLst/>
              <a:latin typeface="Aptos Narrow" panose="020B0004020202020204" pitchFamily="34" charset="0"/>
              <a:ea typeface="ＭＳ Ｐゴシック" pitchFamily="34" charset="-128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1D468CFD-28AE-9CED-093A-0088480E148A}"/>
              </a:ext>
            </a:extLst>
          </p:cNvPr>
          <p:cNvSpPr/>
          <p:nvPr/>
        </p:nvSpPr>
        <p:spPr bwMode="auto">
          <a:xfrm>
            <a:off x="6166251" y="3481048"/>
            <a:ext cx="1319883" cy="281262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00" b="0" i="0" u="none" strike="noStrike" cap="none" normalizeH="0" baseline="0" dirty="0">
              <a:ln>
                <a:noFill/>
              </a:ln>
              <a:effectLst/>
              <a:latin typeface="Aptos Narrow" panose="020B0004020202020204" pitchFamily="34" charset="0"/>
              <a:ea typeface="ＭＳ Ｐゴシック" pitchFamily="34" charset="-128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24C9CFB9-A5F9-8BE0-9A8A-6F439E24CF71}"/>
              </a:ext>
            </a:extLst>
          </p:cNvPr>
          <p:cNvSpPr/>
          <p:nvPr/>
        </p:nvSpPr>
        <p:spPr bwMode="auto">
          <a:xfrm>
            <a:off x="6166251" y="3160335"/>
            <a:ext cx="1319883" cy="281262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00" b="0" i="0" u="none" strike="noStrike" cap="none" normalizeH="0" baseline="0" dirty="0">
              <a:ln>
                <a:noFill/>
              </a:ln>
              <a:effectLst/>
              <a:latin typeface="Aptos Narrow" panose="020B0004020202020204" pitchFamily="34" charset="0"/>
              <a:ea typeface="ＭＳ Ｐゴシック" pitchFamily="34" charset="-128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B9262A41-413A-C0A2-BD75-84A220C3AFEE}"/>
              </a:ext>
            </a:extLst>
          </p:cNvPr>
          <p:cNvSpPr/>
          <p:nvPr/>
        </p:nvSpPr>
        <p:spPr bwMode="auto">
          <a:xfrm>
            <a:off x="6166251" y="4122472"/>
            <a:ext cx="1319883" cy="281262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00" b="0" i="0" u="none" strike="noStrike" cap="none" normalizeH="0" baseline="0" dirty="0">
              <a:ln>
                <a:noFill/>
              </a:ln>
              <a:effectLst/>
              <a:latin typeface="Aptos Narrow" panose="020B0004020202020204" pitchFamily="34" charset="0"/>
              <a:ea typeface="ＭＳ Ｐゴシック" pitchFamily="34" charset="-128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15DD869C-CADA-1AC9-2E11-E1297A2BC19E}"/>
              </a:ext>
            </a:extLst>
          </p:cNvPr>
          <p:cNvSpPr/>
          <p:nvPr/>
        </p:nvSpPr>
        <p:spPr bwMode="auto">
          <a:xfrm>
            <a:off x="6166251" y="3801760"/>
            <a:ext cx="1319883" cy="281262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00" b="0" i="0" u="none" strike="noStrike" cap="none" normalizeH="0" baseline="0" dirty="0">
              <a:ln>
                <a:noFill/>
              </a:ln>
              <a:effectLst/>
              <a:latin typeface="Aptos Narrow" panose="020B0004020202020204" pitchFamily="34" charset="0"/>
              <a:ea typeface="ＭＳ Ｐゴシック" pitchFamily="34" charset="-128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E7BC1AB8-62CD-14F4-AE26-F31C98D59935}"/>
              </a:ext>
            </a:extLst>
          </p:cNvPr>
          <p:cNvSpPr/>
          <p:nvPr/>
        </p:nvSpPr>
        <p:spPr bwMode="auto">
          <a:xfrm>
            <a:off x="6166251" y="4443184"/>
            <a:ext cx="1319883" cy="281262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00" b="0" i="0" u="none" strike="noStrike" cap="none" normalizeH="0" baseline="0" dirty="0">
              <a:ln>
                <a:noFill/>
              </a:ln>
              <a:effectLst/>
              <a:latin typeface="Aptos Narrow" panose="020B0004020202020204" pitchFamily="34" charset="0"/>
              <a:ea typeface="ＭＳ Ｐゴシック" pitchFamily="34" charset="-128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AC500ECF-E91C-38DF-E16A-2026A4478758}"/>
              </a:ext>
            </a:extLst>
          </p:cNvPr>
          <p:cNvSpPr/>
          <p:nvPr/>
        </p:nvSpPr>
        <p:spPr bwMode="auto">
          <a:xfrm>
            <a:off x="4807639" y="1469974"/>
            <a:ext cx="1318960" cy="383335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 b="1" dirty="0">
              <a:solidFill>
                <a:schemeClr val="bg1"/>
              </a:solidFill>
              <a:latin typeface="Aptos Narrow" panose="020B0004020202020204" pitchFamily="34" charset="0"/>
              <a:ea typeface="ＭＳ Ｐゴシック" pitchFamily="34" charset="-128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97476DEB-5B44-BA24-1747-1FDF853FB7D4}"/>
              </a:ext>
            </a:extLst>
          </p:cNvPr>
          <p:cNvSpPr/>
          <p:nvPr/>
        </p:nvSpPr>
        <p:spPr bwMode="auto">
          <a:xfrm>
            <a:off x="3325646" y="4922951"/>
            <a:ext cx="1439135" cy="281262"/>
          </a:xfrm>
          <a:prstGeom prst="rect">
            <a:avLst/>
          </a:prstGeom>
          <a:solidFill>
            <a:schemeClr val="accent5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050" b="1" dirty="0">
              <a:solidFill>
                <a:schemeClr val="bg1"/>
              </a:solidFill>
              <a:latin typeface="Aptos Narrow" panose="020B0004020202020204" pitchFamily="34" charset="0"/>
              <a:ea typeface="ＭＳ Ｐゴシック" pitchFamily="34" charset="-128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301734E-F922-3877-39EA-901B8F9E174C}"/>
              </a:ext>
            </a:extLst>
          </p:cNvPr>
          <p:cNvSpPr/>
          <p:nvPr/>
        </p:nvSpPr>
        <p:spPr bwMode="auto">
          <a:xfrm>
            <a:off x="4804432" y="4922951"/>
            <a:ext cx="1322167" cy="281262"/>
          </a:xfrm>
          <a:prstGeom prst="rect">
            <a:avLst/>
          </a:prstGeom>
          <a:solidFill>
            <a:schemeClr val="accent5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050" b="1" dirty="0">
              <a:solidFill>
                <a:schemeClr val="bg1"/>
              </a:solidFill>
              <a:latin typeface="Aptos Narrow" panose="020B0004020202020204" pitchFamily="34" charset="0"/>
              <a:ea typeface="ＭＳ Ｐゴシック" pitchFamily="34" charset="-128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46449C88-9313-8BE1-A1F8-13AEC4BED56F}"/>
              </a:ext>
            </a:extLst>
          </p:cNvPr>
          <p:cNvSpPr/>
          <p:nvPr/>
        </p:nvSpPr>
        <p:spPr bwMode="auto">
          <a:xfrm>
            <a:off x="3325646" y="5229085"/>
            <a:ext cx="1439135" cy="281262"/>
          </a:xfrm>
          <a:prstGeom prst="rect">
            <a:avLst/>
          </a:prstGeom>
          <a:solidFill>
            <a:schemeClr val="accent5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050" b="1" dirty="0">
              <a:solidFill>
                <a:schemeClr val="bg1"/>
              </a:solidFill>
              <a:latin typeface="Aptos Narrow" panose="020B0004020202020204" pitchFamily="34" charset="0"/>
              <a:ea typeface="ＭＳ Ｐゴシック" pitchFamily="34" charset="-128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EDBF3837-2941-3402-326F-1A76B361A4DB}"/>
              </a:ext>
            </a:extLst>
          </p:cNvPr>
          <p:cNvSpPr/>
          <p:nvPr/>
        </p:nvSpPr>
        <p:spPr bwMode="auto">
          <a:xfrm>
            <a:off x="4804432" y="5229085"/>
            <a:ext cx="1322167" cy="281262"/>
          </a:xfrm>
          <a:prstGeom prst="rect">
            <a:avLst/>
          </a:prstGeom>
          <a:solidFill>
            <a:schemeClr val="accent5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050" b="1" dirty="0">
              <a:solidFill>
                <a:schemeClr val="bg1"/>
              </a:solidFill>
              <a:latin typeface="Aptos Narrow" panose="020B0004020202020204" pitchFamily="34" charset="0"/>
              <a:ea typeface="ＭＳ Ｐゴシック" pitchFamily="34" charset="-128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C82C95A3-A857-C7C3-5BA2-95ACFEBED8CA}"/>
              </a:ext>
            </a:extLst>
          </p:cNvPr>
          <p:cNvSpPr/>
          <p:nvPr/>
        </p:nvSpPr>
        <p:spPr bwMode="auto">
          <a:xfrm>
            <a:off x="6170785" y="4922951"/>
            <a:ext cx="1314427" cy="281262"/>
          </a:xfrm>
          <a:prstGeom prst="rect">
            <a:avLst/>
          </a:prstGeom>
          <a:solidFill>
            <a:schemeClr val="accent5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050" b="1" dirty="0">
              <a:solidFill>
                <a:schemeClr val="bg1"/>
              </a:solidFill>
              <a:latin typeface="Aptos Narrow" panose="020B0004020202020204" pitchFamily="34" charset="0"/>
              <a:ea typeface="ＭＳ Ｐゴシック" pitchFamily="34" charset="-128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D2206671-EA07-3ADB-6DC7-35596CE02721}"/>
              </a:ext>
            </a:extLst>
          </p:cNvPr>
          <p:cNvSpPr/>
          <p:nvPr/>
        </p:nvSpPr>
        <p:spPr bwMode="auto">
          <a:xfrm>
            <a:off x="6170785" y="5229085"/>
            <a:ext cx="1314427" cy="281262"/>
          </a:xfrm>
          <a:prstGeom prst="rect">
            <a:avLst/>
          </a:prstGeom>
          <a:solidFill>
            <a:schemeClr val="accent5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050" b="1" dirty="0">
              <a:solidFill>
                <a:schemeClr val="bg1"/>
              </a:solidFill>
              <a:latin typeface="Aptos Narrow" panose="020B0004020202020204" pitchFamily="34" charset="0"/>
              <a:ea typeface="ＭＳ Ｐゴシック" pitchFamily="34" charset="-128"/>
            </a:endParaRP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EFA7A453-E6B3-56AC-D4E2-2C9783F75AAD}"/>
              </a:ext>
            </a:extLst>
          </p:cNvPr>
          <p:cNvCxnSpPr>
            <a:cxnSpLocks/>
          </p:cNvCxnSpPr>
          <p:nvPr/>
        </p:nvCxnSpPr>
        <p:spPr bwMode="auto">
          <a:xfrm>
            <a:off x="8189172" y="2313623"/>
            <a:ext cx="0" cy="796909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1722BAC5-669A-4F50-9416-2F9B0089FE5F}"/>
              </a:ext>
            </a:extLst>
          </p:cNvPr>
          <p:cNvCxnSpPr>
            <a:cxnSpLocks/>
          </p:cNvCxnSpPr>
          <p:nvPr/>
        </p:nvCxnSpPr>
        <p:spPr bwMode="auto">
          <a:xfrm>
            <a:off x="9552751" y="2313623"/>
            <a:ext cx="0" cy="796909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6" name="Rectangle 45">
            <a:extLst>
              <a:ext uri="{FF2B5EF4-FFF2-40B4-BE49-F238E27FC236}">
                <a16:creationId xmlns:a16="http://schemas.microsoft.com/office/drawing/2014/main" id="{1E9FE425-880E-79CC-93DA-C2489653D5B8}"/>
              </a:ext>
            </a:extLst>
          </p:cNvPr>
          <p:cNvSpPr/>
          <p:nvPr/>
        </p:nvSpPr>
        <p:spPr bwMode="auto">
          <a:xfrm>
            <a:off x="7533158" y="1885605"/>
            <a:ext cx="1319885" cy="420728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b="1" dirty="0">
              <a:solidFill>
                <a:schemeClr val="bg1"/>
              </a:solidFill>
              <a:latin typeface="Aptos Narrow" panose="020B0004020202020204" pitchFamily="34" charset="0"/>
              <a:ea typeface="ＭＳ Ｐゴシック" pitchFamily="34" charset="-128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0533F05F-7BB3-9B47-3008-1FD3D94816D1}"/>
              </a:ext>
            </a:extLst>
          </p:cNvPr>
          <p:cNvSpPr/>
          <p:nvPr/>
        </p:nvSpPr>
        <p:spPr bwMode="auto">
          <a:xfrm>
            <a:off x="8892141" y="1885605"/>
            <a:ext cx="1319885" cy="420728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b="1" dirty="0">
              <a:solidFill>
                <a:schemeClr val="bg1"/>
              </a:solidFill>
              <a:latin typeface="Aptos Narrow" panose="020B0004020202020204" pitchFamily="34" charset="0"/>
              <a:ea typeface="ＭＳ Ｐゴシック" pitchFamily="34" charset="-128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54A5D207-AF3A-E853-EE1B-3BA681CF725E}"/>
              </a:ext>
            </a:extLst>
          </p:cNvPr>
          <p:cNvSpPr/>
          <p:nvPr/>
        </p:nvSpPr>
        <p:spPr bwMode="auto">
          <a:xfrm>
            <a:off x="8892141" y="2442464"/>
            <a:ext cx="1319885" cy="515647"/>
          </a:xfrm>
          <a:prstGeom prst="rect">
            <a:avLst/>
          </a:prstGeom>
          <a:solidFill>
            <a:srgbClr val="62908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 b="1" dirty="0">
              <a:solidFill>
                <a:schemeClr val="bg1"/>
              </a:solidFill>
              <a:latin typeface="Aptos Narrow" panose="020B0004020202020204" pitchFamily="34" charset="0"/>
              <a:ea typeface="ＭＳ Ｐゴシック" pitchFamily="34" charset="-128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0FED1A73-06AF-3018-3C8F-782AA1162C02}"/>
              </a:ext>
            </a:extLst>
          </p:cNvPr>
          <p:cNvSpPr/>
          <p:nvPr/>
        </p:nvSpPr>
        <p:spPr bwMode="auto">
          <a:xfrm>
            <a:off x="7533158" y="2442464"/>
            <a:ext cx="1319885" cy="515647"/>
          </a:xfrm>
          <a:prstGeom prst="rect">
            <a:avLst/>
          </a:prstGeom>
          <a:solidFill>
            <a:srgbClr val="62908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 b="1" dirty="0">
              <a:solidFill>
                <a:schemeClr val="bg1"/>
              </a:solidFill>
              <a:latin typeface="Aptos Narrow" panose="020B0004020202020204" pitchFamily="34" charset="0"/>
              <a:ea typeface="ＭＳ Ｐゴシック" pitchFamily="34" charset="-128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7E3C9F2E-EC71-D9A9-ECA3-44CABBAEB906}"/>
              </a:ext>
            </a:extLst>
          </p:cNvPr>
          <p:cNvSpPr/>
          <p:nvPr/>
        </p:nvSpPr>
        <p:spPr bwMode="auto">
          <a:xfrm>
            <a:off x="8892141" y="1469974"/>
            <a:ext cx="1319885" cy="383335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 b="1" dirty="0">
              <a:solidFill>
                <a:schemeClr val="bg1"/>
              </a:solidFill>
              <a:latin typeface="Aptos Narrow" panose="020B0004020202020204" pitchFamily="34" charset="0"/>
              <a:ea typeface="ＭＳ Ｐゴシック" pitchFamily="34" charset="-128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52762004-97EC-A490-ACE4-66054E9DB35C}"/>
              </a:ext>
            </a:extLst>
          </p:cNvPr>
          <p:cNvSpPr/>
          <p:nvPr/>
        </p:nvSpPr>
        <p:spPr bwMode="auto">
          <a:xfrm>
            <a:off x="7532603" y="3481048"/>
            <a:ext cx="1319885" cy="281262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00" b="0" i="0" u="none" strike="noStrike" cap="none" normalizeH="0" baseline="0" dirty="0">
              <a:ln>
                <a:noFill/>
              </a:ln>
              <a:effectLst/>
              <a:latin typeface="Aptos Narrow" panose="020B0004020202020204" pitchFamily="34" charset="0"/>
              <a:ea typeface="ＭＳ Ｐゴシック" pitchFamily="34" charset="-128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D780E6F4-0C2F-1272-D184-9310A9949109}"/>
              </a:ext>
            </a:extLst>
          </p:cNvPr>
          <p:cNvSpPr/>
          <p:nvPr/>
        </p:nvSpPr>
        <p:spPr bwMode="auto">
          <a:xfrm>
            <a:off x="7532603" y="3160335"/>
            <a:ext cx="1319885" cy="281262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00" b="0" i="0" u="none" strike="noStrike" cap="none" normalizeH="0" baseline="0" dirty="0">
              <a:ln>
                <a:noFill/>
              </a:ln>
              <a:effectLst/>
              <a:latin typeface="Aptos Narrow" panose="020B0004020202020204" pitchFamily="34" charset="0"/>
              <a:ea typeface="ＭＳ Ｐゴシック" pitchFamily="34" charset="-128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BC2ACD47-B6E8-7C4A-093A-4F59BAEF45BB}"/>
              </a:ext>
            </a:extLst>
          </p:cNvPr>
          <p:cNvSpPr/>
          <p:nvPr/>
        </p:nvSpPr>
        <p:spPr bwMode="auto">
          <a:xfrm>
            <a:off x="7532603" y="4122472"/>
            <a:ext cx="1319885" cy="281262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00" b="0" i="0" u="none" strike="noStrike" cap="none" normalizeH="0" baseline="0" dirty="0">
              <a:ln>
                <a:noFill/>
              </a:ln>
              <a:effectLst/>
              <a:latin typeface="Aptos Narrow" panose="020B0004020202020204" pitchFamily="34" charset="0"/>
              <a:ea typeface="ＭＳ Ｐゴシック" pitchFamily="34" charset="-128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95DCEC10-D0D3-9ECB-8632-1B7F9D234A38}"/>
              </a:ext>
            </a:extLst>
          </p:cNvPr>
          <p:cNvSpPr/>
          <p:nvPr/>
        </p:nvSpPr>
        <p:spPr bwMode="auto">
          <a:xfrm>
            <a:off x="7532603" y="3801760"/>
            <a:ext cx="1319885" cy="281262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00" b="0" i="0" u="none" strike="noStrike" cap="none" normalizeH="0" baseline="0" dirty="0">
              <a:ln>
                <a:noFill/>
              </a:ln>
              <a:effectLst/>
              <a:latin typeface="Aptos Narrow" panose="020B0004020202020204" pitchFamily="34" charset="0"/>
              <a:ea typeface="ＭＳ Ｐゴシック" pitchFamily="34" charset="-128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71EE3C35-2136-2585-5AB7-C27A7B0B1B0E}"/>
              </a:ext>
            </a:extLst>
          </p:cNvPr>
          <p:cNvSpPr/>
          <p:nvPr/>
        </p:nvSpPr>
        <p:spPr bwMode="auto">
          <a:xfrm>
            <a:off x="7532603" y="4443184"/>
            <a:ext cx="1319885" cy="281262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00" b="0" i="0" u="none" strike="noStrike" cap="none" normalizeH="0" baseline="0" dirty="0">
              <a:ln>
                <a:noFill/>
              </a:ln>
              <a:effectLst/>
              <a:latin typeface="Aptos Narrow" panose="020B0004020202020204" pitchFamily="34" charset="0"/>
              <a:ea typeface="ＭＳ Ｐゴシック" pitchFamily="34" charset="-128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993693DB-DA3A-ED09-99B5-9D50B0B95230}"/>
              </a:ext>
            </a:extLst>
          </p:cNvPr>
          <p:cNvSpPr/>
          <p:nvPr/>
        </p:nvSpPr>
        <p:spPr bwMode="auto">
          <a:xfrm>
            <a:off x="8892141" y="3481048"/>
            <a:ext cx="1319883" cy="281262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00" b="0" i="0" u="none" strike="noStrike" cap="none" normalizeH="0" baseline="0" dirty="0">
              <a:ln>
                <a:noFill/>
              </a:ln>
              <a:effectLst/>
              <a:latin typeface="Aptos Narrow" panose="020B0004020202020204" pitchFamily="34" charset="0"/>
              <a:ea typeface="ＭＳ Ｐゴシック" pitchFamily="34" charset="-128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996B5F84-807A-D03D-BA6D-AA896A14FDFF}"/>
              </a:ext>
            </a:extLst>
          </p:cNvPr>
          <p:cNvSpPr/>
          <p:nvPr/>
        </p:nvSpPr>
        <p:spPr bwMode="auto">
          <a:xfrm>
            <a:off x="8892141" y="3160335"/>
            <a:ext cx="1319883" cy="281262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00" b="0" i="0" u="none" strike="noStrike" cap="none" normalizeH="0" baseline="0" dirty="0">
              <a:ln>
                <a:noFill/>
              </a:ln>
              <a:effectLst/>
              <a:latin typeface="Aptos Narrow" panose="020B0004020202020204" pitchFamily="34" charset="0"/>
              <a:ea typeface="ＭＳ Ｐゴシック" pitchFamily="34" charset="-128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FB5D4F86-E10B-2B38-8137-FE939071BD6B}"/>
              </a:ext>
            </a:extLst>
          </p:cNvPr>
          <p:cNvSpPr/>
          <p:nvPr/>
        </p:nvSpPr>
        <p:spPr bwMode="auto">
          <a:xfrm>
            <a:off x="8892141" y="4122472"/>
            <a:ext cx="1319883" cy="281262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00" b="0" i="0" u="none" strike="noStrike" cap="none" normalizeH="0" baseline="0" dirty="0">
              <a:ln>
                <a:noFill/>
              </a:ln>
              <a:effectLst/>
              <a:latin typeface="Aptos Narrow" panose="020B0004020202020204" pitchFamily="34" charset="0"/>
              <a:ea typeface="ＭＳ Ｐゴシック" pitchFamily="34" charset="-128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F87AAD66-0E26-F992-90EE-A83C9DB00B26}"/>
              </a:ext>
            </a:extLst>
          </p:cNvPr>
          <p:cNvSpPr/>
          <p:nvPr/>
        </p:nvSpPr>
        <p:spPr bwMode="auto">
          <a:xfrm>
            <a:off x="8892141" y="3801760"/>
            <a:ext cx="1319883" cy="281262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00" b="0" i="0" u="none" strike="noStrike" cap="none" normalizeH="0" baseline="0" dirty="0">
              <a:ln>
                <a:noFill/>
              </a:ln>
              <a:effectLst/>
              <a:latin typeface="Aptos Narrow" panose="020B0004020202020204" pitchFamily="34" charset="0"/>
              <a:ea typeface="ＭＳ Ｐゴシック" pitchFamily="34" charset="-128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F39970C7-9C73-4029-CF64-9C2BB9F2373B}"/>
              </a:ext>
            </a:extLst>
          </p:cNvPr>
          <p:cNvSpPr/>
          <p:nvPr/>
        </p:nvSpPr>
        <p:spPr bwMode="auto">
          <a:xfrm>
            <a:off x="8892141" y="4443184"/>
            <a:ext cx="1319883" cy="281262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00" b="0" i="0" u="none" strike="noStrike" cap="none" normalizeH="0" baseline="0" dirty="0">
              <a:ln>
                <a:noFill/>
              </a:ln>
              <a:effectLst/>
              <a:latin typeface="Aptos Narrow" panose="020B0004020202020204" pitchFamily="34" charset="0"/>
              <a:ea typeface="ＭＳ Ｐゴシック" pitchFamily="34" charset="-128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22A798B0-F639-49EE-C058-CDD9E911513D}"/>
              </a:ext>
            </a:extLst>
          </p:cNvPr>
          <p:cNvSpPr/>
          <p:nvPr/>
        </p:nvSpPr>
        <p:spPr bwMode="auto">
          <a:xfrm>
            <a:off x="7533528" y="1469974"/>
            <a:ext cx="1318960" cy="383335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 b="1" dirty="0">
              <a:solidFill>
                <a:schemeClr val="bg1"/>
              </a:solidFill>
              <a:latin typeface="Aptos Narrow" panose="020B0004020202020204" pitchFamily="34" charset="0"/>
              <a:ea typeface="ＭＳ Ｐゴシック" pitchFamily="34" charset="-128"/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354A4954-E1A1-1921-40CC-47575A11BF36}"/>
              </a:ext>
            </a:extLst>
          </p:cNvPr>
          <p:cNvSpPr/>
          <p:nvPr/>
        </p:nvSpPr>
        <p:spPr bwMode="auto">
          <a:xfrm>
            <a:off x="7532603" y="4922951"/>
            <a:ext cx="1319885" cy="281262"/>
          </a:xfrm>
          <a:prstGeom prst="rect">
            <a:avLst/>
          </a:prstGeom>
          <a:solidFill>
            <a:schemeClr val="accent5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050" b="1" dirty="0">
              <a:solidFill>
                <a:schemeClr val="bg1"/>
              </a:solidFill>
              <a:latin typeface="Aptos Narrow" panose="020B0004020202020204" pitchFamily="34" charset="0"/>
              <a:ea typeface="ＭＳ Ｐゴシック" pitchFamily="34" charset="-128"/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82E5F0BB-6E2E-CD86-8206-6DD7E806CB0D}"/>
              </a:ext>
            </a:extLst>
          </p:cNvPr>
          <p:cNvSpPr/>
          <p:nvPr/>
        </p:nvSpPr>
        <p:spPr bwMode="auto">
          <a:xfrm>
            <a:off x="7532603" y="5229085"/>
            <a:ext cx="1319885" cy="281262"/>
          </a:xfrm>
          <a:prstGeom prst="rect">
            <a:avLst/>
          </a:prstGeom>
          <a:solidFill>
            <a:schemeClr val="accent5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050" b="1" dirty="0">
              <a:solidFill>
                <a:schemeClr val="bg1"/>
              </a:solidFill>
              <a:latin typeface="Aptos Narrow" panose="020B0004020202020204" pitchFamily="34" charset="0"/>
              <a:ea typeface="ＭＳ Ｐゴシック" pitchFamily="34" charset="-128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A543E510-1354-923D-B8E9-54A077DC4B6C}"/>
              </a:ext>
            </a:extLst>
          </p:cNvPr>
          <p:cNvSpPr/>
          <p:nvPr/>
        </p:nvSpPr>
        <p:spPr bwMode="auto">
          <a:xfrm>
            <a:off x="8892139" y="4922951"/>
            <a:ext cx="1319885" cy="281262"/>
          </a:xfrm>
          <a:prstGeom prst="rect">
            <a:avLst/>
          </a:prstGeom>
          <a:solidFill>
            <a:schemeClr val="accent5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050" b="1" dirty="0">
              <a:solidFill>
                <a:schemeClr val="bg1"/>
              </a:solidFill>
              <a:latin typeface="Aptos Narrow" panose="020B0004020202020204" pitchFamily="34" charset="0"/>
              <a:ea typeface="ＭＳ Ｐゴシック" pitchFamily="34" charset="-128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52D5209E-BAD1-32B3-3A0A-F4277CD07C83}"/>
              </a:ext>
            </a:extLst>
          </p:cNvPr>
          <p:cNvSpPr/>
          <p:nvPr/>
        </p:nvSpPr>
        <p:spPr bwMode="auto">
          <a:xfrm>
            <a:off x="8892139" y="5229085"/>
            <a:ext cx="1319885" cy="281262"/>
          </a:xfrm>
          <a:prstGeom prst="rect">
            <a:avLst/>
          </a:prstGeom>
          <a:solidFill>
            <a:schemeClr val="accent5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050" b="1" dirty="0">
              <a:solidFill>
                <a:schemeClr val="bg1"/>
              </a:solidFill>
              <a:latin typeface="Aptos Narrow" panose="020B0004020202020204" pitchFamily="34" charset="0"/>
              <a:ea typeface="ＭＳ Ｐゴシック" pitchFamily="34" charset="-128"/>
            </a:endParaRPr>
          </a:p>
        </p:txBody>
      </p:sp>
      <p:pic>
        <p:nvPicPr>
          <p:cNvPr id="71" name="Picture 70">
            <a:extLst>
              <a:ext uri="{FF2B5EF4-FFF2-40B4-BE49-F238E27FC236}">
                <a16:creationId xmlns:a16="http://schemas.microsoft.com/office/drawing/2014/main" id="{14C03552-38EE-59C0-2C0A-522D574B5D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26"/>
          <a:stretch>
            <a:fillRect/>
          </a:stretch>
        </p:blipFill>
        <p:spPr>
          <a:xfrm>
            <a:off x="6410048" y="6019114"/>
            <a:ext cx="2150328" cy="63937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90B0C71-BAE5-84D8-5797-C6EE8E431004}"/>
              </a:ext>
            </a:extLst>
          </p:cNvPr>
          <p:cNvSpPr txBox="1"/>
          <p:nvPr/>
        </p:nvSpPr>
        <p:spPr>
          <a:xfrm>
            <a:off x="649014" y="790259"/>
            <a:ext cx="111304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This simple yet powerful temple supports the development  and display of a coherent set of strategic growth priorities.  This exercise ensures strategic thinking and alignment.</a:t>
            </a:r>
          </a:p>
        </p:txBody>
      </p:sp>
    </p:spTree>
    <p:extLst>
      <p:ext uri="{BB962C8B-B14F-4D97-AF65-F5344CB8AC3E}">
        <p14:creationId xmlns:p14="http://schemas.microsoft.com/office/powerpoint/2010/main" val="31726306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361</Words>
  <Application>Microsoft Office PowerPoint</Application>
  <PresentationFormat>Widescreen</PresentationFormat>
  <Paragraphs>32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Aptos</vt:lpstr>
      <vt:lpstr>Aptos Display</vt:lpstr>
      <vt:lpstr>Aptos Narrow</vt:lpstr>
      <vt:lpstr>Arial</vt:lpstr>
      <vt:lpstr>Wingdings</vt:lpstr>
      <vt:lpstr>Office Theme</vt:lpstr>
      <vt:lpstr>Priorities-on-a-Page Template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Strategic Thinking: Moving from Execution to Leadership</dc:title>
  <dc:creator>Gallagher, Emily</dc:creator>
  <cp:lastModifiedBy>Clinton Gary</cp:lastModifiedBy>
  <cp:revision>4</cp:revision>
  <dcterms:modified xsi:type="dcterms:W3CDTF">2025-08-27T01:52:42Z</dcterms:modified>
</cp:coreProperties>
</file>