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61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3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8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6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9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9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0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7F3F19-5A4B-42AD-9A79-B8279086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dient pastel colors on a top view">
            <a:extLst>
              <a:ext uri="{FF2B5EF4-FFF2-40B4-BE49-F238E27FC236}">
                <a16:creationId xmlns:a16="http://schemas.microsoft.com/office/drawing/2014/main" id="{8298D658-96A0-45B7-D202-1CC1CCE27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4" b="338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202C37C-3123-4850-965F-F823CD438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441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C5CE0-B45B-01A2-209A-28933ECF5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571" y="3789446"/>
            <a:ext cx="4560568" cy="1000067"/>
          </a:xfrm>
        </p:spPr>
        <p:txBody>
          <a:bodyPr anchor="b">
            <a:normAutofit/>
          </a:bodyPr>
          <a:lstStyle/>
          <a:p>
            <a:pPr algn="ctr"/>
            <a:r>
              <a:rPr lang="en-US" sz="3200"/>
              <a:t>Falling on my Knees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F6DF0-3B3C-76D8-CC6F-8147D741F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920" y="4789513"/>
            <a:ext cx="3317064" cy="646785"/>
          </a:xfrm>
        </p:spPr>
        <p:txBody>
          <a:bodyPr>
            <a:normAutofit/>
          </a:bodyPr>
          <a:lstStyle/>
          <a:p>
            <a:pPr algn="ctr"/>
            <a:r>
              <a:rPr lang="en-US" sz="2000"/>
              <a:t>By William Mcdowell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0941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0EA4-3454-078A-020D-94EA1BA8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02" y="714697"/>
            <a:ext cx="6350783" cy="42511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3200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Falling on my knees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I bow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Bow down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x6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798EAB5-EE7D-F62E-B6D3-F70CE204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714697"/>
            <a:ext cx="4747547" cy="54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0EA4-3454-078A-020D-94EA1BA8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02" y="714697"/>
            <a:ext cx="6350783" cy="42511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3200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Somethings I 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can't see until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I bow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x4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798EAB5-EE7D-F62E-B6D3-F70CE204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714697"/>
            <a:ext cx="4747547" cy="54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4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0EA4-3454-078A-020D-94EA1BA8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02" y="714697"/>
            <a:ext cx="6350783" cy="42511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3200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I can see clearly now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Here on my knees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798EAB5-EE7D-F62E-B6D3-F70CE204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714697"/>
            <a:ext cx="4747547" cy="54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2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0EA4-3454-078A-020D-94EA1BA8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02" y="714697"/>
            <a:ext cx="6350783" cy="42511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3200" dirty="0">
              <a:latin typeface="+mj-lt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I understand better now</a:t>
            </a:r>
          </a:p>
          <a:p>
            <a:pPr marL="0" indent="0">
              <a:buNone/>
            </a:pPr>
            <a:r>
              <a:rPr lang="en-US" sz="3200" dirty="0">
                <a:latin typeface="+mj-lt"/>
                <a:cs typeface="Aharoni" panose="02010803020104030203" pitchFamily="2" charset="-79"/>
              </a:rPr>
              <a:t>Here on my knees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798EAB5-EE7D-F62E-B6D3-F70CE204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714697"/>
            <a:ext cx="4747547" cy="54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9439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Elephant</vt:lpstr>
      <vt:lpstr>BrushVTI</vt:lpstr>
      <vt:lpstr>Falling on my Knees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Falling on my Knees</dc:title>
  <dc:creator>Vanessa</dc:creator>
  <cp:lastModifiedBy>Vanessa</cp:lastModifiedBy>
  <cp:revision>1</cp:revision>
  <dcterms:created xsi:type="dcterms:W3CDTF">2023-02-26T04:40:09Z</dcterms:created>
  <dcterms:modified xsi:type="dcterms:W3CDTF">2023-02-26T05:03:47Z</dcterms:modified>
</cp:coreProperties>
</file>