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7" r:id="rId3"/>
    <p:sldId id="261" r:id="rId4"/>
    <p:sldId id="260" r:id="rId5"/>
    <p:sldId id="262" r:id="rId6"/>
    <p:sldId id="259" r:id="rId7"/>
    <p:sldId id="258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54" d="100"/>
          <a:sy n="54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Saturday, April 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8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6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Saturday, April 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7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3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4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7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Saturday, April 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7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Saturday, April 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36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4F3A7E8-6DA9-4C2B-ACC8-475F34DAE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B21CDF0-4D24-4190-9285-9016C19C1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FD26D6-E61A-3867-11A5-F37A952470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1449388"/>
            <a:ext cx="5015638" cy="2075012"/>
          </a:xfrm>
        </p:spPr>
        <p:txBody>
          <a:bodyPr>
            <a:normAutofit/>
          </a:bodyPr>
          <a:lstStyle/>
          <a:p>
            <a:r>
              <a:rPr lang="en-US"/>
              <a:t>For Your Glory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76939-B1F1-1225-F35A-A0F3639FB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0" y="3830398"/>
            <a:ext cx="5015638" cy="1219439"/>
          </a:xfrm>
        </p:spPr>
        <p:txBody>
          <a:bodyPr>
            <a:normAutofit/>
          </a:bodyPr>
          <a:lstStyle/>
          <a:p>
            <a:r>
              <a:rPr lang="en-US" dirty="0"/>
              <a:t>By Tasha Cobbs</a:t>
            </a:r>
          </a:p>
        </p:txBody>
      </p:sp>
      <p:pic>
        <p:nvPicPr>
          <p:cNvPr id="4" name="Picture 3" descr="A splash of colors on a white surface">
            <a:extLst>
              <a:ext uri="{FF2B5EF4-FFF2-40B4-BE49-F238E27FC236}">
                <a16:creationId xmlns:a16="http://schemas.microsoft.com/office/drawing/2014/main" id="{85121B9B-9A6B-0CC0-5BF1-623C44285C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436"/>
          <a:stretch/>
        </p:blipFill>
        <p:spPr>
          <a:xfrm>
            <a:off x="20" y="10"/>
            <a:ext cx="5903704" cy="6857990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909203" y="317452"/>
            <a:ext cx="2117174" cy="588806"/>
            <a:chOff x="4549904" y="5078157"/>
            <a:chExt cx="3023338" cy="840818"/>
          </a:xfrm>
        </p:grpSpPr>
        <p:sp>
          <p:nvSpPr>
            <p:cNvPr id="29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0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1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990093" y="5372723"/>
            <a:ext cx="2088038" cy="719230"/>
            <a:chOff x="4532666" y="505937"/>
            <a:chExt cx="2981730" cy="1027064"/>
          </a:xfrm>
        </p:grpSpPr>
        <p:sp>
          <p:nvSpPr>
            <p:cNvPr id="34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5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6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380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8231-A3A9-D34D-2ED5-1050C591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28325" cy="6311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Lord if I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Find favor in Your sight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Lord please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Hear my hearts cry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I'm desperately waiting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 where You are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I'll cross the hottest desert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I'll travel near or far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10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8231-A3A9-D34D-2ED5-1050C591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28325" cy="6311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For Your glory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will do anything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Just to see You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behold You as my King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For Your glory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will do anything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Just to see you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behold You as my 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4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8231-A3A9-D34D-2ED5-1050C591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28325" cy="63111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500" b="1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Lord if I find favor in Your sight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Lord please Hear my hearts cry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I'm desperately waiting 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 where You are 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I'll cross the hottest desert 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I'll travel near or far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8231-A3A9-D34D-2ED5-1050C591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28325" cy="6311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For Your glory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will do anything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Just to see You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behold You as my King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For Your glory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will do anything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Just to see you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behold You as my 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7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8231-A3A9-D34D-2ED5-1050C591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28325" cy="6311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behold You as my King (to behold You as my King)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For Your glory 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will do anything 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Just to see You as Jehovah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behold You as my 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8231-A3A9-D34D-2ED5-1050C591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28325" cy="63111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500" b="1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endParaRPr lang="en-US" sz="3500" b="1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</a:t>
            </a:r>
            <a:r>
              <a:rPr lang="en-US" sz="3500" b="1" dirty="0" err="1">
                <a:latin typeface="Amasis MT Pro Black" panose="02040A04050005020304" pitchFamily="18" charset="0"/>
              </a:rPr>
              <a:t>wanna</a:t>
            </a:r>
            <a:r>
              <a:rPr lang="en-US" sz="3500" b="1" dirty="0">
                <a:latin typeface="Amasis MT Pro Black" panose="02040A04050005020304" pitchFamily="18" charset="0"/>
              </a:rPr>
              <a:t> be where You are 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</a:t>
            </a:r>
            <a:r>
              <a:rPr lang="en-US" sz="3500" b="1" dirty="0" err="1">
                <a:latin typeface="Amasis MT Pro Black" panose="02040A04050005020304" pitchFamily="18" charset="0"/>
              </a:rPr>
              <a:t>gotta</a:t>
            </a:r>
            <a:r>
              <a:rPr lang="en-US" sz="3500" b="1" dirty="0">
                <a:latin typeface="Amasis MT Pro Black" panose="02040A04050005020304" pitchFamily="18" charset="0"/>
              </a:rPr>
              <a:t> be where You are (Repeat 4 times)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80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8231-A3A9-D34D-2ED5-1050C591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28325" cy="63111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500" b="1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endParaRPr lang="en-US" sz="3500" b="1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For Your glory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will do anything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Just to see You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To behold You as my 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06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8231-A3A9-D34D-2ED5-1050C591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28325" cy="63111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500" b="1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endParaRPr lang="en-US" sz="3500" b="1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I </a:t>
            </a:r>
            <a:r>
              <a:rPr lang="en-US" sz="3500" b="1" dirty="0" err="1">
                <a:latin typeface="Amasis MT Pro Black" panose="02040A04050005020304" pitchFamily="18" charset="0"/>
              </a:rPr>
              <a:t>wanna</a:t>
            </a:r>
            <a:r>
              <a:rPr lang="en-US" sz="3500" b="1" dirty="0">
                <a:latin typeface="Amasis MT Pro Black" panose="02040A04050005020304" pitchFamily="18" charset="0"/>
              </a:rPr>
              <a:t> be where You are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Peace is where You are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Joy is where You are</a:t>
            </a:r>
          </a:p>
          <a:p>
            <a:pPr marL="0" indent="0">
              <a:buNone/>
            </a:pPr>
            <a:r>
              <a:rPr lang="en-US" sz="3500" b="1" dirty="0">
                <a:latin typeface="Amasis MT Pro Black" panose="02040A04050005020304" pitchFamily="18" charset="0"/>
              </a:rPr>
              <a:t>And love is who You are</a:t>
            </a:r>
          </a:p>
          <a:p>
            <a:pPr marL="0" indent="0">
              <a:buNone/>
            </a:pPr>
            <a:endParaRPr lang="en-US" sz="3500" b="1" dirty="0">
              <a:latin typeface="Amasis MT Pro Black" panose="02040A040500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21420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227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Amasis MT Pro Black</vt:lpstr>
      <vt:lpstr>Arial</vt:lpstr>
      <vt:lpstr>Avenir Next LT Pro</vt:lpstr>
      <vt:lpstr>Sagona Book</vt:lpstr>
      <vt:lpstr>The Hand Extrablack</vt:lpstr>
      <vt:lpstr>BlobVTI</vt:lpstr>
      <vt:lpstr>For Your Glory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Your Glory</dc:title>
  <dc:creator>Vanessa</dc:creator>
  <cp:lastModifiedBy>Vanessa</cp:lastModifiedBy>
  <cp:revision>1</cp:revision>
  <dcterms:created xsi:type="dcterms:W3CDTF">2023-04-01T17:19:31Z</dcterms:created>
  <dcterms:modified xsi:type="dcterms:W3CDTF">2023-04-01T17:38:37Z</dcterms:modified>
</cp:coreProperties>
</file>