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56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54" d="100"/>
          <a:sy n="54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99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3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5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691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2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2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1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73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113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3/18/2023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19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4E5B79A0-69AD-4CBD-897F-32C7A2BA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B2C50AD3-2F67-C0F2-D98E-F8C0473596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355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C2F33EB-E7CB-4EE9-BBBF-D632F5C00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5D12016-6EE5-4F4A-BC99-A56493E60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87507"/>
            <a:ext cx="12191999" cy="5070562"/>
          </a:xfrm>
          <a:prstGeom prst="rect">
            <a:avLst/>
          </a:prstGeom>
          <a:gradFill flip="none" rotWithShape="1">
            <a:gsLst>
              <a:gs pos="50000">
                <a:srgbClr val="000000">
                  <a:alpha val="37000"/>
                </a:srgbClr>
              </a:gs>
              <a:gs pos="80000">
                <a:srgbClr val="000000">
                  <a:alpha val="22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15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20BD2B-90F1-0919-2D2D-C6A5DBFA9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437815" y="3674621"/>
            <a:ext cx="9086543" cy="3106212"/>
          </a:xfrm>
        </p:spPr>
        <p:txBody>
          <a:bodyPr anchor="b"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Glory to his name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4270B3E-3C96-4381-9F21-EC83F1E1A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1DF4C0-7A22-4E59-9E9C-BD2E24536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6708" y="4316888"/>
            <a:ext cx="1958585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1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105F5E-5B61-4F51-927C-5B28DB7DD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882C1C4-D961-459C-91C5-334ABD6E6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16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7B8B125-A98E-403C-9A7F-494FF789C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00" y="0"/>
            <a:ext cx="11322200" cy="6858000"/>
          </a:xfrm>
          <a:custGeom>
            <a:avLst/>
            <a:gdLst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9092866 w 11593823"/>
              <a:gd name="connsiteY6" fmla="*/ 0 h 6858000"/>
              <a:gd name="connsiteX7" fmla="*/ 11322200 w 11593823"/>
              <a:gd name="connsiteY7" fmla="*/ 0 h 6858000"/>
              <a:gd name="connsiteX8" fmla="*/ 11322198 w 11593823"/>
              <a:gd name="connsiteY8" fmla="*/ 2 h 6858000"/>
              <a:gd name="connsiteX9" fmla="*/ 11593823 w 11593823"/>
              <a:gd name="connsiteY9" fmla="*/ 2 h 6858000"/>
              <a:gd name="connsiteX10" fmla="*/ 11322197 w 11593823"/>
              <a:gd name="connsiteY10" fmla="*/ 4 h 6858000"/>
              <a:gd name="connsiteX11" fmla="*/ 5311608 w 11593823"/>
              <a:gd name="connsiteY11" fmla="*/ 6858000 h 6858000"/>
              <a:gd name="connsiteX12" fmla="*/ 5288856 w 11593823"/>
              <a:gd name="connsiteY12" fmla="*/ 6858000 h 6858000"/>
              <a:gd name="connsiteX13" fmla="*/ 4806770 w 11593823"/>
              <a:gd name="connsiteY13" fmla="*/ 6858000 h 6858000"/>
              <a:gd name="connsiteX14" fmla="*/ 4676142 w 11593823"/>
              <a:gd name="connsiteY14" fmla="*/ 6858000 h 6858000"/>
              <a:gd name="connsiteX15" fmla="*/ 3082273 w 11593823"/>
              <a:gd name="connsiteY15" fmla="*/ 6858000 h 6858000"/>
              <a:gd name="connsiteX16" fmla="*/ 2625273 w 11593823"/>
              <a:gd name="connsiteY16" fmla="*/ 6858000 h 6858000"/>
              <a:gd name="connsiteX17" fmla="*/ 2155010 w 11593823"/>
              <a:gd name="connsiteY17" fmla="*/ 6858000 h 6858000"/>
              <a:gd name="connsiteX18" fmla="*/ 0 w 11593823"/>
              <a:gd name="connsiteY18" fmla="*/ 685800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11322200 w 11593823"/>
              <a:gd name="connsiteY6" fmla="*/ 0 h 6858000"/>
              <a:gd name="connsiteX7" fmla="*/ 11322198 w 11593823"/>
              <a:gd name="connsiteY7" fmla="*/ 2 h 6858000"/>
              <a:gd name="connsiteX8" fmla="*/ 11593823 w 11593823"/>
              <a:gd name="connsiteY8" fmla="*/ 2 h 6858000"/>
              <a:gd name="connsiteX9" fmla="*/ 11322197 w 11593823"/>
              <a:gd name="connsiteY9" fmla="*/ 4 h 6858000"/>
              <a:gd name="connsiteX10" fmla="*/ 5311608 w 11593823"/>
              <a:gd name="connsiteY10" fmla="*/ 6858000 h 6858000"/>
              <a:gd name="connsiteX11" fmla="*/ 5288856 w 11593823"/>
              <a:gd name="connsiteY11" fmla="*/ 6858000 h 6858000"/>
              <a:gd name="connsiteX12" fmla="*/ 4806770 w 11593823"/>
              <a:gd name="connsiteY12" fmla="*/ 6858000 h 6858000"/>
              <a:gd name="connsiteX13" fmla="*/ 4676142 w 11593823"/>
              <a:gd name="connsiteY13" fmla="*/ 6858000 h 6858000"/>
              <a:gd name="connsiteX14" fmla="*/ 3082273 w 11593823"/>
              <a:gd name="connsiteY14" fmla="*/ 6858000 h 6858000"/>
              <a:gd name="connsiteX15" fmla="*/ 2625273 w 11593823"/>
              <a:gd name="connsiteY15" fmla="*/ 6858000 h 6858000"/>
              <a:gd name="connsiteX16" fmla="*/ 2155010 w 11593823"/>
              <a:gd name="connsiteY16" fmla="*/ 6858000 h 6858000"/>
              <a:gd name="connsiteX17" fmla="*/ 0 w 11593823"/>
              <a:gd name="connsiteY17" fmla="*/ 6858000 h 6858000"/>
              <a:gd name="connsiteX18" fmla="*/ 0 w 11593823"/>
              <a:gd name="connsiteY18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11322200 w 11593823"/>
              <a:gd name="connsiteY5" fmla="*/ 0 h 6858000"/>
              <a:gd name="connsiteX6" fmla="*/ 11322198 w 11593823"/>
              <a:gd name="connsiteY6" fmla="*/ 2 h 6858000"/>
              <a:gd name="connsiteX7" fmla="*/ 11593823 w 11593823"/>
              <a:gd name="connsiteY7" fmla="*/ 2 h 6858000"/>
              <a:gd name="connsiteX8" fmla="*/ 11322197 w 11593823"/>
              <a:gd name="connsiteY8" fmla="*/ 4 h 6858000"/>
              <a:gd name="connsiteX9" fmla="*/ 5311608 w 11593823"/>
              <a:gd name="connsiteY9" fmla="*/ 6858000 h 6858000"/>
              <a:gd name="connsiteX10" fmla="*/ 5288856 w 11593823"/>
              <a:gd name="connsiteY10" fmla="*/ 6858000 h 6858000"/>
              <a:gd name="connsiteX11" fmla="*/ 4806770 w 11593823"/>
              <a:gd name="connsiteY11" fmla="*/ 6858000 h 6858000"/>
              <a:gd name="connsiteX12" fmla="*/ 4676142 w 11593823"/>
              <a:gd name="connsiteY12" fmla="*/ 6858000 h 6858000"/>
              <a:gd name="connsiteX13" fmla="*/ 3082273 w 11593823"/>
              <a:gd name="connsiteY13" fmla="*/ 6858000 h 6858000"/>
              <a:gd name="connsiteX14" fmla="*/ 2625273 w 11593823"/>
              <a:gd name="connsiteY14" fmla="*/ 6858000 h 6858000"/>
              <a:gd name="connsiteX15" fmla="*/ 2155010 w 11593823"/>
              <a:gd name="connsiteY15" fmla="*/ 6858000 h 6858000"/>
              <a:gd name="connsiteX16" fmla="*/ 0 w 11593823"/>
              <a:gd name="connsiteY16" fmla="*/ 6858000 h 6858000"/>
              <a:gd name="connsiteX17" fmla="*/ 0 w 11593823"/>
              <a:gd name="connsiteY17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4806770 w 11593823"/>
              <a:gd name="connsiteY3" fmla="*/ 2 h 6858000"/>
              <a:gd name="connsiteX4" fmla="*/ 11322200 w 11593823"/>
              <a:gd name="connsiteY4" fmla="*/ 0 h 6858000"/>
              <a:gd name="connsiteX5" fmla="*/ 11322198 w 11593823"/>
              <a:gd name="connsiteY5" fmla="*/ 2 h 6858000"/>
              <a:gd name="connsiteX6" fmla="*/ 11593823 w 11593823"/>
              <a:gd name="connsiteY6" fmla="*/ 2 h 6858000"/>
              <a:gd name="connsiteX7" fmla="*/ 11322197 w 11593823"/>
              <a:gd name="connsiteY7" fmla="*/ 4 h 6858000"/>
              <a:gd name="connsiteX8" fmla="*/ 5311608 w 11593823"/>
              <a:gd name="connsiteY8" fmla="*/ 6858000 h 6858000"/>
              <a:gd name="connsiteX9" fmla="*/ 5288856 w 11593823"/>
              <a:gd name="connsiteY9" fmla="*/ 6858000 h 6858000"/>
              <a:gd name="connsiteX10" fmla="*/ 4806770 w 11593823"/>
              <a:gd name="connsiteY10" fmla="*/ 6858000 h 6858000"/>
              <a:gd name="connsiteX11" fmla="*/ 4676142 w 11593823"/>
              <a:gd name="connsiteY11" fmla="*/ 6858000 h 6858000"/>
              <a:gd name="connsiteX12" fmla="*/ 3082273 w 11593823"/>
              <a:gd name="connsiteY12" fmla="*/ 6858000 h 6858000"/>
              <a:gd name="connsiteX13" fmla="*/ 2625273 w 11593823"/>
              <a:gd name="connsiteY13" fmla="*/ 6858000 h 6858000"/>
              <a:gd name="connsiteX14" fmla="*/ 2155010 w 11593823"/>
              <a:gd name="connsiteY14" fmla="*/ 6858000 h 6858000"/>
              <a:gd name="connsiteX15" fmla="*/ 0 w 11593823"/>
              <a:gd name="connsiteY15" fmla="*/ 6858000 h 6858000"/>
              <a:gd name="connsiteX16" fmla="*/ 0 w 11593823"/>
              <a:gd name="connsiteY16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11322200 w 11593823"/>
              <a:gd name="connsiteY3" fmla="*/ 0 h 6858000"/>
              <a:gd name="connsiteX4" fmla="*/ 11322198 w 11593823"/>
              <a:gd name="connsiteY4" fmla="*/ 2 h 6858000"/>
              <a:gd name="connsiteX5" fmla="*/ 11593823 w 11593823"/>
              <a:gd name="connsiteY5" fmla="*/ 2 h 6858000"/>
              <a:gd name="connsiteX6" fmla="*/ 11322197 w 11593823"/>
              <a:gd name="connsiteY6" fmla="*/ 4 h 6858000"/>
              <a:gd name="connsiteX7" fmla="*/ 5311608 w 11593823"/>
              <a:gd name="connsiteY7" fmla="*/ 6858000 h 6858000"/>
              <a:gd name="connsiteX8" fmla="*/ 5288856 w 11593823"/>
              <a:gd name="connsiteY8" fmla="*/ 6858000 h 6858000"/>
              <a:gd name="connsiteX9" fmla="*/ 4806770 w 11593823"/>
              <a:gd name="connsiteY9" fmla="*/ 6858000 h 6858000"/>
              <a:gd name="connsiteX10" fmla="*/ 4676142 w 11593823"/>
              <a:gd name="connsiteY10" fmla="*/ 6858000 h 6858000"/>
              <a:gd name="connsiteX11" fmla="*/ 3082273 w 11593823"/>
              <a:gd name="connsiteY11" fmla="*/ 6858000 h 6858000"/>
              <a:gd name="connsiteX12" fmla="*/ 2625273 w 11593823"/>
              <a:gd name="connsiteY12" fmla="*/ 6858000 h 6858000"/>
              <a:gd name="connsiteX13" fmla="*/ 2155010 w 11593823"/>
              <a:gd name="connsiteY13" fmla="*/ 6858000 h 6858000"/>
              <a:gd name="connsiteX14" fmla="*/ 0 w 11593823"/>
              <a:gd name="connsiteY14" fmla="*/ 6858000 h 6858000"/>
              <a:gd name="connsiteX15" fmla="*/ 0 w 11593823"/>
              <a:gd name="connsiteY15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11322200 w 11593823"/>
              <a:gd name="connsiteY2" fmla="*/ 0 h 6858000"/>
              <a:gd name="connsiteX3" fmla="*/ 11322198 w 11593823"/>
              <a:gd name="connsiteY3" fmla="*/ 2 h 6858000"/>
              <a:gd name="connsiteX4" fmla="*/ 11593823 w 11593823"/>
              <a:gd name="connsiteY4" fmla="*/ 2 h 6858000"/>
              <a:gd name="connsiteX5" fmla="*/ 11322197 w 11593823"/>
              <a:gd name="connsiteY5" fmla="*/ 4 h 6858000"/>
              <a:gd name="connsiteX6" fmla="*/ 5311608 w 11593823"/>
              <a:gd name="connsiteY6" fmla="*/ 6858000 h 6858000"/>
              <a:gd name="connsiteX7" fmla="*/ 5288856 w 11593823"/>
              <a:gd name="connsiteY7" fmla="*/ 6858000 h 6858000"/>
              <a:gd name="connsiteX8" fmla="*/ 4806770 w 11593823"/>
              <a:gd name="connsiteY8" fmla="*/ 6858000 h 6858000"/>
              <a:gd name="connsiteX9" fmla="*/ 4676142 w 11593823"/>
              <a:gd name="connsiteY9" fmla="*/ 6858000 h 6858000"/>
              <a:gd name="connsiteX10" fmla="*/ 3082273 w 11593823"/>
              <a:gd name="connsiteY10" fmla="*/ 6858000 h 6858000"/>
              <a:gd name="connsiteX11" fmla="*/ 2625273 w 11593823"/>
              <a:gd name="connsiteY11" fmla="*/ 6858000 h 6858000"/>
              <a:gd name="connsiteX12" fmla="*/ 2155010 w 11593823"/>
              <a:gd name="connsiteY12" fmla="*/ 6858000 h 6858000"/>
              <a:gd name="connsiteX13" fmla="*/ 0 w 11593823"/>
              <a:gd name="connsiteY13" fmla="*/ 6858000 h 6858000"/>
              <a:gd name="connsiteX14" fmla="*/ 0 w 11593823"/>
              <a:gd name="connsiteY14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3082273 w 11593823"/>
              <a:gd name="connsiteY9" fmla="*/ 6858000 h 6858000"/>
              <a:gd name="connsiteX10" fmla="*/ 2625273 w 11593823"/>
              <a:gd name="connsiteY10" fmla="*/ 6858000 h 6858000"/>
              <a:gd name="connsiteX11" fmla="*/ 2155010 w 11593823"/>
              <a:gd name="connsiteY11" fmla="*/ 6858000 h 6858000"/>
              <a:gd name="connsiteX12" fmla="*/ 0 w 11593823"/>
              <a:gd name="connsiteY12" fmla="*/ 6858000 h 6858000"/>
              <a:gd name="connsiteX13" fmla="*/ 0 w 11593823"/>
              <a:gd name="connsiteY13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625273 w 11593823"/>
              <a:gd name="connsiteY9" fmla="*/ 6858000 h 6858000"/>
              <a:gd name="connsiteX10" fmla="*/ 2155010 w 11593823"/>
              <a:gd name="connsiteY10" fmla="*/ 6858000 h 6858000"/>
              <a:gd name="connsiteX11" fmla="*/ 0 w 11593823"/>
              <a:gd name="connsiteY11" fmla="*/ 6858000 h 6858000"/>
              <a:gd name="connsiteX12" fmla="*/ 0 w 11593823"/>
              <a:gd name="connsiteY12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0 w 11593823"/>
              <a:gd name="connsiteY9" fmla="*/ 6858000 h 6858000"/>
              <a:gd name="connsiteX10" fmla="*/ 0 w 11593823"/>
              <a:gd name="connsiteY10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676142 w 11593823"/>
              <a:gd name="connsiteY7" fmla="*/ 6858000 h 6858000"/>
              <a:gd name="connsiteX8" fmla="*/ 0 w 11593823"/>
              <a:gd name="connsiteY8" fmla="*/ 6858000 h 6858000"/>
              <a:gd name="connsiteX9" fmla="*/ 0 w 11593823"/>
              <a:gd name="connsiteY9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0 w 11593823"/>
              <a:gd name="connsiteY7" fmla="*/ 6858000 h 6858000"/>
              <a:gd name="connsiteX8" fmla="*/ 0 w 11593823"/>
              <a:gd name="connsiteY8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0 w 11593823"/>
              <a:gd name="connsiteY6" fmla="*/ 6858000 h 6858000"/>
              <a:gd name="connsiteX7" fmla="*/ 0 w 11593823"/>
              <a:gd name="connsiteY7" fmla="*/ 0 h 6858000"/>
              <a:gd name="connsiteX0" fmla="*/ 0 w 11322200"/>
              <a:gd name="connsiteY0" fmla="*/ 0 h 6858000"/>
              <a:gd name="connsiteX1" fmla="*/ 11322200 w 11322200"/>
              <a:gd name="connsiteY1" fmla="*/ 0 h 6858000"/>
              <a:gd name="connsiteX2" fmla="*/ 11322198 w 11322200"/>
              <a:gd name="connsiteY2" fmla="*/ 2 h 6858000"/>
              <a:gd name="connsiteX3" fmla="*/ 11322197 w 11322200"/>
              <a:gd name="connsiteY3" fmla="*/ 4 h 6858000"/>
              <a:gd name="connsiteX4" fmla="*/ 5311608 w 11322200"/>
              <a:gd name="connsiteY4" fmla="*/ 6858000 h 6858000"/>
              <a:gd name="connsiteX5" fmla="*/ 0 w 11322200"/>
              <a:gd name="connsiteY5" fmla="*/ 6858000 h 6858000"/>
              <a:gd name="connsiteX6" fmla="*/ 0 w 11322200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22200" h="6858000">
                <a:moveTo>
                  <a:pt x="0" y="0"/>
                </a:moveTo>
                <a:lnTo>
                  <a:pt x="11322200" y="0"/>
                </a:lnTo>
                <a:lnTo>
                  <a:pt x="11322198" y="2"/>
                </a:lnTo>
                <a:cubicBezTo>
                  <a:pt x="11322198" y="3"/>
                  <a:pt x="11322197" y="3"/>
                  <a:pt x="11322197" y="4"/>
                </a:cubicBezTo>
                <a:lnTo>
                  <a:pt x="5311608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B2C50AD3-2F67-C0F2-D98E-F8C047359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15045" r="15046" b="2"/>
          <a:stretch/>
        </p:blipFill>
        <p:spPr>
          <a:xfrm>
            <a:off x="5318308" y="10"/>
            <a:ext cx="6873692" cy="6857990"/>
          </a:xfrm>
          <a:custGeom>
            <a:avLst/>
            <a:gdLst/>
            <a:ahLst/>
            <a:cxnLst/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20BD2B-90F1-0919-2D2D-C6A5DBFA9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0" y="125520"/>
            <a:ext cx="8477237" cy="4174632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 Rounded MT Bold" panose="020F0704030504030204" pitchFamily="34" charset="0"/>
              </a:rPr>
              <a:t>Down at the cross where my Savior died,</a:t>
            </a:r>
            <a:br>
              <a:rPr lang="en-US" sz="4000" dirty="0">
                <a:latin typeface="Arial Rounded MT Bold" panose="020F0704030504030204" pitchFamily="34" charset="0"/>
              </a:rPr>
            </a:br>
            <a:r>
              <a:rPr lang="en-US" sz="4000" dirty="0">
                <a:latin typeface="Arial Rounded MT Bold" panose="020F0704030504030204" pitchFamily="34" charset="0"/>
              </a:rPr>
              <a:t>Down where for cleansing from sin I cried,</a:t>
            </a:r>
            <a:br>
              <a:rPr lang="en-US" sz="4000" dirty="0">
                <a:latin typeface="Arial Rounded MT Bold" panose="020F0704030504030204" pitchFamily="34" charset="0"/>
              </a:rPr>
            </a:br>
            <a:r>
              <a:rPr lang="en-US" sz="4000" dirty="0">
                <a:latin typeface="Arial Rounded MT Bold" panose="020F0704030504030204" pitchFamily="34" charset="0"/>
              </a:rPr>
              <a:t>There to my heart was the blood applied;</a:t>
            </a:r>
            <a:br>
              <a:rPr lang="en-US" sz="4000" dirty="0">
                <a:latin typeface="Arial Rounded MT Bold" panose="020F0704030504030204" pitchFamily="34" charset="0"/>
              </a:rPr>
            </a:br>
            <a:r>
              <a:rPr lang="en-US" sz="4000" dirty="0">
                <a:latin typeface="Arial Rounded MT Bold" panose="020F0704030504030204" pitchFamily="34" charset="0"/>
              </a:rPr>
              <a:t> Glory To his name</a:t>
            </a:r>
            <a:endParaRPr lang="en-US" sz="6600" dirty="0">
              <a:latin typeface="Arial Rounded MT Bold" panose="020F0704030504030204" pitchFamily="34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0B1C5DD-CB08-4407-9D12-CC2C42B04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357" y="5151666"/>
            <a:ext cx="98606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03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C3DF-39C1-2B38-4665-8AB2545CD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106" y="1274190"/>
            <a:ext cx="9905999" cy="356711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Glory to His Name, glory to His Name!</a:t>
            </a:r>
          </a:p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There to my heart </a:t>
            </a:r>
          </a:p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was the blood applied;</a:t>
            </a:r>
          </a:p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Glory to His Name!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9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0105F5E-5B61-4F51-927C-5B28DB7DD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5882C1C4-D961-459C-91C5-334ABD6E6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16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A7B8B125-A98E-403C-9A7F-494FF789C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00" y="0"/>
            <a:ext cx="11322200" cy="6858000"/>
          </a:xfrm>
          <a:custGeom>
            <a:avLst/>
            <a:gdLst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9092866 w 11593823"/>
              <a:gd name="connsiteY6" fmla="*/ 0 h 6858000"/>
              <a:gd name="connsiteX7" fmla="*/ 11322200 w 11593823"/>
              <a:gd name="connsiteY7" fmla="*/ 0 h 6858000"/>
              <a:gd name="connsiteX8" fmla="*/ 11322198 w 11593823"/>
              <a:gd name="connsiteY8" fmla="*/ 2 h 6858000"/>
              <a:gd name="connsiteX9" fmla="*/ 11593823 w 11593823"/>
              <a:gd name="connsiteY9" fmla="*/ 2 h 6858000"/>
              <a:gd name="connsiteX10" fmla="*/ 11322197 w 11593823"/>
              <a:gd name="connsiteY10" fmla="*/ 4 h 6858000"/>
              <a:gd name="connsiteX11" fmla="*/ 5311608 w 11593823"/>
              <a:gd name="connsiteY11" fmla="*/ 6858000 h 6858000"/>
              <a:gd name="connsiteX12" fmla="*/ 5288856 w 11593823"/>
              <a:gd name="connsiteY12" fmla="*/ 6858000 h 6858000"/>
              <a:gd name="connsiteX13" fmla="*/ 4806770 w 11593823"/>
              <a:gd name="connsiteY13" fmla="*/ 6858000 h 6858000"/>
              <a:gd name="connsiteX14" fmla="*/ 4676142 w 11593823"/>
              <a:gd name="connsiteY14" fmla="*/ 6858000 h 6858000"/>
              <a:gd name="connsiteX15" fmla="*/ 3082273 w 11593823"/>
              <a:gd name="connsiteY15" fmla="*/ 6858000 h 6858000"/>
              <a:gd name="connsiteX16" fmla="*/ 2625273 w 11593823"/>
              <a:gd name="connsiteY16" fmla="*/ 6858000 h 6858000"/>
              <a:gd name="connsiteX17" fmla="*/ 2155010 w 11593823"/>
              <a:gd name="connsiteY17" fmla="*/ 6858000 h 6858000"/>
              <a:gd name="connsiteX18" fmla="*/ 0 w 11593823"/>
              <a:gd name="connsiteY18" fmla="*/ 685800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9092864 w 11593823"/>
              <a:gd name="connsiteY5" fmla="*/ 2 h 6858000"/>
              <a:gd name="connsiteX6" fmla="*/ 11322200 w 11593823"/>
              <a:gd name="connsiteY6" fmla="*/ 0 h 6858000"/>
              <a:gd name="connsiteX7" fmla="*/ 11322198 w 11593823"/>
              <a:gd name="connsiteY7" fmla="*/ 2 h 6858000"/>
              <a:gd name="connsiteX8" fmla="*/ 11593823 w 11593823"/>
              <a:gd name="connsiteY8" fmla="*/ 2 h 6858000"/>
              <a:gd name="connsiteX9" fmla="*/ 11322197 w 11593823"/>
              <a:gd name="connsiteY9" fmla="*/ 4 h 6858000"/>
              <a:gd name="connsiteX10" fmla="*/ 5311608 w 11593823"/>
              <a:gd name="connsiteY10" fmla="*/ 6858000 h 6858000"/>
              <a:gd name="connsiteX11" fmla="*/ 5288856 w 11593823"/>
              <a:gd name="connsiteY11" fmla="*/ 6858000 h 6858000"/>
              <a:gd name="connsiteX12" fmla="*/ 4806770 w 11593823"/>
              <a:gd name="connsiteY12" fmla="*/ 6858000 h 6858000"/>
              <a:gd name="connsiteX13" fmla="*/ 4676142 w 11593823"/>
              <a:gd name="connsiteY13" fmla="*/ 6858000 h 6858000"/>
              <a:gd name="connsiteX14" fmla="*/ 3082273 w 11593823"/>
              <a:gd name="connsiteY14" fmla="*/ 6858000 h 6858000"/>
              <a:gd name="connsiteX15" fmla="*/ 2625273 w 11593823"/>
              <a:gd name="connsiteY15" fmla="*/ 6858000 h 6858000"/>
              <a:gd name="connsiteX16" fmla="*/ 2155010 w 11593823"/>
              <a:gd name="connsiteY16" fmla="*/ 6858000 h 6858000"/>
              <a:gd name="connsiteX17" fmla="*/ 0 w 11593823"/>
              <a:gd name="connsiteY17" fmla="*/ 6858000 h 6858000"/>
              <a:gd name="connsiteX18" fmla="*/ 0 w 11593823"/>
              <a:gd name="connsiteY18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676142 w 11593823"/>
              <a:gd name="connsiteY2" fmla="*/ 0 h 6858000"/>
              <a:gd name="connsiteX3" fmla="*/ 4806770 w 11593823"/>
              <a:gd name="connsiteY3" fmla="*/ 0 h 6858000"/>
              <a:gd name="connsiteX4" fmla="*/ 4806770 w 11593823"/>
              <a:gd name="connsiteY4" fmla="*/ 2 h 6858000"/>
              <a:gd name="connsiteX5" fmla="*/ 11322200 w 11593823"/>
              <a:gd name="connsiteY5" fmla="*/ 0 h 6858000"/>
              <a:gd name="connsiteX6" fmla="*/ 11322198 w 11593823"/>
              <a:gd name="connsiteY6" fmla="*/ 2 h 6858000"/>
              <a:gd name="connsiteX7" fmla="*/ 11593823 w 11593823"/>
              <a:gd name="connsiteY7" fmla="*/ 2 h 6858000"/>
              <a:gd name="connsiteX8" fmla="*/ 11322197 w 11593823"/>
              <a:gd name="connsiteY8" fmla="*/ 4 h 6858000"/>
              <a:gd name="connsiteX9" fmla="*/ 5311608 w 11593823"/>
              <a:gd name="connsiteY9" fmla="*/ 6858000 h 6858000"/>
              <a:gd name="connsiteX10" fmla="*/ 5288856 w 11593823"/>
              <a:gd name="connsiteY10" fmla="*/ 6858000 h 6858000"/>
              <a:gd name="connsiteX11" fmla="*/ 4806770 w 11593823"/>
              <a:gd name="connsiteY11" fmla="*/ 6858000 h 6858000"/>
              <a:gd name="connsiteX12" fmla="*/ 4676142 w 11593823"/>
              <a:gd name="connsiteY12" fmla="*/ 6858000 h 6858000"/>
              <a:gd name="connsiteX13" fmla="*/ 3082273 w 11593823"/>
              <a:gd name="connsiteY13" fmla="*/ 6858000 h 6858000"/>
              <a:gd name="connsiteX14" fmla="*/ 2625273 w 11593823"/>
              <a:gd name="connsiteY14" fmla="*/ 6858000 h 6858000"/>
              <a:gd name="connsiteX15" fmla="*/ 2155010 w 11593823"/>
              <a:gd name="connsiteY15" fmla="*/ 6858000 h 6858000"/>
              <a:gd name="connsiteX16" fmla="*/ 0 w 11593823"/>
              <a:gd name="connsiteY16" fmla="*/ 6858000 h 6858000"/>
              <a:gd name="connsiteX17" fmla="*/ 0 w 11593823"/>
              <a:gd name="connsiteY17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4806770 w 11593823"/>
              <a:gd name="connsiteY3" fmla="*/ 2 h 6858000"/>
              <a:gd name="connsiteX4" fmla="*/ 11322200 w 11593823"/>
              <a:gd name="connsiteY4" fmla="*/ 0 h 6858000"/>
              <a:gd name="connsiteX5" fmla="*/ 11322198 w 11593823"/>
              <a:gd name="connsiteY5" fmla="*/ 2 h 6858000"/>
              <a:gd name="connsiteX6" fmla="*/ 11593823 w 11593823"/>
              <a:gd name="connsiteY6" fmla="*/ 2 h 6858000"/>
              <a:gd name="connsiteX7" fmla="*/ 11322197 w 11593823"/>
              <a:gd name="connsiteY7" fmla="*/ 4 h 6858000"/>
              <a:gd name="connsiteX8" fmla="*/ 5311608 w 11593823"/>
              <a:gd name="connsiteY8" fmla="*/ 6858000 h 6858000"/>
              <a:gd name="connsiteX9" fmla="*/ 5288856 w 11593823"/>
              <a:gd name="connsiteY9" fmla="*/ 6858000 h 6858000"/>
              <a:gd name="connsiteX10" fmla="*/ 4806770 w 11593823"/>
              <a:gd name="connsiteY10" fmla="*/ 6858000 h 6858000"/>
              <a:gd name="connsiteX11" fmla="*/ 4676142 w 11593823"/>
              <a:gd name="connsiteY11" fmla="*/ 6858000 h 6858000"/>
              <a:gd name="connsiteX12" fmla="*/ 3082273 w 11593823"/>
              <a:gd name="connsiteY12" fmla="*/ 6858000 h 6858000"/>
              <a:gd name="connsiteX13" fmla="*/ 2625273 w 11593823"/>
              <a:gd name="connsiteY13" fmla="*/ 6858000 h 6858000"/>
              <a:gd name="connsiteX14" fmla="*/ 2155010 w 11593823"/>
              <a:gd name="connsiteY14" fmla="*/ 6858000 h 6858000"/>
              <a:gd name="connsiteX15" fmla="*/ 0 w 11593823"/>
              <a:gd name="connsiteY15" fmla="*/ 6858000 h 6858000"/>
              <a:gd name="connsiteX16" fmla="*/ 0 w 11593823"/>
              <a:gd name="connsiteY16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4806770 w 11593823"/>
              <a:gd name="connsiteY2" fmla="*/ 0 h 6858000"/>
              <a:gd name="connsiteX3" fmla="*/ 11322200 w 11593823"/>
              <a:gd name="connsiteY3" fmla="*/ 0 h 6858000"/>
              <a:gd name="connsiteX4" fmla="*/ 11322198 w 11593823"/>
              <a:gd name="connsiteY4" fmla="*/ 2 h 6858000"/>
              <a:gd name="connsiteX5" fmla="*/ 11593823 w 11593823"/>
              <a:gd name="connsiteY5" fmla="*/ 2 h 6858000"/>
              <a:gd name="connsiteX6" fmla="*/ 11322197 w 11593823"/>
              <a:gd name="connsiteY6" fmla="*/ 4 h 6858000"/>
              <a:gd name="connsiteX7" fmla="*/ 5311608 w 11593823"/>
              <a:gd name="connsiteY7" fmla="*/ 6858000 h 6858000"/>
              <a:gd name="connsiteX8" fmla="*/ 5288856 w 11593823"/>
              <a:gd name="connsiteY8" fmla="*/ 6858000 h 6858000"/>
              <a:gd name="connsiteX9" fmla="*/ 4806770 w 11593823"/>
              <a:gd name="connsiteY9" fmla="*/ 6858000 h 6858000"/>
              <a:gd name="connsiteX10" fmla="*/ 4676142 w 11593823"/>
              <a:gd name="connsiteY10" fmla="*/ 6858000 h 6858000"/>
              <a:gd name="connsiteX11" fmla="*/ 3082273 w 11593823"/>
              <a:gd name="connsiteY11" fmla="*/ 6858000 h 6858000"/>
              <a:gd name="connsiteX12" fmla="*/ 2625273 w 11593823"/>
              <a:gd name="connsiteY12" fmla="*/ 6858000 h 6858000"/>
              <a:gd name="connsiteX13" fmla="*/ 2155010 w 11593823"/>
              <a:gd name="connsiteY13" fmla="*/ 6858000 h 6858000"/>
              <a:gd name="connsiteX14" fmla="*/ 0 w 11593823"/>
              <a:gd name="connsiteY14" fmla="*/ 6858000 h 6858000"/>
              <a:gd name="connsiteX15" fmla="*/ 0 w 11593823"/>
              <a:gd name="connsiteY15" fmla="*/ 0 h 6858000"/>
              <a:gd name="connsiteX0" fmla="*/ 0 w 11593823"/>
              <a:gd name="connsiteY0" fmla="*/ 0 h 6858000"/>
              <a:gd name="connsiteX1" fmla="*/ 2155010 w 11593823"/>
              <a:gd name="connsiteY1" fmla="*/ 0 h 6858000"/>
              <a:gd name="connsiteX2" fmla="*/ 11322200 w 11593823"/>
              <a:gd name="connsiteY2" fmla="*/ 0 h 6858000"/>
              <a:gd name="connsiteX3" fmla="*/ 11322198 w 11593823"/>
              <a:gd name="connsiteY3" fmla="*/ 2 h 6858000"/>
              <a:gd name="connsiteX4" fmla="*/ 11593823 w 11593823"/>
              <a:gd name="connsiteY4" fmla="*/ 2 h 6858000"/>
              <a:gd name="connsiteX5" fmla="*/ 11322197 w 11593823"/>
              <a:gd name="connsiteY5" fmla="*/ 4 h 6858000"/>
              <a:gd name="connsiteX6" fmla="*/ 5311608 w 11593823"/>
              <a:gd name="connsiteY6" fmla="*/ 6858000 h 6858000"/>
              <a:gd name="connsiteX7" fmla="*/ 5288856 w 11593823"/>
              <a:gd name="connsiteY7" fmla="*/ 6858000 h 6858000"/>
              <a:gd name="connsiteX8" fmla="*/ 4806770 w 11593823"/>
              <a:gd name="connsiteY8" fmla="*/ 6858000 h 6858000"/>
              <a:gd name="connsiteX9" fmla="*/ 4676142 w 11593823"/>
              <a:gd name="connsiteY9" fmla="*/ 6858000 h 6858000"/>
              <a:gd name="connsiteX10" fmla="*/ 3082273 w 11593823"/>
              <a:gd name="connsiteY10" fmla="*/ 6858000 h 6858000"/>
              <a:gd name="connsiteX11" fmla="*/ 2625273 w 11593823"/>
              <a:gd name="connsiteY11" fmla="*/ 6858000 h 6858000"/>
              <a:gd name="connsiteX12" fmla="*/ 2155010 w 11593823"/>
              <a:gd name="connsiteY12" fmla="*/ 6858000 h 6858000"/>
              <a:gd name="connsiteX13" fmla="*/ 0 w 11593823"/>
              <a:gd name="connsiteY13" fmla="*/ 6858000 h 6858000"/>
              <a:gd name="connsiteX14" fmla="*/ 0 w 11593823"/>
              <a:gd name="connsiteY14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3082273 w 11593823"/>
              <a:gd name="connsiteY9" fmla="*/ 6858000 h 6858000"/>
              <a:gd name="connsiteX10" fmla="*/ 2625273 w 11593823"/>
              <a:gd name="connsiteY10" fmla="*/ 6858000 h 6858000"/>
              <a:gd name="connsiteX11" fmla="*/ 2155010 w 11593823"/>
              <a:gd name="connsiteY11" fmla="*/ 6858000 h 6858000"/>
              <a:gd name="connsiteX12" fmla="*/ 0 w 11593823"/>
              <a:gd name="connsiteY12" fmla="*/ 6858000 h 6858000"/>
              <a:gd name="connsiteX13" fmla="*/ 0 w 11593823"/>
              <a:gd name="connsiteY13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625273 w 11593823"/>
              <a:gd name="connsiteY9" fmla="*/ 6858000 h 6858000"/>
              <a:gd name="connsiteX10" fmla="*/ 2155010 w 11593823"/>
              <a:gd name="connsiteY10" fmla="*/ 6858000 h 6858000"/>
              <a:gd name="connsiteX11" fmla="*/ 0 w 11593823"/>
              <a:gd name="connsiteY11" fmla="*/ 6858000 h 6858000"/>
              <a:gd name="connsiteX12" fmla="*/ 0 w 11593823"/>
              <a:gd name="connsiteY12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2155010 w 11593823"/>
              <a:gd name="connsiteY9" fmla="*/ 6858000 h 6858000"/>
              <a:gd name="connsiteX10" fmla="*/ 0 w 11593823"/>
              <a:gd name="connsiteY10" fmla="*/ 6858000 h 6858000"/>
              <a:gd name="connsiteX11" fmla="*/ 0 w 11593823"/>
              <a:gd name="connsiteY11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806770 w 11593823"/>
              <a:gd name="connsiteY7" fmla="*/ 6858000 h 6858000"/>
              <a:gd name="connsiteX8" fmla="*/ 4676142 w 11593823"/>
              <a:gd name="connsiteY8" fmla="*/ 6858000 h 6858000"/>
              <a:gd name="connsiteX9" fmla="*/ 0 w 11593823"/>
              <a:gd name="connsiteY9" fmla="*/ 6858000 h 6858000"/>
              <a:gd name="connsiteX10" fmla="*/ 0 w 11593823"/>
              <a:gd name="connsiteY10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4676142 w 11593823"/>
              <a:gd name="connsiteY7" fmla="*/ 6858000 h 6858000"/>
              <a:gd name="connsiteX8" fmla="*/ 0 w 11593823"/>
              <a:gd name="connsiteY8" fmla="*/ 6858000 h 6858000"/>
              <a:gd name="connsiteX9" fmla="*/ 0 w 11593823"/>
              <a:gd name="connsiteY9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5288856 w 11593823"/>
              <a:gd name="connsiteY6" fmla="*/ 6858000 h 6858000"/>
              <a:gd name="connsiteX7" fmla="*/ 0 w 11593823"/>
              <a:gd name="connsiteY7" fmla="*/ 6858000 h 6858000"/>
              <a:gd name="connsiteX8" fmla="*/ 0 w 11593823"/>
              <a:gd name="connsiteY8" fmla="*/ 0 h 6858000"/>
              <a:gd name="connsiteX0" fmla="*/ 0 w 11593823"/>
              <a:gd name="connsiteY0" fmla="*/ 0 h 6858000"/>
              <a:gd name="connsiteX1" fmla="*/ 11322200 w 11593823"/>
              <a:gd name="connsiteY1" fmla="*/ 0 h 6858000"/>
              <a:gd name="connsiteX2" fmla="*/ 11322198 w 11593823"/>
              <a:gd name="connsiteY2" fmla="*/ 2 h 6858000"/>
              <a:gd name="connsiteX3" fmla="*/ 11593823 w 11593823"/>
              <a:gd name="connsiteY3" fmla="*/ 2 h 6858000"/>
              <a:gd name="connsiteX4" fmla="*/ 11322197 w 11593823"/>
              <a:gd name="connsiteY4" fmla="*/ 4 h 6858000"/>
              <a:gd name="connsiteX5" fmla="*/ 5311608 w 11593823"/>
              <a:gd name="connsiteY5" fmla="*/ 6858000 h 6858000"/>
              <a:gd name="connsiteX6" fmla="*/ 0 w 11593823"/>
              <a:gd name="connsiteY6" fmla="*/ 6858000 h 6858000"/>
              <a:gd name="connsiteX7" fmla="*/ 0 w 11593823"/>
              <a:gd name="connsiteY7" fmla="*/ 0 h 6858000"/>
              <a:gd name="connsiteX0" fmla="*/ 0 w 11322200"/>
              <a:gd name="connsiteY0" fmla="*/ 0 h 6858000"/>
              <a:gd name="connsiteX1" fmla="*/ 11322200 w 11322200"/>
              <a:gd name="connsiteY1" fmla="*/ 0 h 6858000"/>
              <a:gd name="connsiteX2" fmla="*/ 11322198 w 11322200"/>
              <a:gd name="connsiteY2" fmla="*/ 2 h 6858000"/>
              <a:gd name="connsiteX3" fmla="*/ 11322197 w 11322200"/>
              <a:gd name="connsiteY3" fmla="*/ 4 h 6858000"/>
              <a:gd name="connsiteX4" fmla="*/ 5311608 w 11322200"/>
              <a:gd name="connsiteY4" fmla="*/ 6858000 h 6858000"/>
              <a:gd name="connsiteX5" fmla="*/ 0 w 11322200"/>
              <a:gd name="connsiteY5" fmla="*/ 6858000 h 6858000"/>
              <a:gd name="connsiteX6" fmla="*/ 0 w 11322200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322200" h="6858000">
                <a:moveTo>
                  <a:pt x="0" y="0"/>
                </a:moveTo>
                <a:lnTo>
                  <a:pt x="11322200" y="0"/>
                </a:lnTo>
                <a:lnTo>
                  <a:pt x="11322198" y="2"/>
                </a:lnTo>
                <a:cubicBezTo>
                  <a:pt x="11322198" y="3"/>
                  <a:pt x="11322197" y="3"/>
                  <a:pt x="11322197" y="4"/>
                </a:cubicBezTo>
                <a:lnTo>
                  <a:pt x="5311608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Isolated twigs and flowers on a white surface">
            <a:extLst>
              <a:ext uri="{FF2B5EF4-FFF2-40B4-BE49-F238E27FC236}">
                <a16:creationId xmlns:a16="http://schemas.microsoft.com/office/drawing/2014/main" id="{B2C50AD3-2F67-C0F2-D98E-F8C047359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l="15045" r="15046" b="2"/>
          <a:stretch/>
        </p:blipFill>
        <p:spPr>
          <a:xfrm>
            <a:off x="5318308" y="10"/>
            <a:ext cx="6873692" cy="6857990"/>
          </a:xfrm>
          <a:custGeom>
            <a:avLst/>
            <a:gdLst/>
            <a:ahLst/>
            <a:cxnLst/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20BD2B-90F1-0919-2D2D-C6A5DBFA9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0" y="125520"/>
            <a:ext cx="8477237" cy="4174632"/>
          </a:xfrm>
        </p:spPr>
        <p:txBody>
          <a:bodyPr anchor="t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latin typeface="Arial Rounded MT Bold" panose="020F0704030504030204" pitchFamily="34" charset="0"/>
              </a:rPr>
              <a:t>I am so wondrously saved from sin,</a:t>
            </a:r>
            <a:br>
              <a:rPr lang="en-US" sz="4000" dirty="0">
                <a:latin typeface="Arial Rounded MT Bold" panose="020F0704030504030204" pitchFamily="34" charset="0"/>
              </a:rPr>
            </a:br>
            <a:r>
              <a:rPr lang="en-US" sz="4000" dirty="0">
                <a:latin typeface="Arial Rounded MT Bold" panose="020F0704030504030204" pitchFamily="34" charset="0"/>
              </a:rPr>
              <a:t>Jesus so sweetly abides within;</a:t>
            </a:r>
            <a:br>
              <a:rPr lang="en-US" sz="4000" dirty="0">
                <a:latin typeface="Arial Rounded MT Bold" panose="020F0704030504030204" pitchFamily="34" charset="0"/>
              </a:rPr>
            </a:br>
            <a:r>
              <a:rPr lang="en-US" sz="4000" dirty="0">
                <a:latin typeface="Arial Rounded MT Bold" panose="020F0704030504030204" pitchFamily="34" charset="0"/>
              </a:rPr>
              <a:t>There at the cross where He took me in</a:t>
            </a:r>
            <a:br>
              <a:rPr lang="en-US" sz="4000" dirty="0">
                <a:latin typeface="Arial Rounded MT Bold" panose="020F0704030504030204" pitchFamily="34" charset="0"/>
              </a:rPr>
            </a:br>
            <a:r>
              <a:rPr lang="en-US" sz="4000" dirty="0">
                <a:latin typeface="Arial Rounded MT Bold" panose="020F0704030504030204" pitchFamily="34" charset="0"/>
              </a:rPr>
              <a:t>Glory to His Name!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0B1C5DD-CB08-4407-9D12-CC2C42B04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88357" y="5151666"/>
            <a:ext cx="98606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23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2C3DF-39C1-2B38-4665-8AB2545CD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106" y="1274190"/>
            <a:ext cx="9905999" cy="356711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Glory to His Name, glory to His Name!</a:t>
            </a:r>
          </a:p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There to my heart </a:t>
            </a:r>
          </a:p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was the blood applied;</a:t>
            </a:r>
          </a:p>
          <a:p>
            <a:pPr marL="0" indent="0">
              <a:buNone/>
            </a:pPr>
            <a:r>
              <a:rPr lang="en-US" sz="4000" dirty="0">
                <a:latin typeface="Arial Rounded MT Bold" panose="020F0704030504030204" pitchFamily="34" charset="0"/>
              </a:rPr>
              <a:t>Glory to His Name!</a:t>
            </a:r>
          </a:p>
          <a:p>
            <a:pPr marL="0" indent="0">
              <a:buNone/>
            </a:pP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797340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AnalogousFromRegularSeedRightStep">
      <a:dk1>
        <a:srgbClr val="000000"/>
      </a:dk1>
      <a:lt1>
        <a:srgbClr val="FFFFFF"/>
      </a:lt1>
      <a:dk2>
        <a:srgbClr val="34381F"/>
      </a:dk2>
      <a:lt2>
        <a:srgbClr val="E2E6E8"/>
      </a:lt2>
      <a:accent1>
        <a:srgbClr val="C3724D"/>
      </a:accent1>
      <a:accent2>
        <a:srgbClr val="B1923B"/>
      </a:accent2>
      <a:accent3>
        <a:srgbClr val="9BAB43"/>
      </a:accent3>
      <a:accent4>
        <a:srgbClr val="6EB13B"/>
      </a:accent4>
      <a:accent5>
        <a:srgbClr val="4AB848"/>
      </a:accent5>
      <a:accent6>
        <a:srgbClr val="3BB16A"/>
      </a:accent6>
      <a:hlink>
        <a:srgbClr val="3A8BB0"/>
      </a:hlink>
      <a:folHlink>
        <a:srgbClr val="7F7F7F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118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Rounded MT Bold</vt:lpstr>
      <vt:lpstr>Walbaum Display</vt:lpstr>
      <vt:lpstr>RegattaVTI</vt:lpstr>
      <vt:lpstr>Glory to his name</vt:lpstr>
      <vt:lpstr>Down at the cross where my Savior died, Down where for cleansing from sin I cried, There to my heart was the blood applied;  Glory To his name</vt:lpstr>
      <vt:lpstr>PowerPoint Presentation</vt:lpstr>
      <vt:lpstr>I am so wondrously saved from sin, Jesus so sweetly abides within; There at the cross where He took me in Glory to His Name!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Glory to his name</dc:title>
  <dc:creator>Vanessa</dc:creator>
  <cp:lastModifiedBy>Vanessa</cp:lastModifiedBy>
  <cp:revision>1</cp:revision>
  <dcterms:created xsi:type="dcterms:W3CDTF">2023-03-18T17:01:28Z</dcterms:created>
  <dcterms:modified xsi:type="dcterms:W3CDTF">2023-03-18T17:54:06Z</dcterms:modified>
</cp:coreProperties>
</file>