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0" r:id="rId5"/>
    <p:sldId id="263" r:id="rId6"/>
    <p:sldId id="26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0" d="100"/>
          <a:sy n="50" d="100"/>
        </p:scale>
        <p:origin x="48"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FD74B-9E51-336E-364F-A8136A31E7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8BAF55-F6AF-95D0-81B9-B0B812EC6E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E40C23-4945-507B-488E-95CBA939464E}"/>
              </a:ext>
            </a:extLst>
          </p:cNvPr>
          <p:cNvSpPr>
            <a:spLocks noGrp="1"/>
          </p:cNvSpPr>
          <p:nvPr>
            <p:ph type="dt" sz="half" idx="10"/>
          </p:nvPr>
        </p:nvSpPr>
        <p:spPr/>
        <p:txBody>
          <a:bodyPr/>
          <a:lstStyle/>
          <a:p>
            <a:fld id="{1E069CBA-7444-4A7E-BE1B-3FA81B166281}" type="datetimeFigureOut">
              <a:rPr lang="en-US" smtClean="0"/>
              <a:t>4/1/2023</a:t>
            </a:fld>
            <a:endParaRPr lang="en-US"/>
          </a:p>
        </p:txBody>
      </p:sp>
      <p:sp>
        <p:nvSpPr>
          <p:cNvPr id="5" name="Footer Placeholder 4">
            <a:extLst>
              <a:ext uri="{FF2B5EF4-FFF2-40B4-BE49-F238E27FC236}">
                <a16:creationId xmlns:a16="http://schemas.microsoft.com/office/drawing/2014/main" id="{1431485B-057C-896E-B56E-C20ABD25F2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A07376-EB53-1246-EF55-3E1A5893338C}"/>
              </a:ext>
            </a:extLst>
          </p:cNvPr>
          <p:cNvSpPr>
            <a:spLocks noGrp="1"/>
          </p:cNvSpPr>
          <p:nvPr>
            <p:ph type="sldNum" sz="quarter" idx="12"/>
          </p:nvPr>
        </p:nvSpPr>
        <p:spPr/>
        <p:txBody>
          <a:bodyPr/>
          <a:lstStyle/>
          <a:p>
            <a:fld id="{088FD210-17E3-4D3B-901C-A0D3A4F4FE5E}" type="slidenum">
              <a:rPr lang="en-US" smtClean="0"/>
              <a:t>‹#›</a:t>
            </a:fld>
            <a:endParaRPr lang="en-US"/>
          </a:p>
        </p:txBody>
      </p:sp>
    </p:spTree>
    <p:extLst>
      <p:ext uri="{BB962C8B-B14F-4D97-AF65-F5344CB8AC3E}">
        <p14:creationId xmlns:p14="http://schemas.microsoft.com/office/powerpoint/2010/main" val="1164971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787EE-09FD-D7FE-5997-A9DED0CFBC8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5337E27-882B-3976-3BA7-6879D2F79CF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D09B00-055F-3816-9A74-C027AB236488}"/>
              </a:ext>
            </a:extLst>
          </p:cNvPr>
          <p:cNvSpPr>
            <a:spLocks noGrp="1"/>
          </p:cNvSpPr>
          <p:nvPr>
            <p:ph type="dt" sz="half" idx="10"/>
          </p:nvPr>
        </p:nvSpPr>
        <p:spPr/>
        <p:txBody>
          <a:bodyPr/>
          <a:lstStyle/>
          <a:p>
            <a:fld id="{1E069CBA-7444-4A7E-BE1B-3FA81B166281}" type="datetimeFigureOut">
              <a:rPr lang="en-US" smtClean="0"/>
              <a:t>4/1/2023</a:t>
            </a:fld>
            <a:endParaRPr lang="en-US"/>
          </a:p>
        </p:txBody>
      </p:sp>
      <p:sp>
        <p:nvSpPr>
          <p:cNvPr id="5" name="Footer Placeholder 4">
            <a:extLst>
              <a:ext uri="{FF2B5EF4-FFF2-40B4-BE49-F238E27FC236}">
                <a16:creationId xmlns:a16="http://schemas.microsoft.com/office/drawing/2014/main" id="{B9424E9C-B4AB-CE2E-8806-CAD95E1D3A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4CBB41-4199-26CA-F6DA-61C4D52A8631}"/>
              </a:ext>
            </a:extLst>
          </p:cNvPr>
          <p:cNvSpPr>
            <a:spLocks noGrp="1"/>
          </p:cNvSpPr>
          <p:nvPr>
            <p:ph type="sldNum" sz="quarter" idx="12"/>
          </p:nvPr>
        </p:nvSpPr>
        <p:spPr/>
        <p:txBody>
          <a:bodyPr/>
          <a:lstStyle/>
          <a:p>
            <a:fld id="{088FD210-17E3-4D3B-901C-A0D3A4F4FE5E}" type="slidenum">
              <a:rPr lang="en-US" smtClean="0"/>
              <a:t>‹#›</a:t>
            </a:fld>
            <a:endParaRPr lang="en-US"/>
          </a:p>
        </p:txBody>
      </p:sp>
    </p:spTree>
    <p:extLst>
      <p:ext uri="{BB962C8B-B14F-4D97-AF65-F5344CB8AC3E}">
        <p14:creationId xmlns:p14="http://schemas.microsoft.com/office/powerpoint/2010/main" val="2631507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E2EC12-B4D7-D80C-02B4-8962B91BDD8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27F38D4-3021-A831-BE73-4E036FC5CE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AC2DA9-F2F0-A9C3-C050-D12168E660A8}"/>
              </a:ext>
            </a:extLst>
          </p:cNvPr>
          <p:cNvSpPr>
            <a:spLocks noGrp="1"/>
          </p:cNvSpPr>
          <p:nvPr>
            <p:ph type="dt" sz="half" idx="10"/>
          </p:nvPr>
        </p:nvSpPr>
        <p:spPr/>
        <p:txBody>
          <a:bodyPr/>
          <a:lstStyle/>
          <a:p>
            <a:fld id="{1E069CBA-7444-4A7E-BE1B-3FA81B166281}" type="datetimeFigureOut">
              <a:rPr lang="en-US" smtClean="0"/>
              <a:t>4/1/2023</a:t>
            </a:fld>
            <a:endParaRPr lang="en-US"/>
          </a:p>
        </p:txBody>
      </p:sp>
      <p:sp>
        <p:nvSpPr>
          <p:cNvPr id="5" name="Footer Placeholder 4">
            <a:extLst>
              <a:ext uri="{FF2B5EF4-FFF2-40B4-BE49-F238E27FC236}">
                <a16:creationId xmlns:a16="http://schemas.microsoft.com/office/drawing/2014/main" id="{D4F59931-305D-08F1-DD31-6ED2C3F088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F433D6-4CAD-8C94-9DD2-98C5724D3738}"/>
              </a:ext>
            </a:extLst>
          </p:cNvPr>
          <p:cNvSpPr>
            <a:spLocks noGrp="1"/>
          </p:cNvSpPr>
          <p:nvPr>
            <p:ph type="sldNum" sz="quarter" idx="12"/>
          </p:nvPr>
        </p:nvSpPr>
        <p:spPr/>
        <p:txBody>
          <a:bodyPr/>
          <a:lstStyle/>
          <a:p>
            <a:fld id="{088FD210-17E3-4D3B-901C-A0D3A4F4FE5E}" type="slidenum">
              <a:rPr lang="en-US" smtClean="0"/>
              <a:t>‹#›</a:t>
            </a:fld>
            <a:endParaRPr lang="en-US"/>
          </a:p>
        </p:txBody>
      </p:sp>
    </p:spTree>
    <p:extLst>
      <p:ext uri="{BB962C8B-B14F-4D97-AF65-F5344CB8AC3E}">
        <p14:creationId xmlns:p14="http://schemas.microsoft.com/office/powerpoint/2010/main" val="202340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A27A8-06AA-772C-FD31-31E903BB2B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1168CE-7A66-1F53-DE04-D45002DA14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71FA71-876D-1053-B69E-62D205A765A1}"/>
              </a:ext>
            </a:extLst>
          </p:cNvPr>
          <p:cNvSpPr>
            <a:spLocks noGrp="1"/>
          </p:cNvSpPr>
          <p:nvPr>
            <p:ph type="dt" sz="half" idx="10"/>
          </p:nvPr>
        </p:nvSpPr>
        <p:spPr/>
        <p:txBody>
          <a:bodyPr/>
          <a:lstStyle/>
          <a:p>
            <a:fld id="{1E069CBA-7444-4A7E-BE1B-3FA81B166281}" type="datetimeFigureOut">
              <a:rPr lang="en-US" smtClean="0"/>
              <a:t>4/1/2023</a:t>
            </a:fld>
            <a:endParaRPr lang="en-US"/>
          </a:p>
        </p:txBody>
      </p:sp>
      <p:sp>
        <p:nvSpPr>
          <p:cNvPr id="5" name="Footer Placeholder 4">
            <a:extLst>
              <a:ext uri="{FF2B5EF4-FFF2-40B4-BE49-F238E27FC236}">
                <a16:creationId xmlns:a16="http://schemas.microsoft.com/office/drawing/2014/main" id="{869188BE-55ED-872A-E515-1490876411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1B94EA-C47C-E030-302B-DA1EEAEC7681}"/>
              </a:ext>
            </a:extLst>
          </p:cNvPr>
          <p:cNvSpPr>
            <a:spLocks noGrp="1"/>
          </p:cNvSpPr>
          <p:nvPr>
            <p:ph type="sldNum" sz="quarter" idx="12"/>
          </p:nvPr>
        </p:nvSpPr>
        <p:spPr/>
        <p:txBody>
          <a:bodyPr/>
          <a:lstStyle/>
          <a:p>
            <a:fld id="{088FD210-17E3-4D3B-901C-A0D3A4F4FE5E}" type="slidenum">
              <a:rPr lang="en-US" smtClean="0"/>
              <a:t>‹#›</a:t>
            </a:fld>
            <a:endParaRPr lang="en-US"/>
          </a:p>
        </p:txBody>
      </p:sp>
    </p:spTree>
    <p:extLst>
      <p:ext uri="{BB962C8B-B14F-4D97-AF65-F5344CB8AC3E}">
        <p14:creationId xmlns:p14="http://schemas.microsoft.com/office/powerpoint/2010/main" val="1485623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7C31E-48E6-EDEE-FBB3-5CA7D9A6BB6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D5587A-695D-E911-E6F6-AC06E43389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DE13D9-0653-8F85-BD96-B9ABEA137C72}"/>
              </a:ext>
            </a:extLst>
          </p:cNvPr>
          <p:cNvSpPr>
            <a:spLocks noGrp="1"/>
          </p:cNvSpPr>
          <p:nvPr>
            <p:ph type="dt" sz="half" idx="10"/>
          </p:nvPr>
        </p:nvSpPr>
        <p:spPr/>
        <p:txBody>
          <a:bodyPr/>
          <a:lstStyle/>
          <a:p>
            <a:fld id="{1E069CBA-7444-4A7E-BE1B-3FA81B166281}" type="datetimeFigureOut">
              <a:rPr lang="en-US" smtClean="0"/>
              <a:t>4/1/2023</a:t>
            </a:fld>
            <a:endParaRPr lang="en-US"/>
          </a:p>
        </p:txBody>
      </p:sp>
      <p:sp>
        <p:nvSpPr>
          <p:cNvPr id="5" name="Footer Placeholder 4">
            <a:extLst>
              <a:ext uri="{FF2B5EF4-FFF2-40B4-BE49-F238E27FC236}">
                <a16:creationId xmlns:a16="http://schemas.microsoft.com/office/drawing/2014/main" id="{E28E2E2A-73D3-D3AA-EF78-B5098A3E56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9223A0-B6BF-83CD-84BE-5F3B0E2197FF}"/>
              </a:ext>
            </a:extLst>
          </p:cNvPr>
          <p:cNvSpPr>
            <a:spLocks noGrp="1"/>
          </p:cNvSpPr>
          <p:nvPr>
            <p:ph type="sldNum" sz="quarter" idx="12"/>
          </p:nvPr>
        </p:nvSpPr>
        <p:spPr/>
        <p:txBody>
          <a:bodyPr/>
          <a:lstStyle/>
          <a:p>
            <a:fld id="{088FD210-17E3-4D3B-901C-A0D3A4F4FE5E}" type="slidenum">
              <a:rPr lang="en-US" smtClean="0"/>
              <a:t>‹#›</a:t>
            </a:fld>
            <a:endParaRPr lang="en-US"/>
          </a:p>
        </p:txBody>
      </p:sp>
    </p:spTree>
    <p:extLst>
      <p:ext uri="{BB962C8B-B14F-4D97-AF65-F5344CB8AC3E}">
        <p14:creationId xmlns:p14="http://schemas.microsoft.com/office/powerpoint/2010/main" val="3545221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89562-7CA1-DB6C-FC95-4F307F75FF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3F6663-E24B-BD24-4251-2FD753F1FB6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A0A5BD-5C46-3F24-45F1-2882A85C243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7EFA4EE-48E8-8527-1DCB-206610B8CADD}"/>
              </a:ext>
            </a:extLst>
          </p:cNvPr>
          <p:cNvSpPr>
            <a:spLocks noGrp="1"/>
          </p:cNvSpPr>
          <p:nvPr>
            <p:ph type="dt" sz="half" idx="10"/>
          </p:nvPr>
        </p:nvSpPr>
        <p:spPr/>
        <p:txBody>
          <a:bodyPr/>
          <a:lstStyle/>
          <a:p>
            <a:fld id="{1E069CBA-7444-4A7E-BE1B-3FA81B166281}" type="datetimeFigureOut">
              <a:rPr lang="en-US" smtClean="0"/>
              <a:t>4/1/2023</a:t>
            </a:fld>
            <a:endParaRPr lang="en-US"/>
          </a:p>
        </p:txBody>
      </p:sp>
      <p:sp>
        <p:nvSpPr>
          <p:cNvPr id="6" name="Footer Placeholder 5">
            <a:extLst>
              <a:ext uri="{FF2B5EF4-FFF2-40B4-BE49-F238E27FC236}">
                <a16:creationId xmlns:a16="http://schemas.microsoft.com/office/drawing/2014/main" id="{DB03AC39-A470-521A-F811-051C83A8EF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C7FD39-1017-257F-DBCD-3148FFD2AC69}"/>
              </a:ext>
            </a:extLst>
          </p:cNvPr>
          <p:cNvSpPr>
            <a:spLocks noGrp="1"/>
          </p:cNvSpPr>
          <p:nvPr>
            <p:ph type="sldNum" sz="quarter" idx="12"/>
          </p:nvPr>
        </p:nvSpPr>
        <p:spPr/>
        <p:txBody>
          <a:bodyPr/>
          <a:lstStyle/>
          <a:p>
            <a:fld id="{088FD210-17E3-4D3B-901C-A0D3A4F4FE5E}" type="slidenum">
              <a:rPr lang="en-US" smtClean="0"/>
              <a:t>‹#›</a:t>
            </a:fld>
            <a:endParaRPr lang="en-US"/>
          </a:p>
        </p:txBody>
      </p:sp>
    </p:spTree>
    <p:extLst>
      <p:ext uri="{BB962C8B-B14F-4D97-AF65-F5344CB8AC3E}">
        <p14:creationId xmlns:p14="http://schemas.microsoft.com/office/powerpoint/2010/main" val="1036723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F5D3A-8CA8-9475-E90B-BB9502976D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910FD88-7570-9D66-0027-F3D7B8DCB6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923A8C9-4A3B-1AF5-4A15-4A17B912426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9D44F5-0A6C-F642-56E4-DEA9C45B29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94419B-3267-B5F1-7549-E3C7008D2D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3DA1D09-5D5E-31AE-7165-81D4D9E07043}"/>
              </a:ext>
            </a:extLst>
          </p:cNvPr>
          <p:cNvSpPr>
            <a:spLocks noGrp="1"/>
          </p:cNvSpPr>
          <p:nvPr>
            <p:ph type="dt" sz="half" idx="10"/>
          </p:nvPr>
        </p:nvSpPr>
        <p:spPr/>
        <p:txBody>
          <a:bodyPr/>
          <a:lstStyle/>
          <a:p>
            <a:fld id="{1E069CBA-7444-4A7E-BE1B-3FA81B166281}" type="datetimeFigureOut">
              <a:rPr lang="en-US" smtClean="0"/>
              <a:t>4/1/2023</a:t>
            </a:fld>
            <a:endParaRPr lang="en-US"/>
          </a:p>
        </p:txBody>
      </p:sp>
      <p:sp>
        <p:nvSpPr>
          <p:cNvPr id="8" name="Footer Placeholder 7">
            <a:extLst>
              <a:ext uri="{FF2B5EF4-FFF2-40B4-BE49-F238E27FC236}">
                <a16:creationId xmlns:a16="http://schemas.microsoft.com/office/drawing/2014/main" id="{37120F1D-C5CF-3DB3-4475-903D9BF32BA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795802-19A2-D7D2-11AF-1AFAAE6A8762}"/>
              </a:ext>
            </a:extLst>
          </p:cNvPr>
          <p:cNvSpPr>
            <a:spLocks noGrp="1"/>
          </p:cNvSpPr>
          <p:nvPr>
            <p:ph type="sldNum" sz="quarter" idx="12"/>
          </p:nvPr>
        </p:nvSpPr>
        <p:spPr/>
        <p:txBody>
          <a:bodyPr/>
          <a:lstStyle/>
          <a:p>
            <a:fld id="{088FD210-17E3-4D3B-901C-A0D3A4F4FE5E}" type="slidenum">
              <a:rPr lang="en-US" smtClean="0"/>
              <a:t>‹#›</a:t>
            </a:fld>
            <a:endParaRPr lang="en-US"/>
          </a:p>
        </p:txBody>
      </p:sp>
    </p:spTree>
    <p:extLst>
      <p:ext uri="{BB962C8B-B14F-4D97-AF65-F5344CB8AC3E}">
        <p14:creationId xmlns:p14="http://schemas.microsoft.com/office/powerpoint/2010/main" val="243429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F861E-3EC8-2A28-F263-29DEA6DE965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90038DD-3BF3-A3E8-1CA7-6863103DAC81}"/>
              </a:ext>
            </a:extLst>
          </p:cNvPr>
          <p:cNvSpPr>
            <a:spLocks noGrp="1"/>
          </p:cNvSpPr>
          <p:nvPr>
            <p:ph type="dt" sz="half" idx="10"/>
          </p:nvPr>
        </p:nvSpPr>
        <p:spPr/>
        <p:txBody>
          <a:bodyPr/>
          <a:lstStyle/>
          <a:p>
            <a:fld id="{1E069CBA-7444-4A7E-BE1B-3FA81B166281}" type="datetimeFigureOut">
              <a:rPr lang="en-US" smtClean="0"/>
              <a:t>4/1/2023</a:t>
            </a:fld>
            <a:endParaRPr lang="en-US"/>
          </a:p>
        </p:txBody>
      </p:sp>
      <p:sp>
        <p:nvSpPr>
          <p:cNvPr id="4" name="Footer Placeholder 3">
            <a:extLst>
              <a:ext uri="{FF2B5EF4-FFF2-40B4-BE49-F238E27FC236}">
                <a16:creationId xmlns:a16="http://schemas.microsoft.com/office/drawing/2014/main" id="{015B2CF5-F721-9F74-F372-342CF146CB4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248ADF-FD30-92EB-F132-4AB04F90C6F5}"/>
              </a:ext>
            </a:extLst>
          </p:cNvPr>
          <p:cNvSpPr>
            <a:spLocks noGrp="1"/>
          </p:cNvSpPr>
          <p:nvPr>
            <p:ph type="sldNum" sz="quarter" idx="12"/>
          </p:nvPr>
        </p:nvSpPr>
        <p:spPr/>
        <p:txBody>
          <a:bodyPr/>
          <a:lstStyle/>
          <a:p>
            <a:fld id="{088FD210-17E3-4D3B-901C-A0D3A4F4FE5E}" type="slidenum">
              <a:rPr lang="en-US" smtClean="0"/>
              <a:t>‹#›</a:t>
            </a:fld>
            <a:endParaRPr lang="en-US"/>
          </a:p>
        </p:txBody>
      </p:sp>
    </p:spTree>
    <p:extLst>
      <p:ext uri="{BB962C8B-B14F-4D97-AF65-F5344CB8AC3E}">
        <p14:creationId xmlns:p14="http://schemas.microsoft.com/office/powerpoint/2010/main" val="4138084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5A6395-A6AD-BDE3-316A-149180F0454F}"/>
              </a:ext>
            </a:extLst>
          </p:cNvPr>
          <p:cNvSpPr>
            <a:spLocks noGrp="1"/>
          </p:cNvSpPr>
          <p:nvPr>
            <p:ph type="dt" sz="half" idx="10"/>
          </p:nvPr>
        </p:nvSpPr>
        <p:spPr/>
        <p:txBody>
          <a:bodyPr/>
          <a:lstStyle/>
          <a:p>
            <a:fld id="{1E069CBA-7444-4A7E-BE1B-3FA81B166281}" type="datetimeFigureOut">
              <a:rPr lang="en-US" smtClean="0"/>
              <a:t>4/1/2023</a:t>
            </a:fld>
            <a:endParaRPr lang="en-US"/>
          </a:p>
        </p:txBody>
      </p:sp>
      <p:sp>
        <p:nvSpPr>
          <p:cNvPr id="3" name="Footer Placeholder 2">
            <a:extLst>
              <a:ext uri="{FF2B5EF4-FFF2-40B4-BE49-F238E27FC236}">
                <a16:creationId xmlns:a16="http://schemas.microsoft.com/office/drawing/2014/main" id="{76E53A13-BF85-419B-E205-1CB9A5D2469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D2DACED-A4E9-1C0B-B0F4-36CAF508EED0}"/>
              </a:ext>
            </a:extLst>
          </p:cNvPr>
          <p:cNvSpPr>
            <a:spLocks noGrp="1"/>
          </p:cNvSpPr>
          <p:nvPr>
            <p:ph type="sldNum" sz="quarter" idx="12"/>
          </p:nvPr>
        </p:nvSpPr>
        <p:spPr/>
        <p:txBody>
          <a:bodyPr/>
          <a:lstStyle/>
          <a:p>
            <a:fld id="{088FD210-17E3-4D3B-901C-A0D3A4F4FE5E}" type="slidenum">
              <a:rPr lang="en-US" smtClean="0"/>
              <a:t>‹#›</a:t>
            </a:fld>
            <a:endParaRPr lang="en-US"/>
          </a:p>
        </p:txBody>
      </p:sp>
    </p:spTree>
    <p:extLst>
      <p:ext uri="{BB962C8B-B14F-4D97-AF65-F5344CB8AC3E}">
        <p14:creationId xmlns:p14="http://schemas.microsoft.com/office/powerpoint/2010/main" val="1791724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FE7E-409F-3B18-79A6-002D16B637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5CE06D-A8E5-6132-8076-D99C26D250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132813-96AE-6EE9-3DCE-49B8EC1062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A788C8-6703-A2C4-D569-565204B6E65A}"/>
              </a:ext>
            </a:extLst>
          </p:cNvPr>
          <p:cNvSpPr>
            <a:spLocks noGrp="1"/>
          </p:cNvSpPr>
          <p:nvPr>
            <p:ph type="dt" sz="half" idx="10"/>
          </p:nvPr>
        </p:nvSpPr>
        <p:spPr/>
        <p:txBody>
          <a:bodyPr/>
          <a:lstStyle/>
          <a:p>
            <a:fld id="{1E069CBA-7444-4A7E-BE1B-3FA81B166281}" type="datetimeFigureOut">
              <a:rPr lang="en-US" smtClean="0"/>
              <a:t>4/1/2023</a:t>
            </a:fld>
            <a:endParaRPr lang="en-US"/>
          </a:p>
        </p:txBody>
      </p:sp>
      <p:sp>
        <p:nvSpPr>
          <p:cNvPr id="6" name="Footer Placeholder 5">
            <a:extLst>
              <a:ext uri="{FF2B5EF4-FFF2-40B4-BE49-F238E27FC236}">
                <a16:creationId xmlns:a16="http://schemas.microsoft.com/office/drawing/2014/main" id="{6E638E32-2DE1-909A-F1B5-28B18AC491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CEBFF6-CC8D-2B76-6D1C-A3D4651CDF76}"/>
              </a:ext>
            </a:extLst>
          </p:cNvPr>
          <p:cNvSpPr>
            <a:spLocks noGrp="1"/>
          </p:cNvSpPr>
          <p:nvPr>
            <p:ph type="sldNum" sz="quarter" idx="12"/>
          </p:nvPr>
        </p:nvSpPr>
        <p:spPr/>
        <p:txBody>
          <a:bodyPr/>
          <a:lstStyle/>
          <a:p>
            <a:fld id="{088FD210-17E3-4D3B-901C-A0D3A4F4FE5E}" type="slidenum">
              <a:rPr lang="en-US" smtClean="0"/>
              <a:t>‹#›</a:t>
            </a:fld>
            <a:endParaRPr lang="en-US"/>
          </a:p>
        </p:txBody>
      </p:sp>
    </p:spTree>
    <p:extLst>
      <p:ext uri="{BB962C8B-B14F-4D97-AF65-F5344CB8AC3E}">
        <p14:creationId xmlns:p14="http://schemas.microsoft.com/office/powerpoint/2010/main" val="159002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0F113-5B4F-8196-9294-BF2134E9F8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2877A67-8546-AC4C-DFBB-7F34ABAAE0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0066BC6-5BC3-7732-E224-BB2EBBDE81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5C652A-89B3-4142-F864-362CF1CE99B6}"/>
              </a:ext>
            </a:extLst>
          </p:cNvPr>
          <p:cNvSpPr>
            <a:spLocks noGrp="1"/>
          </p:cNvSpPr>
          <p:nvPr>
            <p:ph type="dt" sz="half" idx="10"/>
          </p:nvPr>
        </p:nvSpPr>
        <p:spPr/>
        <p:txBody>
          <a:bodyPr/>
          <a:lstStyle/>
          <a:p>
            <a:fld id="{1E069CBA-7444-4A7E-BE1B-3FA81B166281}" type="datetimeFigureOut">
              <a:rPr lang="en-US" smtClean="0"/>
              <a:t>4/1/2023</a:t>
            </a:fld>
            <a:endParaRPr lang="en-US"/>
          </a:p>
        </p:txBody>
      </p:sp>
      <p:sp>
        <p:nvSpPr>
          <p:cNvPr id="6" name="Footer Placeholder 5">
            <a:extLst>
              <a:ext uri="{FF2B5EF4-FFF2-40B4-BE49-F238E27FC236}">
                <a16:creationId xmlns:a16="http://schemas.microsoft.com/office/drawing/2014/main" id="{6162C875-EEC9-3056-1C39-84435F263F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8D2F02-FB62-7C87-35C1-24ED4D29B939}"/>
              </a:ext>
            </a:extLst>
          </p:cNvPr>
          <p:cNvSpPr>
            <a:spLocks noGrp="1"/>
          </p:cNvSpPr>
          <p:nvPr>
            <p:ph type="sldNum" sz="quarter" idx="12"/>
          </p:nvPr>
        </p:nvSpPr>
        <p:spPr/>
        <p:txBody>
          <a:bodyPr/>
          <a:lstStyle/>
          <a:p>
            <a:fld id="{088FD210-17E3-4D3B-901C-A0D3A4F4FE5E}" type="slidenum">
              <a:rPr lang="en-US" smtClean="0"/>
              <a:t>‹#›</a:t>
            </a:fld>
            <a:endParaRPr lang="en-US"/>
          </a:p>
        </p:txBody>
      </p:sp>
    </p:spTree>
    <p:extLst>
      <p:ext uri="{BB962C8B-B14F-4D97-AF65-F5344CB8AC3E}">
        <p14:creationId xmlns:p14="http://schemas.microsoft.com/office/powerpoint/2010/main" val="4261408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D629E8-01D1-2F71-03DC-A0558B7289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807CF1-7175-2A77-A7CD-E2D80A7585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BC4A8C-637B-7925-6EFB-FC53F21BA1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069CBA-7444-4A7E-BE1B-3FA81B166281}" type="datetimeFigureOut">
              <a:rPr lang="en-US" smtClean="0"/>
              <a:t>4/1/2023</a:t>
            </a:fld>
            <a:endParaRPr lang="en-US"/>
          </a:p>
        </p:txBody>
      </p:sp>
      <p:sp>
        <p:nvSpPr>
          <p:cNvPr id="5" name="Footer Placeholder 4">
            <a:extLst>
              <a:ext uri="{FF2B5EF4-FFF2-40B4-BE49-F238E27FC236}">
                <a16:creationId xmlns:a16="http://schemas.microsoft.com/office/drawing/2014/main" id="{68E37959-1700-C8C6-9F22-FD900D3D31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2EEAD7F-540D-14BF-884B-3FB44847D7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8FD210-17E3-4D3B-901C-A0D3A4F4FE5E}" type="slidenum">
              <a:rPr lang="en-US" smtClean="0"/>
              <a:t>‹#›</a:t>
            </a:fld>
            <a:endParaRPr lang="en-US"/>
          </a:p>
        </p:txBody>
      </p:sp>
    </p:spTree>
    <p:extLst>
      <p:ext uri="{BB962C8B-B14F-4D97-AF65-F5344CB8AC3E}">
        <p14:creationId xmlns:p14="http://schemas.microsoft.com/office/powerpoint/2010/main" val="1749733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0A2B7F3-65A0-4CC5-8310-3252C59E02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40C379-81FE-21A2-E93B-21AFCDAE501E}"/>
              </a:ext>
            </a:extLst>
          </p:cNvPr>
          <p:cNvSpPr>
            <a:spLocks noGrp="1"/>
          </p:cNvSpPr>
          <p:nvPr>
            <p:ph type="ctrTitle"/>
          </p:nvPr>
        </p:nvSpPr>
        <p:spPr>
          <a:xfrm>
            <a:off x="838200" y="3950725"/>
            <a:ext cx="10515600" cy="1132696"/>
          </a:xfrm>
        </p:spPr>
        <p:txBody>
          <a:bodyPr>
            <a:normAutofit/>
          </a:bodyPr>
          <a:lstStyle/>
          <a:p>
            <a:r>
              <a:rPr lang="en-US" sz="4400" dirty="0">
                <a:latin typeface="Dreaming Outloud Script Pro" panose="020B0604020202020204" pitchFamily="66" charset="0"/>
                <a:cs typeface="Dreaming Outloud Script Pro" panose="020B0604020202020204" pitchFamily="66" charset="0"/>
              </a:rPr>
              <a:t>I Just </a:t>
            </a:r>
            <a:r>
              <a:rPr lang="en-US" sz="4400" dirty="0" err="1">
                <a:latin typeface="Dreaming Outloud Script Pro" panose="020B0604020202020204" pitchFamily="66" charset="0"/>
                <a:cs typeface="Dreaming Outloud Script Pro" panose="020B0604020202020204" pitchFamily="66" charset="0"/>
              </a:rPr>
              <a:t>Wanna</a:t>
            </a:r>
            <a:r>
              <a:rPr lang="en-US" sz="4400" dirty="0">
                <a:latin typeface="Dreaming Outloud Script Pro" panose="020B0604020202020204" pitchFamily="66" charset="0"/>
                <a:cs typeface="Dreaming Outloud Script Pro" panose="020B0604020202020204" pitchFamily="66" charset="0"/>
              </a:rPr>
              <a:t> Praise</a:t>
            </a:r>
          </a:p>
        </p:txBody>
      </p:sp>
      <p:sp>
        <p:nvSpPr>
          <p:cNvPr id="3" name="Subtitle 2">
            <a:extLst>
              <a:ext uri="{FF2B5EF4-FFF2-40B4-BE49-F238E27FC236}">
                <a16:creationId xmlns:a16="http://schemas.microsoft.com/office/drawing/2014/main" id="{EC503252-51A6-C16B-322B-1EA2731595F3}"/>
              </a:ext>
            </a:extLst>
          </p:cNvPr>
          <p:cNvSpPr>
            <a:spLocks noGrp="1"/>
          </p:cNvSpPr>
          <p:nvPr>
            <p:ph type="subTitle" idx="1"/>
          </p:nvPr>
        </p:nvSpPr>
        <p:spPr>
          <a:xfrm>
            <a:off x="838200" y="5145583"/>
            <a:ext cx="10515600" cy="1132696"/>
          </a:xfrm>
        </p:spPr>
        <p:txBody>
          <a:bodyPr>
            <a:normAutofit/>
          </a:bodyPr>
          <a:lstStyle/>
          <a:p>
            <a:r>
              <a:rPr lang="en-US" dirty="0">
                <a:latin typeface="Dreaming Outloud Script Pro" panose="03050502040304050704" pitchFamily="66" charset="0"/>
                <a:cs typeface="Dreaming Outloud Script Pro" panose="03050502040304050704" pitchFamily="66" charset="0"/>
              </a:rPr>
              <a:t>By </a:t>
            </a:r>
            <a:r>
              <a:rPr lang="en-US" dirty="0" err="1">
                <a:latin typeface="Dreaming Outloud Script Pro" panose="03050502040304050704" pitchFamily="66" charset="0"/>
                <a:cs typeface="Dreaming Outloud Script Pro" panose="03050502040304050704" pitchFamily="66" charset="0"/>
              </a:rPr>
              <a:t>Maurette</a:t>
            </a:r>
            <a:r>
              <a:rPr lang="en-US" dirty="0">
                <a:latin typeface="Dreaming Outloud Script Pro" panose="03050502040304050704" pitchFamily="66" charset="0"/>
                <a:cs typeface="Dreaming Outloud Script Pro" panose="03050502040304050704" pitchFamily="66" charset="0"/>
              </a:rPr>
              <a:t> Brown Clark</a:t>
            </a:r>
          </a:p>
        </p:txBody>
      </p:sp>
      <p:pic>
        <p:nvPicPr>
          <p:cNvPr id="4" name="Picture 3">
            <a:extLst>
              <a:ext uri="{FF2B5EF4-FFF2-40B4-BE49-F238E27FC236}">
                <a16:creationId xmlns:a16="http://schemas.microsoft.com/office/drawing/2014/main" id="{49DD9C77-03CE-0F33-1ACA-1D4E8DC4B90E}"/>
              </a:ext>
            </a:extLst>
          </p:cNvPr>
          <p:cNvPicPr>
            <a:picLocks noChangeAspect="1"/>
          </p:cNvPicPr>
          <p:nvPr/>
        </p:nvPicPr>
        <p:blipFill rotWithShape="1">
          <a:blip r:embed="rId2"/>
          <a:srcRect t="2346" b="4938"/>
          <a:stretch/>
        </p:blipFill>
        <p:spPr>
          <a:xfrm>
            <a:off x="1420261" y="304800"/>
            <a:ext cx="9392179" cy="3672406"/>
          </a:xfrm>
          <a:custGeom>
            <a:avLst/>
            <a:gdLst/>
            <a:ahLst/>
            <a:cxnLst/>
            <a:rect l="l" t="t" r="r" b="b"/>
            <a:pathLst>
              <a:path w="9392179" h="3672406">
                <a:moveTo>
                  <a:pt x="8328426" y="0"/>
                </a:moveTo>
                <a:cubicBezTo>
                  <a:pt x="8306669" y="212063"/>
                  <a:pt x="8209966" y="234386"/>
                  <a:pt x="8156780" y="365530"/>
                </a:cubicBezTo>
                <a:cubicBezTo>
                  <a:pt x="8193044" y="376692"/>
                  <a:pt x="8224472" y="390643"/>
                  <a:pt x="8255900" y="396224"/>
                </a:cubicBezTo>
                <a:cubicBezTo>
                  <a:pt x="8379195" y="424127"/>
                  <a:pt x="8497654" y="496675"/>
                  <a:pt x="8608861" y="619448"/>
                </a:cubicBezTo>
                <a:cubicBezTo>
                  <a:pt x="8693475" y="711528"/>
                  <a:pt x="8785341" y="750593"/>
                  <a:pt x="8877208" y="756173"/>
                </a:cubicBezTo>
                <a:cubicBezTo>
                  <a:pt x="8923141" y="758964"/>
                  <a:pt x="8971492" y="761754"/>
                  <a:pt x="9012590" y="795238"/>
                </a:cubicBezTo>
                <a:cubicBezTo>
                  <a:pt x="9053688" y="828721"/>
                  <a:pt x="9133466" y="814770"/>
                  <a:pt x="9106875" y="996140"/>
                </a:cubicBezTo>
                <a:cubicBezTo>
                  <a:pt x="9210828" y="1068688"/>
                  <a:pt x="9167313" y="1283542"/>
                  <a:pt x="9215663" y="1417476"/>
                </a:cubicBezTo>
                <a:cubicBezTo>
                  <a:pt x="9268849" y="1565363"/>
                  <a:pt x="9300277" y="1746734"/>
                  <a:pt x="9370386" y="1872297"/>
                </a:cubicBezTo>
                <a:cubicBezTo>
                  <a:pt x="9396979" y="1916942"/>
                  <a:pt x="9396979" y="1967168"/>
                  <a:pt x="9382473" y="2014603"/>
                </a:cubicBezTo>
                <a:cubicBezTo>
                  <a:pt x="9355881" y="2115054"/>
                  <a:pt x="9322035" y="2201554"/>
                  <a:pt x="9276102" y="2268521"/>
                </a:cubicBezTo>
                <a:cubicBezTo>
                  <a:pt x="9106875" y="2514068"/>
                  <a:pt x="8932811" y="2756825"/>
                  <a:pt x="8746660" y="2949356"/>
                </a:cubicBezTo>
                <a:cubicBezTo>
                  <a:pt x="8536335" y="3169790"/>
                  <a:pt x="8304251" y="3289774"/>
                  <a:pt x="8069749" y="3384644"/>
                </a:cubicBezTo>
                <a:cubicBezTo>
                  <a:pt x="7624922" y="3566014"/>
                  <a:pt x="7172842" y="3632982"/>
                  <a:pt x="6713509" y="3649724"/>
                </a:cubicBezTo>
                <a:cubicBezTo>
                  <a:pt x="6406482" y="3660885"/>
                  <a:pt x="6101872" y="3674836"/>
                  <a:pt x="5794844" y="3672046"/>
                </a:cubicBezTo>
                <a:cubicBezTo>
                  <a:pt x="5526498" y="3669256"/>
                  <a:pt x="5258151" y="3638562"/>
                  <a:pt x="4987387" y="3599498"/>
                </a:cubicBezTo>
                <a:cubicBezTo>
                  <a:pt x="4636843" y="3546482"/>
                  <a:pt x="3362799" y="3312096"/>
                  <a:pt x="2920390" y="3220016"/>
                </a:cubicBezTo>
                <a:cubicBezTo>
                  <a:pt x="2702811" y="3175371"/>
                  <a:pt x="1498875" y="2762406"/>
                  <a:pt x="1472282" y="2695438"/>
                </a:cubicBezTo>
                <a:cubicBezTo>
                  <a:pt x="1554478" y="2650793"/>
                  <a:pt x="1634257" y="2728922"/>
                  <a:pt x="1721289" y="2681487"/>
                </a:cubicBezTo>
                <a:cubicBezTo>
                  <a:pt x="1571401" y="2578245"/>
                  <a:pt x="1399756" y="2625681"/>
                  <a:pt x="1257121" y="2555923"/>
                </a:cubicBezTo>
                <a:cubicBezTo>
                  <a:pt x="1259538" y="2488955"/>
                  <a:pt x="1322394" y="2508488"/>
                  <a:pt x="1332064" y="2463843"/>
                </a:cubicBezTo>
                <a:cubicBezTo>
                  <a:pt x="1061300" y="2335488"/>
                  <a:pt x="759108" y="2341069"/>
                  <a:pt x="483508" y="2229457"/>
                </a:cubicBezTo>
                <a:cubicBezTo>
                  <a:pt x="734932" y="2184812"/>
                  <a:pt x="981521" y="2232247"/>
                  <a:pt x="1235363" y="2240618"/>
                </a:cubicBezTo>
                <a:cubicBezTo>
                  <a:pt x="1211188" y="2182021"/>
                  <a:pt x="1167672" y="2187602"/>
                  <a:pt x="1138662" y="2168069"/>
                </a:cubicBezTo>
                <a:cubicBezTo>
                  <a:pt x="1099981" y="2142957"/>
                  <a:pt x="1068553" y="2120635"/>
                  <a:pt x="1092728" y="2056458"/>
                </a:cubicBezTo>
                <a:cubicBezTo>
                  <a:pt x="1116903" y="1995071"/>
                  <a:pt x="1085475" y="1978329"/>
                  <a:pt x="1039542" y="1956007"/>
                </a:cubicBezTo>
                <a:cubicBezTo>
                  <a:pt x="923501" y="1894620"/>
                  <a:pt x="795371" y="1914152"/>
                  <a:pt x="674494" y="1894620"/>
                </a:cubicBezTo>
                <a:cubicBezTo>
                  <a:pt x="618891" y="1886249"/>
                  <a:pt x="529441" y="1900200"/>
                  <a:pt x="514936" y="1852765"/>
                </a:cubicBezTo>
                <a:cubicBezTo>
                  <a:pt x="464168" y="1699298"/>
                  <a:pt x="362631" y="1743943"/>
                  <a:pt x="268347" y="1735572"/>
                </a:cubicBezTo>
                <a:cubicBezTo>
                  <a:pt x="171646" y="1727201"/>
                  <a:pt x="152305" y="1657444"/>
                  <a:pt x="200656" y="1529089"/>
                </a:cubicBezTo>
                <a:cubicBezTo>
                  <a:pt x="149887" y="1467702"/>
                  <a:pt x="65273" y="1537459"/>
                  <a:pt x="0" y="1453750"/>
                </a:cubicBezTo>
                <a:cubicBezTo>
                  <a:pt x="502848" y="1411896"/>
                  <a:pt x="993609" y="1450960"/>
                  <a:pt x="1479534" y="1330977"/>
                </a:cubicBezTo>
                <a:cubicBezTo>
                  <a:pt x="1324812" y="1336557"/>
                  <a:pt x="1172507" y="1286332"/>
                  <a:pt x="1017784" y="1317025"/>
                </a:cubicBezTo>
                <a:cubicBezTo>
                  <a:pt x="993609" y="1322606"/>
                  <a:pt x="964599" y="1317025"/>
                  <a:pt x="940423" y="1311445"/>
                </a:cubicBezTo>
                <a:cubicBezTo>
                  <a:pt x="913830" y="1305864"/>
                  <a:pt x="889655" y="1294703"/>
                  <a:pt x="889655" y="1255638"/>
                </a:cubicBezTo>
                <a:cubicBezTo>
                  <a:pt x="889655" y="1227735"/>
                  <a:pt x="908995" y="1213784"/>
                  <a:pt x="928335" y="1202623"/>
                </a:cubicBezTo>
                <a:cubicBezTo>
                  <a:pt x="981521" y="1171929"/>
                  <a:pt x="1039542" y="1163558"/>
                  <a:pt x="1092728" y="1194252"/>
                </a:cubicBezTo>
                <a:cubicBezTo>
                  <a:pt x="1153167" y="1227735"/>
                  <a:pt x="1201518" y="1219364"/>
                  <a:pt x="1247451" y="1160768"/>
                </a:cubicBezTo>
                <a:cubicBezTo>
                  <a:pt x="1307889" y="1085430"/>
                  <a:pt x="1394920" y="1113333"/>
                  <a:pt x="1467447" y="1088220"/>
                </a:cubicBezTo>
                <a:cubicBezTo>
                  <a:pt x="1547226" y="1063107"/>
                  <a:pt x="1631840" y="1077059"/>
                  <a:pt x="1735794" y="1032414"/>
                </a:cubicBezTo>
                <a:cubicBezTo>
                  <a:pt x="1559313" y="982188"/>
                  <a:pt x="1397338" y="1057527"/>
                  <a:pt x="1218440" y="1007301"/>
                </a:cubicBezTo>
                <a:cubicBezTo>
                  <a:pt x="1290966" y="937543"/>
                  <a:pt x="1356240" y="957076"/>
                  <a:pt x="1416678" y="945914"/>
                </a:cubicBezTo>
                <a:cubicBezTo>
                  <a:pt x="1489204" y="931963"/>
                  <a:pt x="1561731" y="929172"/>
                  <a:pt x="1634257" y="915221"/>
                </a:cubicBezTo>
                <a:cubicBezTo>
                  <a:pt x="1701949" y="904060"/>
                  <a:pt x="1767223" y="884528"/>
                  <a:pt x="1834914" y="873366"/>
                </a:cubicBezTo>
                <a:cubicBezTo>
                  <a:pt x="1900187" y="862205"/>
                  <a:pt x="1967878" y="876157"/>
                  <a:pt x="2028317" y="814770"/>
                </a:cubicBezTo>
                <a:cubicBezTo>
                  <a:pt x="1863924" y="691996"/>
                  <a:pt x="1677773" y="750593"/>
                  <a:pt x="1484370" y="719899"/>
                </a:cubicBezTo>
                <a:cubicBezTo>
                  <a:pt x="1535138" y="661303"/>
                  <a:pt x="1588324" y="672464"/>
                  <a:pt x="1631840" y="655722"/>
                </a:cubicBezTo>
                <a:cubicBezTo>
                  <a:pt x="1651180" y="650142"/>
                  <a:pt x="1675355" y="650142"/>
                  <a:pt x="1682608" y="622239"/>
                </a:cubicBezTo>
                <a:cubicBezTo>
                  <a:pt x="1692278" y="585965"/>
                  <a:pt x="1670520" y="563642"/>
                  <a:pt x="1646344" y="552481"/>
                </a:cubicBezTo>
                <a:cubicBezTo>
                  <a:pt x="1537556" y="499465"/>
                  <a:pt x="1421514" y="471562"/>
                  <a:pt x="1305472" y="443659"/>
                </a:cubicBezTo>
                <a:cubicBezTo>
                  <a:pt x="1240198" y="429707"/>
                  <a:pt x="1170090" y="438078"/>
                  <a:pt x="1112068" y="393433"/>
                </a:cubicBezTo>
                <a:cubicBezTo>
                  <a:pt x="1324812" y="200902"/>
                  <a:pt x="1561731" y="237176"/>
                  <a:pt x="1801068" y="248337"/>
                </a:cubicBezTo>
                <a:cubicBezTo>
                  <a:pt x="2190293" y="265079"/>
                  <a:pt x="2579516" y="281821"/>
                  <a:pt x="2971158" y="253918"/>
                </a:cubicBezTo>
                <a:cubicBezTo>
                  <a:pt x="3287854" y="200902"/>
                  <a:pt x="3609388" y="195322"/>
                  <a:pt x="3930923" y="175789"/>
                </a:cubicBezTo>
                <a:cubicBezTo>
                  <a:pt x="4283882" y="150677"/>
                  <a:pt x="4641678" y="170209"/>
                  <a:pt x="4997057" y="172999"/>
                </a:cubicBezTo>
                <a:cubicBezTo>
                  <a:pt x="5253316" y="175789"/>
                  <a:pt x="5511992" y="200902"/>
                  <a:pt x="5768252" y="178580"/>
                </a:cubicBezTo>
                <a:cubicBezTo>
                  <a:pt x="6068027" y="153467"/>
                  <a:pt x="6372637" y="172999"/>
                  <a:pt x="6674829" y="164628"/>
                </a:cubicBezTo>
                <a:cubicBezTo>
                  <a:pt x="6810212" y="161838"/>
                  <a:pt x="6945593" y="139515"/>
                  <a:pt x="7080976" y="122774"/>
                </a:cubicBezTo>
                <a:cubicBezTo>
                  <a:pt x="7334817" y="89290"/>
                  <a:pt x="7591076" y="44645"/>
                  <a:pt x="7847336" y="58596"/>
                </a:cubicBezTo>
                <a:cubicBezTo>
                  <a:pt x="8006894" y="66967"/>
                  <a:pt x="8164034" y="66967"/>
                  <a:pt x="8328426" y="0"/>
                </a:cubicBezTo>
                <a:close/>
              </a:path>
            </a:pathLst>
          </a:custGeom>
        </p:spPr>
      </p:pic>
    </p:spTree>
    <p:extLst>
      <p:ext uri="{BB962C8B-B14F-4D97-AF65-F5344CB8AC3E}">
        <p14:creationId xmlns:p14="http://schemas.microsoft.com/office/powerpoint/2010/main" val="3947101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0" name="Rectangle 60">
            <a:extLst>
              <a:ext uri="{FF2B5EF4-FFF2-40B4-BE49-F238E27FC236}">
                <a16:creationId xmlns:a16="http://schemas.microsoft.com/office/drawing/2014/main" id="{65219498-D544-41AC-98FE-8F956EF66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62">
            <a:extLst>
              <a:ext uri="{FF2B5EF4-FFF2-40B4-BE49-F238E27FC236}">
                <a16:creationId xmlns:a16="http://schemas.microsoft.com/office/drawing/2014/main" id="{F500DBFC-17A9-4E0A-AEE2-A49F9AEEF0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66C09E-3009-8951-366B-83AB2ECA4DF9}"/>
              </a:ext>
            </a:extLst>
          </p:cNvPr>
          <p:cNvSpPr>
            <a:spLocks noGrp="1"/>
          </p:cNvSpPr>
          <p:nvPr>
            <p:ph type="title"/>
          </p:nvPr>
        </p:nvSpPr>
        <p:spPr>
          <a:xfrm>
            <a:off x="152400" y="304800"/>
            <a:ext cx="5938578" cy="6075680"/>
          </a:xfrm>
        </p:spPr>
        <p:txBody>
          <a:bodyPr vert="horz" lIns="91440" tIns="45720" rIns="91440" bIns="45720" rtlCol="0" anchor="t">
            <a:normAutofit/>
          </a:bodyPr>
          <a:lstStyle/>
          <a:p>
            <a:pPr>
              <a:lnSpc>
                <a:spcPct val="100000"/>
              </a:lnSpc>
              <a:spcBef>
                <a:spcPts val="600"/>
              </a:spcBef>
              <a:spcAft>
                <a:spcPts val="1200"/>
              </a:spcAft>
            </a:pPr>
            <a:r>
              <a:rPr lang="en-US" sz="3600" kern="1200" dirty="0">
                <a:solidFill>
                  <a:schemeClr val="tx2"/>
                </a:solidFill>
                <a:latin typeface="+mj-lt"/>
                <a:ea typeface="+mj-ea"/>
                <a:cs typeface="+mj-cs"/>
              </a:rPr>
              <a:t>I just want to praise you </a:t>
            </a:r>
            <a:br>
              <a:rPr lang="en-US" sz="3600" kern="1200" dirty="0">
                <a:solidFill>
                  <a:schemeClr val="tx2"/>
                </a:solidFill>
                <a:latin typeface="+mj-lt"/>
                <a:ea typeface="+mj-ea"/>
                <a:cs typeface="+mj-cs"/>
              </a:rPr>
            </a:br>
            <a:r>
              <a:rPr lang="en-US" sz="3600" kern="1200" dirty="0">
                <a:solidFill>
                  <a:schemeClr val="tx2"/>
                </a:solidFill>
                <a:latin typeface="+mj-lt"/>
                <a:ea typeface="+mj-ea"/>
                <a:cs typeface="+mj-cs"/>
              </a:rPr>
              <a:t>Forever and ever and ever</a:t>
            </a:r>
            <a:br>
              <a:rPr lang="en-US" sz="3600" kern="1200" dirty="0">
                <a:solidFill>
                  <a:schemeClr val="tx2"/>
                </a:solidFill>
                <a:latin typeface="+mj-lt"/>
                <a:ea typeface="+mj-ea"/>
                <a:cs typeface="+mj-cs"/>
              </a:rPr>
            </a:br>
            <a:r>
              <a:rPr lang="en-US" sz="3600" kern="1200" dirty="0">
                <a:solidFill>
                  <a:schemeClr val="tx2"/>
                </a:solidFill>
                <a:latin typeface="+mj-lt"/>
                <a:ea typeface="+mj-ea"/>
                <a:cs typeface="+mj-cs"/>
              </a:rPr>
              <a:t>For all you've done, done for me</a:t>
            </a:r>
            <a:br>
              <a:rPr lang="en-US" sz="3600" dirty="0">
                <a:solidFill>
                  <a:schemeClr val="tx2"/>
                </a:solidFill>
              </a:rPr>
            </a:br>
            <a:br>
              <a:rPr lang="en-US" sz="3600" dirty="0">
                <a:solidFill>
                  <a:schemeClr val="tx2"/>
                </a:solidFill>
              </a:rPr>
            </a:br>
            <a:r>
              <a:rPr lang="en-US" sz="3600" dirty="0">
                <a:solidFill>
                  <a:schemeClr val="tx2"/>
                </a:solidFill>
              </a:rPr>
              <a:t>Blessings and glory and honor </a:t>
            </a:r>
            <a:br>
              <a:rPr lang="en-US" sz="3600" dirty="0">
                <a:solidFill>
                  <a:schemeClr val="tx2"/>
                </a:solidFill>
              </a:rPr>
            </a:br>
            <a:r>
              <a:rPr lang="en-US" sz="3600" dirty="0">
                <a:solidFill>
                  <a:schemeClr val="tx2"/>
                </a:solidFill>
              </a:rPr>
              <a:t>They all belong to you</a:t>
            </a:r>
            <a:br>
              <a:rPr lang="en-US" sz="3600" dirty="0">
                <a:solidFill>
                  <a:schemeClr val="tx2"/>
                </a:solidFill>
              </a:rPr>
            </a:br>
            <a:r>
              <a:rPr lang="en-US" sz="3600" dirty="0">
                <a:solidFill>
                  <a:schemeClr val="tx2"/>
                </a:solidFill>
              </a:rPr>
              <a:t>Thank you Jesus for blessing me!</a:t>
            </a:r>
            <a:endParaRPr lang="en-US" sz="4000" kern="1200" dirty="0">
              <a:solidFill>
                <a:schemeClr val="tx2"/>
              </a:solidFill>
              <a:latin typeface="+mj-lt"/>
              <a:ea typeface="+mj-ea"/>
              <a:cs typeface="+mj-cs"/>
            </a:endParaRPr>
          </a:p>
        </p:txBody>
      </p:sp>
      <p:grpSp>
        <p:nvGrpSpPr>
          <p:cNvPr id="72" name="Group 64">
            <a:extLst>
              <a:ext uri="{FF2B5EF4-FFF2-40B4-BE49-F238E27FC236}">
                <a16:creationId xmlns:a16="http://schemas.microsoft.com/office/drawing/2014/main" id="{D74613BB-817C-4C4F-8A24-4936F2F064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1023" y="52996"/>
            <a:ext cx="6093363" cy="6805005"/>
            <a:chOff x="6101023" y="52996"/>
            <a:chExt cx="6093363" cy="6805005"/>
          </a:xfrm>
        </p:grpSpPr>
        <p:sp>
          <p:nvSpPr>
            <p:cNvPr id="66" name="Freeform: Shape 65">
              <a:extLst>
                <a:ext uri="{FF2B5EF4-FFF2-40B4-BE49-F238E27FC236}">
                  <a16:creationId xmlns:a16="http://schemas.microsoft.com/office/drawing/2014/main" id="{926C820D-9A01-44F0-AE18-C2DAB089B8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3517682 w 5890490"/>
                <a:gd name="connsiteY0" fmla="*/ 0 h 6578439"/>
                <a:gd name="connsiteX1" fmla="*/ 5849513 w 5890490"/>
                <a:gd name="connsiteY1" fmla="*/ 841730 h 6578439"/>
                <a:gd name="connsiteX2" fmla="*/ 5890490 w 5890490"/>
                <a:gd name="connsiteY2" fmla="*/ 879060 h 6578439"/>
                <a:gd name="connsiteX3" fmla="*/ 5890490 w 5890490"/>
                <a:gd name="connsiteY3" fmla="*/ 1816052 h 6578439"/>
                <a:gd name="connsiteX4" fmla="*/ 5856961 w 5890490"/>
                <a:gd name="connsiteY4" fmla="*/ 1771023 h 6578439"/>
                <a:gd name="connsiteX5" fmla="*/ 5655397 w 5890490"/>
                <a:gd name="connsiteY5" fmla="*/ 1548813 h 6578439"/>
                <a:gd name="connsiteX6" fmla="*/ 3517682 w 5890490"/>
                <a:gd name="connsiteY6" fmla="*/ 658717 h 6578439"/>
                <a:gd name="connsiteX7" fmla="*/ 2395696 w 5890490"/>
                <a:gd name="connsiteY7" fmla="*/ 850721 h 6578439"/>
                <a:gd name="connsiteX8" fmla="*/ 1519955 w 5890490"/>
                <a:gd name="connsiteY8" fmla="*/ 1450441 h 6578439"/>
                <a:gd name="connsiteX9" fmla="*/ 1223630 w 5890490"/>
                <a:gd name="connsiteY9" fmla="*/ 1841430 h 6578439"/>
                <a:gd name="connsiteX10" fmla="*/ 1075857 w 5890490"/>
                <a:gd name="connsiteY10" fmla="*/ 2329343 h 6578439"/>
                <a:gd name="connsiteX11" fmla="*/ 731010 w 5890490"/>
                <a:gd name="connsiteY11" fmla="*/ 3483744 h 6578439"/>
                <a:gd name="connsiteX12" fmla="*/ 741000 w 5890490"/>
                <a:gd name="connsiteY12" fmla="*/ 4479719 h 6578439"/>
                <a:gd name="connsiteX13" fmla="*/ 1315615 w 5890490"/>
                <a:gd name="connsiteY13" fmla="*/ 5443827 h 6578439"/>
                <a:gd name="connsiteX14" fmla="*/ 2277503 w 5890490"/>
                <a:gd name="connsiteY14" fmla="*/ 6259386 h 6578439"/>
                <a:gd name="connsiteX15" fmla="*/ 3439448 w 5890490"/>
                <a:gd name="connsiteY15" fmla="*/ 6551739 h 6578439"/>
                <a:gd name="connsiteX16" fmla="*/ 4408732 w 5890490"/>
                <a:gd name="connsiteY16" fmla="*/ 6255172 h 6578439"/>
                <a:gd name="connsiteX17" fmla="*/ 5343243 w 5890490"/>
                <a:gd name="connsiteY17" fmla="*/ 5442509 h 6578439"/>
                <a:gd name="connsiteX18" fmla="*/ 5745566 w 5890490"/>
                <a:gd name="connsiteY18" fmla="*/ 5056656 h 6578439"/>
                <a:gd name="connsiteX19" fmla="*/ 5890490 w 5890490"/>
                <a:gd name="connsiteY19" fmla="*/ 4920880 h 6578439"/>
                <a:gd name="connsiteX20" fmla="*/ 5890490 w 5890490"/>
                <a:gd name="connsiteY20" fmla="*/ 5821966 h 6578439"/>
                <a:gd name="connsiteX21" fmla="*/ 5802002 w 5890490"/>
                <a:gd name="connsiteY21" fmla="*/ 5907904 h 6578439"/>
                <a:gd name="connsiteX22" fmla="*/ 5294358 w 5890490"/>
                <a:gd name="connsiteY22" fmla="*/ 6397505 h 6578439"/>
                <a:gd name="connsiteX23" fmla="*/ 5077178 w 5890490"/>
                <a:gd name="connsiteY23" fmla="*/ 6578439 h 6578439"/>
                <a:gd name="connsiteX24" fmla="*/ 1567290 w 5890490"/>
                <a:gd name="connsiteY24" fmla="*/ 6578439 h 6578439"/>
                <a:gd name="connsiteX25" fmla="*/ 1508588 w 5890490"/>
                <a:gd name="connsiteY25" fmla="*/ 6535186 h 6578439"/>
                <a:gd name="connsiteX26" fmla="*/ 826498 w 5890490"/>
                <a:gd name="connsiteY26" fmla="*/ 5876034 h 6578439"/>
                <a:gd name="connsiteX27" fmla="*/ 122403 w 5890490"/>
                <a:gd name="connsiteY27" fmla="*/ 3255655 h 6578439"/>
                <a:gd name="connsiteX28" fmla="*/ 1061197 w 5890490"/>
                <a:gd name="connsiteY28" fmla="*/ 984650 h 6578439"/>
                <a:gd name="connsiteX29" fmla="*/ 3517682 w 5890490"/>
                <a:gd name="connsiteY29"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90490" h="6578439">
                  <a:moveTo>
                    <a:pt x="3517682" y="0"/>
                  </a:moveTo>
                  <a:cubicBezTo>
                    <a:pt x="4402016" y="0"/>
                    <a:pt x="5213741" y="315483"/>
                    <a:pt x="5849513" y="841730"/>
                  </a:cubicBezTo>
                  <a:lnTo>
                    <a:pt x="5890490" y="879060"/>
                  </a:lnTo>
                  <a:lnTo>
                    <a:pt x="5890490" y="1816052"/>
                  </a:lnTo>
                  <a:lnTo>
                    <a:pt x="5856961" y="1771023"/>
                  </a:lnTo>
                  <a:cubicBezTo>
                    <a:pt x="5793650" y="1694076"/>
                    <a:pt x="5726429" y="1619959"/>
                    <a:pt x="5655397" y="1548813"/>
                  </a:cubicBezTo>
                  <a:cubicBezTo>
                    <a:pt x="5082208" y="974906"/>
                    <a:pt x="4322973" y="658717"/>
                    <a:pt x="3517682" y="658717"/>
                  </a:cubicBezTo>
                  <a:cubicBezTo>
                    <a:pt x="3085520" y="658717"/>
                    <a:pt x="2718488" y="721533"/>
                    <a:pt x="2395696" y="850721"/>
                  </a:cubicBezTo>
                  <a:cubicBezTo>
                    <a:pt x="2079132" y="977407"/>
                    <a:pt x="1792668" y="1173626"/>
                    <a:pt x="1519955" y="1450441"/>
                  </a:cubicBezTo>
                  <a:cubicBezTo>
                    <a:pt x="1330275" y="1642840"/>
                    <a:pt x="1263719" y="1756094"/>
                    <a:pt x="1223630" y="1841430"/>
                  </a:cubicBezTo>
                  <a:cubicBezTo>
                    <a:pt x="1166545" y="1962981"/>
                    <a:pt x="1128532" y="2116663"/>
                    <a:pt x="1075857" y="2329343"/>
                  </a:cubicBezTo>
                  <a:cubicBezTo>
                    <a:pt x="1008652" y="2601153"/>
                    <a:pt x="916537" y="2973574"/>
                    <a:pt x="731010" y="3483744"/>
                  </a:cubicBezTo>
                  <a:cubicBezTo>
                    <a:pt x="617488" y="3795981"/>
                    <a:pt x="620731" y="4121653"/>
                    <a:pt x="741000" y="4479719"/>
                  </a:cubicBezTo>
                  <a:cubicBezTo>
                    <a:pt x="847257" y="4796172"/>
                    <a:pt x="1045888" y="5129481"/>
                    <a:pt x="1315615" y="5443827"/>
                  </a:cubicBezTo>
                  <a:cubicBezTo>
                    <a:pt x="1630753" y="5810980"/>
                    <a:pt x="1945371" y="6077784"/>
                    <a:pt x="2277503" y="6259386"/>
                  </a:cubicBezTo>
                  <a:cubicBezTo>
                    <a:pt x="2637530" y="6456133"/>
                    <a:pt x="3017536" y="6551739"/>
                    <a:pt x="3439448" y="6551739"/>
                  </a:cubicBezTo>
                  <a:cubicBezTo>
                    <a:pt x="3781571" y="6551739"/>
                    <a:pt x="4089573" y="6457449"/>
                    <a:pt x="4408732" y="6255172"/>
                  </a:cubicBezTo>
                  <a:cubicBezTo>
                    <a:pt x="4738010" y="6046310"/>
                    <a:pt x="5050941" y="5739207"/>
                    <a:pt x="5343243" y="5442509"/>
                  </a:cubicBezTo>
                  <a:cubicBezTo>
                    <a:pt x="5479860" y="5303970"/>
                    <a:pt x="5614918" y="5178206"/>
                    <a:pt x="5745566" y="5056656"/>
                  </a:cubicBezTo>
                  <a:lnTo>
                    <a:pt x="5890490" y="4920880"/>
                  </a:lnTo>
                  <a:lnTo>
                    <a:pt x="5890490" y="5821966"/>
                  </a:lnTo>
                  <a:lnTo>
                    <a:pt x="5802002"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458B604F-996E-4349-B131-E04ED285D8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5"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27CCEAF3-651B-4605-AE58-F96E227036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3"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gs>
                <a:gs pos="16000">
                  <a:schemeClr val="accent6">
                    <a:alpha val="10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Shape 68">
              <a:extLst>
                <a:ext uri="{FF2B5EF4-FFF2-40B4-BE49-F238E27FC236}">
                  <a16:creationId xmlns:a16="http://schemas.microsoft.com/office/drawing/2014/main" id="{ED519330-E5F1-4248-B58C-1AA0D9E6DA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extLst>
              <a:ext uri="{FF2B5EF4-FFF2-40B4-BE49-F238E27FC236}">
                <a16:creationId xmlns:a16="http://schemas.microsoft.com/office/drawing/2014/main" id="{DE27870A-331F-80B7-B6D1-CEA6B6180E04}"/>
              </a:ext>
            </a:extLst>
          </p:cNvPr>
          <p:cNvPicPr>
            <a:picLocks noChangeAspect="1"/>
          </p:cNvPicPr>
          <p:nvPr/>
        </p:nvPicPr>
        <p:blipFill>
          <a:blip r:embed="rId2"/>
          <a:stretch>
            <a:fillRect/>
          </a:stretch>
        </p:blipFill>
        <p:spPr>
          <a:xfrm>
            <a:off x="7569323" y="2896287"/>
            <a:ext cx="4141760" cy="1746684"/>
          </a:xfrm>
          <a:prstGeom prst="rect">
            <a:avLst/>
          </a:prstGeom>
          <a:ln>
            <a:noFill/>
          </a:ln>
        </p:spPr>
      </p:pic>
    </p:spTree>
    <p:extLst>
      <p:ext uri="{BB962C8B-B14F-4D97-AF65-F5344CB8AC3E}">
        <p14:creationId xmlns:p14="http://schemas.microsoft.com/office/powerpoint/2010/main" val="115557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0" name="Rectangle 60">
            <a:extLst>
              <a:ext uri="{FF2B5EF4-FFF2-40B4-BE49-F238E27FC236}">
                <a16:creationId xmlns:a16="http://schemas.microsoft.com/office/drawing/2014/main" id="{65219498-D544-41AC-98FE-8F956EF66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62">
            <a:extLst>
              <a:ext uri="{FF2B5EF4-FFF2-40B4-BE49-F238E27FC236}">
                <a16:creationId xmlns:a16="http://schemas.microsoft.com/office/drawing/2014/main" id="{F500DBFC-17A9-4E0A-AEE2-A49F9AEEF0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66C09E-3009-8951-366B-83AB2ECA4DF9}"/>
              </a:ext>
            </a:extLst>
          </p:cNvPr>
          <p:cNvSpPr>
            <a:spLocks noGrp="1"/>
          </p:cNvSpPr>
          <p:nvPr>
            <p:ph type="title"/>
          </p:nvPr>
        </p:nvSpPr>
        <p:spPr>
          <a:xfrm>
            <a:off x="152400" y="304800"/>
            <a:ext cx="5938578" cy="6075680"/>
          </a:xfrm>
        </p:spPr>
        <p:txBody>
          <a:bodyPr vert="horz" lIns="91440" tIns="45720" rIns="91440" bIns="45720" rtlCol="0" anchor="t">
            <a:normAutofit/>
          </a:bodyPr>
          <a:lstStyle/>
          <a:p>
            <a:pPr>
              <a:lnSpc>
                <a:spcPct val="100000"/>
              </a:lnSpc>
              <a:spcBef>
                <a:spcPts val="600"/>
              </a:spcBef>
              <a:spcAft>
                <a:spcPts val="1200"/>
              </a:spcAft>
            </a:pPr>
            <a:r>
              <a:rPr lang="en-US" sz="3600" kern="1200" dirty="0">
                <a:solidFill>
                  <a:schemeClr val="tx2"/>
                </a:solidFill>
                <a:latin typeface="+mj-lt"/>
                <a:ea typeface="+mj-ea"/>
                <a:cs typeface="+mj-cs"/>
              </a:rPr>
              <a:t>I just want to praise you </a:t>
            </a:r>
            <a:br>
              <a:rPr lang="en-US" sz="3600" kern="1200" dirty="0">
                <a:solidFill>
                  <a:schemeClr val="tx2"/>
                </a:solidFill>
                <a:latin typeface="+mj-lt"/>
                <a:ea typeface="+mj-ea"/>
                <a:cs typeface="+mj-cs"/>
              </a:rPr>
            </a:br>
            <a:r>
              <a:rPr lang="en-US" sz="3600" kern="1200" dirty="0">
                <a:solidFill>
                  <a:schemeClr val="tx2"/>
                </a:solidFill>
                <a:latin typeface="+mj-lt"/>
                <a:ea typeface="+mj-ea"/>
                <a:cs typeface="+mj-cs"/>
              </a:rPr>
              <a:t>Forever and ever and ever</a:t>
            </a:r>
            <a:br>
              <a:rPr lang="en-US" sz="3600" kern="1200" dirty="0">
                <a:solidFill>
                  <a:schemeClr val="tx2"/>
                </a:solidFill>
                <a:latin typeface="+mj-lt"/>
                <a:ea typeface="+mj-ea"/>
                <a:cs typeface="+mj-cs"/>
              </a:rPr>
            </a:br>
            <a:r>
              <a:rPr lang="en-US" sz="3600" kern="1200" dirty="0">
                <a:solidFill>
                  <a:schemeClr val="tx2"/>
                </a:solidFill>
                <a:latin typeface="+mj-lt"/>
                <a:ea typeface="+mj-ea"/>
                <a:cs typeface="+mj-cs"/>
              </a:rPr>
              <a:t>For all you've done, done for me</a:t>
            </a:r>
            <a:br>
              <a:rPr lang="en-US" sz="3600" dirty="0">
                <a:solidFill>
                  <a:schemeClr val="tx2"/>
                </a:solidFill>
              </a:rPr>
            </a:br>
            <a:br>
              <a:rPr lang="en-US" sz="3600" dirty="0">
                <a:solidFill>
                  <a:schemeClr val="tx2"/>
                </a:solidFill>
              </a:rPr>
            </a:br>
            <a:r>
              <a:rPr lang="en-US" sz="3600" dirty="0">
                <a:solidFill>
                  <a:schemeClr val="tx2"/>
                </a:solidFill>
              </a:rPr>
              <a:t>Blessings and glory and honor </a:t>
            </a:r>
            <a:br>
              <a:rPr lang="en-US" sz="3600" dirty="0">
                <a:solidFill>
                  <a:schemeClr val="tx2"/>
                </a:solidFill>
              </a:rPr>
            </a:br>
            <a:r>
              <a:rPr lang="en-US" sz="3600" dirty="0">
                <a:solidFill>
                  <a:schemeClr val="tx2"/>
                </a:solidFill>
              </a:rPr>
              <a:t>They all belong to you</a:t>
            </a:r>
            <a:br>
              <a:rPr lang="en-US" sz="3600" dirty="0">
                <a:solidFill>
                  <a:schemeClr val="tx2"/>
                </a:solidFill>
              </a:rPr>
            </a:br>
            <a:r>
              <a:rPr lang="en-US" sz="3600" dirty="0">
                <a:solidFill>
                  <a:schemeClr val="tx2"/>
                </a:solidFill>
              </a:rPr>
              <a:t>Thank you Jesus for blessing me!</a:t>
            </a:r>
            <a:endParaRPr lang="en-US" sz="4000" kern="1200" dirty="0">
              <a:solidFill>
                <a:schemeClr val="tx2"/>
              </a:solidFill>
              <a:latin typeface="+mj-lt"/>
              <a:ea typeface="+mj-ea"/>
              <a:cs typeface="+mj-cs"/>
            </a:endParaRPr>
          </a:p>
        </p:txBody>
      </p:sp>
      <p:grpSp>
        <p:nvGrpSpPr>
          <p:cNvPr id="72" name="Group 64">
            <a:extLst>
              <a:ext uri="{FF2B5EF4-FFF2-40B4-BE49-F238E27FC236}">
                <a16:creationId xmlns:a16="http://schemas.microsoft.com/office/drawing/2014/main" id="{D74613BB-817C-4C4F-8A24-4936F2F064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1023" y="52996"/>
            <a:ext cx="6093363" cy="6805005"/>
            <a:chOff x="6101023" y="52996"/>
            <a:chExt cx="6093363" cy="6805005"/>
          </a:xfrm>
        </p:grpSpPr>
        <p:sp>
          <p:nvSpPr>
            <p:cNvPr id="66" name="Freeform: Shape 65">
              <a:extLst>
                <a:ext uri="{FF2B5EF4-FFF2-40B4-BE49-F238E27FC236}">
                  <a16:creationId xmlns:a16="http://schemas.microsoft.com/office/drawing/2014/main" id="{926C820D-9A01-44F0-AE18-C2DAB089B8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3517682 w 5890490"/>
                <a:gd name="connsiteY0" fmla="*/ 0 h 6578439"/>
                <a:gd name="connsiteX1" fmla="*/ 5849513 w 5890490"/>
                <a:gd name="connsiteY1" fmla="*/ 841730 h 6578439"/>
                <a:gd name="connsiteX2" fmla="*/ 5890490 w 5890490"/>
                <a:gd name="connsiteY2" fmla="*/ 879060 h 6578439"/>
                <a:gd name="connsiteX3" fmla="*/ 5890490 w 5890490"/>
                <a:gd name="connsiteY3" fmla="*/ 1816052 h 6578439"/>
                <a:gd name="connsiteX4" fmla="*/ 5856961 w 5890490"/>
                <a:gd name="connsiteY4" fmla="*/ 1771023 h 6578439"/>
                <a:gd name="connsiteX5" fmla="*/ 5655397 w 5890490"/>
                <a:gd name="connsiteY5" fmla="*/ 1548813 h 6578439"/>
                <a:gd name="connsiteX6" fmla="*/ 3517682 w 5890490"/>
                <a:gd name="connsiteY6" fmla="*/ 658717 h 6578439"/>
                <a:gd name="connsiteX7" fmla="*/ 2395696 w 5890490"/>
                <a:gd name="connsiteY7" fmla="*/ 850721 h 6578439"/>
                <a:gd name="connsiteX8" fmla="*/ 1519955 w 5890490"/>
                <a:gd name="connsiteY8" fmla="*/ 1450441 h 6578439"/>
                <a:gd name="connsiteX9" fmla="*/ 1223630 w 5890490"/>
                <a:gd name="connsiteY9" fmla="*/ 1841430 h 6578439"/>
                <a:gd name="connsiteX10" fmla="*/ 1075857 w 5890490"/>
                <a:gd name="connsiteY10" fmla="*/ 2329343 h 6578439"/>
                <a:gd name="connsiteX11" fmla="*/ 731010 w 5890490"/>
                <a:gd name="connsiteY11" fmla="*/ 3483744 h 6578439"/>
                <a:gd name="connsiteX12" fmla="*/ 741000 w 5890490"/>
                <a:gd name="connsiteY12" fmla="*/ 4479719 h 6578439"/>
                <a:gd name="connsiteX13" fmla="*/ 1315615 w 5890490"/>
                <a:gd name="connsiteY13" fmla="*/ 5443827 h 6578439"/>
                <a:gd name="connsiteX14" fmla="*/ 2277503 w 5890490"/>
                <a:gd name="connsiteY14" fmla="*/ 6259386 h 6578439"/>
                <a:gd name="connsiteX15" fmla="*/ 3439448 w 5890490"/>
                <a:gd name="connsiteY15" fmla="*/ 6551739 h 6578439"/>
                <a:gd name="connsiteX16" fmla="*/ 4408732 w 5890490"/>
                <a:gd name="connsiteY16" fmla="*/ 6255172 h 6578439"/>
                <a:gd name="connsiteX17" fmla="*/ 5343243 w 5890490"/>
                <a:gd name="connsiteY17" fmla="*/ 5442509 h 6578439"/>
                <a:gd name="connsiteX18" fmla="*/ 5745566 w 5890490"/>
                <a:gd name="connsiteY18" fmla="*/ 5056656 h 6578439"/>
                <a:gd name="connsiteX19" fmla="*/ 5890490 w 5890490"/>
                <a:gd name="connsiteY19" fmla="*/ 4920880 h 6578439"/>
                <a:gd name="connsiteX20" fmla="*/ 5890490 w 5890490"/>
                <a:gd name="connsiteY20" fmla="*/ 5821966 h 6578439"/>
                <a:gd name="connsiteX21" fmla="*/ 5802002 w 5890490"/>
                <a:gd name="connsiteY21" fmla="*/ 5907904 h 6578439"/>
                <a:gd name="connsiteX22" fmla="*/ 5294358 w 5890490"/>
                <a:gd name="connsiteY22" fmla="*/ 6397505 h 6578439"/>
                <a:gd name="connsiteX23" fmla="*/ 5077178 w 5890490"/>
                <a:gd name="connsiteY23" fmla="*/ 6578439 h 6578439"/>
                <a:gd name="connsiteX24" fmla="*/ 1567290 w 5890490"/>
                <a:gd name="connsiteY24" fmla="*/ 6578439 h 6578439"/>
                <a:gd name="connsiteX25" fmla="*/ 1508588 w 5890490"/>
                <a:gd name="connsiteY25" fmla="*/ 6535186 h 6578439"/>
                <a:gd name="connsiteX26" fmla="*/ 826498 w 5890490"/>
                <a:gd name="connsiteY26" fmla="*/ 5876034 h 6578439"/>
                <a:gd name="connsiteX27" fmla="*/ 122403 w 5890490"/>
                <a:gd name="connsiteY27" fmla="*/ 3255655 h 6578439"/>
                <a:gd name="connsiteX28" fmla="*/ 1061197 w 5890490"/>
                <a:gd name="connsiteY28" fmla="*/ 984650 h 6578439"/>
                <a:gd name="connsiteX29" fmla="*/ 3517682 w 5890490"/>
                <a:gd name="connsiteY29"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90490" h="6578439">
                  <a:moveTo>
                    <a:pt x="3517682" y="0"/>
                  </a:moveTo>
                  <a:cubicBezTo>
                    <a:pt x="4402016" y="0"/>
                    <a:pt x="5213741" y="315483"/>
                    <a:pt x="5849513" y="841730"/>
                  </a:cubicBezTo>
                  <a:lnTo>
                    <a:pt x="5890490" y="879060"/>
                  </a:lnTo>
                  <a:lnTo>
                    <a:pt x="5890490" y="1816052"/>
                  </a:lnTo>
                  <a:lnTo>
                    <a:pt x="5856961" y="1771023"/>
                  </a:lnTo>
                  <a:cubicBezTo>
                    <a:pt x="5793650" y="1694076"/>
                    <a:pt x="5726429" y="1619959"/>
                    <a:pt x="5655397" y="1548813"/>
                  </a:cubicBezTo>
                  <a:cubicBezTo>
                    <a:pt x="5082208" y="974906"/>
                    <a:pt x="4322973" y="658717"/>
                    <a:pt x="3517682" y="658717"/>
                  </a:cubicBezTo>
                  <a:cubicBezTo>
                    <a:pt x="3085520" y="658717"/>
                    <a:pt x="2718488" y="721533"/>
                    <a:pt x="2395696" y="850721"/>
                  </a:cubicBezTo>
                  <a:cubicBezTo>
                    <a:pt x="2079132" y="977407"/>
                    <a:pt x="1792668" y="1173626"/>
                    <a:pt x="1519955" y="1450441"/>
                  </a:cubicBezTo>
                  <a:cubicBezTo>
                    <a:pt x="1330275" y="1642840"/>
                    <a:pt x="1263719" y="1756094"/>
                    <a:pt x="1223630" y="1841430"/>
                  </a:cubicBezTo>
                  <a:cubicBezTo>
                    <a:pt x="1166545" y="1962981"/>
                    <a:pt x="1128532" y="2116663"/>
                    <a:pt x="1075857" y="2329343"/>
                  </a:cubicBezTo>
                  <a:cubicBezTo>
                    <a:pt x="1008652" y="2601153"/>
                    <a:pt x="916537" y="2973574"/>
                    <a:pt x="731010" y="3483744"/>
                  </a:cubicBezTo>
                  <a:cubicBezTo>
                    <a:pt x="617488" y="3795981"/>
                    <a:pt x="620731" y="4121653"/>
                    <a:pt x="741000" y="4479719"/>
                  </a:cubicBezTo>
                  <a:cubicBezTo>
                    <a:pt x="847257" y="4796172"/>
                    <a:pt x="1045888" y="5129481"/>
                    <a:pt x="1315615" y="5443827"/>
                  </a:cubicBezTo>
                  <a:cubicBezTo>
                    <a:pt x="1630753" y="5810980"/>
                    <a:pt x="1945371" y="6077784"/>
                    <a:pt x="2277503" y="6259386"/>
                  </a:cubicBezTo>
                  <a:cubicBezTo>
                    <a:pt x="2637530" y="6456133"/>
                    <a:pt x="3017536" y="6551739"/>
                    <a:pt x="3439448" y="6551739"/>
                  </a:cubicBezTo>
                  <a:cubicBezTo>
                    <a:pt x="3781571" y="6551739"/>
                    <a:pt x="4089573" y="6457449"/>
                    <a:pt x="4408732" y="6255172"/>
                  </a:cubicBezTo>
                  <a:cubicBezTo>
                    <a:pt x="4738010" y="6046310"/>
                    <a:pt x="5050941" y="5739207"/>
                    <a:pt x="5343243" y="5442509"/>
                  </a:cubicBezTo>
                  <a:cubicBezTo>
                    <a:pt x="5479860" y="5303970"/>
                    <a:pt x="5614918" y="5178206"/>
                    <a:pt x="5745566" y="5056656"/>
                  </a:cubicBezTo>
                  <a:lnTo>
                    <a:pt x="5890490" y="4920880"/>
                  </a:lnTo>
                  <a:lnTo>
                    <a:pt x="5890490" y="5821966"/>
                  </a:lnTo>
                  <a:lnTo>
                    <a:pt x="5802002"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458B604F-996E-4349-B131-E04ED285D8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5"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27CCEAF3-651B-4605-AE58-F96E227036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3"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gs>
                <a:gs pos="16000">
                  <a:schemeClr val="accent6">
                    <a:alpha val="10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Shape 68">
              <a:extLst>
                <a:ext uri="{FF2B5EF4-FFF2-40B4-BE49-F238E27FC236}">
                  <a16:creationId xmlns:a16="http://schemas.microsoft.com/office/drawing/2014/main" id="{ED519330-E5F1-4248-B58C-1AA0D9E6DA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extLst>
              <a:ext uri="{FF2B5EF4-FFF2-40B4-BE49-F238E27FC236}">
                <a16:creationId xmlns:a16="http://schemas.microsoft.com/office/drawing/2014/main" id="{DE27870A-331F-80B7-B6D1-CEA6B6180E04}"/>
              </a:ext>
            </a:extLst>
          </p:cNvPr>
          <p:cNvPicPr>
            <a:picLocks noChangeAspect="1"/>
          </p:cNvPicPr>
          <p:nvPr/>
        </p:nvPicPr>
        <p:blipFill>
          <a:blip r:embed="rId2"/>
          <a:stretch>
            <a:fillRect/>
          </a:stretch>
        </p:blipFill>
        <p:spPr>
          <a:xfrm>
            <a:off x="7569323" y="2896287"/>
            <a:ext cx="4141760" cy="1746684"/>
          </a:xfrm>
          <a:prstGeom prst="rect">
            <a:avLst/>
          </a:prstGeom>
          <a:ln>
            <a:noFill/>
          </a:ln>
        </p:spPr>
      </p:pic>
    </p:spTree>
    <p:extLst>
      <p:ext uri="{BB962C8B-B14F-4D97-AF65-F5344CB8AC3E}">
        <p14:creationId xmlns:p14="http://schemas.microsoft.com/office/powerpoint/2010/main" val="1950543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0" name="Rectangle 60">
            <a:extLst>
              <a:ext uri="{FF2B5EF4-FFF2-40B4-BE49-F238E27FC236}">
                <a16:creationId xmlns:a16="http://schemas.microsoft.com/office/drawing/2014/main" id="{65219498-D544-41AC-98FE-8F956EF66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62">
            <a:extLst>
              <a:ext uri="{FF2B5EF4-FFF2-40B4-BE49-F238E27FC236}">
                <a16:creationId xmlns:a16="http://schemas.microsoft.com/office/drawing/2014/main" id="{F500DBFC-17A9-4E0A-AEE2-A49F9AEEF0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66C09E-3009-8951-366B-83AB2ECA4DF9}"/>
              </a:ext>
            </a:extLst>
          </p:cNvPr>
          <p:cNvSpPr>
            <a:spLocks noGrp="1"/>
          </p:cNvSpPr>
          <p:nvPr>
            <p:ph type="title"/>
          </p:nvPr>
        </p:nvSpPr>
        <p:spPr>
          <a:xfrm>
            <a:off x="152400" y="304800"/>
            <a:ext cx="5938578" cy="6075680"/>
          </a:xfrm>
        </p:spPr>
        <p:txBody>
          <a:bodyPr vert="horz" lIns="91440" tIns="45720" rIns="91440" bIns="45720" rtlCol="0" anchor="t">
            <a:normAutofit/>
          </a:bodyPr>
          <a:lstStyle/>
          <a:p>
            <a:pPr>
              <a:lnSpc>
                <a:spcPct val="100000"/>
              </a:lnSpc>
              <a:spcBef>
                <a:spcPts val="600"/>
              </a:spcBef>
              <a:spcAft>
                <a:spcPts val="1200"/>
              </a:spcAft>
            </a:pPr>
            <a:r>
              <a:rPr lang="en-US" sz="3600" kern="1200" dirty="0">
                <a:solidFill>
                  <a:schemeClr val="tx2"/>
                </a:solidFill>
                <a:latin typeface="+mj-lt"/>
                <a:ea typeface="+mj-ea"/>
                <a:cs typeface="+mj-cs"/>
              </a:rPr>
              <a:t>Just want to thank you</a:t>
            </a:r>
            <a:br>
              <a:rPr lang="en-US" sz="3600" kern="1200" dirty="0">
                <a:solidFill>
                  <a:schemeClr val="tx2"/>
                </a:solidFill>
                <a:latin typeface="+mj-lt"/>
                <a:ea typeface="+mj-ea"/>
                <a:cs typeface="+mj-cs"/>
              </a:rPr>
            </a:br>
            <a:r>
              <a:rPr lang="en-US" sz="3600" kern="1200" dirty="0">
                <a:solidFill>
                  <a:schemeClr val="tx2"/>
                </a:solidFill>
                <a:latin typeface="+mj-lt"/>
                <a:ea typeface="+mj-ea"/>
                <a:cs typeface="+mj-cs"/>
              </a:rPr>
              <a:t>Forever and ever and ever</a:t>
            </a:r>
            <a:br>
              <a:rPr lang="en-US" sz="3600" kern="1200" dirty="0">
                <a:solidFill>
                  <a:schemeClr val="tx2"/>
                </a:solidFill>
                <a:latin typeface="+mj-lt"/>
                <a:ea typeface="+mj-ea"/>
                <a:cs typeface="+mj-cs"/>
              </a:rPr>
            </a:br>
            <a:r>
              <a:rPr lang="en-US" sz="3600" kern="1200" dirty="0">
                <a:solidFill>
                  <a:schemeClr val="tx2"/>
                </a:solidFill>
                <a:latin typeface="+mj-lt"/>
                <a:ea typeface="+mj-ea"/>
                <a:cs typeface="+mj-cs"/>
              </a:rPr>
              <a:t>For all you've done for me </a:t>
            </a:r>
            <a:br>
              <a:rPr lang="en-US" sz="3600" kern="1200" dirty="0">
                <a:solidFill>
                  <a:schemeClr val="tx2"/>
                </a:solidFill>
                <a:latin typeface="+mj-lt"/>
                <a:ea typeface="+mj-ea"/>
                <a:cs typeface="+mj-cs"/>
              </a:rPr>
            </a:br>
            <a:br>
              <a:rPr lang="en-US" sz="3600" kern="1200" dirty="0">
                <a:solidFill>
                  <a:schemeClr val="tx2"/>
                </a:solidFill>
                <a:latin typeface="+mj-lt"/>
                <a:ea typeface="+mj-ea"/>
                <a:cs typeface="+mj-cs"/>
              </a:rPr>
            </a:br>
            <a:r>
              <a:rPr lang="en-US" sz="3600" kern="1200" dirty="0">
                <a:solidFill>
                  <a:schemeClr val="tx2"/>
                </a:solidFill>
                <a:latin typeface="+mj-lt"/>
                <a:ea typeface="+mj-ea"/>
                <a:cs typeface="+mj-cs"/>
              </a:rPr>
              <a:t>Blessings and glory and honor </a:t>
            </a:r>
            <a:br>
              <a:rPr lang="en-US" sz="3600" kern="1200" dirty="0">
                <a:solidFill>
                  <a:schemeClr val="tx2"/>
                </a:solidFill>
                <a:latin typeface="+mj-lt"/>
                <a:ea typeface="+mj-ea"/>
                <a:cs typeface="+mj-cs"/>
              </a:rPr>
            </a:br>
            <a:r>
              <a:rPr lang="en-US" sz="3600" kern="1200" dirty="0">
                <a:solidFill>
                  <a:schemeClr val="tx2"/>
                </a:solidFill>
                <a:latin typeface="+mj-lt"/>
                <a:ea typeface="+mj-ea"/>
                <a:cs typeface="+mj-cs"/>
              </a:rPr>
              <a:t>They all belong to you </a:t>
            </a:r>
            <a:br>
              <a:rPr lang="en-US" sz="3600" kern="1200" dirty="0">
                <a:solidFill>
                  <a:schemeClr val="tx2"/>
                </a:solidFill>
                <a:latin typeface="+mj-lt"/>
                <a:ea typeface="+mj-ea"/>
                <a:cs typeface="+mj-cs"/>
              </a:rPr>
            </a:br>
            <a:r>
              <a:rPr lang="en-US" sz="3600" kern="1200" dirty="0">
                <a:solidFill>
                  <a:schemeClr val="tx2"/>
                </a:solidFill>
                <a:latin typeface="+mj-lt"/>
                <a:ea typeface="+mj-ea"/>
                <a:cs typeface="+mj-cs"/>
              </a:rPr>
              <a:t>Thank you Jesus for blessing me!</a:t>
            </a:r>
          </a:p>
        </p:txBody>
      </p:sp>
      <p:grpSp>
        <p:nvGrpSpPr>
          <p:cNvPr id="72" name="Group 64">
            <a:extLst>
              <a:ext uri="{FF2B5EF4-FFF2-40B4-BE49-F238E27FC236}">
                <a16:creationId xmlns:a16="http://schemas.microsoft.com/office/drawing/2014/main" id="{D74613BB-817C-4C4F-8A24-4936F2F064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1023" y="52996"/>
            <a:ext cx="6093363" cy="6805005"/>
            <a:chOff x="6101023" y="52996"/>
            <a:chExt cx="6093363" cy="6805005"/>
          </a:xfrm>
        </p:grpSpPr>
        <p:sp>
          <p:nvSpPr>
            <p:cNvPr id="66" name="Freeform: Shape 65">
              <a:extLst>
                <a:ext uri="{FF2B5EF4-FFF2-40B4-BE49-F238E27FC236}">
                  <a16:creationId xmlns:a16="http://schemas.microsoft.com/office/drawing/2014/main" id="{926C820D-9A01-44F0-AE18-C2DAB089B8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3517682 w 5890490"/>
                <a:gd name="connsiteY0" fmla="*/ 0 h 6578439"/>
                <a:gd name="connsiteX1" fmla="*/ 5849513 w 5890490"/>
                <a:gd name="connsiteY1" fmla="*/ 841730 h 6578439"/>
                <a:gd name="connsiteX2" fmla="*/ 5890490 w 5890490"/>
                <a:gd name="connsiteY2" fmla="*/ 879060 h 6578439"/>
                <a:gd name="connsiteX3" fmla="*/ 5890490 w 5890490"/>
                <a:gd name="connsiteY3" fmla="*/ 1816052 h 6578439"/>
                <a:gd name="connsiteX4" fmla="*/ 5856961 w 5890490"/>
                <a:gd name="connsiteY4" fmla="*/ 1771023 h 6578439"/>
                <a:gd name="connsiteX5" fmla="*/ 5655397 w 5890490"/>
                <a:gd name="connsiteY5" fmla="*/ 1548813 h 6578439"/>
                <a:gd name="connsiteX6" fmla="*/ 3517682 w 5890490"/>
                <a:gd name="connsiteY6" fmla="*/ 658717 h 6578439"/>
                <a:gd name="connsiteX7" fmla="*/ 2395696 w 5890490"/>
                <a:gd name="connsiteY7" fmla="*/ 850721 h 6578439"/>
                <a:gd name="connsiteX8" fmla="*/ 1519955 w 5890490"/>
                <a:gd name="connsiteY8" fmla="*/ 1450441 h 6578439"/>
                <a:gd name="connsiteX9" fmla="*/ 1223630 w 5890490"/>
                <a:gd name="connsiteY9" fmla="*/ 1841430 h 6578439"/>
                <a:gd name="connsiteX10" fmla="*/ 1075857 w 5890490"/>
                <a:gd name="connsiteY10" fmla="*/ 2329343 h 6578439"/>
                <a:gd name="connsiteX11" fmla="*/ 731010 w 5890490"/>
                <a:gd name="connsiteY11" fmla="*/ 3483744 h 6578439"/>
                <a:gd name="connsiteX12" fmla="*/ 741000 w 5890490"/>
                <a:gd name="connsiteY12" fmla="*/ 4479719 h 6578439"/>
                <a:gd name="connsiteX13" fmla="*/ 1315615 w 5890490"/>
                <a:gd name="connsiteY13" fmla="*/ 5443827 h 6578439"/>
                <a:gd name="connsiteX14" fmla="*/ 2277503 w 5890490"/>
                <a:gd name="connsiteY14" fmla="*/ 6259386 h 6578439"/>
                <a:gd name="connsiteX15" fmla="*/ 3439448 w 5890490"/>
                <a:gd name="connsiteY15" fmla="*/ 6551739 h 6578439"/>
                <a:gd name="connsiteX16" fmla="*/ 4408732 w 5890490"/>
                <a:gd name="connsiteY16" fmla="*/ 6255172 h 6578439"/>
                <a:gd name="connsiteX17" fmla="*/ 5343243 w 5890490"/>
                <a:gd name="connsiteY17" fmla="*/ 5442509 h 6578439"/>
                <a:gd name="connsiteX18" fmla="*/ 5745566 w 5890490"/>
                <a:gd name="connsiteY18" fmla="*/ 5056656 h 6578439"/>
                <a:gd name="connsiteX19" fmla="*/ 5890490 w 5890490"/>
                <a:gd name="connsiteY19" fmla="*/ 4920880 h 6578439"/>
                <a:gd name="connsiteX20" fmla="*/ 5890490 w 5890490"/>
                <a:gd name="connsiteY20" fmla="*/ 5821966 h 6578439"/>
                <a:gd name="connsiteX21" fmla="*/ 5802002 w 5890490"/>
                <a:gd name="connsiteY21" fmla="*/ 5907904 h 6578439"/>
                <a:gd name="connsiteX22" fmla="*/ 5294358 w 5890490"/>
                <a:gd name="connsiteY22" fmla="*/ 6397505 h 6578439"/>
                <a:gd name="connsiteX23" fmla="*/ 5077178 w 5890490"/>
                <a:gd name="connsiteY23" fmla="*/ 6578439 h 6578439"/>
                <a:gd name="connsiteX24" fmla="*/ 1567290 w 5890490"/>
                <a:gd name="connsiteY24" fmla="*/ 6578439 h 6578439"/>
                <a:gd name="connsiteX25" fmla="*/ 1508588 w 5890490"/>
                <a:gd name="connsiteY25" fmla="*/ 6535186 h 6578439"/>
                <a:gd name="connsiteX26" fmla="*/ 826498 w 5890490"/>
                <a:gd name="connsiteY26" fmla="*/ 5876034 h 6578439"/>
                <a:gd name="connsiteX27" fmla="*/ 122403 w 5890490"/>
                <a:gd name="connsiteY27" fmla="*/ 3255655 h 6578439"/>
                <a:gd name="connsiteX28" fmla="*/ 1061197 w 5890490"/>
                <a:gd name="connsiteY28" fmla="*/ 984650 h 6578439"/>
                <a:gd name="connsiteX29" fmla="*/ 3517682 w 5890490"/>
                <a:gd name="connsiteY29"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90490" h="6578439">
                  <a:moveTo>
                    <a:pt x="3517682" y="0"/>
                  </a:moveTo>
                  <a:cubicBezTo>
                    <a:pt x="4402016" y="0"/>
                    <a:pt x="5213741" y="315483"/>
                    <a:pt x="5849513" y="841730"/>
                  </a:cubicBezTo>
                  <a:lnTo>
                    <a:pt x="5890490" y="879060"/>
                  </a:lnTo>
                  <a:lnTo>
                    <a:pt x="5890490" y="1816052"/>
                  </a:lnTo>
                  <a:lnTo>
                    <a:pt x="5856961" y="1771023"/>
                  </a:lnTo>
                  <a:cubicBezTo>
                    <a:pt x="5793650" y="1694076"/>
                    <a:pt x="5726429" y="1619959"/>
                    <a:pt x="5655397" y="1548813"/>
                  </a:cubicBezTo>
                  <a:cubicBezTo>
                    <a:pt x="5082208" y="974906"/>
                    <a:pt x="4322973" y="658717"/>
                    <a:pt x="3517682" y="658717"/>
                  </a:cubicBezTo>
                  <a:cubicBezTo>
                    <a:pt x="3085520" y="658717"/>
                    <a:pt x="2718488" y="721533"/>
                    <a:pt x="2395696" y="850721"/>
                  </a:cubicBezTo>
                  <a:cubicBezTo>
                    <a:pt x="2079132" y="977407"/>
                    <a:pt x="1792668" y="1173626"/>
                    <a:pt x="1519955" y="1450441"/>
                  </a:cubicBezTo>
                  <a:cubicBezTo>
                    <a:pt x="1330275" y="1642840"/>
                    <a:pt x="1263719" y="1756094"/>
                    <a:pt x="1223630" y="1841430"/>
                  </a:cubicBezTo>
                  <a:cubicBezTo>
                    <a:pt x="1166545" y="1962981"/>
                    <a:pt x="1128532" y="2116663"/>
                    <a:pt x="1075857" y="2329343"/>
                  </a:cubicBezTo>
                  <a:cubicBezTo>
                    <a:pt x="1008652" y="2601153"/>
                    <a:pt x="916537" y="2973574"/>
                    <a:pt x="731010" y="3483744"/>
                  </a:cubicBezTo>
                  <a:cubicBezTo>
                    <a:pt x="617488" y="3795981"/>
                    <a:pt x="620731" y="4121653"/>
                    <a:pt x="741000" y="4479719"/>
                  </a:cubicBezTo>
                  <a:cubicBezTo>
                    <a:pt x="847257" y="4796172"/>
                    <a:pt x="1045888" y="5129481"/>
                    <a:pt x="1315615" y="5443827"/>
                  </a:cubicBezTo>
                  <a:cubicBezTo>
                    <a:pt x="1630753" y="5810980"/>
                    <a:pt x="1945371" y="6077784"/>
                    <a:pt x="2277503" y="6259386"/>
                  </a:cubicBezTo>
                  <a:cubicBezTo>
                    <a:pt x="2637530" y="6456133"/>
                    <a:pt x="3017536" y="6551739"/>
                    <a:pt x="3439448" y="6551739"/>
                  </a:cubicBezTo>
                  <a:cubicBezTo>
                    <a:pt x="3781571" y="6551739"/>
                    <a:pt x="4089573" y="6457449"/>
                    <a:pt x="4408732" y="6255172"/>
                  </a:cubicBezTo>
                  <a:cubicBezTo>
                    <a:pt x="4738010" y="6046310"/>
                    <a:pt x="5050941" y="5739207"/>
                    <a:pt x="5343243" y="5442509"/>
                  </a:cubicBezTo>
                  <a:cubicBezTo>
                    <a:pt x="5479860" y="5303970"/>
                    <a:pt x="5614918" y="5178206"/>
                    <a:pt x="5745566" y="5056656"/>
                  </a:cubicBezTo>
                  <a:lnTo>
                    <a:pt x="5890490" y="4920880"/>
                  </a:lnTo>
                  <a:lnTo>
                    <a:pt x="5890490" y="5821966"/>
                  </a:lnTo>
                  <a:lnTo>
                    <a:pt x="5802002"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458B604F-996E-4349-B131-E04ED285D8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5"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27CCEAF3-651B-4605-AE58-F96E227036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3"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gs>
                <a:gs pos="16000">
                  <a:schemeClr val="accent6">
                    <a:alpha val="10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Shape 68">
              <a:extLst>
                <a:ext uri="{FF2B5EF4-FFF2-40B4-BE49-F238E27FC236}">
                  <a16:creationId xmlns:a16="http://schemas.microsoft.com/office/drawing/2014/main" id="{ED519330-E5F1-4248-B58C-1AA0D9E6DA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extLst>
              <a:ext uri="{FF2B5EF4-FFF2-40B4-BE49-F238E27FC236}">
                <a16:creationId xmlns:a16="http://schemas.microsoft.com/office/drawing/2014/main" id="{DE27870A-331F-80B7-B6D1-CEA6B6180E04}"/>
              </a:ext>
            </a:extLst>
          </p:cNvPr>
          <p:cNvPicPr>
            <a:picLocks noChangeAspect="1"/>
          </p:cNvPicPr>
          <p:nvPr/>
        </p:nvPicPr>
        <p:blipFill>
          <a:blip r:embed="rId2"/>
          <a:stretch>
            <a:fillRect/>
          </a:stretch>
        </p:blipFill>
        <p:spPr>
          <a:xfrm>
            <a:off x="7569323" y="2896287"/>
            <a:ext cx="4141760" cy="1746684"/>
          </a:xfrm>
          <a:prstGeom prst="rect">
            <a:avLst/>
          </a:prstGeom>
          <a:ln>
            <a:noFill/>
          </a:ln>
        </p:spPr>
      </p:pic>
    </p:spTree>
    <p:extLst>
      <p:ext uri="{BB962C8B-B14F-4D97-AF65-F5344CB8AC3E}">
        <p14:creationId xmlns:p14="http://schemas.microsoft.com/office/powerpoint/2010/main" val="3436224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0" name="Rectangle 60">
            <a:extLst>
              <a:ext uri="{FF2B5EF4-FFF2-40B4-BE49-F238E27FC236}">
                <a16:creationId xmlns:a16="http://schemas.microsoft.com/office/drawing/2014/main" id="{65219498-D544-41AC-98FE-8F956EF66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62">
            <a:extLst>
              <a:ext uri="{FF2B5EF4-FFF2-40B4-BE49-F238E27FC236}">
                <a16:creationId xmlns:a16="http://schemas.microsoft.com/office/drawing/2014/main" id="{F500DBFC-17A9-4E0A-AEE2-A49F9AEEF0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66C09E-3009-8951-366B-83AB2ECA4DF9}"/>
              </a:ext>
            </a:extLst>
          </p:cNvPr>
          <p:cNvSpPr>
            <a:spLocks noGrp="1"/>
          </p:cNvSpPr>
          <p:nvPr>
            <p:ph type="title"/>
          </p:nvPr>
        </p:nvSpPr>
        <p:spPr>
          <a:xfrm>
            <a:off x="152400" y="304800"/>
            <a:ext cx="5938578" cy="6075680"/>
          </a:xfrm>
        </p:spPr>
        <p:txBody>
          <a:bodyPr vert="horz" lIns="91440" tIns="45720" rIns="91440" bIns="45720" rtlCol="0" anchor="t">
            <a:normAutofit/>
          </a:bodyPr>
          <a:lstStyle/>
          <a:p>
            <a:pPr>
              <a:lnSpc>
                <a:spcPct val="100000"/>
              </a:lnSpc>
              <a:spcBef>
                <a:spcPts val="600"/>
              </a:spcBef>
              <a:spcAft>
                <a:spcPts val="1200"/>
              </a:spcAft>
            </a:pPr>
            <a:r>
              <a:rPr lang="en-US" sz="3600" kern="1200" dirty="0">
                <a:solidFill>
                  <a:schemeClr val="tx2"/>
                </a:solidFill>
                <a:latin typeface="+mj-lt"/>
                <a:ea typeface="+mj-ea"/>
                <a:cs typeface="+mj-cs"/>
              </a:rPr>
              <a:t>Just want to thank you</a:t>
            </a:r>
            <a:br>
              <a:rPr lang="en-US" sz="3600" kern="1200" dirty="0">
                <a:solidFill>
                  <a:schemeClr val="tx2"/>
                </a:solidFill>
                <a:latin typeface="+mj-lt"/>
                <a:ea typeface="+mj-ea"/>
                <a:cs typeface="+mj-cs"/>
              </a:rPr>
            </a:br>
            <a:r>
              <a:rPr lang="en-US" sz="3600" kern="1200" dirty="0">
                <a:solidFill>
                  <a:schemeClr val="tx2"/>
                </a:solidFill>
                <a:latin typeface="+mj-lt"/>
                <a:ea typeface="+mj-ea"/>
                <a:cs typeface="+mj-cs"/>
              </a:rPr>
              <a:t>Forever and ever and ever</a:t>
            </a:r>
            <a:br>
              <a:rPr lang="en-US" sz="3600" kern="1200" dirty="0">
                <a:solidFill>
                  <a:schemeClr val="tx2"/>
                </a:solidFill>
                <a:latin typeface="+mj-lt"/>
                <a:ea typeface="+mj-ea"/>
                <a:cs typeface="+mj-cs"/>
              </a:rPr>
            </a:br>
            <a:r>
              <a:rPr lang="en-US" sz="3600" kern="1200" dirty="0">
                <a:solidFill>
                  <a:schemeClr val="tx2"/>
                </a:solidFill>
                <a:latin typeface="+mj-lt"/>
                <a:ea typeface="+mj-ea"/>
                <a:cs typeface="+mj-cs"/>
              </a:rPr>
              <a:t>For all you've done for me </a:t>
            </a:r>
            <a:br>
              <a:rPr lang="en-US" sz="3600" kern="1200" dirty="0">
                <a:solidFill>
                  <a:schemeClr val="tx2"/>
                </a:solidFill>
                <a:latin typeface="+mj-lt"/>
                <a:ea typeface="+mj-ea"/>
                <a:cs typeface="+mj-cs"/>
              </a:rPr>
            </a:br>
            <a:br>
              <a:rPr lang="en-US" sz="3600" kern="1200" dirty="0">
                <a:solidFill>
                  <a:schemeClr val="tx2"/>
                </a:solidFill>
                <a:latin typeface="+mj-lt"/>
                <a:ea typeface="+mj-ea"/>
                <a:cs typeface="+mj-cs"/>
              </a:rPr>
            </a:br>
            <a:r>
              <a:rPr lang="en-US" sz="3600" kern="1200" dirty="0">
                <a:solidFill>
                  <a:schemeClr val="tx2"/>
                </a:solidFill>
                <a:latin typeface="+mj-lt"/>
                <a:ea typeface="+mj-ea"/>
                <a:cs typeface="+mj-cs"/>
              </a:rPr>
              <a:t>Blessings and glory and honor </a:t>
            </a:r>
            <a:br>
              <a:rPr lang="en-US" sz="3600" kern="1200" dirty="0">
                <a:solidFill>
                  <a:schemeClr val="tx2"/>
                </a:solidFill>
                <a:latin typeface="+mj-lt"/>
                <a:ea typeface="+mj-ea"/>
                <a:cs typeface="+mj-cs"/>
              </a:rPr>
            </a:br>
            <a:r>
              <a:rPr lang="en-US" sz="3600" kern="1200" dirty="0">
                <a:solidFill>
                  <a:schemeClr val="tx2"/>
                </a:solidFill>
                <a:latin typeface="+mj-lt"/>
                <a:ea typeface="+mj-ea"/>
                <a:cs typeface="+mj-cs"/>
              </a:rPr>
              <a:t>They all belong to you </a:t>
            </a:r>
            <a:br>
              <a:rPr lang="en-US" sz="3600" kern="1200" dirty="0">
                <a:solidFill>
                  <a:schemeClr val="tx2"/>
                </a:solidFill>
                <a:latin typeface="+mj-lt"/>
                <a:ea typeface="+mj-ea"/>
                <a:cs typeface="+mj-cs"/>
              </a:rPr>
            </a:br>
            <a:r>
              <a:rPr lang="en-US" sz="3600" kern="1200" dirty="0">
                <a:solidFill>
                  <a:schemeClr val="tx2"/>
                </a:solidFill>
                <a:latin typeface="+mj-lt"/>
                <a:ea typeface="+mj-ea"/>
                <a:cs typeface="+mj-cs"/>
              </a:rPr>
              <a:t>Thank you Jesus for blessing me!</a:t>
            </a:r>
          </a:p>
        </p:txBody>
      </p:sp>
      <p:grpSp>
        <p:nvGrpSpPr>
          <p:cNvPr id="72" name="Group 64">
            <a:extLst>
              <a:ext uri="{FF2B5EF4-FFF2-40B4-BE49-F238E27FC236}">
                <a16:creationId xmlns:a16="http://schemas.microsoft.com/office/drawing/2014/main" id="{D74613BB-817C-4C4F-8A24-4936F2F064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1023" y="52996"/>
            <a:ext cx="6093363" cy="6805005"/>
            <a:chOff x="6101023" y="52996"/>
            <a:chExt cx="6093363" cy="6805005"/>
          </a:xfrm>
        </p:grpSpPr>
        <p:sp>
          <p:nvSpPr>
            <p:cNvPr id="66" name="Freeform: Shape 65">
              <a:extLst>
                <a:ext uri="{FF2B5EF4-FFF2-40B4-BE49-F238E27FC236}">
                  <a16:creationId xmlns:a16="http://schemas.microsoft.com/office/drawing/2014/main" id="{926C820D-9A01-44F0-AE18-C2DAB089B8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3517682 w 5890490"/>
                <a:gd name="connsiteY0" fmla="*/ 0 h 6578439"/>
                <a:gd name="connsiteX1" fmla="*/ 5849513 w 5890490"/>
                <a:gd name="connsiteY1" fmla="*/ 841730 h 6578439"/>
                <a:gd name="connsiteX2" fmla="*/ 5890490 w 5890490"/>
                <a:gd name="connsiteY2" fmla="*/ 879060 h 6578439"/>
                <a:gd name="connsiteX3" fmla="*/ 5890490 w 5890490"/>
                <a:gd name="connsiteY3" fmla="*/ 1816052 h 6578439"/>
                <a:gd name="connsiteX4" fmla="*/ 5856961 w 5890490"/>
                <a:gd name="connsiteY4" fmla="*/ 1771023 h 6578439"/>
                <a:gd name="connsiteX5" fmla="*/ 5655397 w 5890490"/>
                <a:gd name="connsiteY5" fmla="*/ 1548813 h 6578439"/>
                <a:gd name="connsiteX6" fmla="*/ 3517682 w 5890490"/>
                <a:gd name="connsiteY6" fmla="*/ 658717 h 6578439"/>
                <a:gd name="connsiteX7" fmla="*/ 2395696 w 5890490"/>
                <a:gd name="connsiteY7" fmla="*/ 850721 h 6578439"/>
                <a:gd name="connsiteX8" fmla="*/ 1519955 w 5890490"/>
                <a:gd name="connsiteY8" fmla="*/ 1450441 h 6578439"/>
                <a:gd name="connsiteX9" fmla="*/ 1223630 w 5890490"/>
                <a:gd name="connsiteY9" fmla="*/ 1841430 h 6578439"/>
                <a:gd name="connsiteX10" fmla="*/ 1075857 w 5890490"/>
                <a:gd name="connsiteY10" fmla="*/ 2329343 h 6578439"/>
                <a:gd name="connsiteX11" fmla="*/ 731010 w 5890490"/>
                <a:gd name="connsiteY11" fmla="*/ 3483744 h 6578439"/>
                <a:gd name="connsiteX12" fmla="*/ 741000 w 5890490"/>
                <a:gd name="connsiteY12" fmla="*/ 4479719 h 6578439"/>
                <a:gd name="connsiteX13" fmla="*/ 1315615 w 5890490"/>
                <a:gd name="connsiteY13" fmla="*/ 5443827 h 6578439"/>
                <a:gd name="connsiteX14" fmla="*/ 2277503 w 5890490"/>
                <a:gd name="connsiteY14" fmla="*/ 6259386 h 6578439"/>
                <a:gd name="connsiteX15" fmla="*/ 3439448 w 5890490"/>
                <a:gd name="connsiteY15" fmla="*/ 6551739 h 6578439"/>
                <a:gd name="connsiteX16" fmla="*/ 4408732 w 5890490"/>
                <a:gd name="connsiteY16" fmla="*/ 6255172 h 6578439"/>
                <a:gd name="connsiteX17" fmla="*/ 5343243 w 5890490"/>
                <a:gd name="connsiteY17" fmla="*/ 5442509 h 6578439"/>
                <a:gd name="connsiteX18" fmla="*/ 5745566 w 5890490"/>
                <a:gd name="connsiteY18" fmla="*/ 5056656 h 6578439"/>
                <a:gd name="connsiteX19" fmla="*/ 5890490 w 5890490"/>
                <a:gd name="connsiteY19" fmla="*/ 4920880 h 6578439"/>
                <a:gd name="connsiteX20" fmla="*/ 5890490 w 5890490"/>
                <a:gd name="connsiteY20" fmla="*/ 5821966 h 6578439"/>
                <a:gd name="connsiteX21" fmla="*/ 5802002 w 5890490"/>
                <a:gd name="connsiteY21" fmla="*/ 5907904 h 6578439"/>
                <a:gd name="connsiteX22" fmla="*/ 5294358 w 5890490"/>
                <a:gd name="connsiteY22" fmla="*/ 6397505 h 6578439"/>
                <a:gd name="connsiteX23" fmla="*/ 5077178 w 5890490"/>
                <a:gd name="connsiteY23" fmla="*/ 6578439 h 6578439"/>
                <a:gd name="connsiteX24" fmla="*/ 1567290 w 5890490"/>
                <a:gd name="connsiteY24" fmla="*/ 6578439 h 6578439"/>
                <a:gd name="connsiteX25" fmla="*/ 1508588 w 5890490"/>
                <a:gd name="connsiteY25" fmla="*/ 6535186 h 6578439"/>
                <a:gd name="connsiteX26" fmla="*/ 826498 w 5890490"/>
                <a:gd name="connsiteY26" fmla="*/ 5876034 h 6578439"/>
                <a:gd name="connsiteX27" fmla="*/ 122403 w 5890490"/>
                <a:gd name="connsiteY27" fmla="*/ 3255655 h 6578439"/>
                <a:gd name="connsiteX28" fmla="*/ 1061197 w 5890490"/>
                <a:gd name="connsiteY28" fmla="*/ 984650 h 6578439"/>
                <a:gd name="connsiteX29" fmla="*/ 3517682 w 5890490"/>
                <a:gd name="connsiteY29"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90490" h="6578439">
                  <a:moveTo>
                    <a:pt x="3517682" y="0"/>
                  </a:moveTo>
                  <a:cubicBezTo>
                    <a:pt x="4402016" y="0"/>
                    <a:pt x="5213741" y="315483"/>
                    <a:pt x="5849513" y="841730"/>
                  </a:cubicBezTo>
                  <a:lnTo>
                    <a:pt x="5890490" y="879060"/>
                  </a:lnTo>
                  <a:lnTo>
                    <a:pt x="5890490" y="1816052"/>
                  </a:lnTo>
                  <a:lnTo>
                    <a:pt x="5856961" y="1771023"/>
                  </a:lnTo>
                  <a:cubicBezTo>
                    <a:pt x="5793650" y="1694076"/>
                    <a:pt x="5726429" y="1619959"/>
                    <a:pt x="5655397" y="1548813"/>
                  </a:cubicBezTo>
                  <a:cubicBezTo>
                    <a:pt x="5082208" y="974906"/>
                    <a:pt x="4322973" y="658717"/>
                    <a:pt x="3517682" y="658717"/>
                  </a:cubicBezTo>
                  <a:cubicBezTo>
                    <a:pt x="3085520" y="658717"/>
                    <a:pt x="2718488" y="721533"/>
                    <a:pt x="2395696" y="850721"/>
                  </a:cubicBezTo>
                  <a:cubicBezTo>
                    <a:pt x="2079132" y="977407"/>
                    <a:pt x="1792668" y="1173626"/>
                    <a:pt x="1519955" y="1450441"/>
                  </a:cubicBezTo>
                  <a:cubicBezTo>
                    <a:pt x="1330275" y="1642840"/>
                    <a:pt x="1263719" y="1756094"/>
                    <a:pt x="1223630" y="1841430"/>
                  </a:cubicBezTo>
                  <a:cubicBezTo>
                    <a:pt x="1166545" y="1962981"/>
                    <a:pt x="1128532" y="2116663"/>
                    <a:pt x="1075857" y="2329343"/>
                  </a:cubicBezTo>
                  <a:cubicBezTo>
                    <a:pt x="1008652" y="2601153"/>
                    <a:pt x="916537" y="2973574"/>
                    <a:pt x="731010" y="3483744"/>
                  </a:cubicBezTo>
                  <a:cubicBezTo>
                    <a:pt x="617488" y="3795981"/>
                    <a:pt x="620731" y="4121653"/>
                    <a:pt x="741000" y="4479719"/>
                  </a:cubicBezTo>
                  <a:cubicBezTo>
                    <a:pt x="847257" y="4796172"/>
                    <a:pt x="1045888" y="5129481"/>
                    <a:pt x="1315615" y="5443827"/>
                  </a:cubicBezTo>
                  <a:cubicBezTo>
                    <a:pt x="1630753" y="5810980"/>
                    <a:pt x="1945371" y="6077784"/>
                    <a:pt x="2277503" y="6259386"/>
                  </a:cubicBezTo>
                  <a:cubicBezTo>
                    <a:pt x="2637530" y="6456133"/>
                    <a:pt x="3017536" y="6551739"/>
                    <a:pt x="3439448" y="6551739"/>
                  </a:cubicBezTo>
                  <a:cubicBezTo>
                    <a:pt x="3781571" y="6551739"/>
                    <a:pt x="4089573" y="6457449"/>
                    <a:pt x="4408732" y="6255172"/>
                  </a:cubicBezTo>
                  <a:cubicBezTo>
                    <a:pt x="4738010" y="6046310"/>
                    <a:pt x="5050941" y="5739207"/>
                    <a:pt x="5343243" y="5442509"/>
                  </a:cubicBezTo>
                  <a:cubicBezTo>
                    <a:pt x="5479860" y="5303970"/>
                    <a:pt x="5614918" y="5178206"/>
                    <a:pt x="5745566" y="5056656"/>
                  </a:cubicBezTo>
                  <a:lnTo>
                    <a:pt x="5890490" y="4920880"/>
                  </a:lnTo>
                  <a:lnTo>
                    <a:pt x="5890490" y="5821966"/>
                  </a:lnTo>
                  <a:lnTo>
                    <a:pt x="5802002"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458B604F-996E-4349-B131-E04ED285D8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5"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27CCEAF3-651B-4605-AE58-F96E227036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3"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gs>
                <a:gs pos="16000">
                  <a:schemeClr val="accent6">
                    <a:alpha val="10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Shape 68">
              <a:extLst>
                <a:ext uri="{FF2B5EF4-FFF2-40B4-BE49-F238E27FC236}">
                  <a16:creationId xmlns:a16="http://schemas.microsoft.com/office/drawing/2014/main" id="{ED519330-E5F1-4248-B58C-1AA0D9E6DA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extLst>
              <a:ext uri="{FF2B5EF4-FFF2-40B4-BE49-F238E27FC236}">
                <a16:creationId xmlns:a16="http://schemas.microsoft.com/office/drawing/2014/main" id="{DE27870A-331F-80B7-B6D1-CEA6B6180E04}"/>
              </a:ext>
            </a:extLst>
          </p:cNvPr>
          <p:cNvPicPr>
            <a:picLocks noChangeAspect="1"/>
          </p:cNvPicPr>
          <p:nvPr/>
        </p:nvPicPr>
        <p:blipFill>
          <a:blip r:embed="rId2"/>
          <a:stretch>
            <a:fillRect/>
          </a:stretch>
        </p:blipFill>
        <p:spPr>
          <a:xfrm>
            <a:off x="7569323" y="2896287"/>
            <a:ext cx="4141760" cy="1746684"/>
          </a:xfrm>
          <a:prstGeom prst="rect">
            <a:avLst/>
          </a:prstGeom>
          <a:ln>
            <a:noFill/>
          </a:ln>
        </p:spPr>
      </p:pic>
    </p:spTree>
    <p:extLst>
      <p:ext uri="{BB962C8B-B14F-4D97-AF65-F5344CB8AC3E}">
        <p14:creationId xmlns:p14="http://schemas.microsoft.com/office/powerpoint/2010/main" val="473987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0" name="Rectangle 60">
            <a:extLst>
              <a:ext uri="{FF2B5EF4-FFF2-40B4-BE49-F238E27FC236}">
                <a16:creationId xmlns:a16="http://schemas.microsoft.com/office/drawing/2014/main" id="{65219498-D544-41AC-98FE-8F956EF66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62">
            <a:extLst>
              <a:ext uri="{FF2B5EF4-FFF2-40B4-BE49-F238E27FC236}">
                <a16:creationId xmlns:a16="http://schemas.microsoft.com/office/drawing/2014/main" id="{F500DBFC-17A9-4E0A-AEE2-A49F9AEEF0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66C09E-3009-8951-366B-83AB2ECA4DF9}"/>
              </a:ext>
            </a:extLst>
          </p:cNvPr>
          <p:cNvSpPr>
            <a:spLocks noGrp="1"/>
          </p:cNvSpPr>
          <p:nvPr>
            <p:ph type="title"/>
          </p:nvPr>
        </p:nvSpPr>
        <p:spPr>
          <a:xfrm>
            <a:off x="152400" y="304800"/>
            <a:ext cx="5938578" cy="6075680"/>
          </a:xfrm>
        </p:spPr>
        <p:txBody>
          <a:bodyPr vert="horz" lIns="91440" tIns="45720" rIns="91440" bIns="45720" rtlCol="0" anchor="t">
            <a:normAutofit/>
          </a:bodyPr>
          <a:lstStyle/>
          <a:p>
            <a:pPr>
              <a:lnSpc>
                <a:spcPct val="100000"/>
              </a:lnSpc>
              <a:spcBef>
                <a:spcPts val="600"/>
              </a:spcBef>
              <a:spcAft>
                <a:spcPts val="1200"/>
              </a:spcAft>
            </a:pPr>
            <a:r>
              <a:rPr lang="en-US" sz="3600" kern="1200" dirty="0">
                <a:solidFill>
                  <a:schemeClr val="tx2"/>
                </a:solidFill>
                <a:latin typeface="+mj-lt"/>
                <a:ea typeface="+mj-ea"/>
                <a:cs typeface="+mj-cs"/>
              </a:rPr>
              <a:t>Blessings and glory </a:t>
            </a:r>
            <a:br>
              <a:rPr lang="en-US" sz="3600" kern="1200" dirty="0">
                <a:solidFill>
                  <a:schemeClr val="tx2"/>
                </a:solidFill>
                <a:latin typeface="+mj-lt"/>
                <a:ea typeface="+mj-ea"/>
                <a:cs typeface="+mj-cs"/>
              </a:rPr>
            </a:br>
            <a:r>
              <a:rPr lang="en-US" sz="3600" kern="1200" dirty="0">
                <a:solidFill>
                  <a:schemeClr val="tx2"/>
                </a:solidFill>
                <a:latin typeface="+mj-lt"/>
                <a:ea typeface="+mj-ea"/>
                <a:cs typeface="+mj-cs"/>
              </a:rPr>
              <a:t>and honor</a:t>
            </a:r>
            <a:br>
              <a:rPr lang="en-US" sz="3600" kern="1200" dirty="0">
                <a:solidFill>
                  <a:schemeClr val="tx2"/>
                </a:solidFill>
                <a:latin typeface="+mj-lt"/>
                <a:ea typeface="+mj-ea"/>
                <a:cs typeface="+mj-cs"/>
              </a:rPr>
            </a:br>
            <a:r>
              <a:rPr lang="en-US" sz="3600" kern="1200" dirty="0">
                <a:solidFill>
                  <a:schemeClr val="tx2"/>
                </a:solidFill>
                <a:latin typeface="+mj-lt"/>
                <a:ea typeface="+mj-ea"/>
                <a:cs typeface="+mj-cs"/>
              </a:rPr>
              <a:t>They all</a:t>
            </a:r>
            <a:br>
              <a:rPr lang="en-US" sz="3600" kern="1200" dirty="0">
                <a:solidFill>
                  <a:schemeClr val="tx2"/>
                </a:solidFill>
                <a:latin typeface="+mj-lt"/>
                <a:ea typeface="+mj-ea"/>
                <a:cs typeface="+mj-cs"/>
              </a:rPr>
            </a:br>
            <a:r>
              <a:rPr lang="en-US" sz="3600" kern="1200" dirty="0">
                <a:solidFill>
                  <a:schemeClr val="tx2"/>
                </a:solidFill>
                <a:latin typeface="+mj-lt"/>
                <a:ea typeface="+mj-ea"/>
                <a:cs typeface="+mj-cs"/>
              </a:rPr>
              <a:t>belong to you </a:t>
            </a:r>
            <a:br>
              <a:rPr lang="en-US" sz="3600" kern="1200" dirty="0">
                <a:solidFill>
                  <a:schemeClr val="tx2"/>
                </a:solidFill>
                <a:latin typeface="+mj-lt"/>
                <a:ea typeface="+mj-ea"/>
                <a:cs typeface="+mj-cs"/>
              </a:rPr>
            </a:br>
            <a:br>
              <a:rPr lang="en-US" sz="3600" kern="1200" dirty="0">
                <a:solidFill>
                  <a:schemeClr val="tx2"/>
                </a:solidFill>
                <a:latin typeface="+mj-lt"/>
                <a:ea typeface="+mj-ea"/>
                <a:cs typeface="+mj-cs"/>
              </a:rPr>
            </a:br>
            <a:r>
              <a:rPr lang="en-US" sz="3600" kern="1200" dirty="0">
                <a:solidFill>
                  <a:schemeClr val="tx2"/>
                </a:solidFill>
                <a:latin typeface="+mj-lt"/>
                <a:ea typeface="+mj-ea"/>
                <a:cs typeface="+mj-cs"/>
              </a:rPr>
              <a:t>(Repeat Until End)</a:t>
            </a:r>
          </a:p>
        </p:txBody>
      </p:sp>
      <p:grpSp>
        <p:nvGrpSpPr>
          <p:cNvPr id="72" name="Group 64">
            <a:extLst>
              <a:ext uri="{FF2B5EF4-FFF2-40B4-BE49-F238E27FC236}">
                <a16:creationId xmlns:a16="http://schemas.microsoft.com/office/drawing/2014/main" id="{D74613BB-817C-4C4F-8A24-4936F2F064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1023" y="52996"/>
            <a:ext cx="6093363" cy="6805005"/>
            <a:chOff x="6101023" y="52996"/>
            <a:chExt cx="6093363" cy="6805005"/>
          </a:xfrm>
        </p:grpSpPr>
        <p:sp>
          <p:nvSpPr>
            <p:cNvPr id="66" name="Freeform: Shape 65">
              <a:extLst>
                <a:ext uri="{FF2B5EF4-FFF2-40B4-BE49-F238E27FC236}">
                  <a16:creationId xmlns:a16="http://schemas.microsoft.com/office/drawing/2014/main" id="{926C820D-9A01-44F0-AE18-C2DAB089B8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3517682 w 5890490"/>
                <a:gd name="connsiteY0" fmla="*/ 0 h 6578439"/>
                <a:gd name="connsiteX1" fmla="*/ 5849513 w 5890490"/>
                <a:gd name="connsiteY1" fmla="*/ 841730 h 6578439"/>
                <a:gd name="connsiteX2" fmla="*/ 5890490 w 5890490"/>
                <a:gd name="connsiteY2" fmla="*/ 879060 h 6578439"/>
                <a:gd name="connsiteX3" fmla="*/ 5890490 w 5890490"/>
                <a:gd name="connsiteY3" fmla="*/ 1816052 h 6578439"/>
                <a:gd name="connsiteX4" fmla="*/ 5856961 w 5890490"/>
                <a:gd name="connsiteY4" fmla="*/ 1771023 h 6578439"/>
                <a:gd name="connsiteX5" fmla="*/ 5655397 w 5890490"/>
                <a:gd name="connsiteY5" fmla="*/ 1548813 h 6578439"/>
                <a:gd name="connsiteX6" fmla="*/ 3517682 w 5890490"/>
                <a:gd name="connsiteY6" fmla="*/ 658717 h 6578439"/>
                <a:gd name="connsiteX7" fmla="*/ 2395696 w 5890490"/>
                <a:gd name="connsiteY7" fmla="*/ 850721 h 6578439"/>
                <a:gd name="connsiteX8" fmla="*/ 1519955 w 5890490"/>
                <a:gd name="connsiteY8" fmla="*/ 1450441 h 6578439"/>
                <a:gd name="connsiteX9" fmla="*/ 1223630 w 5890490"/>
                <a:gd name="connsiteY9" fmla="*/ 1841430 h 6578439"/>
                <a:gd name="connsiteX10" fmla="*/ 1075857 w 5890490"/>
                <a:gd name="connsiteY10" fmla="*/ 2329343 h 6578439"/>
                <a:gd name="connsiteX11" fmla="*/ 731010 w 5890490"/>
                <a:gd name="connsiteY11" fmla="*/ 3483744 h 6578439"/>
                <a:gd name="connsiteX12" fmla="*/ 741000 w 5890490"/>
                <a:gd name="connsiteY12" fmla="*/ 4479719 h 6578439"/>
                <a:gd name="connsiteX13" fmla="*/ 1315615 w 5890490"/>
                <a:gd name="connsiteY13" fmla="*/ 5443827 h 6578439"/>
                <a:gd name="connsiteX14" fmla="*/ 2277503 w 5890490"/>
                <a:gd name="connsiteY14" fmla="*/ 6259386 h 6578439"/>
                <a:gd name="connsiteX15" fmla="*/ 3439448 w 5890490"/>
                <a:gd name="connsiteY15" fmla="*/ 6551739 h 6578439"/>
                <a:gd name="connsiteX16" fmla="*/ 4408732 w 5890490"/>
                <a:gd name="connsiteY16" fmla="*/ 6255172 h 6578439"/>
                <a:gd name="connsiteX17" fmla="*/ 5343243 w 5890490"/>
                <a:gd name="connsiteY17" fmla="*/ 5442509 h 6578439"/>
                <a:gd name="connsiteX18" fmla="*/ 5745566 w 5890490"/>
                <a:gd name="connsiteY18" fmla="*/ 5056656 h 6578439"/>
                <a:gd name="connsiteX19" fmla="*/ 5890490 w 5890490"/>
                <a:gd name="connsiteY19" fmla="*/ 4920880 h 6578439"/>
                <a:gd name="connsiteX20" fmla="*/ 5890490 w 5890490"/>
                <a:gd name="connsiteY20" fmla="*/ 5821966 h 6578439"/>
                <a:gd name="connsiteX21" fmla="*/ 5802002 w 5890490"/>
                <a:gd name="connsiteY21" fmla="*/ 5907904 h 6578439"/>
                <a:gd name="connsiteX22" fmla="*/ 5294358 w 5890490"/>
                <a:gd name="connsiteY22" fmla="*/ 6397505 h 6578439"/>
                <a:gd name="connsiteX23" fmla="*/ 5077178 w 5890490"/>
                <a:gd name="connsiteY23" fmla="*/ 6578439 h 6578439"/>
                <a:gd name="connsiteX24" fmla="*/ 1567290 w 5890490"/>
                <a:gd name="connsiteY24" fmla="*/ 6578439 h 6578439"/>
                <a:gd name="connsiteX25" fmla="*/ 1508588 w 5890490"/>
                <a:gd name="connsiteY25" fmla="*/ 6535186 h 6578439"/>
                <a:gd name="connsiteX26" fmla="*/ 826498 w 5890490"/>
                <a:gd name="connsiteY26" fmla="*/ 5876034 h 6578439"/>
                <a:gd name="connsiteX27" fmla="*/ 122403 w 5890490"/>
                <a:gd name="connsiteY27" fmla="*/ 3255655 h 6578439"/>
                <a:gd name="connsiteX28" fmla="*/ 1061197 w 5890490"/>
                <a:gd name="connsiteY28" fmla="*/ 984650 h 6578439"/>
                <a:gd name="connsiteX29" fmla="*/ 3517682 w 5890490"/>
                <a:gd name="connsiteY29"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90490" h="6578439">
                  <a:moveTo>
                    <a:pt x="3517682" y="0"/>
                  </a:moveTo>
                  <a:cubicBezTo>
                    <a:pt x="4402016" y="0"/>
                    <a:pt x="5213741" y="315483"/>
                    <a:pt x="5849513" y="841730"/>
                  </a:cubicBezTo>
                  <a:lnTo>
                    <a:pt x="5890490" y="879060"/>
                  </a:lnTo>
                  <a:lnTo>
                    <a:pt x="5890490" y="1816052"/>
                  </a:lnTo>
                  <a:lnTo>
                    <a:pt x="5856961" y="1771023"/>
                  </a:lnTo>
                  <a:cubicBezTo>
                    <a:pt x="5793650" y="1694076"/>
                    <a:pt x="5726429" y="1619959"/>
                    <a:pt x="5655397" y="1548813"/>
                  </a:cubicBezTo>
                  <a:cubicBezTo>
                    <a:pt x="5082208" y="974906"/>
                    <a:pt x="4322973" y="658717"/>
                    <a:pt x="3517682" y="658717"/>
                  </a:cubicBezTo>
                  <a:cubicBezTo>
                    <a:pt x="3085520" y="658717"/>
                    <a:pt x="2718488" y="721533"/>
                    <a:pt x="2395696" y="850721"/>
                  </a:cubicBezTo>
                  <a:cubicBezTo>
                    <a:pt x="2079132" y="977407"/>
                    <a:pt x="1792668" y="1173626"/>
                    <a:pt x="1519955" y="1450441"/>
                  </a:cubicBezTo>
                  <a:cubicBezTo>
                    <a:pt x="1330275" y="1642840"/>
                    <a:pt x="1263719" y="1756094"/>
                    <a:pt x="1223630" y="1841430"/>
                  </a:cubicBezTo>
                  <a:cubicBezTo>
                    <a:pt x="1166545" y="1962981"/>
                    <a:pt x="1128532" y="2116663"/>
                    <a:pt x="1075857" y="2329343"/>
                  </a:cubicBezTo>
                  <a:cubicBezTo>
                    <a:pt x="1008652" y="2601153"/>
                    <a:pt x="916537" y="2973574"/>
                    <a:pt x="731010" y="3483744"/>
                  </a:cubicBezTo>
                  <a:cubicBezTo>
                    <a:pt x="617488" y="3795981"/>
                    <a:pt x="620731" y="4121653"/>
                    <a:pt x="741000" y="4479719"/>
                  </a:cubicBezTo>
                  <a:cubicBezTo>
                    <a:pt x="847257" y="4796172"/>
                    <a:pt x="1045888" y="5129481"/>
                    <a:pt x="1315615" y="5443827"/>
                  </a:cubicBezTo>
                  <a:cubicBezTo>
                    <a:pt x="1630753" y="5810980"/>
                    <a:pt x="1945371" y="6077784"/>
                    <a:pt x="2277503" y="6259386"/>
                  </a:cubicBezTo>
                  <a:cubicBezTo>
                    <a:pt x="2637530" y="6456133"/>
                    <a:pt x="3017536" y="6551739"/>
                    <a:pt x="3439448" y="6551739"/>
                  </a:cubicBezTo>
                  <a:cubicBezTo>
                    <a:pt x="3781571" y="6551739"/>
                    <a:pt x="4089573" y="6457449"/>
                    <a:pt x="4408732" y="6255172"/>
                  </a:cubicBezTo>
                  <a:cubicBezTo>
                    <a:pt x="4738010" y="6046310"/>
                    <a:pt x="5050941" y="5739207"/>
                    <a:pt x="5343243" y="5442509"/>
                  </a:cubicBezTo>
                  <a:cubicBezTo>
                    <a:pt x="5479860" y="5303970"/>
                    <a:pt x="5614918" y="5178206"/>
                    <a:pt x="5745566" y="5056656"/>
                  </a:cubicBezTo>
                  <a:lnTo>
                    <a:pt x="5890490" y="4920880"/>
                  </a:lnTo>
                  <a:lnTo>
                    <a:pt x="5890490" y="5821966"/>
                  </a:lnTo>
                  <a:lnTo>
                    <a:pt x="5802002"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458B604F-996E-4349-B131-E04ED285D8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5"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27CCEAF3-651B-4605-AE58-F96E227036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3"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gs>
                <a:gs pos="16000">
                  <a:schemeClr val="accent6">
                    <a:alpha val="10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Shape 68">
              <a:extLst>
                <a:ext uri="{FF2B5EF4-FFF2-40B4-BE49-F238E27FC236}">
                  <a16:creationId xmlns:a16="http://schemas.microsoft.com/office/drawing/2014/main" id="{ED519330-E5F1-4248-B58C-1AA0D9E6DA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extLst>
              <a:ext uri="{FF2B5EF4-FFF2-40B4-BE49-F238E27FC236}">
                <a16:creationId xmlns:a16="http://schemas.microsoft.com/office/drawing/2014/main" id="{DE27870A-331F-80B7-B6D1-CEA6B6180E04}"/>
              </a:ext>
            </a:extLst>
          </p:cNvPr>
          <p:cNvPicPr>
            <a:picLocks noChangeAspect="1"/>
          </p:cNvPicPr>
          <p:nvPr/>
        </p:nvPicPr>
        <p:blipFill>
          <a:blip r:embed="rId2"/>
          <a:stretch>
            <a:fillRect/>
          </a:stretch>
        </p:blipFill>
        <p:spPr>
          <a:xfrm>
            <a:off x="7569323" y="2896287"/>
            <a:ext cx="4141760" cy="1746684"/>
          </a:xfrm>
          <a:prstGeom prst="rect">
            <a:avLst/>
          </a:prstGeom>
          <a:ln>
            <a:noFill/>
          </a:ln>
        </p:spPr>
      </p:pic>
    </p:spTree>
    <p:extLst>
      <p:ext uri="{BB962C8B-B14F-4D97-AF65-F5344CB8AC3E}">
        <p14:creationId xmlns:p14="http://schemas.microsoft.com/office/powerpoint/2010/main" val="19222358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190</Words>
  <Application>Microsoft Office PowerPoint</Application>
  <PresentationFormat>Widescreen</PresentationFormat>
  <Paragraphs>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Dreaming Outloud Script Pro</vt:lpstr>
      <vt:lpstr>Office Theme</vt:lpstr>
      <vt:lpstr>I Just Wanna Praise</vt:lpstr>
      <vt:lpstr>I just want to praise you  Forever and ever and ever For all you've done, done for me  Blessings and glory and honor  They all belong to you Thank you Jesus for blessing me!</vt:lpstr>
      <vt:lpstr>I just want to praise you  Forever and ever and ever For all you've done, done for me  Blessings and glory and honor  They all belong to you Thank you Jesus for blessing me!</vt:lpstr>
      <vt:lpstr>Just want to thank you Forever and ever and ever For all you've done for me   Blessings and glory and honor  They all belong to you  Thank you Jesus for blessing me!</vt:lpstr>
      <vt:lpstr>Just want to thank you Forever and ever and ever For all you've done for me   Blessings and glory and honor  They all belong to you  Thank you Jesus for blessing me!</vt:lpstr>
      <vt:lpstr>Blessings and glory  and honor They all belong to you   (Repeat Until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Just Wanna Praise</dc:title>
  <dc:creator>Vanessa</dc:creator>
  <cp:lastModifiedBy>Vanessa</cp:lastModifiedBy>
  <cp:revision>1</cp:revision>
  <dcterms:created xsi:type="dcterms:W3CDTF">2023-04-01T16:43:46Z</dcterms:created>
  <dcterms:modified xsi:type="dcterms:W3CDTF">2023-04-01T17:18:12Z</dcterms:modified>
</cp:coreProperties>
</file>