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61" r:id="rId4"/>
    <p:sldId id="260" r:id="rId5"/>
    <p:sldId id="259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58" d="100"/>
          <a:sy n="58" d="100"/>
        </p:scale>
        <p:origin x="4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3028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6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5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1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6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8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1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3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0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9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4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2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4">
            <a:extLst>
              <a:ext uri="{FF2B5EF4-FFF2-40B4-BE49-F238E27FC236}">
                <a16:creationId xmlns:a16="http://schemas.microsoft.com/office/drawing/2014/main" id="{7E8C5D14-1FE5-4E78-901B-86EB53F6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!!Rectangle">
            <a:extLst>
              <a:ext uri="{FF2B5EF4-FFF2-40B4-BE49-F238E27FC236}">
                <a16:creationId xmlns:a16="http://schemas.microsoft.com/office/drawing/2014/main" id="{1EFD404E-14B6-4461-B0DA-EA0E08E99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C3143514-D968-86E5-7B66-488D949C08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9077" b="113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44EA5D-0F99-7FB8-2B96-FEFBD87B7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723013"/>
            <a:ext cx="10515600" cy="3094068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I AM ON THE BATTLEFIELD </a:t>
            </a:r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69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C36916-F1A9-23FA-1AB3-545EF8E16C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74" r="2" b="9744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DCE114-2D71-13A3-8EEB-A45ED4B73F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84" r="-2" b="9401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4" name="Freeform: Shape 3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185062"/>
            <a:ext cx="49834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782B0-C6BD-1D20-D460-8EBB4F62E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67" y="977047"/>
            <a:ext cx="4832803" cy="54182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 am on the battlefield for my Lord,</a:t>
            </a:r>
          </a:p>
          <a:p>
            <a:pPr marL="0" indent="0">
              <a:buNone/>
            </a:pPr>
            <a:r>
              <a:rPr lang="en-US" sz="3200" dirty="0"/>
              <a:t>I'm on the battlefield for my Lord;</a:t>
            </a:r>
          </a:p>
          <a:p>
            <a:pPr marL="0" indent="0">
              <a:buNone/>
            </a:pPr>
            <a:r>
              <a:rPr lang="en-US" sz="3200" dirty="0"/>
              <a:t>And I promised Him that I would serve Him till I die.</a:t>
            </a:r>
          </a:p>
          <a:p>
            <a:pPr marL="0" indent="0">
              <a:buNone/>
            </a:pPr>
            <a:r>
              <a:rPr lang="en-US" sz="3200" dirty="0"/>
              <a:t>I am on the battlefield for my Lord.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9913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C36916-F1A9-23FA-1AB3-545EF8E16C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74" r="2" b="9744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DCE114-2D71-13A3-8EEB-A45ED4B73F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84" r="-2" b="9401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4" name="Freeform: Shape 3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185062"/>
            <a:ext cx="49834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782B0-C6BD-1D20-D460-8EBB4F62E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67" y="977047"/>
            <a:ext cx="4832803" cy="541820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/>
              <a:t>I was alone and idle,</a:t>
            </a:r>
          </a:p>
          <a:p>
            <a:pPr marL="0" indent="0">
              <a:buNone/>
            </a:pPr>
            <a:r>
              <a:rPr lang="en-US" sz="3200" dirty="0"/>
              <a:t>I was a sinner too,</a:t>
            </a:r>
          </a:p>
          <a:p>
            <a:pPr marL="0" indent="0">
              <a:buNone/>
            </a:pPr>
            <a:r>
              <a:rPr lang="en-US" sz="3200" dirty="0"/>
              <a:t>I heard a voice from heaven</a:t>
            </a:r>
          </a:p>
          <a:p>
            <a:pPr marL="0" indent="0">
              <a:buNone/>
            </a:pPr>
            <a:r>
              <a:rPr lang="en-US" sz="3200" dirty="0"/>
              <a:t>Say there is work to do,</a:t>
            </a:r>
          </a:p>
          <a:p>
            <a:pPr marL="0" indent="0">
              <a:buNone/>
            </a:pPr>
            <a:r>
              <a:rPr lang="en-US" sz="3200" dirty="0"/>
              <a:t>I took the Master's hand,</a:t>
            </a:r>
          </a:p>
          <a:p>
            <a:pPr marL="0" indent="0">
              <a:buNone/>
            </a:pPr>
            <a:r>
              <a:rPr lang="en-US" sz="3200" dirty="0"/>
              <a:t>And I joined the Christian band,</a:t>
            </a:r>
          </a:p>
          <a:p>
            <a:pPr marL="0" indent="0">
              <a:buNone/>
            </a:pPr>
            <a:r>
              <a:rPr lang="en-US" sz="3200" dirty="0"/>
              <a:t>I'm on the battlefield for my Lord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62224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C36916-F1A9-23FA-1AB3-545EF8E16C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74" r="2" b="9744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DCE114-2D71-13A3-8EEB-A45ED4B73F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84" r="-2" b="9401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4" name="Freeform: Shape 3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185062"/>
            <a:ext cx="49834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782B0-C6BD-1D20-D460-8EBB4F62E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67" y="977047"/>
            <a:ext cx="4832803" cy="54182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 am on the battlefield for my Lord,</a:t>
            </a:r>
          </a:p>
          <a:p>
            <a:pPr marL="0" indent="0">
              <a:buNone/>
            </a:pPr>
            <a:r>
              <a:rPr lang="en-US" sz="3200" dirty="0"/>
              <a:t>I'm on the battlefield for my Lord;</a:t>
            </a:r>
          </a:p>
          <a:p>
            <a:pPr marL="0" indent="0">
              <a:buNone/>
            </a:pPr>
            <a:r>
              <a:rPr lang="en-US" sz="3200" dirty="0"/>
              <a:t>And I promised Him that I would serve Him till I die.</a:t>
            </a:r>
          </a:p>
          <a:p>
            <a:pPr marL="0" indent="0">
              <a:buNone/>
            </a:pPr>
            <a:r>
              <a:rPr lang="en-US" sz="3200" dirty="0"/>
              <a:t>I am on the battlefield for my Lord.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81067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C36916-F1A9-23FA-1AB3-545EF8E16C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74" r="2" b="9744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DCE114-2D71-13A3-8EEB-A45ED4B73F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84" r="-2" b="9401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4" name="Freeform: Shape 3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185062"/>
            <a:ext cx="49834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782B0-C6BD-1D20-D460-8EBB4F62E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774747"/>
            <a:ext cx="5449737" cy="4679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I left my friends and kindred</a:t>
            </a:r>
          </a:p>
          <a:p>
            <a:pPr marL="0" indent="0">
              <a:buNone/>
            </a:pPr>
            <a:r>
              <a:rPr lang="en-US" sz="3200" dirty="0"/>
              <a:t>Bound for the Promised Land,</a:t>
            </a:r>
          </a:p>
          <a:p>
            <a:pPr marL="0" indent="0">
              <a:buNone/>
            </a:pPr>
            <a:r>
              <a:rPr lang="en-US" sz="3200" dirty="0"/>
              <a:t>The grace of God upon me,</a:t>
            </a:r>
          </a:p>
          <a:p>
            <a:pPr marL="0" indent="0">
              <a:buNone/>
            </a:pPr>
            <a:r>
              <a:rPr lang="en-US" sz="3200" dirty="0"/>
              <a:t>The Bible in my hand,</a:t>
            </a:r>
          </a:p>
          <a:p>
            <a:pPr marL="0" indent="0">
              <a:buNone/>
            </a:pPr>
            <a:r>
              <a:rPr lang="en-US" sz="3200" dirty="0"/>
              <a:t>In distant lands I trod,</a:t>
            </a:r>
          </a:p>
          <a:p>
            <a:pPr marL="0" indent="0">
              <a:buNone/>
            </a:pPr>
            <a:r>
              <a:rPr lang="en-US" sz="3200" dirty="0"/>
              <a:t>Crying, sinner, come to God,</a:t>
            </a:r>
          </a:p>
          <a:p>
            <a:pPr marL="0" indent="0">
              <a:buNone/>
            </a:pPr>
            <a:r>
              <a:rPr lang="en-US" sz="3200" dirty="0"/>
              <a:t>I'm on the battlefield for my Lord. </a:t>
            </a:r>
          </a:p>
        </p:txBody>
      </p:sp>
    </p:spTree>
    <p:extLst>
      <p:ext uri="{BB962C8B-B14F-4D97-AF65-F5344CB8AC3E}">
        <p14:creationId xmlns:p14="http://schemas.microsoft.com/office/powerpoint/2010/main" val="3154173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C36916-F1A9-23FA-1AB3-545EF8E16C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74" r="2" b="9744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DCE114-2D71-13A3-8EEB-A45ED4B73F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84" r="-2" b="9401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4" name="Freeform: Shape 3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185062"/>
            <a:ext cx="49834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782B0-C6BD-1D20-D460-8EBB4F62E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67" y="977047"/>
            <a:ext cx="4832803" cy="54182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 am on the battlefield for my Lord,</a:t>
            </a:r>
          </a:p>
          <a:p>
            <a:pPr marL="0" indent="0">
              <a:buNone/>
            </a:pPr>
            <a:r>
              <a:rPr lang="en-US" sz="3200" dirty="0"/>
              <a:t>I'm on the battlefield for my Lord;</a:t>
            </a:r>
          </a:p>
          <a:p>
            <a:pPr marL="0" indent="0">
              <a:buNone/>
            </a:pPr>
            <a:r>
              <a:rPr lang="en-US" sz="3200" dirty="0"/>
              <a:t>And I promised Him that I would serve Him till I die.</a:t>
            </a:r>
          </a:p>
          <a:p>
            <a:pPr marL="0" indent="0">
              <a:buNone/>
            </a:pPr>
            <a:r>
              <a:rPr lang="en-US" sz="3200" dirty="0"/>
              <a:t>I am on the battlefield for my Lord.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07632759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243641"/>
      </a:dk2>
      <a:lt2>
        <a:srgbClr val="E2E7E8"/>
      </a:lt2>
      <a:accent1>
        <a:srgbClr val="C4988C"/>
      </a:accent1>
      <a:accent2>
        <a:srgbClr val="B8A17A"/>
      </a:accent2>
      <a:accent3>
        <a:srgbClr val="A4A67B"/>
      </a:accent3>
      <a:accent4>
        <a:srgbClr val="90AA70"/>
      </a:accent4>
      <a:accent5>
        <a:srgbClr val="85AC7F"/>
      </a:accent5>
      <a:accent6>
        <a:srgbClr val="74B086"/>
      </a:accent6>
      <a:hlink>
        <a:srgbClr val="5B8B97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214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Neue Haas Grotesk Text Pro</vt:lpstr>
      <vt:lpstr>AccentBoxVTI</vt:lpstr>
      <vt:lpstr>I AM ON THE BATTLEFIELD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ON THE BATTLEFIELD </dc:title>
  <dc:creator>Vanessa</dc:creator>
  <cp:lastModifiedBy>Vanessa</cp:lastModifiedBy>
  <cp:revision>1</cp:revision>
  <dcterms:created xsi:type="dcterms:W3CDTF">2023-03-12T14:11:58Z</dcterms:created>
  <dcterms:modified xsi:type="dcterms:W3CDTF">2023-03-12T14:24:52Z</dcterms:modified>
</cp:coreProperties>
</file>