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0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 varScale="1">
        <p:scale>
          <a:sx n="54" d="100"/>
          <a:sy n="54" d="100"/>
        </p:scale>
        <p:origin x="6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851B1-9943-8E47-3C47-FBF8EEB2A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148DBF-9825-915C-74FB-226CE324BB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825E43-A736-FEBE-442B-FC52C5059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5147B-6A9C-4135-9A0B-B7F3502E862B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F496B-1EFB-605F-2D51-42FCC2902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A8205-B5CE-3C9E-4EC7-78BD538A1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913A-7125-4D79-9663-8B34FADEA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36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96F9D-62CB-53D1-5916-C533CB526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8AB6E1-74CF-0AF3-C844-A3609D9F6B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77B6E6-7BAD-DA6E-EE58-8A98E5B40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5147B-6A9C-4135-9A0B-B7F3502E862B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53803-54A0-6A29-96E4-2A14CD56C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56407-FF64-52E4-C79D-795EC527D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913A-7125-4D79-9663-8B34FADEA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83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924DFE-528A-C8D0-50DD-86CED476C8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57C787-8F62-7EDC-D108-1A467347B3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0B6561-052D-77E0-2FBA-08E9C5A3B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5147B-6A9C-4135-9A0B-B7F3502E862B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7B971-740A-E55B-15E4-4FA29BC1B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F8718-4862-388C-17E8-7A24F64BE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913A-7125-4D79-9663-8B34FADEA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02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D6263-F6A4-170F-3380-95B50AD4A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1E2C6-EA68-E6CB-B9E2-DB7C57B04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B48B97-8DFC-3E37-183A-53BE4FC15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5147B-6A9C-4135-9A0B-B7F3502E862B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1FC74-01A7-DF66-A8F1-D33EB92B0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66490-372A-6725-5B14-CBF2ABF01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913A-7125-4D79-9663-8B34FADEA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263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80728-610B-7243-59F4-91BBF3BF1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1153CC-3124-DEE7-581A-A0B4B6EA6E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83A3E-7625-9EB4-D995-519124603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5147B-6A9C-4135-9A0B-B7F3502E862B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64F716-EB7A-F4CA-F258-129EB1FA1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16BC43-0A7F-91C6-557C-18744772B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913A-7125-4D79-9663-8B34FADEA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445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37E5B-8940-55C9-009C-CEBE9835E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CF93F-0E81-8478-A31D-2A4655A87E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2B05A0-888C-10F1-4554-F6E5B72196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8F698-8EFF-7FEA-306C-000A40BD6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5147B-6A9C-4135-9A0B-B7F3502E862B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8F4E82-E209-A224-E540-5460A44F7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953BFA-D300-79D9-F56F-0095A55D0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913A-7125-4D79-9663-8B34FADEA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888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5C75B-4981-8241-F781-1FE0AB39C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5C2E1-D33B-D3C0-D7FA-EAB4EB64A0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70EB44-071C-CEB5-15BC-EA1549221C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44151D-1D99-9150-CF4B-2344C11F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7B7258-01C1-F406-3FF3-A7F08D209C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416AC9-7875-5447-4A7D-6FCFF6D35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5147B-6A9C-4135-9A0B-B7F3502E862B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0E449A-C937-DD31-CBF6-88421C23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160C1C-E90C-EB2D-1D8C-719D9EDCE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913A-7125-4D79-9663-8B34FADEA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68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E3845-A7D2-3EF9-88BC-675E78183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1CA6B3-D3DD-9E36-0130-54B9D9D85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5147B-6A9C-4135-9A0B-B7F3502E862B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DD0C30-CCA5-6410-A32B-A2E1B6988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F3A62D-DF3C-011D-5EE8-A8503F1A5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913A-7125-4D79-9663-8B34FADEA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18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AB6916-DDAB-3A57-87C6-8209BBE5B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5147B-6A9C-4135-9A0B-B7F3502E862B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0D72DA-54E5-36B9-04E0-1E30BF48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5B255A-EBA0-D28D-3683-75A4E5283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913A-7125-4D79-9663-8B34FADEA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754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92DA2-A947-28C5-6BDC-11FA54AD6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DA7386-00E9-83E7-DE88-C704CF4D0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836AA6-8FB9-9AF5-6AD1-EBF82ED2EF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3FE28-9564-EAE7-AA08-328A38B8D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5147B-6A9C-4135-9A0B-B7F3502E862B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0DB771-5E01-DD0F-6187-6C8F27439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992145-10C5-0F31-D767-4305ED559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913A-7125-4D79-9663-8B34FADEA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963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15833-1DD5-2562-80B3-8997854CF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102648-2092-FF22-1315-06E720C73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1B685A-51F6-EBAA-960D-46A78B9772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826290-8A30-6DE2-C7A7-F736AF664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5147B-6A9C-4135-9A0B-B7F3502E862B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9FFEFD-C5F5-1C64-AFDD-34E171D6B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BDBCFA-8109-DE9C-16F0-64CF6327D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913A-7125-4D79-9663-8B34FADEA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60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7CCEFA-3289-EEF8-7948-67394FAB8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036E1-1012-ED16-D122-AF1305016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00C2B-94F7-7665-15D8-1491E2883D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5147B-6A9C-4135-9A0B-B7F3502E862B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C63C2-ACC1-3EA8-E0DD-3B949A8ADF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F7204-3926-B9EE-F680-9A7094865D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2913A-7125-4D79-9663-8B34FADEA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495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3A1CAC-4AA1-0B63-A187-642F70F7B0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8454" y="1360481"/>
            <a:ext cx="4605340" cy="2387600"/>
          </a:xfrm>
        </p:spPr>
        <p:txBody>
          <a:bodyPr>
            <a:normAutofit/>
          </a:bodyPr>
          <a:lstStyle/>
          <a:p>
            <a:pPr algn="l"/>
            <a:r>
              <a:rPr lang="en-US" sz="5000" dirty="0">
                <a:solidFill>
                  <a:schemeClr val="bg1"/>
                </a:solidFill>
              </a:rPr>
              <a:t>Jesus Is The Answer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A8F0EC-BCAD-FBB7-EBF7-127DFD8410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8454" y="3840156"/>
            <a:ext cx="4605340" cy="1655762"/>
          </a:xfrm>
        </p:spPr>
        <p:txBody>
          <a:bodyPr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</a:rPr>
              <a:t>By </a:t>
            </a:r>
            <a:r>
              <a:rPr lang="en-US" sz="2000" dirty="0" err="1">
                <a:solidFill>
                  <a:schemeClr val="bg1"/>
                </a:solidFill>
              </a:rPr>
              <a:t>Andraé</a:t>
            </a:r>
            <a:r>
              <a:rPr lang="en-US" sz="2000" dirty="0">
                <a:solidFill>
                  <a:schemeClr val="bg1"/>
                </a:solidFill>
              </a:rPr>
              <a:t> Crouch 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05997873-4506-BCD6-D550-D46A12CB427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98" r="1653" b="-1"/>
          <a:stretch/>
        </p:blipFill>
        <p:spPr>
          <a:xfrm>
            <a:off x="5800734" y="1057275"/>
            <a:ext cx="5917401" cy="474345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84C2E9E-0B5D-4B5F-9A1F-70EBDCE39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977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465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3FC4F-BA0B-9E33-C430-A3D231A0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3805" y="1416558"/>
            <a:ext cx="7860863" cy="402488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Jesus is the answer, </a:t>
            </a:r>
          </a:p>
          <a:p>
            <a:pPr marL="0" indent="0">
              <a:buNone/>
            </a:pP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for the world today,</a:t>
            </a:r>
          </a:p>
          <a:p>
            <a:pPr marL="0" indent="0">
              <a:buNone/>
            </a:pP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Above Him there's no other,</a:t>
            </a:r>
          </a:p>
          <a:p>
            <a:pPr marL="0" indent="0">
              <a:buNone/>
            </a:pP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Jesus is the way.3x</a:t>
            </a:r>
          </a:p>
        </p:txBody>
      </p:sp>
    </p:spTree>
    <p:extLst>
      <p:ext uri="{BB962C8B-B14F-4D97-AF65-F5344CB8AC3E}">
        <p14:creationId xmlns:p14="http://schemas.microsoft.com/office/powerpoint/2010/main" val="31286396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3FC4F-BA0B-9E33-C430-A3D231A0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8" y="719686"/>
            <a:ext cx="7860863" cy="4024884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If you have some questions</a:t>
            </a:r>
          </a:p>
          <a:p>
            <a:pPr marL="0" indent="0">
              <a:buNone/>
            </a:pP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In the corners of your mind,</a:t>
            </a:r>
          </a:p>
          <a:p>
            <a:pPr marL="0" indent="0">
              <a:buNone/>
            </a:pP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Traces of discouragement,</a:t>
            </a:r>
          </a:p>
          <a:p>
            <a:pPr marL="0" indent="0">
              <a:buNone/>
            </a:pP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The peace you cannot find,</a:t>
            </a:r>
          </a:p>
          <a:p>
            <a:pPr marL="0" indent="0">
              <a:buNone/>
            </a:pP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Reflections of your past,</a:t>
            </a:r>
          </a:p>
          <a:p>
            <a:pPr marL="0" indent="0">
              <a:buNone/>
            </a:pP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Seem to face you everyday,</a:t>
            </a:r>
          </a:p>
          <a:p>
            <a:pPr marL="0" indent="0">
              <a:buNone/>
            </a:pP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But this one thing I do know,</a:t>
            </a:r>
          </a:p>
          <a:p>
            <a:pPr marL="0" indent="0">
              <a:buNone/>
            </a:pP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That Jesus is the way.</a:t>
            </a:r>
          </a:p>
        </p:txBody>
      </p:sp>
    </p:spTree>
    <p:extLst>
      <p:ext uri="{BB962C8B-B14F-4D97-AF65-F5344CB8AC3E}">
        <p14:creationId xmlns:p14="http://schemas.microsoft.com/office/powerpoint/2010/main" val="11230169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3FC4F-BA0B-9E33-C430-A3D231A0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Jesus is the answer, </a:t>
            </a:r>
          </a:p>
          <a:p>
            <a:pPr marL="0" indent="0">
              <a:buNone/>
            </a:pP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for the world today,</a:t>
            </a:r>
          </a:p>
          <a:p>
            <a:pPr marL="0" indent="0">
              <a:buNone/>
            </a:pP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Above Him there's no other,</a:t>
            </a:r>
          </a:p>
          <a:p>
            <a:pPr marL="0" indent="0">
              <a:buNone/>
            </a:pP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Jesus is the way.</a:t>
            </a:r>
          </a:p>
        </p:txBody>
      </p:sp>
    </p:spTree>
    <p:extLst>
      <p:ext uri="{BB962C8B-B14F-4D97-AF65-F5344CB8AC3E}">
        <p14:creationId xmlns:p14="http://schemas.microsoft.com/office/powerpoint/2010/main" val="34483228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3FC4F-BA0B-9E33-C430-A3D231A0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4979" y="872087"/>
            <a:ext cx="8592079" cy="5985913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I know you've got mountains,</a:t>
            </a:r>
          </a:p>
          <a:p>
            <a:pPr marL="0" indent="0">
              <a:buNone/>
            </a:pP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That you think you cannot climb,</a:t>
            </a:r>
          </a:p>
          <a:p>
            <a:pPr marL="0" indent="0">
              <a:buNone/>
            </a:pP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I know your skies are dark,</a:t>
            </a:r>
          </a:p>
          <a:p>
            <a:pPr marL="0" indent="0">
              <a:buNone/>
            </a:pP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You think the sun won't shine,</a:t>
            </a:r>
          </a:p>
          <a:p>
            <a:pPr marL="0" indent="0">
              <a:buNone/>
            </a:pP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But in case you don't know,</a:t>
            </a:r>
          </a:p>
          <a:p>
            <a:pPr marL="0" indent="0">
              <a:buNone/>
            </a:pP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That the word of God is true,</a:t>
            </a:r>
          </a:p>
          <a:p>
            <a:pPr marL="0" indent="0">
              <a:buNone/>
            </a:pP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Everything he's promised,</a:t>
            </a:r>
          </a:p>
          <a:p>
            <a:pPr marL="0" indent="0">
              <a:buNone/>
            </a:pP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He will do it for you.</a:t>
            </a:r>
          </a:p>
        </p:txBody>
      </p:sp>
    </p:spTree>
    <p:extLst>
      <p:ext uri="{BB962C8B-B14F-4D97-AF65-F5344CB8AC3E}">
        <p14:creationId xmlns:p14="http://schemas.microsoft.com/office/powerpoint/2010/main" val="4339222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3FC4F-BA0B-9E33-C430-A3D231A0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Jesus is the answer, </a:t>
            </a:r>
          </a:p>
          <a:p>
            <a:pPr marL="0" indent="0">
              <a:buNone/>
            </a:pP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for the world today,</a:t>
            </a:r>
          </a:p>
          <a:p>
            <a:pPr marL="0" indent="0">
              <a:buNone/>
            </a:pP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Above Him there's no other,</a:t>
            </a:r>
          </a:p>
          <a:p>
            <a:pPr marL="0" indent="0">
              <a:buNone/>
            </a:pP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Jesus is the way</a:t>
            </a:r>
          </a:p>
        </p:txBody>
      </p:sp>
    </p:spTree>
    <p:extLst>
      <p:ext uri="{BB962C8B-B14F-4D97-AF65-F5344CB8AC3E}">
        <p14:creationId xmlns:p14="http://schemas.microsoft.com/office/powerpoint/2010/main" val="31157402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170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Aharoni</vt:lpstr>
      <vt:lpstr>Arial</vt:lpstr>
      <vt:lpstr>Calibri</vt:lpstr>
      <vt:lpstr>Calibri Light</vt:lpstr>
      <vt:lpstr>Office Theme</vt:lpstr>
      <vt:lpstr>Jesus Is The Answer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Is The Answer </dc:title>
  <dc:creator>Vanessa</dc:creator>
  <cp:lastModifiedBy>Vanessa</cp:lastModifiedBy>
  <cp:revision>1</cp:revision>
  <dcterms:created xsi:type="dcterms:W3CDTF">2023-03-05T14:05:58Z</dcterms:created>
  <dcterms:modified xsi:type="dcterms:W3CDTF">2023-03-05T14:22:38Z</dcterms:modified>
</cp:coreProperties>
</file>