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5" r:id="rId5"/>
    <p:sldId id="264" r:id="rId6"/>
    <p:sldId id="261" r:id="rId7"/>
    <p:sldId id="268" r:id="rId8"/>
    <p:sldId id="266" r:id="rId9"/>
    <p:sldId id="267" r:id="rId10"/>
    <p:sldId id="259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F6A93-EA81-BDB3-6A72-0B386EA35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E280B-5E7C-D231-CA72-0E708FE25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912DE-11BD-DDFD-14C0-61954D089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28F9B-33FE-EBB7-6B72-8CB9C8CAA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AABD4-5873-BB2A-06B8-B23141D3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AE7A6-F723-26C9-3158-4D59BA6DE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DB790-F352-A49C-1153-7D92E7DE5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62E4A-7D44-DE4B-8506-B06AA69A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576FB-950D-C085-3B76-CA98A7176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B768C-59DE-555E-3453-48C5DC47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6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7A1CFD-194E-A9D4-7819-BFAD0C14A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CEFB2-4312-582B-72C4-1D501D3F7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F7EC3-B053-5B91-2B53-F986B3A6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0278F-5B14-DB25-7E3C-B1F391A0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DCB0F-EA93-435A-F36B-CB4CA29DD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8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8A05-B20D-D58D-8C1E-09EE8B1F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99A7C-F207-568C-FF8D-F976C6BF9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A537F-AEA9-B1E6-441F-A1DC22D65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F0226-F98C-15B3-759E-B674858A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14D31-C41B-255B-D744-6C04B274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7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9B906-40B1-DEA2-BEBB-D13E599C8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786AA-6F0E-0A23-3ABF-6CE5E1EFD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4DAF3-82C5-2D82-66EE-7B906273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E2D25-D596-D957-BDAC-1C82CB8C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96F5A-15C9-E7B0-25CF-6A9DA975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2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4EC68-3036-F49B-CEE7-E8228048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60394-6B00-61E2-503E-BAE9EC202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4711A6-1D02-EAF5-A8EC-169A18830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DF837-BFB5-90A9-A66F-B04628009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93331-D0E3-373F-EE06-27E68024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40F4F-DE95-1976-AE84-0E4DB274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7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880C-BE87-94F7-BD23-FBEEDFAA6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9220B-961E-9AED-F6AA-EE60AC734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9806C-543D-1D88-0BF7-04787A3F5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96C379-DAC6-2C03-0BEB-FF445026D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0BB45-8303-E637-73AE-A97C92863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F77428-443D-9B28-580D-BA52BD98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C16574-0FD7-425B-77FF-581B7C264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AB2CE2-731A-AF19-D00A-925A545E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6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A7EC2-E205-2C2A-261C-72F86E2A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44B4C-5787-30BF-F617-8CD998BB9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3D75D-DA5D-F177-0A60-AB620F81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2EF08-C7B3-E6BC-4B5A-BF56A94F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BDF9EF-0826-EF81-CDDC-DB03DF8CB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6C545C-6CAC-1823-AF06-026E10D7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8A822-0A0B-5986-8250-0DBEB43C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2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9342-3040-BE1D-E901-533CD84CB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18462-78ED-D6CF-3C0C-14842C59A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62362-D3A7-040E-CFCB-3D7800795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F85C4-2F36-BC31-3AD7-2DBA676D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2E39E-F66B-754E-CFA5-BAE5C59CA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65F8E-01BD-13E3-17D8-CC5E9E60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9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9579-79C0-FC3E-CAD2-DB88BA873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F12E61-CC99-A2B8-5D36-8F8FFF020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253CEF-AA08-F548-FFC5-8926C2E1A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53A7D-A739-D1A7-97D2-C41FB288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E865F-E80C-2125-7026-B2AE1BA0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3F3AD-6EE8-620B-4756-97A69CC5A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8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8440AF-2A55-7916-A9D0-02A2FC0E9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A3CB5-489D-2E40-0A4F-5285501AB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C3871-6E9D-38F1-0BAA-0E4A0D89F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5C29-668E-48DC-B2E4-07FFBAAB26DC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ED3C6-E1BE-8A64-3D27-297B89A78F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760A-F93D-90F2-C87C-7543F59C9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3D3FB-B673-4569-AFF8-6A273EF48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9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33D8C0-E59F-C619-6010-573AA4656B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882" r="-1" b="1000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011F7-FAEB-8E3B-03A0-76464B5C1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latin typeface="Amasis MT Pro Black" panose="02040A04050005020304" pitchFamily="18" charset="0"/>
              </a:rPr>
              <a:t>Let it Rise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78954-B553-0A92-DC44-E4E17DC2A8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by William Murphy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5075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Let the glory of the Lord rise among us</a:t>
            </a:r>
          </a:p>
          <a:p>
            <a:pPr marL="0" indent="0">
              <a:buNone/>
            </a:pPr>
            <a:r>
              <a:rPr lang="en-US" sz="3600" dirty="0"/>
              <a:t>Let the glory of the Lord rise among us</a:t>
            </a:r>
          </a:p>
          <a:p>
            <a:pPr marL="0" indent="0">
              <a:buNone/>
            </a:pPr>
            <a:r>
              <a:rPr lang="en-US" sz="3600" dirty="0"/>
              <a:t>Let the praises of our King rise among us</a:t>
            </a:r>
          </a:p>
          <a:p>
            <a:pPr marL="0" indent="0">
              <a:buNone/>
            </a:pPr>
            <a:r>
              <a:rPr lang="en-US" sz="3600" dirty="0"/>
              <a:t>Oh, let it rise</a:t>
            </a:r>
          </a:p>
        </p:txBody>
      </p:sp>
    </p:spTree>
    <p:extLst>
      <p:ext uri="{BB962C8B-B14F-4D97-AF65-F5344CB8AC3E}">
        <p14:creationId xmlns:p14="http://schemas.microsoft.com/office/powerpoint/2010/main" val="296243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Let the songs of the Lord 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the songs of the Lord</a:t>
            </a:r>
          </a:p>
          <a:p>
            <a:pPr marL="0" indent="0">
              <a:buNone/>
            </a:pPr>
            <a:r>
              <a:rPr lang="en-US" sz="3600" dirty="0"/>
              <a:t> rise among us</a:t>
            </a:r>
          </a:p>
          <a:p>
            <a:pPr marL="0" indent="0">
              <a:buNone/>
            </a:pPr>
            <a:r>
              <a:rPr lang="en-US" sz="3600" dirty="0"/>
              <a:t>Let the joy of our King</a:t>
            </a:r>
          </a:p>
          <a:p>
            <a:pPr marL="0" indent="0">
              <a:buNone/>
            </a:pPr>
            <a:r>
              <a:rPr lang="en-US" sz="3600" dirty="0"/>
              <a:t> rise among us</a:t>
            </a:r>
          </a:p>
          <a:p>
            <a:pPr marL="0" indent="0">
              <a:buNone/>
            </a:pPr>
            <a:r>
              <a:rPr lang="en-US" sz="3600" dirty="0"/>
              <a:t>Let it rise</a:t>
            </a:r>
          </a:p>
        </p:txBody>
      </p:sp>
    </p:spTree>
    <p:extLst>
      <p:ext uri="{BB962C8B-B14F-4D97-AF65-F5344CB8AC3E}">
        <p14:creationId xmlns:p14="http://schemas.microsoft.com/office/powerpoint/2010/main" val="205680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Let the glory of the Lord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the glory of the Lord 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the praises of our King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it rise</a:t>
            </a:r>
          </a:p>
        </p:txBody>
      </p:sp>
    </p:spTree>
    <p:extLst>
      <p:ext uri="{BB962C8B-B14F-4D97-AF65-F5344CB8AC3E}">
        <p14:creationId xmlns:p14="http://schemas.microsoft.com/office/powerpoint/2010/main" val="385261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014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Let the glory of the Lord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the glory of the Lord 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the praises of our King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it rise</a:t>
            </a:r>
          </a:p>
        </p:txBody>
      </p:sp>
    </p:spTree>
    <p:extLst>
      <p:ext uri="{BB962C8B-B14F-4D97-AF65-F5344CB8AC3E}">
        <p14:creationId xmlns:p14="http://schemas.microsoft.com/office/powerpoint/2010/main" val="59058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003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Let the songs of the Lord 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the songs of the Lord</a:t>
            </a:r>
          </a:p>
          <a:p>
            <a:pPr marL="0" indent="0">
              <a:buNone/>
            </a:pPr>
            <a:r>
              <a:rPr lang="en-US" sz="3600" dirty="0"/>
              <a:t> rise among us</a:t>
            </a:r>
          </a:p>
          <a:p>
            <a:pPr marL="0" indent="0">
              <a:buNone/>
            </a:pPr>
            <a:r>
              <a:rPr lang="en-US" sz="3600" dirty="0"/>
              <a:t>Let the joy of our King</a:t>
            </a:r>
          </a:p>
          <a:p>
            <a:pPr marL="0" indent="0">
              <a:buNone/>
            </a:pPr>
            <a:r>
              <a:rPr lang="en-US" sz="3600" dirty="0"/>
              <a:t> rise among us</a:t>
            </a:r>
          </a:p>
          <a:p>
            <a:pPr marL="0" indent="0">
              <a:buNone/>
            </a:pPr>
            <a:r>
              <a:rPr lang="en-US" sz="3600" dirty="0"/>
              <a:t>Let it rise</a:t>
            </a:r>
          </a:p>
        </p:txBody>
      </p:sp>
    </p:spTree>
    <p:extLst>
      <p:ext uri="{BB962C8B-B14F-4D97-AF65-F5344CB8AC3E}">
        <p14:creationId xmlns:p14="http://schemas.microsoft.com/office/powerpoint/2010/main" val="307786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1596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Let the songs of the Lord </a:t>
            </a:r>
          </a:p>
          <a:p>
            <a:pPr marL="0" indent="0">
              <a:buNone/>
            </a:pPr>
            <a:r>
              <a:rPr lang="en-US" sz="3600" dirty="0"/>
              <a:t>rise among us</a:t>
            </a:r>
          </a:p>
          <a:p>
            <a:pPr marL="0" indent="0">
              <a:buNone/>
            </a:pPr>
            <a:r>
              <a:rPr lang="en-US" sz="3600" dirty="0"/>
              <a:t>Let the songs of the Lord</a:t>
            </a:r>
          </a:p>
          <a:p>
            <a:pPr marL="0" indent="0">
              <a:buNone/>
            </a:pPr>
            <a:r>
              <a:rPr lang="en-US" sz="3600" dirty="0"/>
              <a:t> rise among us</a:t>
            </a:r>
          </a:p>
          <a:p>
            <a:pPr marL="0" indent="0">
              <a:buNone/>
            </a:pPr>
            <a:r>
              <a:rPr lang="en-US" sz="3600" dirty="0"/>
              <a:t>Let the joy of our King</a:t>
            </a:r>
          </a:p>
          <a:p>
            <a:pPr marL="0" indent="0">
              <a:buNone/>
            </a:pPr>
            <a:r>
              <a:rPr lang="en-US" sz="3600" dirty="0"/>
              <a:t> rise among us</a:t>
            </a:r>
          </a:p>
          <a:p>
            <a:pPr marL="0" indent="0">
              <a:buNone/>
            </a:pPr>
            <a:r>
              <a:rPr lang="en-US" sz="3600" dirty="0"/>
              <a:t>Let it rise</a:t>
            </a:r>
          </a:p>
        </p:txBody>
      </p:sp>
    </p:spTree>
    <p:extLst>
      <p:ext uri="{BB962C8B-B14F-4D97-AF65-F5344CB8AC3E}">
        <p14:creationId xmlns:p14="http://schemas.microsoft.com/office/powerpoint/2010/main" val="1227148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2EBFA83-D4DB-4CA0-B229-9E44634D7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DAACC-5093-5C75-4826-F012F98650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96" r="20443" b="1"/>
          <a:stretch/>
        </p:blipFill>
        <p:spPr>
          <a:xfrm>
            <a:off x="1098503" y="895610"/>
            <a:ext cx="4712955" cy="505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53425-C50B-1B47-2AC4-E96E4F08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458" y="894970"/>
            <a:ext cx="5826435" cy="505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Oh, let it rise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605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234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Amasis MT Pro Black</vt:lpstr>
      <vt:lpstr>Arial</vt:lpstr>
      <vt:lpstr>Calibri</vt:lpstr>
      <vt:lpstr>Calibri Light</vt:lpstr>
      <vt:lpstr>Office Theme</vt:lpstr>
      <vt:lpstr>Let it Rise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it Rise</dc:title>
  <dc:creator>Vanessa</dc:creator>
  <cp:lastModifiedBy>Vanessa</cp:lastModifiedBy>
  <cp:revision>1</cp:revision>
  <dcterms:created xsi:type="dcterms:W3CDTF">2023-03-12T13:29:12Z</dcterms:created>
  <dcterms:modified xsi:type="dcterms:W3CDTF">2023-03-12T13:49:46Z</dcterms:modified>
</cp:coreProperties>
</file>