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3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5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4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1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4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2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6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249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4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9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43B7E8-B361-4A91-A7A5-07418CFCF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A74E93-DAA8-4661-8F23-0F48710EA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212E38-C041-49D9-9236-29FF44B27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A42AAF-A460-05F9-8256-D348AB178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5068568" cy="3135379"/>
          </a:xfrm>
        </p:spPr>
        <p:txBody>
          <a:bodyPr>
            <a:normAutofit/>
          </a:bodyPr>
          <a:lstStyle/>
          <a:p>
            <a:r>
              <a:rPr lang="en-US" sz="6000"/>
              <a:t>Yield Not To Temptation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0391D1-AA86-467F-A77E-0606FCCCD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A430F17-C7B1-40FD-89FA-55002B66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EAAD29-514C-4272-AA97-D2DCEB35B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80894D-F290-4DF4-82A7-905285A7E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>
            <a:extLst>
              <a:ext uri="{FF2B5EF4-FFF2-40B4-BE49-F238E27FC236}">
                <a16:creationId xmlns:a16="http://schemas.microsoft.com/office/drawing/2014/main" id="{DD51CE0B-CF35-176D-8516-36B61285CE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75" r="43654" b="-1"/>
          <a:stretch/>
        </p:blipFill>
        <p:spPr>
          <a:xfrm>
            <a:off x="7555832" y="10"/>
            <a:ext cx="463616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 descr="Table&#10;&#10;Description automatically generated">
            <a:extLst>
              <a:ext uri="{FF2B5EF4-FFF2-40B4-BE49-F238E27FC236}">
                <a16:creationId xmlns:a16="http://schemas.microsoft.com/office/drawing/2014/main" id="{3154872E-6198-D60E-8811-3DA926226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6" r="5178" b="1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0FEC7-5DE8-BA54-4E5C-635744EC9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494" y="642593"/>
            <a:ext cx="7440648" cy="547557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000" cap="all" spc="-100" dirty="0"/>
              <a:t> </a:t>
            </a:r>
            <a:r>
              <a:rPr lang="en-US" sz="4000" cap="all" spc="-100" dirty="0"/>
              <a:t>Yield not to temptation,</a:t>
            </a:r>
            <a:br>
              <a:rPr lang="en-US" sz="4000" cap="all" spc="-100" dirty="0"/>
            </a:br>
            <a:r>
              <a:rPr lang="en-US" sz="4000" cap="all" spc="-100" dirty="0"/>
              <a:t>For yielding is sin;</a:t>
            </a:r>
            <a:br>
              <a:rPr lang="en-US" sz="4000" cap="all" spc="-100" dirty="0"/>
            </a:br>
            <a:r>
              <a:rPr lang="en-US" sz="4000" cap="all" spc="-100" dirty="0"/>
              <a:t>Each </a:t>
            </a:r>
            <a:r>
              <a:rPr lang="en-US" sz="4000" cap="all" spc="-100" dirty="0" err="1"/>
              <a:t>vict’ry</a:t>
            </a:r>
            <a:r>
              <a:rPr lang="en-US" sz="4000" cap="all" spc="-100" dirty="0"/>
              <a:t> will help you,</a:t>
            </a:r>
            <a:br>
              <a:rPr lang="en-US" sz="4000" cap="all" spc="-100" dirty="0"/>
            </a:br>
            <a:r>
              <a:rPr lang="en-US" sz="4000" cap="all" spc="-100" dirty="0"/>
              <a:t>Some other to win;</a:t>
            </a:r>
            <a:br>
              <a:rPr lang="en-US" sz="4000" cap="all" spc="-100" dirty="0"/>
            </a:br>
            <a:r>
              <a:rPr lang="en-US" sz="4000" cap="all" spc="-100" dirty="0"/>
              <a:t>Fight valiantly onward,</a:t>
            </a:r>
            <a:br>
              <a:rPr lang="en-US" sz="4000" cap="all" spc="-100" dirty="0"/>
            </a:br>
            <a:r>
              <a:rPr lang="en-US" sz="4000" cap="all" spc="-100" dirty="0"/>
              <a:t>Evil passions subdue;</a:t>
            </a:r>
            <a:br>
              <a:rPr lang="en-US" sz="4000" cap="all" spc="-100" dirty="0"/>
            </a:br>
            <a:r>
              <a:rPr lang="en-US" sz="4000" cap="all" spc="-100" dirty="0"/>
              <a:t>Look ever to Jesus,</a:t>
            </a:r>
            <a:br>
              <a:rPr lang="en-US" sz="4000" cap="all" spc="-100" dirty="0"/>
            </a:br>
            <a:r>
              <a:rPr lang="en-US" sz="4000" cap="all" spc="-100" dirty="0"/>
              <a:t>He will carry you through.</a:t>
            </a:r>
          </a:p>
        </p:txBody>
      </p:sp>
    </p:spTree>
    <p:extLst>
      <p:ext uri="{BB962C8B-B14F-4D97-AF65-F5344CB8AC3E}">
        <p14:creationId xmlns:p14="http://schemas.microsoft.com/office/powerpoint/2010/main" val="162937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 descr="Table&#10;&#10;Description automatically generated">
            <a:extLst>
              <a:ext uri="{FF2B5EF4-FFF2-40B4-BE49-F238E27FC236}">
                <a16:creationId xmlns:a16="http://schemas.microsoft.com/office/drawing/2014/main" id="{3154872E-6198-D60E-8811-3DA926226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6" r="5178" b="1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0FEC7-5DE8-BA54-4E5C-635744EC9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494" y="642593"/>
            <a:ext cx="7440648" cy="547557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000" cap="all" spc="-100" dirty="0"/>
              <a:t> </a:t>
            </a:r>
            <a:r>
              <a:rPr lang="en-US" sz="4000" cap="all" spc="-100" dirty="0"/>
              <a:t>Ask the Savior to help you,</a:t>
            </a:r>
            <a:br>
              <a:rPr lang="en-US" sz="4000" cap="all" spc="-100" dirty="0"/>
            </a:br>
            <a:r>
              <a:rPr lang="en-US" sz="4000" cap="all" spc="-100" dirty="0"/>
              <a:t>Comfort, strengthen and keep you;</a:t>
            </a:r>
            <a:br>
              <a:rPr lang="en-US" sz="4000" cap="all" spc="-100" dirty="0"/>
            </a:br>
            <a:r>
              <a:rPr lang="en-US" sz="4000" cap="all" spc="-100" dirty="0"/>
              <a:t>He is willing to aid you,</a:t>
            </a:r>
            <a:br>
              <a:rPr lang="en-US" sz="4000" cap="all" spc="-100" dirty="0"/>
            </a:br>
            <a:r>
              <a:rPr lang="en-US" sz="4000" cap="all" spc="-100" dirty="0"/>
              <a:t>He will carry you through.</a:t>
            </a:r>
          </a:p>
        </p:txBody>
      </p:sp>
    </p:spTree>
    <p:extLst>
      <p:ext uri="{BB962C8B-B14F-4D97-AF65-F5344CB8AC3E}">
        <p14:creationId xmlns:p14="http://schemas.microsoft.com/office/powerpoint/2010/main" val="79822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 descr="Table&#10;&#10;Description automatically generated">
            <a:extLst>
              <a:ext uri="{FF2B5EF4-FFF2-40B4-BE49-F238E27FC236}">
                <a16:creationId xmlns:a16="http://schemas.microsoft.com/office/drawing/2014/main" id="{3154872E-6198-D60E-8811-3DA926226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6" r="5178" b="1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0FEC7-5DE8-BA54-4E5C-635744EC9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494" y="642593"/>
            <a:ext cx="7440648" cy="5475574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4000" cap="all" spc="-100" dirty="0"/>
              <a:t>Shun evil companions,</a:t>
            </a:r>
            <a:br>
              <a:rPr lang="en-US" sz="4000" cap="all" spc="-100" dirty="0"/>
            </a:br>
            <a:r>
              <a:rPr lang="en-US" sz="4000" cap="all" spc="-100" dirty="0"/>
              <a:t>Bad language disdain;</a:t>
            </a:r>
            <a:br>
              <a:rPr lang="en-US" sz="4000" cap="all" spc="-100" dirty="0"/>
            </a:br>
            <a:r>
              <a:rPr lang="en-US" sz="4000" cap="all" spc="-100" dirty="0"/>
              <a:t>God’s name hold in </a:t>
            </a:r>
            <a:r>
              <a:rPr lang="en-US" sz="4000" cap="all" spc="-100" dirty="0" err="1"/>
              <a:t>rev’rence</a:t>
            </a:r>
            <a:r>
              <a:rPr lang="en-US" sz="4000" cap="all" spc="-100" dirty="0"/>
              <a:t>,</a:t>
            </a:r>
            <a:br>
              <a:rPr lang="en-US" sz="4000" cap="all" spc="-100" dirty="0"/>
            </a:br>
            <a:r>
              <a:rPr lang="en-US" sz="4000" cap="all" spc="-100" dirty="0"/>
              <a:t>Nor take it in vain;</a:t>
            </a:r>
            <a:br>
              <a:rPr lang="en-US" sz="4000" cap="all" spc="-100" dirty="0"/>
            </a:br>
            <a:r>
              <a:rPr lang="en-US" sz="4000" cap="all" spc="-100" dirty="0"/>
              <a:t>Be thoughtful and earnest,</a:t>
            </a:r>
            <a:br>
              <a:rPr lang="en-US" sz="4000" cap="all" spc="-100" dirty="0"/>
            </a:br>
            <a:r>
              <a:rPr lang="en-US" sz="4000" cap="all" spc="-100" dirty="0"/>
              <a:t>Kindhearted and true;</a:t>
            </a:r>
            <a:br>
              <a:rPr lang="en-US" sz="4000" cap="all" spc="-100" dirty="0"/>
            </a:br>
            <a:r>
              <a:rPr lang="en-US" sz="4000" cap="all" spc="-100" dirty="0"/>
              <a:t>Look ever to Jesus,</a:t>
            </a:r>
            <a:br>
              <a:rPr lang="en-US" sz="4000" cap="all" spc="-100" dirty="0"/>
            </a:br>
            <a:r>
              <a:rPr lang="en-US" sz="4000" cap="all" spc="-100" dirty="0"/>
              <a:t>He will carry you through.</a:t>
            </a:r>
          </a:p>
        </p:txBody>
      </p:sp>
    </p:spTree>
    <p:extLst>
      <p:ext uri="{BB962C8B-B14F-4D97-AF65-F5344CB8AC3E}">
        <p14:creationId xmlns:p14="http://schemas.microsoft.com/office/powerpoint/2010/main" val="59325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 descr="Table&#10;&#10;Description automatically generated">
            <a:extLst>
              <a:ext uri="{FF2B5EF4-FFF2-40B4-BE49-F238E27FC236}">
                <a16:creationId xmlns:a16="http://schemas.microsoft.com/office/drawing/2014/main" id="{3154872E-6198-D60E-8811-3DA926226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6" r="5178" b="1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0FEC7-5DE8-BA54-4E5C-635744EC9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494" y="642593"/>
            <a:ext cx="7440648" cy="547557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000" cap="all" spc="-100" dirty="0"/>
              <a:t> </a:t>
            </a:r>
            <a:r>
              <a:rPr lang="en-US" sz="4000" cap="all" spc="-100" dirty="0"/>
              <a:t>Ask the Savior to help you,</a:t>
            </a:r>
            <a:br>
              <a:rPr lang="en-US" sz="4000" cap="all" spc="-100" dirty="0"/>
            </a:br>
            <a:r>
              <a:rPr lang="en-US" sz="4000" cap="all" spc="-100" dirty="0"/>
              <a:t>Comfort, strengthen and keep you;</a:t>
            </a:r>
            <a:br>
              <a:rPr lang="en-US" sz="4000" cap="all" spc="-100" dirty="0"/>
            </a:br>
            <a:r>
              <a:rPr lang="en-US" sz="4000" cap="all" spc="-100" dirty="0"/>
              <a:t>He is willing to aid you,</a:t>
            </a:r>
            <a:br>
              <a:rPr lang="en-US" sz="4000" cap="all" spc="-100" dirty="0"/>
            </a:br>
            <a:r>
              <a:rPr lang="en-US" sz="4000" cap="all" spc="-100" dirty="0"/>
              <a:t>He will carry you through.</a:t>
            </a:r>
          </a:p>
        </p:txBody>
      </p:sp>
    </p:spTree>
    <p:extLst>
      <p:ext uri="{BB962C8B-B14F-4D97-AF65-F5344CB8AC3E}">
        <p14:creationId xmlns:p14="http://schemas.microsoft.com/office/powerpoint/2010/main" val="1029539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412426"/>
      </a:dk2>
      <a:lt2>
        <a:srgbClr val="E2E8E5"/>
      </a:lt2>
      <a:accent1>
        <a:srgbClr val="EE6EAA"/>
      </a:accent1>
      <a:accent2>
        <a:srgbClr val="EB4E56"/>
      </a:accent2>
      <a:accent3>
        <a:srgbClr val="EB8B52"/>
      </a:accent3>
      <a:accent4>
        <a:srgbClr val="BFA239"/>
      </a:accent4>
      <a:accent5>
        <a:srgbClr val="98AB4F"/>
      </a:accent5>
      <a:accent6>
        <a:srgbClr val="6BB73C"/>
      </a:accent6>
      <a:hlink>
        <a:srgbClr val="579075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Garamond</vt:lpstr>
      <vt:lpstr>SavonVTI</vt:lpstr>
      <vt:lpstr>Yield Not To Temptation</vt:lpstr>
      <vt:lpstr> Yield not to temptation, For yielding is sin; Each vict’ry will help you, Some other to win; Fight valiantly onward, Evil passions subdue; Look ever to Jesus, He will carry you through.</vt:lpstr>
      <vt:lpstr> Ask the Savior to help you, Comfort, strengthen and keep you; He is willing to aid you, He will carry you through.</vt:lpstr>
      <vt:lpstr>Shun evil companions, Bad language disdain; God’s name hold in rev’rence, Nor take it in vain; Be thoughtful and earnest, Kindhearted and true; Look ever to Jesus, He will carry you through.</vt:lpstr>
      <vt:lpstr> Ask the Savior to help you, Comfort, strengthen and keep you; He is willing to aid you, He will carry you through.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Yield Not To Temptation</dc:title>
  <dc:creator>Vanessa</dc:creator>
  <cp:lastModifiedBy>Vanessa</cp:lastModifiedBy>
  <cp:revision>1</cp:revision>
  <dcterms:created xsi:type="dcterms:W3CDTF">2023-03-12T13:54:10Z</dcterms:created>
  <dcterms:modified xsi:type="dcterms:W3CDTF">2023-03-12T14:08:32Z</dcterms:modified>
</cp:coreProperties>
</file>