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4" r:id="rId2"/>
    <p:sldId id="275" r:id="rId3"/>
  </p:sldIdLst>
  <p:sldSz cx="49377600" cy="49377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F00"/>
    <a:srgbClr val="FF6138"/>
    <a:srgbClr val="FFC84C"/>
    <a:srgbClr val="8BAB47"/>
    <a:srgbClr val="00A388"/>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96" autoAdjust="0"/>
    <p:restoredTop sz="94660"/>
  </p:normalViewPr>
  <p:slideViewPr>
    <p:cSldViewPr snapToGrid="0">
      <p:cViewPr varScale="1">
        <p:scale>
          <a:sx n="16" d="100"/>
          <a:sy n="16" d="100"/>
        </p:scale>
        <p:origin x="201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8081014"/>
            <a:ext cx="41970960" cy="17190720"/>
          </a:xfrm>
        </p:spPr>
        <p:txBody>
          <a:bodyPr anchor="b"/>
          <a:lstStyle>
            <a:lvl1pPr algn="ctr">
              <a:defRPr sz="32400"/>
            </a:lvl1pPr>
          </a:lstStyle>
          <a:p>
            <a:r>
              <a:rPr lang="en-US"/>
              <a:t>Click to edit Master title style</a:t>
            </a:r>
            <a:endParaRPr lang="en-US" dirty="0"/>
          </a:p>
        </p:txBody>
      </p:sp>
      <p:sp>
        <p:nvSpPr>
          <p:cNvPr id="3" name="Subtitle 2"/>
          <p:cNvSpPr>
            <a:spLocks noGrp="1"/>
          </p:cNvSpPr>
          <p:nvPr>
            <p:ph type="subTitle" idx="1"/>
          </p:nvPr>
        </p:nvSpPr>
        <p:spPr>
          <a:xfrm>
            <a:off x="6172200" y="25934674"/>
            <a:ext cx="37033200" cy="11921486"/>
          </a:xfrm>
        </p:spPr>
        <p:txBody>
          <a:bodyPr/>
          <a:lstStyle>
            <a:lvl1pPr marL="0" indent="0" algn="ctr">
              <a:buNone/>
              <a:defRPr sz="12960"/>
            </a:lvl1pPr>
            <a:lvl2pPr marL="2468880" indent="0" algn="ctr">
              <a:buNone/>
              <a:defRPr sz="10800"/>
            </a:lvl2pPr>
            <a:lvl3pPr marL="4937760" indent="0" algn="ctr">
              <a:buNone/>
              <a:defRPr sz="9720"/>
            </a:lvl3pPr>
            <a:lvl4pPr marL="7406640" indent="0" algn="ctr">
              <a:buNone/>
              <a:defRPr sz="8640"/>
            </a:lvl4pPr>
            <a:lvl5pPr marL="9875520" indent="0" algn="ctr">
              <a:buNone/>
              <a:defRPr sz="8640"/>
            </a:lvl5pPr>
            <a:lvl6pPr marL="12344400" indent="0" algn="ctr">
              <a:buNone/>
              <a:defRPr sz="8640"/>
            </a:lvl6pPr>
            <a:lvl7pPr marL="14813280" indent="0" algn="ctr">
              <a:buNone/>
              <a:defRPr sz="8640"/>
            </a:lvl7pPr>
            <a:lvl8pPr marL="17282160" indent="0" algn="ctr">
              <a:buNone/>
              <a:defRPr sz="8640"/>
            </a:lvl8pPr>
            <a:lvl9pPr marL="19751040" indent="0" algn="ctr">
              <a:buNone/>
              <a:defRPr sz="86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CEFE6D-2234-40AB-84E0-48B1BC929BC5}"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232753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EFE6D-2234-40AB-84E0-48B1BC929BC5}"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1629644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2628900"/>
            <a:ext cx="10647045" cy="418452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2628900"/>
            <a:ext cx="31323915" cy="418452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EFE6D-2234-40AB-84E0-48B1BC929BC5}"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135930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EFE6D-2234-40AB-84E0-48B1BC929BC5}"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231456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12310125"/>
            <a:ext cx="42588180" cy="20539706"/>
          </a:xfrm>
        </p:spPr>
        <p:txBody>
          <a:bodyPr anchor="b"/>
          <a:lstStyle>
            <a:lvl1pPr>
              <a:defRPr sz="32400"/>
            </a:lvl1pPr>
          </a:lstStyle>
          <a:p>
            <a:r>
              <a:rPr lang="en-US"/>
              <a:t>Click to edit Master title style</a:t>
            </a:r>
            <a:endParaRPr lang="en-US" dirty="0"/>
          </a:p>
        </p:txBody>
      </p:sp>
      <p:sp>
        <p:nvSpPr>
          <p:cNvPr id="3" name="Text Placeholder 2"/>
          <p:cNvSpPr>
            <a:spLocks noGrp="1"/>
          </p:cNvSpPr>
          <p:nvPr>
            <p:ph type="body" idx="1"/>
          </p:nvPr>
        </p:nvSpPr>
        <p:spPr>
          <a:xfrm>
            <a:off x="3368995" y="33044145"/>
            <a:ext cx="42588180" cy="10801346"/>
          </a:xfrm>
        </p:spPr>
        <p:txBody>
          <a:bodyPr/>
          <a:lstStyle>
            <a:lvl1pPr marL="0" indent="0">
              <a:buNone/>
              <a:defRPr sz="12960">
                <a:solidFill>
                  <a:schemeClr val="tx1"/>
                </a:solidFill>
              </a:defRPr>
            </a:lvl1pPr>
            <a:lvl2pPr marL="2468880" indent="0">
              <a:buNone/>
              <a:defRPr sz="10800">
                <a:solidFill>
                  <a:schemeClr val="tx1">
                    <a:tint val="75000"/>
                  </a:schemeClr>
                </a:solidFill>
              </a:defRPr>
            </a:lvl2pPr>
            <a:lvl3pPr marL="4937760" indent="0">
              <a:buNone/>
              <a:defRPr sz="9720">
                <a:solidFill>
                  <a:schemeClr val="tx1">
                    <a:tint val="75000"/>
                  </a:schemeClr>
                </a:solidFill>
              </a:defRPr>
            </a:lvl3pPr>
            <a:lvl4pPr marL="7406640" indent="0">
              <a:buNone/>
              <a:defRPr sz="8640">
                <a:solidFill>
                  <a:schemeClr val="tx1">
                    <a:tint val="75000"/>
                  </a:schemeClr>
                </a:solidFill>
              </a:defRPr>
            </a:lvl4pPr>
            <a:lvl5pPr marL="9875520" indent="0">
              <a:buNone/>
              <a:defRPr sz="8640">
                <a:solidFill>
                  <a:schemeClr val="tx1">
                    <a:tint val="75000"/>
                  </a:schemeClr>
                </a:solidFill>
              </a:defRPr>
            </a:lvl5pPr>
            <a:lvl6pPr marL="12344400" indent="0">
              <a:buNone/>
              <a:defRPr sz="8640">
                <a:solidFill>
                  <a:schemeClr val="tx1">
                    <a:tint val="75000"/>
                  </a:schemeClr>
                </a:solidFill>
              </a:defRPr>
            </a:lvl6pPr>
            <a:lvl7pPr marL="14813280" indent="0">
              <a:buNone/>
              <a:defRPr sz="8640">
                <a:solidFill>
                  <a:schemeClr val="tx1">
                    <a:tint val="75000"/>
                  </a:schemeClr>
                </a:solidFill>
              </a:defRPr>
            </a:lvl7pPr>
            <a:lvl8pPr marL="17282160" indent="0">
              <a:buNone/>
              <a:defRPr sz="8640">
                <a:solidFill>
                  <a:schemeClr val="tx1">
                    <a:tint val="75000"/>
                  </a:schemeClr>
                </a:solidFill>
              </a:defRPr>
            </a:lvl8pPr>
            <a:lvl9pPr marL="19751040" indent="0">
              <a:buNone/>
              <a:defRPr sz="86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EFE6D-2234-40AB-84E0-48B1BC929BC5}"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278309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13144500"/>
            <a:ext cx="20985480" cy="313296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13144500"/>
            <a:ext cx="20985480" cy="313296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CEFE6D-2234-40AB-84E0-48B1BC929BC5}"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4500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2628911"/>
            <a:ext cx="42588180" cy="9544054"/>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12104374"/>
            <a:ext cx="20889036" cy="5932166"/>
          </a:xfrm>
        </p:spPr>
        <p:txBody>
          <a:bodyPr anchor="b"/>
          <a:lstStyle>
            <a:lvl1pPr marL="0" indent="0">
              <a:buNone/>
              <a:defRPr sz="12960" b="1"/>
            </a:lvl1pPr>
            <a:lvl2pPr marL="2468880" indent="0">
              <a:buNone/>
              <a:defRPr sz="10800" b="1"/>
            </a:lvl2pPr>
            <a:lvl3pPr marL="4937760" indent="0">
              <a:buNone/>
              <a:defRPr sz="9720" b="1"/>
            </a:lvl3pPr>
            <a:lvl4pPr marL="7406640" indent="0">
              <a:buNone/>
              <a:defRPr sz="8640" b="1"/>
            </a:lvl4pPr>
            <a:lvl5pPr marL="9875520" indent="0">
              <a:buNone/>
              <a:defRPr sz="8640" b="1"/>
            </a:lvl5pPr>
            <a:lvl6pPr marL="12344400" indent="0">
              <a:buNone/>
              <a:defRPr sz="8640" b="1"/>
            </a:lvl6pPr>
            <a:lvl7pPr marL="14813280" indent="0">
              <a:buNone/>
              <a:defRPr sz="8640" b="1"/>
            </a:lvl7pPr>
            <a:lvl8pPr marL="17282160" indent="0">
              <a:buNone/>
              <a:defRPr sz="8640" b="1"/>
            </a:lvl8pPr>
            <a:lvl9pPr marL="19751040" indent="0">
              <a:buNone/>
              <a:defRPr sz="8640" b="1"/>
            </a:lvl9pPr>
          </a:lstStyle>
          <a:p>
            <a:pPr lvl="0"/>
            <a:r>
              <a:rPr lang="en-US"/>
              <a:t>Click to edit Master text styles</a:t>
            </a:r>
          </a:p>
        </p:txBody>
      </p:sp>
      <p:sp>
        <p:nvSpPr>
          <p:cNvPr id="4" name="Content Placeholder 3"/>
          <p:cNvSpPr>
            <a:spLocks noGrp="1"/>
          </p:cNvSpPr>
          <p:nvPr>
            <p:ph sz="half" idx="2"/>
          </p:nvPr>
        </p:nvSpPr>
        <p:spPr>
          <a:xfrm>
            <a:off x="3401147" y="18036540"/>
            <a:ext cx="20889036" cy="265290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12104374"/>
            <a:ext cx="20991911" cy="5932166"/>
          </a:xfrm>
        </p:spPr>
        <p:txBody>
          <a:bodyPr anchor="b"/>
          <a:lstStyle>
            <a:lvl1pPr marL="0" indent="0">
              <a:buNone/>
              <a:defRPr sz="12960" b="1"/>
            </a:lvl1pPr>
            <a:lvl2pPr marL="2468880" indent="0">
              <a:buNone/>
              <a:defRPr sz="10800" b="1"/>
            </a:lvl2pPr>
            <a:lvl3pPr marL="4937760" indent="0">
              <a:buNone/>
              <a:defRPr sz="9720" b="1"/>
            </a:lvl3pPr>
            <a:lvl4pPr marL="7406640" indent="0">
              <a:buNone/>
              <a:defRPr sz="8640" b="1"/>
            </a:lvl4pPr>
            <a:lvl5pPr marL="9875520" indent="0">
              <a:buNone/>
              <a:defRPr sz="8640" b="1"/>
            </a:lvl5pPr>
            <a:lvl6pPr marL="12344400" indent="0">
              <a:buNone/>
              <a:defRPr sz="8640" b="1"/>
            </a:lvl6pPr>
            <a:lvl7pPr marL="14813280" indent="0">
              <a:buNone/>
              <a:defRPr sz="8640" b="1"/>
            </a:lvl7pPr>
            <a:lvl8pPr marL="17282160" indent="0">
              <a:buNone/>
              <a:defRPr sz="8640" b="1"/>
            </a:lvl8pPr>
            <a:lvl9pPr marL="19751040" indent="0">
              <a:buNone/>
              <a:defRPr sz="8640" b="1"/>
            </a:lvl9pPr>
          </a:lstStyle>
          <a:p>
            <a:pPr lvl="0"/>
            <a:r>
              <a:rPr lang="en-US"/>
              <a:t>Click to edit Master text styles</a:t>
            </a:r>
          </a:p>
        </p:txBody>
      </p:sp>
      <p:sp>
        <p:nvSpPr>
          <p:cNvPr id="6" name="Content Placeholder 5"/>
          <p:cNvSpPr>
            <a:spLocks noGrp="1"/>
          </p:cNvSpPr>
          <p:nvPr>
            <p:ph sz="quarter" idx="4"/>
          </p:nvPr>
        </p:nvSpPr>
        <p:spPr>
          <a:xfrm>
            <a:off x="24997413" y="18036540"/>
            <a:ext cx="20991911" cy="265290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CEFE6D-2234-40AB-84E0-48B1BC929BC5}" type="datetimeFigureOut">
              <a:rPr lang="en-US" smtClean="0"/>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3588551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CEFE6D-2234-40AB-84E0-48B1BC929BC5}" type="datetimeFigureOut">
              <a:rPr lang="en-US" smtClean="0"/>
              <a:t>11/20/2019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141891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EFE6D-2234-40AB-84E0-48B1BC929BC5}" type="datetimeFigureOut">
              <a:rPr lang="en-US" smtClean="0"/>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326097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3291840"/>
            <a:ext cx="15925561" cy="11521440"/>
          </a:xfrm>
        </p:spPr>
        <p:txBody>
          <a:bodyPr anchor="b"/>
          <a:lstStyle>
            <a:lvl1pPr>
              <a:defRPr sz="17280"/>
            </a:lvl1pPr>
          </a:lstStyle>
          <a:p>
            <a:r>
              <a:rPr lang="en-US"/>
              <a:t>Click to edit Master title style</a:t>
            </a:r>
            <a:endParaRPr lang="en-US" dirty="0"/>
          </a:p>
        </p:txBody>
      </p:sp>
      <p:sp>
        <p:nvSpPr>
          <p:cNvPr id="3" name="Content Placeholder 2"/>
          <p:cNvSpPr>
            <a:spLocks noGrp="1"/>
          </p:cNvSpPr>
          <p:nvPr>
            <p:ph idx="1"/>
          </p:nvPr>
        </p:nvSpPr>
        <p:spPr>
          <a:xfrm>
            <a:off x="20991911" y="7109471"/>
            <a:ext cx="24997410" cy="35090100"/>
          </a:xfrm>
        </p:spPr>
        <p:txBody>
          <a:bodyPr/>
          <a:lstStyle>
            <a:lvl1pPr>
              <a:defRPr sz="17280"/>
            </a:lvl1pPr>
            <a:lvl2pPr>
              <a:defRPr sz="15120"/>
            </a:lvl2pPr>
            <a:lvl3pPr>
              <a:defRPr sz="12960"/>
            </a:lvl3pPr>
            <a:lvl4pPr>
              <a:defRPr sz="10800"/>
            </a:lvl4pPr>
            <a:lvl5pPr>
              <a:defRPr sz="10800"/>
            </a:lvl5pPr>
            <a:lvl6pPr>
              <a:defRPr sz="10800"/>
            </a:lvl6pPr>
            <a:lvl7pPr>
              <a:defRPr sz="10800"/>
            </a:lvl7pPr>
            <a:lvl8pPr>
              <a:defRPr sz="10800"/>
            </a:lvl8pPr>
            <a:lvl9pPr>
              <a:defRPr sz="10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14813280"/>
            <a:ext cx="15925561" cy="27443434"/>
          </a:xfrm>
        </p:spPr>
        <p:txBody>
          <a:bodyPr/>
          <a:lstStyle>
            <a:lvl1pPr marL="0" indent="0">
              <a:buNone/>
              <a:defRPr sz="8640"/>
            </a:lvl1pPr>
            <a:lvl2pPr marL="2468880" indent="0">
              <a:buNone/>
              <a:defRPr sz="7560"/>
            </a:lvl2pPr>
            <a:lvl3pPr marL="4937760" indent="0">
              <a:buNone/>
              <a:defRPr sz="6480"/>
            </a:lvl3pPr>
            <a:lvl4pPr marL="7406640" indent="0">
              <a:buNone/>
              <a:defRPr sz="5400"/>
            </a:lvl4pPr>
            <a:lvl5pPr marL="9875520" indent="0">
              <a:buNone/>
              <a:defRPr sz="5400"/>
            </a:lvl5pPr>
            <a:lvl6pPr marL="12344400" indent="0">
              <a:buNone/>
              <a:defRPr sz="5400"/>
            </a:lvl6pPr>
            <a:lvl7pPr marL="14813280" indent="0">
              <a:buNone/>
              <a:defRPr sz="5400"/>
            </a:lvl7pPr>
            <a:lvl8pPr marL="17282160" indent="0">
              <a:buNone/>
              <a:defRPr sz="5400"/>
            </a:lvl8pPr>
            <a:lvl9pPr marL="19751040" indent="0">
              <a:buNone/>
              <a:defRPr sz="5400"/>
            </a:lvl9pPr>
          </a:lstStyle>
          <a:p>
            <a:pPr lvl="0"/>
            <a:r>
              <a:rPr lang="en-US"/>
              <a:t>Click to edit Master text styles</a:t>
            </a:r>
          </a:p>
        </p:txBody>
      </p:sp>
      <p:sp>
        <p:nvSpPr>
          <p:cNvPr id="5" name="Date Placeholder 4"/>
          <p:cNvSpPr>
            <a:spLocks noGrp="1"/>
          </p:cNvSpPr>
          <p:nvPr>
            <p:ph type="dt" sz="half" idx="10"/>
          </p:nvPr>
        </p:nvSpPr>
        <p:spPr/>
        <p:txBody>
          <a:bodyPr/>
          <a:lstStyle/>
          <a:p>
            <a:fld id="{7CCEFE6D-2234-40AB-84E0-48B1BC929BC5}"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88080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3291840"/>
            <a:ext cx="15925561" cy="11521440"/>
          </a:xfrm>
        </p:spPr>
        <p:txBody>
          <a:bodyPr anchor="b"/>
          <a:lstStyle>
            <a:lvl1pPr>
              <a:defRPr sz="1728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7109471"/>
            <a:ext cx="24997410" cy="35090100"/>
          </a:xfrm>
        </p:spPr>
        <p:txBody>
          <a:bodyPr anchor="t"/>
          <a:lstStyle>
            <a:lvl1pPr marL="0" indent="0">
              <a:buNone/>
              <a:defRPr sz="17280"/>
            </a:lvl1pPr>
            <a:lvl2pPr marL="2468880" indent="0">
              <a:buNone/>
              <a:defRPr sz="15120"/>
            </a:lvl2pPr>
            <a:lvl3pPr marL="4937760" indent="0">
              <a:buNone/>
              <a:defRPr sz="12960"/>
            </a:lvl3pPr>
            <a:lvl4pPr marL="7406640" indent="0">
              <a:buNone/>
              <a:defRPr sz="10800"/>
            </a:lvl4pPr>
            <a:lvl5pPr marL="9875520" indent="0">
              <a:buNone/>
              <a:defRPr sz="10800"/>
            </a:lvl5pPr>
            <a:lvl6pPr marL="12344400" indent="0">
              <a:buNone/>
              <a:defRPr sz="10800"/>
            </a:lvl6pPr>
            <a:lvl7pPr marL="14813280" indent="0">
              <a:buNone/>
              <a:defRPr sz="10800"/>
            </a:lvl7pPr>
            <a:lvl8pPr marL="17282160" indent="0">
              <a:buNone/>
              <a:defRPr sz="10800"/>
            </a:lvl8pPr>
            <a:lvl9pPr marL="19751040" indent="0">
              <a:buNone/>
              <a:defRPr sz="10800"/>
            </a:lvl9pPr>
          </a:lstStyle>
          <a:p>
            <a:r>
              <a:rPr lang="en-US"/>
              <a:t>Click icon to add picture</a:t>
            </a:r>
            <a:endParaRPr lang="en-US" dirty="0"/>
          </a:p>
        </p:txBody>
      </p:sp>
      <p:sp>
        <p:nvSpPr>
          <p:cNvPr id="4" name="Text Placeholder 3"/>
          <p:cNvSpPr>
            <a:spLocks noGrp="1"/>
          </p:cNvSpPr>
          <p:nvPr>
            <p:ph type="body" sz="half" idx="2"/>
          </p:nvPr>
        </p:nvSpPr>
        <p:spPr>
          <a:xfrm>
            <a:off x="3401142" y="14813280"/>
            <a:ext cx="15925561" cy="27443434"/>
          </a:xfrm>
        </p:spPr>
        <p:txBody>
          <a:bodyPr/>
          <a:lstStyle>
            <a:lvl1pPr marL="0" indent="0">
              <a:buNone/>
              <a:defRPr sz="8640"/>
            </a:lvl1pPr>
            <a:lvl2pPr marL="2468880" indent="0">
              <a:buNone/>
              <a:defRPr sz="7560"/>
            </a:lvl2pPr>
            <a:lvl3pPr marL="4937760" indent="0">
              <a:buNone/>
              <a:defRPr sz="6480"/>
            </a:lvl3pPr>
            <a:lvl4pPr marL="7406640" indent="0">
              <a:buNone/>
              <a:defRPr sz="5400"/>
            </a:lvl4pPr>
            <a:lvl5pPr marL="9875520" indent="0">
              <a:buNone/>
              <a:defRPr sz="5400"/>
            </a:lvl5pPr>
            <a:lvl6pPr marL="12344400" indent="0">
              <a:buNone/>
              <a:defRPr sz="5400"/>
            </a:lvl6pPr>
            <a:lvl7pPr marL="14813280" indent="0">
              <a:buNone/>
              <a:defRPr sz="5400"/>
            </a:lvl7pPr>
            <a:lvl8pPr marL="17282160" indent="0">
              <a:buNone/>
              <a:defRPr sz="5400"/>
            </a:lvl8pPr>
            <a:lvl9pPr marL="19751040" indent="0">
              <a:buNone/>
              <a:defRPr sz="5400"/>
            </a:lvl9pPr>
          </a:lstStyle>
          <a:p>
            <a:pPr lvl="0"/>
            <a:r>
              <a:rPr lang="en-US"/>
              <a:t>Click to edit Master text styles</a:t>
            </a:r>
          </a:p>
        </p:txBody>
      </p:sp>
      <p:sp>
        <p:nvSpPr>
          <p:cNvPr id="5" name="Date Placeholder 4"/>
          <p:cNvSpPr>
            <a:spLocks noGrp="1"/>
          </p:cNvSpPr>
          <p:nvPr>
            <p:ph type="dt" sz="half" idx="10"/>
          </p:nvPr>
        </p:nvSpPr>
        <p:spPr/>
        <p:txBody>
          <a:bodyPr/>
          <a:lstStyle/>
          <a:p>
            <a:fld id="{7CCEFE6D-2234-40AB-84E0-48B1BC929BC5}"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E9469-C15F-437C-9375-3799513BD108}" type="slidenum">
              <a:rPr lang="en-US" smtClean="0"/>
              <a:t>‹#›</a:t>
            </a:fld>
            <a:endParaRPr lang="en-US"/>
          </a:p>
        </p:txBody>
      </p:sp>
    </p:spTree>
    <p:extLst>
      <p:ext uri="{BB962C8B-B14F-4D97-AF65-F5344CB8AC3E}">
        <p14:creationId xmlns:p14="http://schemas.microsoft.com/office/powerpoint/2010/main" val="2013691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2628911"/>
            <a:ext cx="42588180" cy="954405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13144500"/>
            <a:ext cx="42588180" cy="313296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45765731"/>
            <a:ext cx="11109960" cy="2628900"/>
          </a:xfrm>
          <a:prstGeom prst="rect">
            <a:avLst/>
          </a:prstGeom>
        </p:spPr>
        <p:txBody>
          <a:bodyPr vert="horz" lIns="91440" tIns="45720" rIns="91440" bIns="45720" rtlCol="0" anchor="ctr"/>
          <a:lstStyle>
            <a:lvl1pPr algn="l">
              <a:defRPr sz="6480">
                <a:solidFill>
                  <a:schemeClr val="tx1">
                    <a:tint val="75000"/>
                  </a:schemeClr>
                </a:solidFill>
              </a:defRPr>
            </a:lvl1pPr>
          </a:lstStyle>
          <a:p>
            <a:fld id="{7CCEFE6D-2234-40AB-84E0-48B1BC929BC5}" type="datetimeFigureOut">
              <a:rPr lang="en-US" smtClean="0"/>
              <a:t>11/20/2019</a:t>
            </a:fld>
            <a:endParaRPr lang="en-US"/>
          </a:p>
        </p:txBody>
      </p:sp>
      <p:sp>
        <p:nvSpPr>
          <p:cNvPr id="5" name="Footer Placeholder 4"/>
          <p:cNvSpPr>
            <a:spLocks noGrp="1"/>
          </p:cNvSpPr>
          <p:nvPr>
            <p:ph type="ftr" sz="quarter" idx="3"/>
          </p:nvPr>
        </p:nvSpPr>
        <p:spPr>
          <a:xfrm>
            <a:off x="16356330" y="45765731"/>
            <a:ext cx="16664940" cy="2628900"/>
          </a:xfrm>
          <a:prstGeom prst="rect">
            <a:avLst/>
          </a:prstGeom>
        </p:spPr>
        <p:txBody>
          <a:bodyPr vert="horz" lIns="91440" tIns="45720" rIns="91440" bIns="45720" rtlCol="0" anchor="ctr"/>
          <a:lstStyle>
            <a:lvl1pPr algn="ctr">
              <a:defRPr sz="64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45765731"/>
            <a:ext cx="11109960" cy="2628900"/>
          </a:xfrm>
          <a:prstGeom prst="rect">
            <a:avLst/>
          </a:prstGeom>
        </p:spPr>
        <p:txBody>
          <a:bodyPr vert="horz" lIns="91440" tIns="45720" rIns="91440" bIns="45720" rtlCol="0" anchor="ctr"/>
          <a:lstStyle>
            <a:lvl1pPr algn="r">
              <a:defRPr sz="6480">
                <a:solidFill>
                  <a:schemeClr val="tx1">
                    <a:tint val="75000"/>
                  </a:schemeClr>
                </a:solidFill>
              </a:defRPr>
            </a:lvl1pPr>
          </a:lstStyle>
          <a:p>
            <a:fld id="{A7BE9469-C15F-437C-9375-3799513BD108}" type="slidenum">
              <a:rPr lang="en-US" smtClean="0"/>
              <a:t>‹#›</a:t>
            </a:fld>
            <a:endParaRPr lang="en-US"/>
          </a:p>
        </p:txBody>
      </p:sp>
    </p:spTree>
    <p:extLst>
      <p:ext uri="{BB962C8B-B14F-4D97-AF65-F5344CB8AC3E}">
        <p14:creationId xmlns:p14="http://schemas.microsoft.com/office/powerpoint/2010/main" val="14041876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937760" rtl="0" eaLnBrk="1" latinLnBrk="0" hangingPunct="1">
        <a:lnSpc>
          <a:spcPct val="90000"/>
        </a:lnSpc>
        <a:spcBef>
          <a:spcPct val="0"/>
        </a:spcBef>
        <a:buNone/>
        <a:defRPr sz="23760" kern="1200">
          <a:solidFill>
            <a:schemeClr val="tx1"/>
          </a:solidFill>
          <a:latin typeface="+mj-lt"/>
          <a:ea typeface="+mj-ea"/>
          <a:cs typeface="+mj-cs"/>
        </a:defRPr>
      </a:lvl1pPr>
    </p:titleStyle>
    <p:bodyStyle>
      <a:lvl1pPr marL="1234440" indent="-1234440" algn="l" defTabSz="4937760" rtl="0" eaLnBrk="1" latinLnBrk="0" hangingPunct="1">
        <a:lnSpc>
          <a:spcPct val="90000"/>
        </a:lnSpc>
        <a:spcBef>
          <a:spcPts val="5400"/>
        </a:spcBef>
        <a:buFont typeface="Arial" panose="020B0604020202020204" pitchFamily="34" charset="0"/>
        <a:buChar char="•"/>
        <a:defRPr sz="15120" kern="1200">
          <a:solidFill>
            <a:schemeClr val="tx1"/>
          </a:solidFill>
          <a:latin typeface="+mn-lt"/>
          <a:ea typeface="+mn-ea"/>
          <a:cs typeface="+mn-cs"/>
        </a:defRPr>
      </a:lvl1pPr>
      <a:lvl2pPr marL="3703320" indent="-1234440" algn="l" defTabSz="4937760" rtl="0" eaLnBrk="1" latinLnBrk="0" hangingPunct="1">
        <a:lnSpc>
          <a:spcPct val="90000"/>
        </a:lnSpc>
        <a:spcBef>
          <a:spcPts val="2700"/>
        </a:spcBef>
        <a:buFont typeface="Arial" panose="020B0604020202020204" pitchFamily="34" charset="0"/>
        <a:buChar char="•"/>
        <a:defRPr sz="12960" kern="1200">
          <a:solidFill>
            <a:schemeClr val="tx1"/>
          </a:solidFill>
          <a:latin typeface="+mn-lt"/>
          <a:ea typeface="+mn-ea"/>
          <a:cs typeface="+mn-cs"/>
        </a:defRPr>
      </a:lvl2pPr>
      <a:lvl3pPr marL="6172200" indent="-1234440" algn="l" defTabSz="4937760" rtl="0" eaLnBrk="1" latinLnBrk="0" hangingPunct="1">
        <a:lnSpc>
          <a:spcPct val="90000"/>
        </a:lnSpc>
        <a:spcBef>
          <a:spcPts val="2700"/>
        </a:spcBef>
        <a:buFont typeface="Arial" panose="020B0604020202020204" pitchFamily="34" charset="0"/>
        <a:buChar char="•"/>
        <a:defRPr sz="10800" kern="1200">
          <a:solidFill>
            <a:schemeClr val="tx1"/>
          </a:solidFill>
          <a:latin typeface="+mn-lt"/>
          <a:ea typeface="+mn-ea"/>
          <a:cs typeface="+mn-cs"/>
        </a:defRPr>
      </a:lvl3pPr>
      <a:lvl4pPr marL="864108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4pPr>
      <a:lvl5pPr marL="1110996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5pPr>
      <a:lvl6pPr marL="1357884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6pPr>
      <a:lvl7pPr marL="1604772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7pPr>
      <a:lvl8pPr marL="1851660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8pPr>
      <a:lvl9pPr marL="20985480" indent="-1234440" algn="l" defTabSz="4937760" rtl="0" eaLnBrk="1" latinLnBrk="0" hangingPunct="1">
        <a:lnSpc>
          <a:spcPct val="90000"/>
        </a:lnSpc>
        <a:spcBef>
          <a:spcPts val="2700"/>
        </a:spcBef>
        <a:buFont typeface="Arial" panose="020B0604020202020204" pitchFamily="34" charset="0"/>
        <a:buChar char="•"/>
        <a:defRPr sz="9720" kern="1200">
          <a:solidFill>
            <a:schemeClr val="tx1"/>
          </a:solidFill>
          <a:latin typeface="+mn-lt"/>
          <a:ea typeface="+mn-ea"/>
          <a:cs typeface="+mn-cs"/>
        </a:defRPr>
      </a:lvl9pPr>
    </p:bodyStyle>
    <p:otherStyle>
      <a:defPPr>
        <a:defRPr lang="en-US"/>
      </a:defPPr>
      <a:lvl1pPr marL="0" algn="l" defTabSz="4937760" rtl="0" eaLnBrk="1" latinLnBrk="0" hangingPunct="1">
        <a:defRPr sz="9720" kern="1200">
          <a:solidFill>
            <a:schemeClr val="tx1"/>
          </a:solidFill>
          <a:latin typeface="+mn-lt"/>
          <a:ea typeface="+mn-ea"/>
          <a:cs typeface="+mn-cs"/>
        </a:defRPr>
      </a:lvl1pPr>
      <a:lvl2pPr marL="2468880" algn="l" defTabSz="4937760" rtl="0" eaLnBrk="1" latinLnBrk="0" hangingPunct="1">
        <a:defRPr sz="9720" kern="1200">
          <a:solidFill>
            <a:schemeClr val="tx1"/>
          </a:solidFill>
          <a:latin typeface="+mn-lt"/>
          <a:ea typeface="+mn-ea"/>
          <a:cs typeface="+mn-cs"/>
        </a:defRPr>
      </a:lvl2pPr>
      <a:lvl3pPr marL="4937760" algn="l" defTabSz="4937760" rtl="0" eaLnBrk="1" latinLnBrk="0" hangingPunct="1">
        <a:defRPr sz="9720" kern="1200">
          <a:solidFill>
            <a:schemeClr val="tx1"/>
          </a:solidFill>
          <a:latin typeface="+mn-lt"/>
          <a:ea typeface="+mn-ea"/>
          <a:cs typeface="+mn-cs"/>
        </a:defRPr>
      </a:lvl3pPr>
      <a:lvl4pPr marL="7406640" algn="l" defTabSz="4937760" rtl="0" eaLnBrk="1" latinLnBrk="0" hangingPunct="1">
        <a:defRPr sz="9720" kern="1200">
          <a:solidFill>
            <a:schemeClr val="tx1"/>
          </a:solidFill>
          <a:latin typeface="+mn-lt"/>
          <a:ea typeface="+mn-ea"/>
          <a:cs typeface="+mn-cs"/>
        </a:defRPr>
      </a:lvl4pPr>
      <a:lvl5pPr marL="9875520" algn="l" defTabSz="4937760" rtl="0" eaLnBrk="1" latinLnBrk="0" hangingPunct="1">
        <a:defRPr sz="9720" kern="1200">
          <a:solidFill>
            <a:schemeClr val="tx1"/>
          </a:solidFill>
          <a:latin typeface="+mn-lt"/>
          <a:ea typeface="+mn-ea"/>
          <a:cs typeface="+mn-cs"/>
        </a:defRPr>
      </a:lvl5pPr>
      <a:lvl6pPr marL="12344400" algn="l" defTabSz="4937760" rtl="0" eaLnBrk="1" latinLnBrk="0" hangingPunct="1">
        <a:defRPr sz="9720" kern="1200">
          <a:solidFill>
            <a:schemeClr val="tx1"/>
          </a:solidFill>
          <a:latin typeface="+mn-lt"/>
          <a:ea typeface="+mn-ea"/>
          <a:cs typeface="+mn-cs"/>
        </a:defRPr>
      </a:lvl6pPr>
      <a:lvl7pPr marL="14813280" algn="l" defTabSz="4937760" rtl="0" eaLnBrk="1" latinLnBrk="0" hangingPunct="1">
        <a:defRPr sz="9720" kern="1200">
          <a:solidFill>
            <a:schemeClr val="tx1"/>
          </a:solidFill>
          <a:latin typeface="+mn-lt"/>
          <a:ea typeface="+mn-ea"/>
          <a:cs typeface="+mn-cs"/>
        </a:defRPr>
      </a:lvl7pPr>
      <a:lvl8pPr marL="17282160" algn="l" defTabSz="4937760" rtl="0" eaLnBrk="1" latinLnBrk="0" hangingPunct="1">
        <a:defRPr sz="9720" kern="1200">
          <a:solidFill>
            <a:schemeClr val="tx1"/>
          </a:solidFill>
          <a:latin typeface="+mn-lt"/>
          <a:ea typeface="+mn-ea"/>
          <a:cs typeface="+mn-cs"/>
        </a:defRPr>
      </a:lvl8pPr>
      <a:lvl9pPr marL="19751040" algn="l" defTabSz="4937760" rtl="0" eaLnBrk="1" latinLnBrk="0" hangingPunct="1">
        <a:defRPr sz="97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328C032-E974-4FDB-BE3F-9F4355264EBF}"/>
              </a:ext>
            </a:extLst>
          </p:cNvPr>
          <p:cNvGrpSpPr/>
          <p:nvPr/>
        </p:nvGrpSpPr>
        <p:grpSpPr>
          <a:xfrm>
            <a:off x="10393680" y="3779520"/>
            <a:ext cx="28590240" cy="41818560"/>
            <a:chOff x="10393680" y="3779520"/>
            <a:chExt cx="28590240" cy="41818560"/>
          </a:xfrm>
        </p:grpSpPr>
        <p:sp>
          <p:nvSpPr>
            <p:cNvPr id="11" name="Rectangle 10">
              <a:extLst>
                <a:ext uri="{FF2B5EF4-FFF2-40B4-BE49-F238E27FC236}">
                  <a16:creationId xmlns:a16="http://schemas.microsoft.com/office/drawing/2014/main" id="{A117EA8B-7008-4BBD-9B2E-0F7D76E53DD1}"/>
                </a:ext>
              </a:extLst>
            </p:cNvPr>
            <p:cNvSpPr/>
            <p:nvPr/>
          </p:nvSpPr>
          <p:spPr>
            <a:xfrm>
              <a:off x="10393680" y="3779520"/>
              <a:ext cx="28590240" cy="41818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2837C5F-5509-4A34-8B87-26084D19A628}"/>
                </a:ext>
              </a:extLst>
            </p:cNvPr>
            <p:cNvGrpSpPr/>
            <p:nvPr/>
          </p:nvGrpSpPr>
          <p:grpSpPr>
            <a:xfrm>
              <a:off x="10438447" y="3805794"/>
              <a:ext cx="28500705" cy="41766011"/>
              <a:chOff x="10438447" y="1279185"/>
              <a:chExt cx="28500705" cy="41766011"/>
            </a:xfrm>
          </p:grpSpPr>
          <p:pic>
            <p:nvPicPr>
              <p:cNvPr id="5" name="Picture 4">
                <a:extLst>
                  <a:ext uri="{FF2B5EF4-FFF2-40B4-BE49-F238E27FC236}">
                    <a16:creationId xmlns:a16="http://schemas.microsoft.com/office/drawing/2014/main" id="{F9204A6E-6AAE-4B43-BD84-14389426D4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8447" y="1279185"/>
                <a:ext cx="28500705" cy="35264872"/>
              </a:xfrm>
              <a:prstGeom prst="rect">
                <a:avLst/>
              </a:prstGeom>
            </p:spPr>
          </p:pic>
          <p:sp>
            <p:nvSpPr>
              <p:cNvPr id="6" name="TextBox 5">
                <a:extLst>
                  <a:ext uri="{FF2B5EF4-FFF2-40B4-BE49-F238E27FC236}">
                    <a16:creationId xmlns:a16="http://schemas.microsoft.com/office/drawing/2014/main" id="{9434D1C1-E9E2-4E1B-A2C5-ADDDF36B2E13}"/>
                  </a:ext>
                </a:extLst>
              </p:cNvPr>
              <p:cNvSpPr txBox="1"/>
              <p:nvPr/>
            </p:nvSpPr>
            <p:spPr>
              <a:xfrm>
                <a:off x="11506344" y="36970777"/>
                <a:ext cx="26364910" cy="2646878"/>
              </a:xfrm>
              <a:prstGeom prst="rect">
                <a:avLst/>
              </a:prstGeom>
              <a:noFill/>
            </p:spPr>
            <p:txBody>
              <a:bodyPr wrap="none" rtlCol="0">
                <a:spAutoFit/>
              </a:bodyPr>
              <a:lstStyle/>
              <a:p>
                <a:r>
                  <a:rPr lang="en-US" sz="16600" dirty="0">
                    <a:latin typeface="Baskerville Old Face" panose="02020602080505020303" pitchFamily="18" charset="0"/>
                  </a:rPr>
                  <a:t>Please VOTE YES to H.R.649</a:t>
                </a:r>
              </a:p>
            </p:txBody>
          </p:sp>
          <p:sp>
            <p:nvSpPr>
              <p:cNvPr id="7" name="TextBox 6">
                <a:extLst>
                  <a:ext uri="{FF2B5EF4-FFF2-40B4-BE49-F238E27FC236}">
                    <a16:creationId xmlns:a16="http://schemas.microsoft.com/office/drawing/2014/main" id="{E8DBC041-DAD4-4100-809E-2C8661C5CE7A}"/>
                  </a:ext>
                </a:extLst>
              </p:cNvPr>
              <p:cNvSpPr txBox="1"/>
              <p:nvPr/>
            </p:nvSpPr>
            <p:spPr>
              <a:xfrm>
                <a:off x="10823465" y="40044375"/>
                <a:ext cx="27730668" cy="3000821"/>
              </a:xfrm>
              <a:prstGeom prst="rect">
                <a:avLst/>
              </a:prstGeom>
              <a:noFill/>
            </p:spPr>
            <p:txBody>
              <a:bodyPr wrap="none" rtlCol="0">
                <a:spAutoFit/>
              </a:bodyPr>
              <a:lstStyle/>
              <a:p>
                <a:pPr>
                  <a:spcAft>
                    <a:spcPts val="1800"/>
                  </a:spcAft>
                </a:pPr>
                <a:r>
                  <a:rPr lang="en-US" sz="13000" dirty="0">
                    <a:solidFill>
                      <a:schemeClr val="accent2">
                        <a:lumMod val="75000"/>
                      </a:schemeClr>
                    </a:solidFill>
                    <a:latin typeface="Baskerville Old Face" panose="02020602080505020303" pitchFamily="18" charset="0"/>
                  </a:rPr>
                  <a:t>Uyghur Human Rights Policy Act of 2019</a:t>
                </a:r>
              </a:p>
              <a:p>
                <a:pPr>
                  <a:spcAft>
                    <a:spcPts val="1800"/>
                  </a:spcAft>
                </a:pPr>
                <a:endParaRPr lang="en-US" sz="4400" dirty="0">
                  <a:solidFill>
                    <a:schemeClr val="accent2">
                      <a:lumMod val="75000"/>
                    </a:schemeClr>
                  </a:solidFill>
                  <a:latin typeface="Baskerville Old Face" panose="02020602080505020303" pitchFamily="18" charset="0"/>
                </a:endParaRPr>
              </a:p>
            </p:txBody>
          </p:sp>
          <p:sp>
            <p:nvSpPr>
              <p:cNvPr id="8" name="TextBox 7">
                <a:extLst>
                  <a:ext uri="{FF2B5EF4-FFF2-40B4-BE49-F238E27FC236}">
                    <a16:creationId xmlns:a16="http://schemas.microsoft.com/office/drawing/2014/main" id="{B2373C8C-C8F1-46D1-A178-9348C0B652C5}"/>
                  </a:ext>
                </a:extLst>
              </p:cNvPr>
              <p:cNvSpPr txBox="1"/>
              <p:nvPr/>
            </p:nvSpPr>
            <p:spPr>
              <a:xfrm>
                <a:off x="31716290" y="35436061"/>
                <a:ext cx="3748142" cy="1107996"/>
              </a:xfrm>
              <a:prstGeom prst="rect">
                <a:avLst/>
              </a:prstGeom>
              <a:noFill/>
            </p:spPr>
            <p:txBody>
              <a:bodyPr wrap="none" rtlCol="0">
                <a:spAutoFit/>
              </a:bodyPr>
              <a:lstStyle/>
              <a:p>
                <a:r>
                  <a:rPr lang="en-US" sz="6600" dirty="0">
                    <a:latin typeface="Agency FB" panose="020B0503020202020204" pitchFamily="34" charset="0"/>
                  </a:rPr>
                  <a:t>@</a:t>
                </a:r>
                <a:r>
                  <a:rPr lang="en-US" sz="6600" dirty="0" err="1">
                    <a:latin typeface="Agency FB" panose="020B0503020202020204" pitchFamily="34" charset="0"/>
                  </a:rPr>
                  <a:t>mfa.studios</a:t>
                </a:r>
                <a:endParaRPr lang="en-US" sz="6600" dirty="0">
                  <a:latin typeface="Agency FB" panose="020B0503020202020204" pitchFamily="34" charset="0"/>
                </a:endParaRPr>
              </a:p>
            </p:txBody>
          </p:sp>
        </p:grpSp>
      </p:grpSp>
    </p:spTree>
    <p:extLst>
      <p:ext uri="{BB962C8B-B14F-4D97-AF65-F5344CB8AC3E}">
        <p14:creationId xmlns:p14="http://schemas.microsoft.com/office/powerpoint/2010/main" val="429116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9FD3677-2EB7-44DC-B3FB-3ADF51D00F02}"/>
              </a:ext>
            </a:extLst>
          </p:cNvPr>
          <p:cNvGrpSpPr/>
          <p:nvPr/>
        </p:nvGrpSpPr>
        <p:grpSpPr>
          <a:xfrm>
            <a:off x="3779520" y="10393680"/>
            <a:ext cx="41818560" cy="28590240"/>
            <a:chOff x="3779520" y="10393680"/>
            <a:chExt cx="41818560" cy="28590240"/>
          </a:xfrm>
        </p:grpSpPr>
        <p:grpSp>
          <p:nvGrpSpPr>
            <p:cNvPr id="26" name="Group 25">
              <a:extLst>
                <a:ext uri="{FF2B5EF4-FFF2-40B4-BE49-F238E27FC236}">
                  <a16:creationId xmlns:a16="http://schemas.microsoft.com/office/drawing/2014/main" id="{45421515-6326-467F-9B5B-25FF0CED51AB}"/>
                </a:ext>
              </a:extLst>
            </p:cNvPr>
            <p:cNvGrpSpPr/>
            <p:nvPr/>
          </p:nvGrpSpPr>
          <p:grpSpPr>
            <a:xfrm>
              <a:off x="3779520" y="10393680"/>
              <a:ext cx="41818560" cy="28590240"/>
              <a:chOff x="3779520" y="11270843"/>
              <a:chExt cx="41818560" cy="28590240"/>
            </a:xfrm>
          </p:grpSpPr>
          <p:sp>
            <p:nvSpPr>
              <p:cNvPr id="5" name="Rectangle 4">
                <a:extLst>
                  <a:ext uri="{FF2B5EF4-FFF2-40B4-BE49-F238E27FC236}">
                    <a16:creationId xmlns:a16="http://schemas.microsoft.com/office/drawing/2014/main" id="{711B66B0-CC08-4582-9FEC-A965C4D5DEF3}"/>
                  </a:ext>
                </a:extLst>
              </p:cNvPr>
              <p:cNvSpPr/>
              <p:nvPr/>
            </p:nvSpPr>
            <p:spPr>
              <a:xfrm rot="16200000">
                <a:off x="10393680" y="4656683"/>
                <a:ext cx="28590240" cy="418185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05BC21A-1F43-4A06-97F4-62366E93AD52}"/>
                  </a:ext>
                </a:extLst>
              </p:cNvPr>
              <p:cNvSpPr/>
              <p:nvPr/>
            </p:nvSpPr>
            <p:spPr>
              <a:xfrm>
                <a:off x="4724398" y="16657144"/>
                <a:ext cx="21549361" cy="22252245"/>
              </a:xfrm>
              <a:prstGeom prst="rect">
                <a:avLst/>
              </a:prstGeom>
            </p:spPr>
            <p:txBody>
              <a:bodyPr wrap="square">
                <a:spAutoFit/>
              </a:bodyPr>
              <a:lstStyle/>
              <a:p>
                <a:r>
                  <a:rPr lang="en-US" sz="7200" dirty="0">
                    <a:solidFill>
                      <a:srgbClr val="000000"/>
                    </a:solidFill>
                    <a:latin typeface="Baskerville Old Face" panose="02020602080505020303" pitchFamily="18" charset="0"/>
                  </a:rPr>
                  <a:t>Over 1.5 million Uyghurs and other Turkic people from all walks of life have been extra-judicially detained in concentration camps for political indoctrination by the Chinese government. There have been legitimate claims of torture, forced labor, and organ harvesting. The Uyghur region is one of the most high tech surveillance states in the world, and that tech has been linked to US and European investments. Products from forced labor camps have been directly exported to US companies like Costco. Almost every US resident who has lived in this region knows someone in a concentration camp. Furthermore, the CCP has blackmailed many Uyghurs into silence by threatening their relatives back home.</a:t>
                </a:r>
                <a:br>
                  <a:rPr lang="en-US" sz="7200" dirty="0">
                    <a:solidFill>
                      <a:srgbClr val="000000"/>
                    </a:solidFill>
                    <a:latin typeface="Baskerville Old Face" panose="02020602080505020303" pitchFamily="18" charset="0"/>
                  </a:rPr>
                </a:br>
                <a:endParaRPr lang="en-US" sz="7200" dirty="0">
                  <a:solidFill>
                    <a:srgbClr val="000000"/>
                  </a:solidFill>
                  <a:latin typeface="Baskerville Old Face" panose="02020602080505020303" pitchFamily="18" charset="0"/>
                </a:endParaRPr>
              </a:p>
              <a:p>
                <a:r>
                  <a:rPr lang="en-US" sz="7200" dirty="0">
                    <a:solidFill>
                      <a:srgbClr val="000000"/>
                    </a:solidFill>
                    <a:latin typeface="Baskerville Old Face" panose="02020602080505020303" pitchFamily="18" charset="0"/>
                  </a:rPr>
                  <a:t>As someone who believes in the universal values of freedom, human rights, and democracy, I believe it is our duty and America's duty to speak up for the values it was founded upon. In particular, we should condemn these atrocities, and honor the promise the world made when we said "Never Again".</a:t>
                </a:r>
                <a:endParaRPr lang="en-US" sz="7200" b="0" i="0" dirty="0">
                  <a:solidFill>
                    <a:srgbClr val="000000"/>
                  </a:solidFill>
                  <a:effectLst/>
                  <a:latin typeface="Baskerville Old Face" panose="02020602080505020303" pitchFamily="18" charset="0"/>
                </a:endParaRPr>
              </a:p>
            </p:txBody>
          </p:sp>
          <p:sp>
            <p:nvSpPr>
              <p:cNvPr id="6" name="Rectangle 5">
                <a:extLst>
                  <a:ext uri="{FF2B5EF4-FFF2-40B4-BE49-F238E27FC236}">
                    <a16:creationId xmlns:a16="http://schemas.microsoft.com/office/drawing/2014/main" id="{6F0EDAE5-F836-42CA-AC5A-EA43C443E5B2}"/>
                  </a:ext>
                </a:extLst>
              </p:cNvPr>
              <p:cNvSpPr/>
              <p:nvPr/>
            </p:nvSpPr>
            <p:spPr>
              <a:xfrm>
                <a:off x="39349682" y="11826240"/>
                <a:ext cx="5516881" cy="7437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92A60F67-CF59-419D-89F2-9B31E1F3F2B7}"/>
                  </a:ext>
                </a:extLst>
              </p:cNvPr>
              <p:cNvCxnSpPr/>
              <p:nvPr/>
            </p:nvCxnSpPr>
            <p:spPr>
              <a:xfrm>
                <a:off x="4876799" y="13045440"/>
                <a:ext cx="1801368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9D53CE5-715C-46E6-968A-01C774EA34EF}"/>
                  </a:ext>
                </a:extLst>
              </p:cNvPr>
              <p:cNvCxnSpPr/>
              <p:nvPr/>
            </p:nvCxnSpPr>
            <p:spPr>
              <a:xfrm>
                <a:off x="4876799" y="14234160"/>
                <a:ext cx="1801368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B7DC707-E11A-43B9-9BE2-483826AD0F78}"/>
                  </a:ext>
                </a:extLst>
              </p:cNvPr>
              <p:cNvCxnSpPr/>
              <p:nvPr/>
            </p:nvCxnSpPr>
            <p:spPr>
              <a:xfrm>
                <a:off x="4876799" y="15544800"/>
                <a:ext cx="1801368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11A8DFF-7753-40A1-A18C-102E2C3A086B}"/>
                  </a:ext>
                </a:extLst>
              </p:cNvPr>
              <p:cNvCxnSpPr>
                <a:cxnSpLocks/>
              </p:cNvCxnSpPr>
              <p:nvPr/>
            </p:nvCxnSpPr>
            <p:spPr>
              <a:xfrm>
                <a:off x="28346400" y="29565600"/>
                <a:ext cx="165201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4B08398-DC9D-4325-BFE0-2E0BD6C937E4}"/>
                  </a:ext>
                </a:extLst>
              </p:cNvPr>
              <p:cNvCxnSpPr>
                <a:cxnSpLocks/>
              </p:cNvCxnSpPr>
              <p:nvPr/>
            </p:nvCxnSpPr>
            <p:spPr>
              <a:xfrm>
                <a:off x="28346397" y="30815280"/>
                <a:ext cx="165201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7FBE21F-1574-499A-8B23-42DA72AC156C}"/>
                  </a:ext>
                </a:extLst>
              </p:cNvPr>
              <p:cNvCxnSpPr>
                <a:cxnSpLocks/>
              </p:cNvCxnSpPr>
              <p:nvPr/>
            </p:nvCxnSpPr>
            <p:spPr>
              <a:xfrm>
                <a:off x="28346397" y="32186880"/>
                <a:ext cx="165201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2ADD5E7-0DCC-441A-8438-B515417C15AC}"/>
                  </a:ext>
                </a:extLst>
              </p:cNvPr>
              <p:cNvCxnSpPr>
                <a:cxnSpLocks/>
              </p:cNvCxnSpPr>
              <p:nvPr/>
            </p:nvCxnSpPr>
            <p:spPr>
              <a:xfrm>
                <a:off x="28346397" y="33497520"/>
                <a:ext cx="165201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F1803A2-87B2-44B9-B77D-67E510CD4A1F}"/>
                  </a:ext>
                </a:extLst>
              </p:cNvPr>
              <p:cNvSpPr txBox="1"/>
              <p:nvPr/>
            </p:nvSpPr>
            <p:spPr>
              <a:xfrm>
                <a:off x="4876799" y="11937622"/>
                <a:ext cx="2053767" cy="1107996"/>
              </a:xfrm>
              <a:prstGeom prst="rect">
                <a:avLst/>
              </a:prstGeom>
              <a:noFill/>
            </p:spPr>
            <p:txBody>
              <a:bodyPr wrap="none" rtlCol="0">
                <a:spAutoFit/>
              </a:bodyPr>
              <a:lstStyle/>
              <a:p>
                <a:r>
                  <a:rPr lang="en-US" sz="6600" dirty="0">
                    <a:latin typeface="Baskerville Old Face" panose="02020602080505020303" pitchFamily="18" charset="0"/>
                  </a:rPr>
                  <a:t>From</a:t>
                </a:r>
              </a:p>
            </p:txBody>
          </p:sp>
          <p:sp>
            <p:nvSpPr>
              <p:cNvPr id="24" name="TextBox 23">
                <a:extLst>
                  <a:ext uri="{FF2B5EF4-FFF2-40B4-BE49-F238E27FC236}">
                    <a16:creationId xmlns:a16="http://schemas.microsoft.com/office/drawing/2014/main" id="{932FA21F-EC26-4BEF-870B-DD1E5DD96129}"/>
                  </a:ext>
                </a:extLst>
              </p:cNvPr>
              <p:cNvSpPr txBox="1"/>
              <p:nvPr/>
            </p:nvSpPr>
            <p:spPr>
              <a:xfrm>
                <a:off x="28346397" y="28401346"/>
                <a:ext cx="1202573" cy="1107996"/>
              </a:xfrm>
              <a:prstGeom prst="rect">
                <a:avLst/>
              </a:prstGeom>
              <a:noFill/>
            </p:spPr>
            <p:txBody>
              <a:bodyPr wrap="none" rtlCol="0">
                <a:spAutoFit/>
              </a:bodyPr>
              <a:lstStyle/>
              <a:p>
                <a:r>
                  <a:rPr lang="en-US" sz="6600" dirty="0">
                    <a:latin typeface="Baskerville Old Face" panose="02020602080505020303" pitchFamily="18" charset="0"/>
                  </a:rPr>
                  <a:t>To</a:t>
                </a:r>
              </a:p>
            </p:txBody>
          </p:sp>
          <p:sp>
            <p:nvSpPr>
              <p:cNvPr id="25" name="Rectangle 24">
                <a:extLst>
                  <a:ext uri="{FF2B5EF4-FFF2-40B4-BE49-F238E27FC236}">
                    <a16:creationId xmlns:a16="http://schemas.microsoft.com/office/drawing/2014/main" id="{127C85F0-A329-40A0-A64F-6B36D9412936}"/>
                  </a:ext>
                </a:extLst>
              </p:cNvPr>
              <p:cNvSpPr/>
              <p:nvPr/>
            </p:nvSpPr>
            <p:spPr>
              <a:xfrm>
                <a:off x="31532461" y="23858993"/>
                <a:ext cx="13334099" cy="4154984"/>
              </a:xfrm>
              <a:prstGeom prst="rect">
                <a:avLst/>
              </a:prstGeom>
            </p:spPr>
            <p:txBody>
              <a:bodyPr wrap="none">
                <a:spAutoFit/>
              </a:bodyPr>
              <a:lstStyle/>
              <a:p>
                <a:pPr algn="r"/>
                <a:r>
                  <a:rPr lang="en-US" sz="8800" b="1" dirty="0">
                    <a:solidFill>
                      <a:srgbClr val="000000"/>
                    </a:solidFill>
                    <a:latin typeface="Baskerville Old Face" panose="02020602080505020303" pitchFamily="18" charset="0"/>
                  </a:rPr>
                  <a:t>Please vote YES on H.R.649</a:t>
                </a:r>
              </a:p>
              <a:p>
                <a:pPr algn="r"/>
                <a:r>
                  <a:rPr lang="en-US" sz="8800" b="1" dirty="0">
                    <a:solidFill>
                      <a:srgbClr val="000000"/>
                    </a:solidFill>
                    <a:latin typeface="Baskerville Old Face" panose="02020602080505020303" pitchFamily="18" charset="0"/>
                  </a:rPr>
                  <a:t>Uyghur Human Rights Policy</a:t>
                </a:r>
              </a:p>
              <a:p>
                <a:pPr algn="r"/>
                <a:r>
                  <a:rPr lang="en-US" sz="8800" b="1" dirty="0">
                    <a:solidFill>
                      <a:srgbClr val="000000"/>
                    </a:solidFill>
                    <a:latin typeface="Baskerville Old Face" panose="02020602080505020303" pitchFamily="18" charset="0"/>
                  </a:rPr>
                  <a:t>Act of 2019</a:t>
                </a:r>
                <a:endParaRPr lang="en-US" sz="8800" b="1" dirty="0">
                  <a:latin typeface="Baskerville Old Face" panose="02020602080505020303" pitchFamily="18" charset="0"/>
                </a:endParaRPr>
              </a:p>
            </p:txBody>
          </p:sp>
        </p:grpSp>
        <p:sp>
          <p:nvSpPr>
            <p:cNvPr id="16" name="Rectangle 15">
              <a:extLst>
                <a:ext uri="{FF2B5EF4-FFF2-40B4-BE49-F238E27FC236}">
                  <a16:creationId xmlns:a16="http://schemas.microsoft.com/office/drawing/2014/main" id="{6FCE805E-84EF-48EE-BFB8-7CB80452F5C0}"/>
                </a:ext>
              </a:extLst>
            </p:cNvPr>
            <p:cNvSpPr/>
            <p:nvPr/>
          </p:nvSpPr>
          <p:spPr>
            <a:xfrm>
              <a:off x="33205996" y="35315396"/>
              <a:ext cx="11660564" cy="2123658"/>
            </a:xfrm>
            <a:prstGeom prst="rect">
              <a:avLst/>
            </a:prstGeom>
          </p:spPr>
          <p:txBody>
            <a:bodyPr wrap="none">
              <a:spAutoFit/>
            </a:bodyPr>
            <a:lstStyle/>
            <a:p>
              <a:pPr algn="r"/>
              <a:r>
                <a:rPr lang="en-US" sz="6600" dirty="0">
                  <a:solidFill>
                    <a:srgbClr val="000000"/>
                  </a:solidFill>
                  <a:latin typeface="Baskerville Old Face" panose="02020602080505020303" pitchFamily="18" charset="0"/>
                </a:rPr>
                <a:t>For more info visit: saveuighur.org</a:t>
              </a:r>
            </a:p>
            <a:p>
              <a:pPr algn="r"/>
              <a:r>
                <a:rPr lang="en-US" sz="6600" dirty="0">
                  <a:solidFill>
                    <a:srgbClr val="000000"/>
                  </a:solidFill>
                  <a:latin typeface="Baskerville Old Face" panose="02020602080505020303" pitchFamily="18" charset="0"/>
                </a:rPr>
                <a:t>uhrp.org</a:t>
              </a:r>
              <a:endParaRPr lang="en-US" sz="6600" dirty="0">
                <a:latin typeface="Baskerville Old Face" panose="02020602080505020303" pitchFamily="18" charset="0"/>
              </a:endParaRPr>
            </a:p>
          </p:txBody>
        </p:sp>
      </p:grpSp>
    </p:spTree>
    <p:extLst>
      <p:ext uri="{BB962C8B-B14F-4D97-AF65-F5344CB8AC3E}">
        <p14:creationId xmlns:p14="http://schemas.microsoft.com/office/powerpoint/2010/main" val="3326597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11433</TotalTime>
  <Words>169</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Agency FB</vt:lpstr>
      <vt:lpstr>Arial</vt:lpstr>
      <vt:lpstr>Baskerville Old Face</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Hecht, Erin Elisabeth</dc:creator>
  <cp:lastModifiedBy>Abdulla, Munawwar</cp:lastModifiedBy>
  <cp:revision>53</cp:revision>
  <dcterms:created xsi:type="dcterms:W3CDTF">2019-10-25T18:36:54Z</dcterms:created>
  <dcterms:modified xsi:type="dcterms:W3CDTF">2019-11-20T17:44:42Z</dcterms:modified>
</cp:coreProperties>
</file>