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C3DAB-1873-5E34-CCCF-47B84FBBA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D7D568-6A65-C0A2-6C14-107F1DC07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D8C65-46DE-AAB6-DB67-A1F4FDE1A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591DD-3CB9-900D-C129-972D209D9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7FB44-8A42-6B49-3578-EA3E6A3BB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0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310C-6FFF-326A-09CC-13693B25D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8ABE05-67BC-018F-ED80-1E13773D0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D9A9D-4ED0-2B32-E764-7CBBF5B85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407D1-C6F7-26D8-F29E-C0BB630CA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2BE12-F324-7FB5-15A6-1EAB233C3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1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C0058-B7D5-9890-FF21-B1D5F749B2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866074-98A8-5012-30A5-A720873E7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A1CD2-95ED-8610-FA82-ADB7D74C9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DC8A0-79A0-4873-F2E0-20C226E3E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4A295-AD93-50DC-255F-84DAFBDE1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4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4C971-BA5E-6975-3705-CECD25F15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831AE-3C1F-1644-979E-659403D7F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61E38-DF63-6EAB-C28A-5F077ACF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7C937-0939-6A29-3CBC-2FB6147B5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C1D2C-E07B-65A3-01D6-FDBF8ECC9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06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6B328-8DB4-42DB-7A26-68D9CF593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95985-1570-4E4D-9C5D-EB122BE61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5B438-940E-0F64-CE89-48EF48100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F0041-A316-2240-F7A8-A7DACDB06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A2C24-7A23-4A13-4698-5813929B0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6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49C3F-CA74-40E4-96FE-CE7CA0FE2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E3969-31D1-BD06-EABA-222EAC2A2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6EC50-62CC-3535-42D7-C0AA1720D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215160-A54F-6BBE-7A61-D95FEBF98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83EA5E-CA3F-6674-73D2-A5C71D93F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D0772-676B-BDE3-9E3A-D8E3FD49C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8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A59A5-763C-1B8B-D794-80304D2B4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DBCCD-155F-C5D1-3F91-C0E8F1CB7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036F34-6DB6-471D-016E-FC7285968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7A2E3D-5CBD-B1A0-D8DF-11820E02C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D07C15-5089-9DCD-ACD8-B3F45A0B6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094CA8-DED8-941C-42CE-88F769146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3A3173-C595-0D80-40B7-907F82E36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51753C-CBE9-FC91-DE16-5C77CC2D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4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1418C-62E5-480D-1886-F7635036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7419EE-01F1-381E-4EC9-28DE38ED5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F44EA-B90C-F3DC-606A-F69EC38A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1E71CB-FFC4-4D45-E533-E65977A88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4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211E86-FC64-9D71-4D59-150589E6B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F57759-BA0A-2E82-5EDB-7669D6B2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80426-0045-AB31-FC72-271029DC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4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67EEB-2D92-139B-8935-1B8EEAA2A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D1D23-2A11-9B03-36DA-827B39B5D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4A32D2-EC6F-E9A0-C79F-D9D240ED5A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87D9F-401D-2249-E493-AD821B603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D216E-3B7A-8077-E48C-5C9491C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66A96-3633-B101-7CF9-A6BC01FE6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1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9BF6E-1ABE-9884-EEE0-0CC87B1E7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5419E9-82F1-1F78-059C-80238C070B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27118-739D-FC78-6300-FCD8DC977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F497C-483D-5021-F6C3-5FA032C62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C995E2-5753-EF54-DDED-1BE789CD2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3F3415-3C87-F970-BCAD-4189E17B5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93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6B50F1-E0F2-82A8-7E67-13BA54F0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92FD3-668C-8D0E-1909-141BF8D25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64ED4-3487-9418-F3DB-05CFE740D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D5E69B-14DC-491B-B713-C88EE4E1116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87C3F-D741-83DA-4926-7BDB7E5CD0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49E9B-8BBC-8389-5995-A13E13B06F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06923C-8A52-42CB-920E-3AC00F2E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4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upport@thecandidateclub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98D2AFBD-5566-A214-0718-29AACCCA41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303" y="1120393"/>
            <a:ext cx="9613397" cy="2211081"/>
          </a:xfrm>
          <a:prstGeom prst="rect">
            <a:avLst/>
          </a:prstGeom>
        </p:spPr>
      </p:pic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8AD7-1403-5514-BE95-51E8E36D86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en-US" sz="5600" i="1"/>
              <a:t>Building a résumé-free, credential-first future of work</a:t>
            </a:r>
            <a:r>
              <a:rPr lang="en-US" sz="560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26D9FD-BE6F-D0B4-2054-E169F68840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Presented by: Erica Carpenter, Founder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58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97FF65-73D7-AEF5-E884-6B668EA0B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📬Let’s Build It Together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23E49-430D-7473-2672-52079221F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/>
              <a:t>Join us in creating a more equitable, transparent, and skill-driven future of work.</a:t>
            </a:r>
          </a:p>
          <a:p>
            <a:pPr marL="0" indent="0">
              <a:buNone/>
            </a:pPr>
            <a:endParaRPr lang="en-US" sz="2200" b="1"/>
          </a:p>
          <a:p>
            <a:pPr marL="0" indent="0">
              <a:buNone/>
            </a:pPr>
            <a:r>
              <a:rPr lang="en-US" sz="2200"/>
              <a:t>Erica Carpenter, Founder</a:t>
            </a:r>
          </a:p>
          <a:p>
            <a:pPr marL="0" indent="0">
              <a:buNone/>
            </a:pPr>
            <a:r>
              <a:rPr lang="en-US" sz="2200"/>
              <a:t>📧</a:t>
            </a:r>
            <a:r>
              <a:rPr lang="en-US" sz="2200">
                <a:hlinkClick r:id="rId2"/>
              </a:rPr>
              <a:t>support@thecandidateclub.net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🌐www.thecandidateclub.net</a:t>
            </a:r>
          </a:p>
        </p:txBody>
      </p:sp>
      <p:pic>
        <p:nvPicPr>
          <p:cNvPr id="6" name="Picture 5" descr="Logo, icon&#10;&#10;AI-generated content may be incorrect.">
            <a:extLst>
              <a:ext uri="{FF2B5EF4-FFF2-40B4-BE49-F238E27FC236}">
                <a16:creationId xmlns:a16="http://schemas.microsoft.com/office/drawing/2014/main" id="{4C8C173B-DFA1-B3DD-12EB-E141F9704B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40593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90E96-ADAD-351F-BA20-EE404B24B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/>
              <a:t>🧭 Our Mission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Logo, icon&#10;&#10;AI-generated content may be incorrect.">
            <a:extLst>
              <a:ext uri="{FF2B5EF4-FFF2-40B4-BE49-F238E27FC236}">
                <a16:creationId xmlns:a16="http://schemas.microsoft.com/office/drawing/2014/main" id="{35A509FE-8D7F-BEB4-6F80-45F880EF94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82" y="955437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F2403-279F-1F0A-4F0B-E5A58D5B0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We’re transforming hiring by replacing résumé-based filtering with credential-first matching.</a:t>
            </a:r>
            <a:r>
              <a:rPr lang="en-US" dirty="0"/>
              <a:t> We help skilled candidates showcase verified capabilities and help employers hire with confidence—starting with manufacturing roles.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6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CBF0-7B13-6F1C-89A5-4C9EED641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🧩 The Problem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06A7D70-C6B6-407E-FB3F-C55EB336EF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016137"/>
            <a:ext cx="761137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Résumés filter out qualified candidates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Employers struggle to verify skills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Credential data is underused and fragmented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Bias and inefficiency slow down hiring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Skilled trades are overlooked despite demand</a:t>
            </a:r>
          </a:p>
        </p:txBody>
      </p:sp>
      <p:pic>
        <p:nvPicPr>
          <p:cNvPr id="5" name="Picture 4" descr="Logo, icon&#10;&#10;AI-generated content may be incorrect.">
            <a:extLst>
              <a:ext uri="{FF2B5EF4-FFF2-40B4-BE49-F238E27FC236}">
                <a16:creationId xmlns:a16="http://schemas.microsoft.com/office/drawing/2014/main" id="{3329B9D4-65DC-8F6E-009F-F3FE834F73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262" y="5311262"/>
            <a:ext cx="1546738" cy="154673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4464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6B3F3-1620-0082-31F7-E812C3892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🛠️Our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BB213-01B6-F5F8-78C4-4F771CA30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The Candidate Club is a career platform that uses:</a:t>
            </a:r>
            <a:endParaRPr lang="en-US" dirty="0"/>
          </a:p>
          <a:p>
            <a:r>
              <a:rPr lang="en-US" dirty="0"/>
              <a:t>Structured, résumé-free profiles</a:t>
            </a:r>
          </a:p>
          <a:p>
            <a:r>
              <a:rPr lang="en-US" dirty="0"/>
              <a:t>Verified credential tagging</a:t>
            </a:r>
          </a:p>
          <a:p>
            <a:r>
              <a:rPr lang="en-US" dirty="0"/>
              <a:t>Swipe-to-match logic</a:t>
            </a:r>
          </a:p>
          <a:p>
            <a:r>
              <a:rPr lang="en-US" dirty="0"/>
              <a:t>Stage-gated employer engagement</a:t>
            </a:r>
          </a:p>
          <a:p>
            <a:r>
              <a:rPr lang="en-US" dirty="0"/>
              <a:t>Impact tracking dashboards</a:t>
            </a:r>
          </a:p>
          <a:p>
            <a:endParaRPr lang="en-US" dirty="0"/>
          </a:p>
        </p:txBody>
      </p:sp>
      <p:pic>
        <p:nvPicPr>
          <p:cNvPr id="4" name="Picture 3" descr="Logo, icon&#10;&#10;AI-generated content may be incorrect.">
            <a:extLst>
              <a:ext uri="{FF2B5EF4-FFF2-40B4-BE49-F238E27FC236}">
                <a16:creationId xmlns:a16="http://schemas.microsoft.com/office/drawing/2014/main" id="{6DADC68B-CC07-521A-6A05-8DBBA68DA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262" y="5311262"/>
            <a:ext cx="1546738" cy="154673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12731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9D515-C388-AED4-F32E-FBC3AC380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🔄How It Works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4894D19-F2E1-D284-A212-CDA1FCB91C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720840"/>
            <a:ext cx="8855309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Candidates build profiles based on credentials and outcomes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Employers filter by skill, credential, and role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Platform scores alignment and enables swipe-to-match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Engagement begins only after verified alignment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Outcomes are tracked and shared with stakeholders</a:t>
            </a:r>
          </a:p>
        </p:txBody>
      </p:sp>
      <p:pic>
        <p:nvPicPr>
          <p:cNvPr id="5" name="Picture 4" descr="Logo, icon&#10;&#10;AI-generated content may be incorrect.">
            <a:extLst>
              <a:ext uri="{FF2B5EF4-FFF2-40B4-BE49-F238E27FC236}">
                <a16:creationId xmlns:a16="http://schemas.microsoft.com/office/drawing/2014/main" id="{CBC87A59-E314-5F74-6DC7-D38C8F675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262" y="5311262"/>
            <a:ext cx="1546738" cy="154673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59831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60928-A0E2-81BB-3B51-40BED6C8D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📊Early Impact Goals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049E8B-C79E-7E92-1DD2-0834CE26FB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165563"/>
              </p:ext>
            </p:extLst>
          </p:nvPr>
        </p:nvGraphicFramePr>
        <p:xfrm>
          <a:off x="838200" y="1825625"/>
          <a:ext cx="1051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00879797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9203224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Target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053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Credentialed candidates onboarded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1,000+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164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Employers matched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490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Regional pilots launched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865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Credentialing bodies integrated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248431"/>
                  </a:ext>
                </a:extLst>
              </a:tr>
            </a:tbl>
          </a:graphicData>
        </a:graphic>
      </p:graphicFrame>
      <p:pic>
        <p:nvPicPr>
          <p:cNvPr id="5" name="Picture 4" descr="Logo, icon&#10;&#10;AI-generated content may be incorrect.">
            <a:extLst>
              <a:ext uri="{FF2B5EF4-FFF2-40B4-BE49-F238E27FC236}">
                <a16:creationId xmlns:a16="http://schemas.microsoft.com/office/drawing/2014/main" id="{E6C8F846-CD12-A72D-625F-987FA1D056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262" y="5311262"/>
            <a:ext cx="1546738" cy="154673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5615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BC350-575C-4F5E-882C-003E59C4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🤝Who We Serve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0DD5C-19C3-C522-BAA3-8C03F4C19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Candidates</a:t>
            </a:r>
            <a:r>
              <a:rPr lang="en-US" dirty="0"/>
              <a:t>: Skilled workers in manufacturing and trades</a:t>
            </a:r>
          </a:p>
          <a:p>
            <a:endParaRPr lang="en-US" dirty="0"/>
          </a:p>
          <a:p>
            <a:r>
              <a:rPr lang="en-US" b="1" dirty="0"/>
              <a:t>Employers</a:t>
            </a:r>
            <a:r>
              <a:rPr lang="en-US" dirty="0"/>
              <a:t>: Manufacturers seeking verified talent</a:t>
            </a:r>
          </a:p>
          <a:p>
            <a:endParaRPr lang="en-US" dirty="0"/>
          </a:p>
          <a:p>
            <a:r>
              <a:rPr lang="en-US" b="1" dirty="0"/>
              <a:t>Credentialing Partners</a:t>
            </a:r>
            <a:r>
              <a:rPr lang="en-US" dirty="0"/>
              <a:t>: Training providers and registries</a:t>
            </a:r>
          </a:p>
          <a:p>
            <a:endParaRPr lang="en-US" dirty="0"/>
          </a:p>
          <a:p>
            <a:r>
              <a:rPr lang="en-US" b="1" dirty="0"/>
              <a:t>Workforce Boards</a:t>
            </a:r>
            <a:r>
              <a:rPr lang="en-US" dirty="0"/>
              <a:t>: Regional and national collaborators</a:t>
            </a:r>
          </a:p>
          <a:p>
            <a:endParaRPr lang="en-US" dirty="0"/>
          </a:p>
        </p:txBody>
      </p:sp>
      <p:pic>
        <p:nvPicPr>
          <p:cNvPr id="4" name="Picture 3" descr="Logo, icon&#10;&#10;AI-generated content may be incorrect.">
            <a:extLst>
              <a:ext uri="{FF2B5EF4-FFF2-40B4-BE49-F238E27FC236}">
                <a16:creationId xmlns:a16="http://schemas.microsoft.com/office/drawing/2014/main" id="{3A7804D6-4C2B-92CB-C21C-5B7AEB288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262" y="5311262"/>
            <a:ext cx="1546738" cy="154673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013670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5D6AB-C686-D488-65AD-8F4FC135A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💸Why We Need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C5387-42A8-C458-ABB3-77FE4E719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Your support helps us: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Build platform infrastructure</a:t>
            </a:r>
          </a:p>
          <a:p>
            <a:r>
              <a:rPr lang="en-US" dirty="0"/>
              <a:t>Onboard candidates and employers</a:t>
            </a:r>
          </a:p>
          <a:p>
            <a:r>
              <a:rPr lang="en-US" dirty="0"/>
              <a:t>Integrate credential data</a:t>
            </a:r>
          </a:p>
          <a:p>
            <a:r>
              <a:rPr lang="en-US" dirty="0"/>
              <a:t>Launch regional pilots</a:t>
            </a:r>
          </a:p>
          <a:p>
            <a:r>
              <a:rPr lang="en-US" dirty="0"/>
              <a:t>Sponsor upskilling for credential gaps</a:t>
            </a:r>
          </a:p>
          <a:p>
            <a:endParaRPr lang="en-US" dirty="0"/>
          </a:p>
        </p:txBody>
      </p:sp>
      <p:pic>
        <p:nvPicPr>
          <p:cNvPr id="6" name="Picture 5" descr="Logo, icon&#10;&#10;AI-generated content may be incorrect.">
            <a:extLst>
              <a:ext uri="{FF2B5EF4-FFF2-40B4-BE49-F238E27FC236}">
                <a16:creationId xmlns:a16="http://schemas.microsoft.com/office/drawing/2014/main" id="{363DB244-2AE6-8685-7D7A-8B4405D97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262" y="5311262"/>
            <a:ext cx="1546738" cy="154673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7080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6FB65-CD32-414B-42C9-5AA52001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🚀What’s Next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B499723-95E5-CF84-5527-1D53C9D4C5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21080" y="1874728"/>
            <a:ext cx="598914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Expand employer pilot program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Launch impact dashboard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Deepen credential integrations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Scale to new industries and regions</a:t>
            </a:r>
          </a:p>
        </p:txBody>
      </p:sp>
      <p:pic>
        <p:nvPicPr>
          <p:cNvPr id="6" name="Picture 5" descr="Logo, icon&#10;&#10;AI-generated content may be incorrect.">
            <a:extLst>
              <a:ext uri="{FF2B5EF4-FFF2-40B4-BE49-F238E27FC236}">
                <a16:creationId xmlns:a16="http://schemas.microsoft.com/office/drawing/2014/main" id="{8BFD164A-1F7A-ACE2-1697-1EB0CAC37D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262" y="5311262"/>
            <a:ext cx="1546738" cy="154673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5076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286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Building a résumé-free, credential-first future of work </vt:lpstr>
      <vt:lpstr>🧭 Our Mission</vt:lpstr>
      <vt:lpstr>🧩 The Problem</vt:lpstr>
      <vt:lpstr>🛠️Our Solution</vt:lpstr>
      <vt:lpstr>🔄How It Works</vt:lpstr>
      <vt:lpstr>📊Early Impact Goals</vt:lpstr>
      <vt:lpstr>🤝Who We Serve</vt:lpstr>
      <vt:lpstr>💸Why We Need Funding</vt:lpstr>
      <vt:lpstr>🚀What’s Next</vt:lpstr>
      <vt:lpstr>📬Let’s Build It Together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Erica Carpenter</dc:creator>
  <cp:lastModifiedBy>Erica Carpenter</cp:lastModifiedBy>
  <cp:revision>1</cp:revision>
  <dcterms:created xsi:type="dcterms:W3CDTF">2025-11-03T18:45:19Z</dcterms:created>
  <dcterms:modified xsi:type="dcterms:W3CDTF">2025-11-03T18:59:12Z</dcterms:modified>
</cp:coreProperties>
</file>