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75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2" d="100"/>
          <a:sy n="92" d="100"/>
        </p:scale>
        <p:origin x="-4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12094-B309-43B3-B87F-8CD574BC8E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A22B21-4DF8-4F4E-BF56-71BAFCEFB3CB}">
      <dgm:prSet phldrT="[Text]"/>
      <dgm:spPr/>
      <dgm:t>
        <a:bodyPr/>
        <a:lstStyle/>
        <a:p>
          <a:r>
            <a:rPr lang="en-US" dirty="0"/>
            <a:t>Chairman</a:t>
          </a:r>
        </a:p>
      </dgm:t>
    </dgm:pt>
    <dgm:pt modelId="{1529BFDE-196A-450E-86D8-5ECBC29624C1}" type="parTrans" cxnId="{7C04147C-DEE6-432D-BB23-C612F3B9729F}">
      <dgm:prSet/>
      <dgm:spPr/>
      <dgm:t>
        <a:bodyPr/>
        <a:lstStyle/>
        <a:p>
          <a:endParaRPr lang="en-US"/>
        </a:p>
      </dgm:t>
    </dgm:pt>
    <dgm:pt modelId="{0C0EF13C-7D97-47FB-A15F-B5C23C143BE9}" type="sibTrans" cxnId="{7C04147C-DEE6-432D-BB23-C612F3B9729F}">
      <dgm:prSet/>
      <dgm:spPr/>
      <dgm:t>
        <a:bodyPr/>
        <a:lstStyle/>
        <a:p>
          <a:endParaRPr lang="en-US"/>
        </a:p>
      </dgm:t>
    </dgm:pt>
    <dgm:pt modelId="{FF4D2F34-62A2-488D-8C6E-6F407C25C11B}" type="asst">
      <dgm:prSet phldrT="[Text]"/>
      <dgm:spPr/>
      <dgm:t>
        <a:bodyPr/>
        <a:lstStyle/>
        <a:p>
          <a:r>
            <a:rPr lang="en-US" dirty="0"/>
            <a:t>Secretary</a:t>
          </a:r>
        </a:p>
      </dgm:t>
    </dgm:pt>
    <dgm:pt modelId="{CDA2665C-4D99-4670-8D46-57B531366B2B}" type="parTrans" cxnId="{14839A5C-16D9-4657-B4FF-77AA98972F68}">
      <dgm:prSet/>
      <dgm:spPr/>
      <dgm:t>
        <a:bodyPr/>
        <a:lstStyle/>
        <a:p>
          <a:endParaRPr lang="en-US"/>
        </a:p>
      </dgm:t>
    </dgm:pt>
    <dgm:pt modelId="{AC889C53-A990-4D69-8432-674742E971EB}" type="sibTrans" cxnId="{14839A5C-16D9-4657-B4FF-77AA98972F68}">
      <dgm:prSet/>
      <dgm:spPr/>
      <dgm:t>
        <a:bodyPr/>
        <a:lstStyle/>
        <a:p>
          <a:endParaRPr lang="en-US"/>
        </a:p>
      </dgm:t>
    </dgm:pt>
    <dgm:pt modelId="{DE4A7748-F0D5-428D-A996-D286D09B18BF}">
      <dgm:prSet phldrT="[Text]"/>
      <dgm:spPr/>
      <dgm:t>
        <a:bodyPr/>
        <a:lstStyle/>
        <a:p>
          <a:r>
            <a:rPr lang="en-US" dirty="0"/>
            <a:t>Vice-Chairman for Industry</a:t>
          </a:r>
        </a:p>
      </dgm:t>
    </dgm:pt>
    <dgm:pt modelId="{1440D933-EA2F-4D3D-988E-7205F532F9A0}" type="parTrans" cxnId="{23D2077A-003A-4676-A691-6E1F50908FA9}">
      <dgm:prSet/>
      <dgm:spPr/>
      <dgm:t>
        <a:bodyPr/>
        <a:lstStyle/>
        <a:p>
          <a:endParaRPr lang="en-US"/>
        </a:p>
      </dgm:t>
    </dgm:pt>
    <dgm:pt modelId="{5E0C6B80-37FA-421B-B3C4-192611DC2EBB}" type="sibTrans" cxnId="{23D2077A-003A-4676-A691-6E1F50908FA9}">
      <dgm:prSet/>
      <dgm:spPr/>
      <dgm:t>
        <a:bodyPr/>
        <a:lstStyle/>
        <a:p>
          <a:endParaRPr lang="en-US"/>
        </a:p>
      </dgm:t>
    </dgm:pt>
    <dgm:pt modelId="{6FB286B6-3B14-4C23-AABF-C2FE2DE58E75}">
      <dgm:prSet phldrT="[Text]"/>
      <dgm:spPr/>
      <dgm:t>
        <a:bodyPr/>
        <a:lstStyle/>
        <a:p>
          <a:r>
            <a:rPr lang="en-US" dirty="0"/>
            <a:t>Vice-Chairman for Commerce 	</a:t>
          </a:r>
        </a:p>
      </dgm:t>
    </dgm:pt>
    <dgm:pt modelId="{2B28859A-8405-4003-8125-4D63067BE46D}" type="parTrans" cxnId="{4F221588-464D-458A-A342-A6A98546936A}">
      <dgm:prSet/>
      <dgm:spPr/>
      <dgm:t>
        <a:bodyPr/>
        <a:lstStyle/>
        <a:p>
          <a:endParaRPr lang="en-US"/>
        </a:p>
      </dgm:t>
    </dgm:pt>
    <dgm:pt modelId="{7F6239FE-6FBA-4CD8-9631-A46E0AF8CCA1}" type="sibTrans" cxnId="{4F221588-464D-458A-A342-A6A98546936A}">
      <dgm:prSet/>
      <dgm:spPr/>
      <dgm:t>
        <a:bodyPr/>
        <a:lstStyle/>
        <a:p>
          <a:endParaRPr lang="en-US"/>
        </a:p>
      </dgm:t>
    </dgm:pt>
    <dgm:pt modelId="{A03C20BD-8014-4264-B46B-86108EB8E5CE}">
      <dgm:prSet phldrT="[Text]"/>
      <dgm:spPr/>
      <dgm:t>
        <a:bodyPr/>
        <a:lstStyle/>
        <a:p>
          <a:r>
            <a:rPr lang="en-US" dirty="0"/>
            <a:t>Vice-Chairman for Agriculture</a:t>
          </a:r>
        </a:p>
      </dgm:t>
    </dgm:pt>
    <dgm:pt modelId="{3AD0C898-C841-45F0-9022-EEFF8FFAD7C2}" type="parTrans" cxnId="{61804205-CFE6-49F4-A556-4A45F146C9BF}">
      <dgm:prSet/>
      <dgm:spPr/>
      <dgm:t>
        <a:bodyPr/>
        <a:lstStyle/>
        <a:p>
          <a:endParaRPr lang="en-US"/>
        </a:p>
      </dgm:t>
    </dgm:pt>
    <dgm:pt modelId="{1018C542-C7E7-4779-9D6B-A7A47349FB42}" type="sibTrans" cxnId="{61804205-CFE6-49F4-A556-4A45F146C9BF}">
      <dgm:prSet/>
      <dgm:spPr/>
      <dgm:t>
        <a:bodyPr/>
        <a:lstStyle/>
        <a:p>
          <a:endParaRPr lang="en-US"/>
        </a:p>
      </dgm:t>
    </dgm:pt>
    <dgm:pt modelId="{CBCFF411-6E4D-4376-89C8-9E5AA7E6E950}">
      <dgm:prSet/>
      <dgm:spPr/>
      <dgm:t>
        <a:bodyPr/>
        <a:lstStyle/>
        <a:p>
          <a:r>
            <a:rPr lang="en-US" dirty="0"/>
            <a:t>Treasurer</a:t>
          </a:r>
        </a:p>
      </dgm:t>
    </dgm:pt>
    <dgm:pt modelId="{9C084571-4D4D-4EE9-A65D-D2D18BCCD645}" type="parTrans" cxnId="{305D0D13-345E-402C-A885-83EB42BA2E38}">
      <dgm:prSet/>
      <dgm:spPr/>
      <dgm:t>
        <a:bodyPr/>
        <a:lstStyle/>
        <a:p>
          <a:endParaRPr lang="en-US"/>
        </a:p>
      </dgm:t>
    </dgm:pt>
    <dgm:pt modelId="{DCA46EFD-4814-4833-8D49-BB93060E9D72}" type="sibTrans" cxnId="{305D0D13-345E-402C-A885-83EB42BA2E38}">
      <dgm:prSet/>
      <dgm:spPr/>
      <dgm:t>
        <a:bodyPr/>
        <a:lstStyle/>
        <a:p>
          <a:endParaRPr lang="en-US"/>
        </a:p>
      </dgm:t>
    </dgm:pt>
    <dgm:pt modelId="{6BFDEE00-DBCA-48A4-BF1B-461A44F45EF5}" type="pres">
      <dgm:prSet presAssocID="{8ED12094-B309-43B3-B87F-8CD574BC8E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483C74-6484-42FD-A36E-7B5601ED1528}" type="pres">
      <dgm:prSet presAssocID="{51A22B21-4DF8-4F4E-BF56-71BAFCEFB3CB}" presName="hierRoot1" presStyleCnt="0">
        <dgm:presLayoutVars>
          <dgm:hierBranch val="init"/>
        </dgm:presLayoutVars>
      </dgm:prSet>
      <dgm:spPr/>
    </dgm:pt>
    <dgm:pt modelId="{6FD7CFC1-19F0-44AE-8077-2CC8DEA83A0D}" type="pres">
      <dgm:prSet presAssocID="{51A22B21-4DF8-4F4E-BF56-71BAFCEFB3CB}" presName="rootComposite1" presStyleCnt="0"/>
      <dgm:spPr/>
    </dgm:pt>
    <dgm:pt modelId="{BE6D4A1D-D3FD-43D3-B09F-13E4FD0B24F2}" type="pres">
      <dgm:prSet presAssocID="{51A22B21-4DF8-4F4E-BF56-71BAFCEFB3CB}" presName="rootText1" presStyleLbl="node0" presStyleIdx="0" presStyleCnt="1">
        <dgm:presLayoutVars>
          <dgm:chPref val="3"/>
        </dgm:presLayoutVars>
      </dgm:prSet>
      <dgm:spPr/>
    </dgm:pt>
    <dgm:pt modelId="{8DF31406-AAD4-40A0-BC7E-DD89CEE53F27}" type="pres">
      <dgm:prSet presAssocID="{51A22B21-4DF8-4F4E-BF56-71BAFCEFB3CB}" presName="rootConnector1" presStyleLbl="node1" presStyleIdx="0" presStyleCnt="0"/>
      <dgm:spPr/>
    </dgm:pt>
    <dgm:pt modelId="{7A9D4D17-32DB-4436-B765-B535C758E42F}" type="pres">
      <dgm:prSet presAssocID="{51A22B21-4DF8-4F4E-BF56-71BAFCEFB3CB}" presName="hierChild2" presStyleCnt="0"/>
      <dgm:spPr/>
    </dgm:pt>
    <dgm:pt modelId="{F8DB9BC1-E20A-4888-BEDA-340397CD2650}" type="pres">
      <dgm:prSet presAssocID="{1440D933-EA2F-4D3D-988E-7205F532F9A0}" presName="Name37" presStyleLbl="parChTrans1D2" presStyleIdx="0" presStyleCnt="5"/>
      <dgm:spPr/>
    </dgm:pt>
    <dgm:pt modelId="{023506ED-3301-4F46-9468-0E1AE2AD382B}" type="pres">
      <dgm:prSet presAssocID="{DE4A7748-F0D5-428D-A996-D286D09B18BF}" presName="hierRoot2" presStyleCnt="0">
        <dgm:presLayoutVars>
          <dgm:hierBranch val="init"/>
        </dgm:presLayoutVars>
      </dgm:prSet>
      <dgm:spPr/>
    </dgm:pt>
    <dgm:pt modelId="{E32274F0-DAAA-4AA6-B900-10E4CFCA7088}" type="pres">
      <dgm:prSet presAssocID="{DE4A7748-F0D5-428D-A996-D286D09B18BF}" presName="rootComposite" presStyleCnt="0"/>
      <dgm:spPr/>
    </dgm:pt>
    <dgm:pt modelId="{F4ECF8D3-97AF-4694-9C58-5D868F6B0380}" type="pres">
      <dgm:prSet presAssocID="{DE4A7748-F0D5-428D-A996-D286D09B18BF}" presName="rootText" presStyleLbl="node2" presStyleIdx="0" presStyleCnt="4">
        <dgm:presLayoutVars>
          <dgm:chPref val="3"/>
        </dgm:presLayoutVars>
      </dgm:prSet>
      <dgm:spPr/>
    </dgm:pt>
    <dgm:pt modelId="{1EC58D6B-EC88-4427-9ED5-54D1F5043344}" type="pres">
      <dgm:prSet presAssocID="{DE4A7748-F0D5-428D-A996-D286D09B18BF}" presName="rootConnector" presStyleLbl="node2" presStyleIdx="0" presStyleCnt="4"/>
      <dgm:spPr/>
    </dgm:pt>
    <dgm:pt modelId="{622F3938-BCF4-496E-8F19-305C6C946ED1}" type="pres">
      <dgm:prSet presAssocID="{DE4A7748-F0D5-428D-A996-D286D09B18BF}" presName="hierChild4" presStyleCnt="0"/>
      <dgm:spPr/>
    </dgm:pt>
    <dgm:pt modelId="{F555471D-1DD5-4BEA-9CE8-F8C25BECD1FD}" type="pres">
      <dgm:prSet presAssocID="{DE4A7748-F0D5-428D-A996-D286D09B18BF}" presName="hierChild5" presStyleCnt="0"/>
      <dgm:spPr/>
    </dgm:pt>
    <dgm:pt modelId="{94205BC1-697C-44AC-98EF-8FD71E40D762}" type="pres">
      <dgm:prSet presAssocID="{2B28859A-8405-4003-8125-4D63067BE46D}" presName="Name37" presStyleLbl="parChTrans1D2" presStyleIdx="1" presStyleCnt="5"/>
      <dgm:spPr/>
    </dgm:pt>
    <dgm:pt modelId="{21A231AA-65AB-4D28-9DA0-1FACA551C1FE}" type="pres">
      <dgm:prSet presAssocID="{6FB286B6-3B14-4C23-AABF-C2FE2DE58E75}" presName="hierRoot2" presStyleCnt="0">
        <dgm:presLayoutVars>
          <dgm:hierBranch val="init"/>
        </dgm:presLayoutVars>
      </dgm:prSet>
      <dgm:spPr/>
    </dgm:pt>
    <dgm:pt modelId="{B7A636DB-86C4-4AF5-903C-A90185676166}" type="pres">
      <dgm:prSet presAssocID="{6FB286B6-3B14-4C23-AABF-C2FE2DE58E75}" presName="rootComposite" presStyleCnt="0"/>
      <dgm:spPr/>
    </dgm:pt>
    <dgm:pt modelId="{F195BDEA-6E15-41F6-82CA-B7AA8AA17D6C}" type="pres">
      <dgm:prSet presAssocID="{6FB286B6-3B14-4C23-AABF-C2FE2DE58E75}" presName="rootText" presStyleLbl="node2" presStyleIdx="1" presStyleCnt="4">
        <dgm:presLayoutVars>
          <dgm:chPref val="3"/>
        </dgm:presLayoutVars>
      </dgm:prSet>
      <dgm:spPr/>
    </dgm:pt>
    <dgm:pt modelId="{FB06E75C-E436-4298-AD54-B4ACEF535344}" type="pres">
      <dgm:prSet presAssocID="{6FB286B6-3B14-4C23-AABF-C2FE2DE58E75}" presName="rootConnector" presStyleLbl="node2" presStyleIdx="1" presStyleCnt="4"/>
      <dgm:spPr/>
    </dgm:pt>
    <dgm:pt modelId="{CCDDB6AF-A44E-40BB-8ADE-DFE28FC21A27}" type="pres">
      <dgm:prSet presAssocID="{6FB286B6-3B14-4C23-AABF-C2FE2DE58E75}" presName="hierChild4" presStyleCnt="0"/>
      <dgm:spPr/>
    </dgm:pt>
    <dgm:pt modelId="{043D8747-E118-4762-BA4E-BA38CE915E4C}" type="pres">
      <dgm:prSet presAssocID="{6FB286B6-3B14-4C23-AABF-C2FE2DE58E75}" presName="hierChild5" presStyleCnt="0"/>
      <dgm:spPr/>
    </dgm:pt>
    <dgm:pt modelId="{189BB430-0CD3-4524-9CF0-DB2DFD2C9C63}" type="pres">
      <dgm:prSet presAssocID="{3AD0C898-C841-45F0-9022-EEFF8FFAD7C2}" presName="Name37" presStyleLbl="parChTrans1D2" presStyleIdx="2" presStyleCnt="5"/>
      <dgm:spPr/>
    </dgm:pt>
    <dgm:pt modelId="{8188096A-654D-4FB1-939C-A5CD4F498D0B}" type="pres">
      <dgm:prSet presAssocID="{A03C20BD-8014-4264-B46B-86108EB8E5CE}" presName="hierRoot2" presStyleCnt="0">
        <dgm:presLayoutVars>
          <dgm:hierBranch val="init"/>
        </dgm:presLayoutVars>
      </dgm:prSet>
      <dgm:spPr/>
    </dgm:pt>
    <dgm:pt modelId="{9762B9D5-2460-4C20-83CB-53EE574B14FE}" type="pres">
      <dgm:prSet presAssocID="{A03C20BD-8014-4264-B46B-86108EB8E5CE}" presName="rootComposite" presStyleCnt="0"/>
      <dgm:spPr/>
    </dgm:pt>
    <dgm:pt modelId="{20B87491-E673-40B8-A203-FE6D90EDC72E}" type="pres">
      <dgm:prSet presAssocID="{A03C20BD-8014-4264-B46B-86108EB8E5CE}" presName="rootText" presStyleLbl="node2" presStyleIdx="2" presStyleCnt="4">
        <dgm:presLayoutVars>
          <dgm:chPref val="3"/>
        </dgm:presLayoutVars>
      </dgm:prSet>
      <dgm:spPr/>
    </dgm:pt>
    <dgm:pt modelId="{F0360685-C78E-45FD-B2B6-83F19B898EC5}" type="pres">
      <dgm:prSet presAssocID="{A03C20BD-8014-4264-B46B-86108EB8E5CE}" presName="rootConnector" presStyleLbl="node2" presStyleIdx="2" presStyleCnt="4"/>
      <dgm:spPr/>
    </dgm:pt>
    <dgm:pt modelId="{AFE97594-DEBC-4CF7-99EF-1DCC1EBA8C95}" type="pres">
      <dgm:prSet presAssocID="{A03C20BD-8014-4264-B46B-86108EB8E5CE}" presName="hierChild4" presStyleCnt="0"/>
      <dgm:spPr/>
    </dgm:pt>
    <dgm:pt modelId="{56A69015-859D-4030-9466-6E3C3E683BC2}" type="pres">
      <dgm:prSet presAssocID="{A03C20BD-8014-4264-B46B-86108EB8E5CE}" presName="hierChild5" presStyleCnt="0"/>
      <dgm:spPr/>
    </dgm:pt>
    <dgm:pt modelId="{72105523-4810-434E-A4D5-2E8DF713A269}" type="pres">
      <dgm:prSet presAssocID="{9C084571-4D4D-4EE9-A65D-D2D18BCCD645}" presName="Name37" presStyleLbl="parChTrans1D2" presStyleIdx="3" presStyleCnt="5"/>
      <dgm:spPr/>
    </dgm:pt>
    <dgm:pt modelId="{33D7FC73-FFF0-46D2-B083-A4EA570C24FD}" type="pres">
      <dgm:prSet presAssocID="{CBCFF411-6E4D-4376-89C8-9E5AA7E6E950}" presName="hierRoot2" presStyleCnt="0">
        <dgm:presLayoutVars>
          <dgm:hierBranch val="init"/>
        </dgm:presLayoutVars>
      </dgm:prSet>
      <dgm:spPr/>
    </dgm:pt>
    <dgm:pt modelId="{95BF1626-5B0D-4997-8D85-B319A067E6BC}" type="pres">
      <dgm:prSet presAssocID="{CBCFF411-6E4D-4376-89C8-9E5AA7E6E950}" presName="rootComposite" presStyleCnt="0"/>
      <dgm:spPr/>
    </dgm:pt>
    <dgm:pt modelId="{FE5824ED-3C0E-4CBD-842C-2732775A4991}" type="pres">
      <dgm:prSet presAssocID="{CBCFF411-6E4D-4376-89C8-9E5AA7E6E950}" presName="rootText" presStyleLbl="node2" presStyleIdx="3" presStyleCnt="4" custLinFactNeighborX="568" custLinFactNeighborY="6676">
        <dgm:presLayoutVars>
          <dgm:chPref val="3"/>
        </dgm:presLayoutVars>
      </dgm:prSet>
      <dgm:spPr/>
    </dgm:pt>
    <dgm:pt modelId="{DA3D01B1-BC81-492B-93D2-B18C1340BA88}" type="pres">
      <dgm:prSet presAssocID="{CBCFF411-6E4D-4376-89C8-9E5AA7E6E950}" presName="rootConnector" presStyleLbl="node2" presStyleIdx="3" presStyleCnt="4"/>
      <dgm:spPr/>
    </dgm:pt>
    <dgm:pt modelId="{160F416E-4C0E-446B-AE5F-35BA9DE4BC44}" type="pres">
      <dgm:prSet presAssocID="{CBCFF411-6E4D-4376-89C8-9E5AA7E6E950}" presName="hierChild4" presStyleCnt="0"/>
      <dgm:spPr/>
    </dgm:pt>
    <dgm:pt modelId="{96488747-17E9-49E4-9731-5AD578BEC9B2}" type="pres">
      <dgm:prSet presAssocID="{CBCFF411-6E4D-4376-89C8-9E5AA7E6E950}" presName="hierChild5" presStyleCnt="0"/>
      <dgm:spPr/>
    </dgm:pt>
    <dgm:pt modelId="{A9E36BD4-DC70-4F31-BF18-56DF5971EC26}" type="pres">
      <dgm:prSet presAssocID="{51A22B21-4DF8-4F4E-BF56-71BAFCEFB3CB}" presName="hierChild3" presStyleCnt="0"/>
      <dgm:spPr/>
    </dgm:pt>
    <dgm:pt modelId="{833E565E-BA15-4A8C-9FCC-C2BB684EEAAE}" type="pres">
      <dgm:prSet presAssocID="{CDA2665C-4D99-4670-8D46-57B531366B2B}" presName="Name111" presStyleLbl="parChTrans1D2" presStyleIdx="4" presStyleCnt="5"/>
      <dgm:spPr/>
    </dgm:pt>
    <dgm:pt modelId="{674EB3AD-D35C-4B26-95C4-763CABA16116}" type="pres">
      <dgm:prSet presAssocID="{FF4D2F34-62A2-488D-8C6E-6F407C25C11B}" presName="hierRoot3" presStyleCnt="0">
        <dgm:presLayoutVars>
          <dgm:hierBranch val="init"/>
        </dgm:presLayoutVars>
      </dgm:prSet>
      <dgm:spPr/>
    </dgm:pt>
    <dgm:pt modelId="{23AD7FE9-9E54-48EC-89C2-BC7F1C590BCA}" type="pres">
      <dgm:prSet presAssocID="{FF4D2F34-62A2-488D-8C6E-6F407C25C11B}" presName="rootComposite3" presStyleCnt="0"/>
      <dgm:spPr/>
    </dgm:pt>
    <dgm:pt modelId="{E5A35F20-1A1B-4E88-A95C-D6FB54D95E78}" type="pres">
      <dgm:prSet presAssocID="{FF4D2F34-62A2-488D-8C6E-6F407C25C11B}" presName="rootText3" presStyleLbl="asst1" presStyleIdx="0" presStyleCnt="1">
        <dgm:presLayoutVars>
          <dgm:chPref val="3"/>
        </dgm:presLayoutVars>
      </dgm:prSet>
      <dgm:spPr/>
    </dgm:pt>
    <dgm:pt modelId="{64E9D16A-2143-402F-9117-C244672EEF95}" type="pres">
      <dgm:prSet presAssocID="{FF4D2F34-62A2-488D-8C6E-6F407C25C11B}" presName="rootConnector3" presStyleLbl="asst1" presStyleIdx="0" presStyleCnt="1"/>
      <dgm:spPr/>
    </dgm:pt>
    <dgm:pt modelId="{A84A9B1E-9EE5-4840-AF04-5A32B4DA30ED}" type="pres">
      <dgm:prSet presAssocID="{FF4D2F34-62A2-488D-8C6E-6F407C25C11B}" presName="hierChild6" presStyleCnt="0"/>
      <dgm:spPr/>
    </dgm:pt>
    <dgm:pt modelId="{FBC40BB4-D645-4409-8FE6-0639AC47F48C}" type="pres">
      <dgm:prSet presAssocID="{FF4D2F34-62A2-488D-8C6E-6F407C25C11B}" presName="hierChild7" presStyleCnt="0"/>
      <dgm:spPr/>
    </dgm:pt>
  </dgm:ptLst>
  <dgm:cxnLst>
    <dgm:cxn modelId="{61804205-CFE6-49F4-A556-4A45F146C9BF}" srcId="{51A22B21-4DF8-4F4E-BF56-71BAFCEFB3CB}" destId="{A03C20BD-8014-4264-B46B-86108EB8E5CE}" srcOrd="3" destOrd="0" parTransId="{3AD0C898-C841-45F0-9022-EEFF8FFAD7C2}" sibTransId="{1018C542-C7E7-4779-9D6B-A7A47349FB42}"/>
    <dgm:cxn modelId="{305D0D13-345E-402C-A885-83EB42BA2E38}" srcId="{51A22B21-4DF8-4F4E-BF56-71BAFCEFB3CB}" destId="{CBCFF411-6E4D-4376-89C8-9E5AA7E6E950}" srcOrd="4" destOrd="0" parTransId="{9C084571-4D4D-4EE9-A65D-D2D18BCCD645}" sibTransId="{DCA46EFD-4814-4833-8D49-BB93060E9D72}"/>
    <dgm:cxn modelId="{F3DC611B-F771-4CF7-B81D-644690EB26FA}" type="presOf" srcId="{CDA2665C-4D99-4670-8D46-57B531366B2B}" destId="{833E565E-BA15-4A8C-9FCC-C2BB684EEAAE}" srcOrd="0" destOrd="0" presId="urn:microsoft.com/office/officeart/2005/8/layout/orgChart1"/>
    <dgm:cxn modelId="{C5B86C34-1EDC-4D9D-B838-8C5FD6321D2E}" type="presOf" srcId="{8ED12094-B309-43B3-B87F-8CD574BC8E3D}" destId="{6BFDEE00-DBCA-48A4-BF1B-461A44F45EF5}" srcOrd="0" destOrd="0" presId="urn:microsoft.com/office/officeart/2005/8/layout/orgChart1"/>
    <dgm:cxn modelId="{BE4B313A-F17A-4C14-85F4-F117534CDB16}" type="presOf" srcId="{FF4D2F34-62A2-488D-8C6E-6F407C25C11B}" destId="{64E9D16A-2143-402F-9117-C244672EEF95}" srcOrd="1" destOrd="0" presId="urn:microsoft.com/office/officeart/2005/8/layout/orgChart1"/>
    <dgm:cxn modelId="{14839A5C-16D9-4657-B4FF-77AA98972F68}" srcId="{51A22B21-4DF8-4F4E-BF56-71BAFCEFB3CB}" destId="{FF4D2F34-62A2-488D-8C6E-6F407C25C11B}" srcOrd="0" destOrd="0" parTransId="{CDA2665C-4D99-4670-8D46-57B531366B2B}" sibTransId="{AC889C53-A990-4D69-8432-674742E971EB}"/>
    <dgm:cxn modelId="{B6487D44-AC4A-47CE-9E15-D5C853538986}" type="presOf" srcId="{2B28859A-8405-4003-8125-4D63067BE46D}" destId="{94205BC1-697C-44AC-98EF-8FD71E40D762}" srcOrd="0" destOrd="0" presId="urn:microsoft.com/office/officeart/2005/8/layout/orgChart1"/>
    <dgm:cxn modelId="{10C66947-511A-48BC-9DCF-2DDC028BDFEE}" type="presOf" srcId="{6FB286B6-3B14-4C23-AABF-C2FE2DE58E75}" destId="{F195BDEA-6E15-41F6-82CA-B7AA8AA17D6C}" srcOrd="0" destOrd="0" presId="urn:microsoft.com/office/officeart/2005/8/layout/orgChart1"/>
    <dgm:cxn modelId="{8629E149-FF53-4833-BF8E-3215A94837FD}" type="presOf" srcId="{1440D933-EA2F-4D3D-988E-7205F532F9A0}" destId="{F8DB9BC1-E20A-4888-BEDA-340397CD2650}" srcOrd="0" destOrd="0" presId="urn:microsoft.com/office/officeart/2005/8/layout/orgChart1"/>
    <dgm:cxn modelId="{23D2077A-003A-4676-A691-6E1F50908FA9}" srcId="{51A22B21-4DF8-4F4E-BF56-71BAFCEFB3CB}" destId="{DE4A7748-F0D5-428D-A996-D286D09B18BF}" srcOrd="1" destOrd="0" parTransId="{1440D933-EA2F-4D3D-988E-7205F532F9A0}" sibTransId="{5E0C6B80-37FA-421B-B3C4-192611DC2EBB}"/>
    <dgm:cxn modelId="{7C04147C-DEE6-432D-BB23-C612F3B9729F}" srcId="{8ED12094-B309-43B3-B87F-8CD574BC8E3D}" destId="{51A22B21-4DF8-4F4E-BF56-71BAFCEFB3CB}" srcOrd="0" destOrd="0" parTransId="{1529BFDE-196A-450E-86D8-5ECBC29624C1}" sibTransId="{0C0EF13C-7D97-47FB-A15F-B5C23C143BE9}"/>
    <dgm:cxn modelId="{0C97E983-620B-407E-AEA8-3D60575C5076}" type="presOf" srcId="{51A22B21-4DF8-4F4E-BF56-71BAFCEFB3CB}" destId="{BE6D4A1D-D3FD-43D3-B09F-13E4FD0B24F2}" srcOrd="0" destOrd="0" presId="urn:microsoft.com/office/officeart/2005/8/layout/orgChart1"/>
    <dgm:cxn modelId="{4F221588-464D-458A-A342-A6A98546936A}" srcId="{51A22B21-4DF8-4F4E-BF56-71BAFCEFB3CB}" destId="{6FB286B6-3B14-4C23-AABF-C2FE2DE58E75}" srcOrd="2" destOrd="0" parTransId="{2B28859A-8405-4003-8125-4D63067BE46D}" sibTransId="{7F6239FE-6FBA-4CD8-9631-A46E0AF8CCA1}"/>
    <dgm:cxn modelId="{74DDD48A-5F30-4E11-A3D3-B84859936B20}" type="presOf" srcId="{A03C20BD-8014-4264-B46B-86108EB8E5CE}" destId="{20B87491-E673-40B8-A203-FE6D90EDC72E}" srcOrd="0" destOrd="0" presId="urn:microsoft.com/office/officeart/2005/8/layout/orgChart1"/>
    <dgm:cxn modelId="{FD3F7393-24A9-4964-AED2-2EC335DD90B0}" type="presOf" srcId="{9C084571-4D4D-4EE9-A65D-D2D18BCCD645}" destId="{72105523-4810-434E-A4D5-2E8DF713A269}" srcOrd="0" destOrd="0" presId="urn:microsoft.com/office/officeart/2005/8/layout/orgChart1"/>
    <dgm:cxn modelId="{8A49A195-A490-47AE-B9E7-4DA7846D4A43}" type="presOf" srcId="{DE4A7748-F0D5-428D-A996-D286D09B18BF}" destId="{1EC58D6B-EC88-4427-9ED5-54D1F5043344}" srcOrd="1" destOrd="0" presId="urn:microsoft.com/office/officeart/2005/8/layout/orgChart1"/>
    <dgm:cxn modelId="{B4D310AB-3B6A-43BF-9FE5-29245DB9A97F}" type="presOf" srcId="{6FB286B6-3B14-4C23-AABF-C2FE2DE58E75}" destId="{FB06E75C-E436-4298-AD54-B4ACEF535344}" srcOrd="1" destOrd="0" presId="urn:microsoft.com/office/officeart/2005/8/layout/orgChart1"/>
    <dgm:cxn modelId="{49CAF1B4-819B-4E43-BE88-F0CC34FAF88D}" type="presOf" srcId="{51A22B21-4DF8-4F4E-BF56-71BAFCEFB3CB}" destId="{8DF31406-AAD4-40A0-BC7E-DD89CEE53F27}" srcOrd="1" destOrd="0" presId="urn:microsoft.com/office/officeart/2005/8/layout/orgChart1"/>
    <dgm:cxn modelId="{9CB910B5-C9A0-47EC-B706-6559A2AB7AA3}" type="presOf" srcId="{CBCFF411-6E4D-4376-89C8-9E5AA7E6E950}" destId="{DA3D01B1-BC81-492B-93D2-B18C1340BA88}" srcOrd="1" destOrd="0" presId="urn:microsoft.com/office/officeart/2005/8/layout/orgChart1"/>
    <dgm:cxn modelId="{3F3F10DA-D661-4E23-8768-224CE70F44C4}" type="presOf" srcId="{A03C20BD-8014-4264-B46B-86108EB8E5CE}" destId="{F0360685-C78E-45FD-B2B6-83F19B898EC5}" srcOrd="1" destOrd="0" presId="urn:microsoft.com/office/officeart/2005/8/layout/orgChart1"/>
    <dgm:cxn modelId="{E2EC46DD-BA0B-4E25-9FCE-CFA9376F2AF6}" type="presOf" srcId="{CBCFF411-6E4D-4376-89C8-9E5AA7E6E950}" destId="{FE5824ED-3C0E-4CBD-842C-2732775A4991}" srcOrd="0" destOrd="0" presId="urn:microsoft.com/office/officeart/2005/8/layout/orgChart1"/>
    <dgm:cxn modelId="{38545FE3-C447-447F-B553-3C730FAF9A39}" type="presOf" srcId="{FF4D2F34-62A2-488D-8C6E-6F407C25C11B}" destId="{E5A35F20-1A1B-4E88-A95C-D6FB54D95E78}" srcOrd="0" destOrd="0" presId="urn:microsoft.com/office/officeart/2005/8/layout/orgChart1"/>
    <dgm:cxn modelId="{170EC2E8-F719-44A0-A841-BB48E7B45D56}" type="presOf" srcId="{3AD0C898-C841-45F0-9022-EEFF8FFAD7C2}" destId="{189BB430-0CD3-4524-9CF0-DB2DFD2C9C63}" srcOrd="0" destOrd="0" presId="urn:microsoft.com/office/officeart/2005/8/layout/orgChart1"/>
    <dgm:cxn modelId="{E51F8EF2-C04E-490F-8759-7ACDBE862BAC}" type="presOf" srcId="{DE4A7748-F0D5-428D-A996-D286D09B18BF}" destId="{F4ECF8D3-97AF-4694-9C58-5D868F6B0380}" srcOrd="0" destOrd="0" presId="urn:microsoft.com/office/officeart/2005/8/layout/orgChart1"/>
    <dgm:cxn modelId="{0975D947-E4C0-4A1B-8ED6-0B158577DC91}" type="presParOf" srcId="{6BFDEE00-DBCA-48A4-BF1B-461A44F45EF5}" destId="{EB483C74-6484-42FD-A36E-7B5601ED1528}" srcOrd="0" destOrd="0" presId="urn:microsoft.com/office/officeart/2005/8/layout/orgChart1"/>
    <dgm:cxn modelId="{DEA5C37C-E30E-4634-B24A-F91D74060B2D}" type="presParOf" srcId="{EB483C74-6484-42FD-A36E-7B5601ED1528}" destId="{6FD7CFC1-19F0-44AE-8077-2CC8DEA83A0D}" srcOrd="0" destOrd="0" presId="urn:microsoft.com/office/officeart/2005/8/layout/orgChart1"/>
    <dgm:cxn modelId="{8D6449BA-F0EE-41EB-B0FF-A4B3A5EBE816}" type="presParOf" srcId="{6FD7CFC1-19F0-44AE-8077-2CC8DEA83A0D}" destId="{BE6D4A1D-D3FD-43D3-B09F-13E4FD0B24F2}" srcOrd="0" destOrd="0" presId="urn:microsoft.com/office/officeart/2005/8/layout/orgChart1"/>
    <dgm:cxn modelId="{D372B8EF-F372-45D9-861C-C119DBD06FCC}" type="presParOf" srcId="{6FD7CFC1-19F0-44AE-8077-2CC8DEA83A0D}" destId="{8DF31406-AAD4-40A0-BC7E-DD89CEE53F27}" srcOrd="1" destOrd="0" presId="urn:microsoft.com/office/officeart/2005/8/layout/orgChart1"/>
    <dgm:cxn modelId="{15BB62D1-6543-4D99-91C0-A36D7DAC7D83}" type="presParOf" srcId="{EB483C74-6484-42FD-A36E-7B5601ED1528}" destId="{7A9D4D17-32DB-4436-B765-B535C758E42F}" srcOrd="1" destOrd="0" presId="urn:microsoft.com/office/officeart/2005/8/layout/orgChart1"/>
    <dgm:cxn modelId="{E42D7434-D80A-4911-BF73-989CC6D11ED6}" type="presParOf" srcId="{7A9D4D17-32DB-4436-B765-B535C758E42F}" destId="{F8DB9BC1-E20A-4888-BEDA-340397CD2650}" srcOrd="0" destOrd="0" presId="urn:microsoft.com/office/officeart/2005/8/layout/orgChart1"/>
    <dgm:cxn modelId="{01CEB8A5-5D07-43A5-B2C6-8C02690ADCAF}" type="presParOf" srcId="{7A9D4D17-32DB-4436-B765-B535C758E42F}" destId="{023506ED-3301-4F46-9468-0E1AE2AD382B}" srcOrd="1" destOrd="0" presId="urn:microsoft.com/office/officeart/2005/8/layout/orgChart1"/>
    <dgm:cxn modelId="{D05FCC3F-16D7-4D2A-8AD9-611B2B101AC6}" type="presParOf" srcId="{023506ED-3301-4F46-9468-0E1AE2AD382B}" destId="{E32274F0-DAAA-4AA6-B900-10E4CFCA7088}" srcOrd="0" destOrd="0" presId="urn:microsoft.com/office/officeart/2005/8/layout/orgChart1"/>
    <dgm:cxn modelId="{187A7934-2D6B-406F-B7D0-D2A6EA5C9896}" type="presParOf" srcId="{E32274F0-DAAA-4AA6-B900-10E4CFCA7088}" destId="{F4ECF8D3-97AF-4694-9C58-5D868F6B0380}" srcOrd="0" destOrd="0" presId="urn:microsoft.com/office/officeart/2005/8/layout/orgChart1"/>
    <dgm:cxn modelId="{EF3C45C8-E552-4934-8FB4-042EBB447EEE}" type="presParOf" srcId="{E32274F0-DAAA-4AA6-B900-10E4CFCA7088}" destId="{1EC58D6B-EC88-4427-9ED5-54D1F5043344}" srcOrd="1" destOrd="0" presId="urn:microsoft.com/office/officeart/2005/8/layout/orgChart1"/>
    <dgm:cxn modelId="{013DF458-30C2-4AAD-8865-AAA607BF8C83}" type="presParOf" srcId="{023506ED-3301-4F46-9468-0E1AE2AD382B}" destId="{622F3938-BCF4-496E-8F19-305C6C946ED1}" srcOrd="1" destOrd="0" presId="urn:microsoft.com/office/officeart/2005/8/layout/orgChart1"/>
    <dgm:cxn modelId="{11C57156-5E37-4CBE-B543-BECFEB02161E}" type="presParOf" srcId="{023506ED-3301-4F46-9468-0E1AE2AD382B}" destId="{F555471D-1DD5-4BEA-9CE8-F8C25BECD1FD}" srcOrd="2" destOrd="0" presId="urn:microsoft.com/office/officeart/2005/8/layout/orgChart1"/>
    <dgm:cxn modelId="{E784C763-B6F6-4613-BBFE-02205C264A11}" type="presParOf" srcId="{7A9D4D17-32DB-4436-B765-B535C758E42F}" destId="{94205BC1-697C-44AC-98EF-8FD71E40D762}" srcOrd="2" destOrd="0" presId="urn:microsoft.com/office/officeart/2005/8/layout/orgChart1"/>
    <dgm:cxn modelId="{EDAFD24E-A183-4633-BD93-C737222383CE}" type="presParOf" srcId="{7A9D4D17-32DB-4436-B765-B535C758E42F}" destId="{21A231AA-65AB-4D28-9DA0-1FACA551C1FE}" srcOrd="3" destOrd="0" presId="urn:microsoft.com/office/officeart/2005/8/layout/orgChart1"/>
    <dgm:cxn modelId="{705DE60A-544E-4208-8760-496E6A1DD386}" type="presParOf" srcId="{21A231AA-65AB-4D28-9DA0-1FACA551C1FE}" destId="{B7A636DB-86C4-4AF5-903C-A90185676166}" srcOrd="0" destOrd="0" presId="urn:microsoft.com/office/officeart/2005/8/layout/orgChart1"/>
    <dgm:cxn modelId="{FA244C50-03BF-4993-9960-2B27E3BF0170}" type="presParOf" srcId="{B7A636DB-86C4-4AF5-903C-A90185676166}" destId="{F195BDEA-6E15-41F6-82CA-B7AA8AA17D6C}" srcOrd="0" destOrd="0" presId="urn:microsoft.com/office/officeart/2005/8/layout/orgChart1"/>
    <dgm:cxn modelId="{C1480C5A-92CD-46A7-86FD-A88EAB9F1914}" type="presParOf" srcId="{B7A636DB-86C4-4AF5-903C-A90185676166}" destId="{FB06E75C-E436-4298-AD54-B4ACEF535344}" srcOrd="1" destOrd="0" presId="urn:microsoft.com/office/officeart/2005/8/layout/orgChart1"/>
    <dgm:cxn modelId="{E8769F9A-4969-48B3-A114-898C06392BEF}" type="presParOf" srcId="{21A231AA-65AB-4D28-9DA0-1FACA551C1FE}" destId="{CCDDB6AF-A44E-40BB-8ADE-DFE28FC21A27}" srcOrd="1" destOrd="0" presId="urn:microsoft.com/office/officeart/2005/8/layout/orgChart1"/>
    <dgm:cxn modelId="{8BABC7CB-00E0-41BE-95FD-410572878BF4}" type="presParOf" srcId="{21A231AA-65AB-4D28-9DA0-1FACA551C1FE}" destId="{043D8747-E118-4762-BA4E-BA38CE915E4C}" srcOrd="2" destOrd="0" presId="urn:microsoft.com/office/officeart/2005/8/layout/orgChart1"/>
    <dgm:cxn modelId="{09B53462-D8CC-4990-B9F4-F6153D66E567}" type="presParOf" srcId="{7A9D4D17-32DB-4436-B765-B535C758E42F}" destId="{189BB430-0CD3-4524-9CF0-DB2DFD2C9C63}" srcOrd="4" destOrd="0" presId="urn:microsoft.com/office/officeart/2005/8/layout/orgChart1"/>
    <dgm:cxn modelId="{DAC04CD9-28AE-44BC-9867-39A8EBDC2EF0}" type="presParOf" srcId="{7A9D4D17-32DB-4436-B765-B535C758E42F}" destId="{8188096A-654D-4FB1-939C-A5CD4F498D0B}" srcOrd="5" destOrd="0" presId="urn:microsoft.com/office/officeart/2005/8/layout/orgChart1"/>
    <dgm:cxn modelId="{CAD8E570-5E9C-4400-AF3D-A1C202EF1AFD}" type="presParOf" srcId="{8188096A-654D-4FB1-939C-A5CD4F498D0B}" destId="{9762B9D5-2460-4C20-83CB-53EE574B14FE}" srcOrd="0" destOrd="0" presId="urn:microsoft.com/office/officeart/2005/8/layout/orgChart1"/>
    <dgm:cxn modelId="{6B424509-E85F-4EFB-AC8C-42065A63F4E9}" type="presParOf" srcId="{9762B9D5-2460-4C20-83CB-53EE574B14FE}" destId="{20B87491-E673-40B8-A203-FE6D90EDC72E}" srcOrd="0" destOrd="0" presId="urn:microsoft.com/office/officeart/2005/8/layout/orgChart1"/>
    <dgm:cxn modelId="{B20DFCE4-1D93-4851-9450-D91D3970F11F}" type="presParOf" srcId="{9762B9D5-2460-4C20-83CB-53EE574B14FE}" destId="{F0360685-C78E-45FD-B2B6-83F19B898EC5}" srcOrd="1" destOrd="0" presId="urn:microsoft.com/office/officeart/2005/8/layout/orgChart1"/>
    <dgm:cxn modelId="{17FA5F35-580A-4076-A5FA-86AFAE02C072}" type="presParOf" srcId="{8188096A-654D-4FB1-939C-A5CD4F498D0B}" destId="{AFE97594-DEBC-4CF7-99EF-1DCC1EBA8C95}" srcOrd="1" destOrd="0" presId="urn:microsoft.com/office/officeart/2005/8/layout/orgChart1"/>
    <dgm:cxn modelId="{B133C23E-296B-4CBF-AAE4-01A317E8D390}" type="presParOf" srcId="{8188096A-654D-4FB1-939C-A5CD4F498D0B}" destId="{56A69015-859D-4030-9466-6E3C3E683BC2}" srcOrd="2" destOrd="0" presId="urn:microsoft.com/office/officeart/2005/8/layout/orgChart1"/>
    <dgm:cxn modelId="{AD7B66CE-DC0C-424C-8B13-6947D76ED992}" type="presParOf" srcId="{7A9D4D17-32DB-4436-B765-B535C758E42F}" destId="{72105523-4810-434E-A4D5-2E8DF713A269}" srcOrd="6" destOrd="0" presId="urn:microsoft.com/office/officeart/2005/8/layout/orgChart1"/>
    <dgm:cxn modelId="{326C2814-B8C0-440D-9D56-4238C5CA230F}" type="presParOf" srcId="{7A9D4D17-32DB-4436-B765-B535C758E42F}" destId="{33D7FC73-FFF0-46D2-B083-A4EA570C24FD}" srcOrd="7" destOrd="0" presId="urn:microsoft.com/office/officeart/2005/8/layout/orgChart1"/>
    <dgm:cxn modelId="{1F383E7F-FBC5-4B3F-8973-B073F81E28ED}" type="presParOf" srcId="{33D7FC73-FFF0-46D2-B083-A4EA570C24FD}" destId="{95BF1626-5B0D-4997-8D85-B319A067E6BC}" srcOrd="0" destOrd="0" presId="urn:microsoft.com/office/officeart/2005/8/layout/orgChart1"/>
    <dgm:cxn modelId="{ECDE3153-B907-42E7-BA28-CEAF3A9F6FEE}" type="presParOf" srcId="{95BF1626-5B0D-4997-8D85-B319A067E6BC}" destId="{FE5824ED-3C0E-4CBD-842C-2732775A4991}" srcOrd="0" destOrd="0" presId="urn:microsoft.com/office/officeart/2005/8/layout/orgChart1"/>
    <dgm:cxn modelId="{CE8900C3-9377-465E-AC8E-BE0F776D0F40}" type="presParOf" srcId="{95BF1626-5B0D-4997-8D85-B319A067E6BC}" destId="{DA3D01B1-BC81-492B-93D2-B18C1340BA88}" srcOrd="1" destOrd="0" presId="urn:microsoft.com/office/officeart/2005/8/layout/orgChart1"/>
    <dgm:cxn modelId="{B274CBCC-EE73-44F2-8552-126A66BD0A86}" type="presParOf" srcId="{33D7FC73-FFF0-46D2-B083-A4EA570C24FD}" destId="{160F416E-4C0E-446B-AE5F-35BA9DE4BC44}" srcOrd="1" destOrd="0" presId="urn:microsoft.com/office/officeart/2005/8/layout/orgChart1"/>
    <dgm:cxn modelId="{05BCB3CF-DFDF-4B6B-B62D-6CA7EBC543B1}" type="presParOf" srcId="{33D7FC73-FFF0-46D2-B083-A4EA570C24FD}" destId="{96488747-17E9-49E4-9731-5AD578BEC9B2}" srcOrd="2" destOrd="0" presId="urn:microsoft.com/office/officeart/2005/8/layout/orgChart1"/>
    <dgm:cxn modelId="{1BBD35A3-C5FF-48D3-A853-9BFB7F599450}" type="presParOf" srcId="{EB483C74-6484-42FD-A36E-7B5601ED1528}" destId="{A9E36BD4-DC70-4F31-BF18-56DF5971EC26}" srcOrd="2" destOrd="0" presId="urn:microsoft.com/office/officeart/2005/8/layout/orgChart1"/>
    <dgm:cxn modelId="{382262C0-DE92-4B79-9EC0-9A232D499E7A}" type="presParOf" srcId="{A9E36BD4-DC70-4F31-BF18-56DF5971EC26}" destId="{833E565E-BA15-4A8C-9FCC-C2BB684EEAAE}" srcOrd="0" destOrd="0" presId="urn:microsoft.com/office/officeart/2005/8/layout/orgChart1"/>
    <dgm:cxn modelId="{E17F883A-CA72-4F53-9386-7FA6C0BBA77E}" type="presParOf" srcId="{A9E36BD4-DC70-4F31-BF18-56DF5971EC26}" destId="{674EB3AD-D35C-4B26-95C4-763CABA16116}" srcOrd="1" destOrd="0" presId="urn:microsoft.com/office/officeart/2005/8/layout/orgChart1"/>
    <dgm:cxn modelId="{723AF455-E24F-40D0-97C0-F812FB616948}" type="presParOf" srcId="{674EB3AD-D35C-4B26-95C4-763CABA16116}" destId="{23AD7FE9-9E54-48EC-89C2-BC7F1C590BCA}" srcOrd="0" destOrd="0" presId="urn:microsoft.com/office/officeart/2005/8/layout/orgChart1"/>
    <dgm:cxn modelId="{93E3A130-2FC7-43FD-9F1E-AFEE83B1D334}" type="presParOf" srcId="{23AD7FE9-9E54-48EC-89C2-BC7F1C590BCA}" destId="{E5A35F20-1A1B-4E88-A95C-D6FB54D95E78}" srcOrd="0" destOrd="0" presId="urn:microsoft.com/office/officeart/2005/8/layout/orgChart1"/>
    <dgm:cxn modelId="{FE55C64E-FCAE-4B58-A569-7199081EA062}" type="presParOf" srcId="{23AD7FE9-9E54-48EC-89C2-BC7F1C590BCA}" destId="{64E9D16A-2143-402F-9117-C244672EEF95}" srcOrd="1" destOrd="0" presId="urn:microsoft.com/office/officeart/2005/8/layout/orgChart1"/>
    <dgm:cxn modelId="{AE20172D-819E-4D64-BC73-AB1E976E0D53}" type="presParOf" srcId="{674EB3AD-D35C-4B26-95C4-763CABA16116}" destId="{A84A9B1E-9EE5-4840-AF04-5A32B4DA30ED}" srcOrd="1" destOrd="0" presId="urn:microsoft.com/office/officeart/2005/8/layout/orgChart1"/>
    <dgm:cxn modelId="{0D380A90-260F-43DE-94B4-026F453B9811}" type="presParOf" srcId="{674EB3AD-D35C-4B26-95C4-763CABA16116}" destId="{FBC40BB4-D645-4409-8FE6-0639AC47F4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E815E-7220-48E6-84BA-514E504B0C1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6223C-BC06-41A1-8C03-2BA36B9B99C8}">
      <dgm:prSet phldrT="[Text]"/>
      <dgm:spPr/>
      <dgm:t>
        <a:bodyPr/>
        <a:lstStyle/>
        <a:p>
          <a:r>
            <a:rPr lang="en-US" dirty="0"/>
            <a:t>Chairman</a:t>
          </a:r>
        </a:p>
      </dgm:t>
    </dgm:pt>
    <dgm:pt modelId="{18DE292F-7CC1-4A09-8ABC-2B8F8F8BD0D6}" type="parTrans" cxnId="{60D9A5D9-719E-4BA1-9167-D918C602B0E4}">
      <dgm:prSet/>
      <dgm:spPr/>
      <dgm:t>
        <a:bodyPr/>
        <a:lstStyle/>
        <a:p>
          <a:endParaRPr lang="en-US"/>
        </a:p>
      </dgm:t>
    </dgm:pt>
    <dgm:pt modelId="{50842A67-9638-408F-8A6E-6CD0DE799789}" type="sibTrans" cxnId="{60D9A5D9-719E-4BA1-9167-D918C602B0E4}">
      <dgm:prSet/>
      <dgm:spPr/>
      <dgm:t>
        <a:bodyPr/>
        <a:lstStyle/>
        <a:p>
          <a:endParaRPr lang="en-US"/>
        </a:p>
      </dgm:t>
    </dgm:pt>
    <dgm:pt modelId="{43CFE76D-28F8-440F-ACEE-9870522A4B7E}">
      <dgm:prSet phldrT="[Text]"/>
      <dgm:spPr/>
      <dgm:t>
        <a:bodyPr/>
        <a:lstStyle/>
        <a:p>
          <a:r>
            <a:rPr lang="en-US" dirty="0"/>
            <a:t>Vice-Chairman of Agriculture</a:t>
          </a:r>
        </a:p>
      </dgm:t>
    </dgm:pt>
    <dgm:pt modelId="{A7A1739F-1F78-4B31-90C0-6F8D67910923}" type="parTrans" cxnId="{F03626D6-2C0E-4E88-86D4-FE8801F030A5}">
      <dgm:prSet/>
      <dgm:spPr/>
      <dgm:t>
        <a:bodyPr/>
        <a:lstStyle/>
        <a:p>
          <a:endParaRPr lang="en-US"/>
        </a:p>
      </dgm:t>
    </dgm:pt>
    <dgm:pt modelId="{5A5D7E1C-4BC8-4D75-A2FD-905C2F43D7FB}" type="sibTrans" cxnId="{F03626D6-2C0E-4E88-86D4-FE8801F030A5}">
      <dgm:prSet/>
      <dgm:spPr/>
      <dgm:t>
        <a:bodyPr/>
        <a:lstStyle/>
        <a:p>
          <a:endParaRPr lang="en-US"/>
        </a:p>
      </dgm:t>
    </dgm:pt>
    <dgm:pt modelId="{4508E528-E3B5-4199-B43B-F448D04B64AD}">
      <dgm:prSet phldrT="[Text]"/>
      <dgm:spPr/>
      <dgm:t>
        <a:bodyPr/>
        <a:lstStyle/>
        <a:p>
          <a:r>
            <a:rPr lang="en-US" dirty="0"/>
            <a:t>Treasurer</a:t>
          </a:r>
        </a:p>
      </dgm:t>
    </dgm:pt>
    <dgm:pt modelId="{BA4A16E8-AB0E-4777-AA6E-AA4CC824B5AE}" type="parTrans" cxnId="{257ECD3F-A372-4339-85C0-ADA169C696C2}">
      <dgm:prSet/>
      <dgm:spPr/>
      <dgm:t>
        <a:bodyPr/>
        <a:lstStyle/>
        <a:p>
          <a:endParaRPr lang="en-US"/>
        </a:p>
      </dgm:t>
    </dgm:pt>
    <dgm:pt modelId="{5C15DC32-8F68-473F-9D4E-71B639010ABF}" type="sibTrans" cxnId="{257ECD3F-A372-4339-85C0-ADA169C696C2}">
      <dgm:prSet/>
      <dgm:spPr/>
      <dgm:t>
        <a:bodyPr/>
        <a:lstStyle/>
        <a:p>
          <a:endParaRPr lang="en-US"/>
        </a:p>
      </dgm:t>
    </dgm:pt>
    <dgm:pt modelId="{393B2ED0-824E-49AE-8A24-E74B6E9BD8AC}">
      <dgm:prSet phldrT="[Text]"/>
      <dgm:spPr/>
      <dgm:t>
        <a:bodyPr/>
        <a:lstStyle/>
        <a:p>
          <a:r>
            <a:rPr lang="en-US" dirty="0"/>
            <a:t>Vice-President of Commerce</a:t>
          </a:r>
        </a:p>
      </dgm:t>
    </dgm:pt>
    <dgm:pt modelId="{2FDEA4F0-405A-4784-B1E5-66B5CB111E27}" type="parTrans" cxnId="{46F6E2ED-FCA8-4D1C-98E2-D4A692CE358A}">
      <dgm:prSet/>
      <dgm:spPr/>
      <dgm:t>
        <a:bodyPr/>
        <a:lstStyle/>
        <a:p>
          <a:endParaRPr lang="en-US"/>
        </a:p>
      </dgm:t>
    </dgm:pt>
    <dgm:pt modelId="{253FD390-2C95-4130-A22D-D2DC29CFD6A0}" type="sibTrans" cxnId="{46F6E2ED-FCA8-4D1C-98E2-D4A692CE358A}">
      <dgm:prSet/>
      <dgm:spPr/>
      <dgm:t>
        <a:bodyPr/>
        <a:lstStyle/>
        <a:p>
          <a:endParaRPr lang="en-US"/>
        </a:p>
      </dgm:t>
    </dgm:pt>
    <dgm:pt modelId="{0E863DCC-79F1-4B52-941C-D20AFF67DA25}">
      <dgm:prSet phldrT="[Text]"/>
      <dgm:spPr/>
      <dgm:t>
        <a:bodyPr/>
        <a:lstStyle/>
        <a:p>
          <a:r>
            <a:rPr lang="en-US" dirty="0"/>
            <a:t>Vice-Chairman of Industry</a:t>
          </a:r>
        </a:p>
      </dgm:t>
    </dgm:pt>
    <dgm:pt modelId="{4332F993-2D12-421A-9ACB-53BE4936BE0F}" type="parTrans" cxnId="{A19BA4CA-EF99-4D1C-BC2B-133C79F0E8BD}">
      <dgm:prSet/>
      <dgm:spPr/>
      <dgm:t>
        <a:bodyPr/>
        <a:lstStyle/>
        <a:p>
          <a:endParaRPr lang="en-US"/>
        </a:p>
      </dgm:t>
    </dgm:pt>
    <dgm:pt modelId="{81C78C3B-5379-4303-8B9D-CA5EF920ED21}" type="sibTrans" cxnId="{A19BA4CA-EF99-4D1C-BC2B-133C79F0E8BD}">
      <dgm:prSet/>
      <dgm:spPr/>
      <dgm:t>
        <a:bodyPr/>
        <a:lstStyle/>
        <a:p>
          <a:endParaRPr lang="en-US"/>
        </a:p>
      </dgm:t>
    </dgm:pt>
    <dgm:pt modelId="{FD89FDB7-EBF9-4C21-A942-37656F4C9D7F}">
      <dgm:prSet/>
      <dgm:spPr/>
      <dgm:t>
        <a:bodyPr/>
        <a:lstStyle/>
        <a:p>
          <a:r>
            <a:rPr lang="en-US" dirty="0"/>
            <a:t>Immediate Past President</a:t>
          </a:r>
        </a:p>
      </dgm:t>
    </dgm:pt>
    <dgm:pt modelId="{C26C8103-2BED-46BF-ABA3-4AEDC6C64421}" type="parTrans" cxnId="{D8642841-F88F-4355-B5F4-1374510DEEEE}">
      <dgm:prSet/>
      <dgm:spPr/>
      <dgm:t>
        <a:bodyPr/>
        <a:lstStyle/>
        <a:p>
          <a:endParaRPr lang="en-US"/>
        </a:p>
      </dgm:t>
    </dgm:pt>
    <dgm:pt modelId="{C98EFE4B-E3A2-464E-A236-B5BCE9604833}" type="sibTrans" cxnId="{D8642841-F88F-4355-B5F4-1374510DEEEE}">
      <dgm:prSet/>
      <dgm:spPr/>
      <dgm:t>
        <a:bodyPr/>
        <a:lstStyle/>
        <a:p>
          <a:endParaRPr lang="en-US"/>
        </a:p>
      </dgm:t>
    </dgm:pt>
    <dgm:pt modelId="{EEBE1665-06D1-4A8C-8FC9-9C86FDCAD2AC}">
      <dgm:prSet/>
      <dgm:spPr/>
      <dgm:t>
        <a:bodyPr/>
        <a:lstStyle/>
        <a:p>
          <a:r>
            <a:rPr lang="en-US" dirty="0"/>
            <a:t>Representative from Academia</a:t>
          </a:r>
        </a:p>
      </dgm:t>
    </dgm:pt>
    <dgm:pt modelId="{E48FCB67-FEA9-4D9F-A960-476F9CB3DB58}" type="parTrans" cxnId="{5B2AD35A-3FDC-4E2A-A7DA-E80F9B6A609D}">
      <dgm:prSet/>
      <dgm:spPr/>
      <dgm:t>
        <a:bodyPr/>
        <a:lstStyle/>
        <a:p>
          <a:endParaRPr lang="en-US"/>
        </a:p>
      </dgm:t>
    </dgm:pt>
    <dgm:pt modelId="{F9AA6F98-A94A-4576-B217-0E0068621B38}" type="sibTrans" cxnId="{5B2AD35A-3FDC-4E2A-A7DA-E80F9B6A609D}">
      <dgm:prSet/>
      <dgm:spPr/>
      <dgm:t>
        <a:bodyPr/>
        <a:lstStyle/>
        <a:p>
          <a:endParaRPr lang="en-US"/>
        </a:p>
      </dgm:t>
    </dgm:pt>
    <dgm:pt modelId="{2A0F5715-8BD0-4CC7-ADB4-4E6228436E65}">
      <dgm:prSet/>
      <dgm:spPr/>
      <dgm:t>
        <a:bodyPr/>
        <a:lstStyle/>
        <a:p>
          <a:r>
            <a:rPr lang="en-US" dirty="0"/>
            <a:t>Elected Corporate Member</a:t>
          </a:r>
        </a:p>
      </dgm:t>
    </dgm:pt>
    <dgm:pt modelId="{399069A6-E63A-4204-9647-D442801E9E86}" type="parTrans" cxnId="{9F3659D1-2E1F-4B8D-9249-B794C2523042}">
      <dgm:prSet/>
      <dgm:spPr/>
      <dgm:t>
        <a:bodyPr/>
        <a:lstStyle/>
        <a:p>
          <a:endParaRPr lang="en-US"/>
        </a:p>
      </dgm:t>
    </dgm:pt>
    <dgm:pt modelId="{2AE0BD8A-CA62-4AD2-925E-76497B314405}" type="sibTrans" cxnId="{9F3659D1-2E1F-4B8D-9249-B794C2523042}">
      <dgm:prSet/>
      <dgm:spPr/>
      <dgm:t>
        <a:bodyPr/>
        <a:lstStyle/>
        <a:p>
          <a:endParaRPr lang="en-US"/>
        </a:p>
      </dgm:t>
    </dgm:pt>
    <dgm:pt modelId="{EC82A84A-4E25-4715-8C48-2C45C651D001}" type="pres">
      <dgm:prSet presAssocID="{280E815E-7220-48E6-84BA-514E504B0C14}" presName="cycle" presStyleCnt="0">
        <dgm:presLayoutVars>
          <dgm:dir/>
          <dgm:resizeHandles val="exact"/>
        </dgm:presLayoutVars>
      </dgm:prSet>
      <dgm:spPr/>
    </dgm:pt>
    <dgm:pt modelId="{8EDFF7ED-2236-4CEF-BBE3-15BEFD7B017F}" type="pres">
      <dgm:prSet presAssocID="{6156223C-BC06-41A1-8C03-2BA36B9B99C8}" presName="node" presStyleLbl="node1" presStyleIdx="0" presStyleCnt="8">
        <dgm:presLayoutVars>
          <dgm:bulletEnabled val="1"/>
        </dgm:presLayoutVars>
      </dgm:prSet>
      <dgm:spPr/>
    </dgm:pt>
    <dgm:pt modelId="{680D642E-5C0C-4428-9123-665044B123A4}" type="pres">
      <dgm:prSet presAssocID="{6156223C-BC06-41A1-8C03-2BA36B9B99C8}" presName="spNode" presStyleCnt="0"/>
      <dgm:spPr/>
    </dgm:pt>
    <dgm:pt modelId="{CD7ED13C-6C5E-4547-83C8-A11EA5A4B0C4}" type="pres">
      <dgm:prSet presAssocID="{50842A67-9638-408F-8A6E-6CD0DE799789}" presName="sibTrans" presStyleLbl="sibTrans1D1" presStyleIdx="0" presStyleCnt="8"/>
      <dgm:spPr/>
    </dgm:pt>
    <dgm:pt modelId="{CC993EDF-B965-4079-83FA-4100B842F0DF}" type="pres">
      <dgm:prSet presAssocID="{43CFE76D-28F8-440F-ACEE-9870522A4B7E}" presName="node" presStyleLbl="node1" presStyleIdx="1" presStyleCnt="8">
        <dgm:presLayoutVars>
          <dgm:bulletEnabled val="1"/>
        </dgm:presLayoutVars>
      </dgm:prSet>
      <dgm:spPr/>
    </dgm:pt>
    <dgm:pt modelId="{3D9418EA-8A4F-4490-BDC1-6DCF59A4815F}" type="pres">
      <dgm:prSet presAssocID="{43CFE76D-28F8-440F-ACEE-9870522A4B7E}" presName="spNode" presStyleCnt="0"/>
      <dgm:spPr/>
    </dgm:pt>
    <dgm:pt modelId="{A5027150-DA0E-4FBF-8866-589595F4D6D3}" type="pres">
      <dgm:prSet presAssocID="{5A5D7E1C-4BC8-4D75-A2FD-905C2F43D7FB}" presName="sibTrans" presStyleLbl="sibTrans1D1" presStyleIdx="1" presStyleCnt="8"/>
      <dgm:spPr/>
    </dgm:pt>
    <dgm:pt modelId="{D3F78548-D196-4018-AA63-505BD3819650}" type="pres">
      <dgm:prSet presAssocID="{4508E528-E3B5-4199-B43B-F448D04B64AD}" presName="node" presStyleLbl="node1" presStyleIdx="2" presStyleCnt="8">
        <dgm:presLayoutVars>
          <dgm:bulletEnabled val="1"/>
        </dgm:presLayoutVars>
      </dgm:prSet>
      <dgm:spPr/>
    </dgm:pt>
    <dgm:pt modelId="{0684A4A2-E487-4C5B-80C1-9A31FE6E5942}" type="pres">
      <dgm:prSet presAssocID="{4508E528-E3B5-4199-B43B-F448D04B64AD}" presName="spNode" presStyleCnt="0"/>
      <dgm:spPr/>
    </dgm:pt>
    <dgm:pt modelId="{8A074293-96A9-4B69-87AD-C2CC2901389E}" type="pres">
      <dgm:prSet presAssocID="{5C15DC32-8F68-473F-9D4E-71B639010ABF}" presName="sibTrans" presStyleLbl="sibTrans1D1" presStyleIdx="2" presStyleCnt="8"/>
      <dgm:spPr/>
    </dgm:pt>
    <dgm:pt modelId="{D962CF7D-B611-4729-A993-871355758C9F}" type="pres">
      <dgm:prSet presAssocID="{FD89FDB7-EBF9-4C21-A942-37656F4C9D7F}" presName="node" presStyleLbl="node1" presStyleIdx="3" presStyleCnt="8">
        <dgm:presLayoutVars>
          <dgm:bulletEnabled val="1"/>
        </dgm:presLayoutVars>
      </dgm:prSet>
      <dgm:spPr/>
    </dgm:pt>
    <dgm:pt modelId="{3F4C44B7-04FF-4EB8-8956-D2B8333BA876}" type="pres">
      <dgm:prSet presAssocID="{FD89FDB7-EBF9-4C21-A942-37656F4C9D7F}" presName="spNode" presStyleCnt="0"/>
      <dgm:spPr/>
    </dgm:pt>
    <dgm:pt modelId="{54ADE451-A93E-4F38-8C04-0392290BCDCE}" type="pres">
      <dgm:prSet presAssocID="{C98EFE4B-E3A2-464E-A236-B5BCE9604833}" presName="sibTrans" presStyleLbl="sibTrans1D1" presStyleIdx="3" presStyleCnt="8"/>
      <dgm:spPr/>
    </dgm:pt>
    <dgm:pt modelId="{FDB8FDE7-AFA2-41F1-A550-104464FD5D4F}" type="pres">
      <dgm:prSet presAssocID="{EEBE1665-06D1-4A8C-8FC9-9C86FDCAD2AC}" presName="node" presStyleLbl="node1" presStyleIdx="4" presStyleCnt="8">
        <dgm:presLayoutVars>
          <dgm:bulletEnabled val="1"/>
        </dgm:presLayoutVars>
      </dgm:prSet>
      <dgm:spPr/>
    </dgm:pt>
    <dgm:pt modelId="{087F4152-37B8-432E-AE99-749A3DC1928F}" type="pres">
      <dgm:prSet presAssocID="{EEBE1665-06D1-4A8C-8FC9-9C86FDCAD2AC}" presName="spNode" presStyleCnt="0"/>
      <dgm:spPr/>
    </dgm:pt>
    <dgm:pt modelId="{F7FB9E3F-EC96-4D67-9032-E7A6012CB72C}" type="pres">
      <dgm:prSet presAssocID="{F9AA6F98-A94A-4576-B217-0E0068621B38}" presName="sibTrans" presStyleLbl="sibTrans1D1" presStyleIdx="4" presStyleCnt="8"/>
      <dgm:spPr/>
    </dgm:pt>
    <dgm:pt modelId="{1922FDDA-3BD4-46C8-8D24-9B08CA425E81}" type="pres">
      <dgm:prSet presAssocID="{2A0F5715-8BD0-4CC7-ADB4-4E6228436E65}" presName="node" presStyleLbl="node1" presStyleIdx="5" presStyleCnt="8">
        <dgm:presLayoutVars>
          <dgm:bulletEnabled val="1"/>
        </dgm:presLayoutVars>
      </dgm:prSet>
      <dgm:spPr/>
    </dgm:pt>
    <dgm:pt modelId="{98E9BEFB-FA72-48DA-A2FC-DA5B1F2C9C2F}" type="pres">
      <dgm:prSet presAssocID="{2A0F5715-8BD0-4CC7-ADB4-4E6228436E65}" presName="spNode" presStyleCnt="0"/>
      <dgm:spPr/>
    </dgm:pt>
    <dgm:pt modelId="{A68D5626-69A6-400A-A9C2-380F184FADD7}" type="pres">
      <dgm:prSet presAssocID="{2AE0BD8A-CA62-4AD2-925E-76497B314405}" presName="sibTrans" presStyleLbl="sibTrans1D1" presStyleIdx="5" presStyleCnt="8"/>
      <dgm:spPr/>
    </dgm:pt>
    <dgm:pt modelId="{5915EC4C-F986-43EC-875A-86C3FC4E85F9}" type="pres">
      <dgm:prSet presAssocID="{393B2ED0-824E-49AE-8A24-E74B6E9BD8AC}" presName="node" presStyleLbl="node1" presStyleIdx="6" presStyleCnt="8">
        <dgm:presLayoutVars>
          <dgm:bulletEnabled val="1"/>
        </dgm:presLayoutVars>
      </dgm:prSet>
      <dgm:spPr/>
    </dgm:pt>
    <dgm:pt modelId="{DA33CAFC-532E-429B-95FF-18F23B02F3D9}" type="pres">
      <dgm:prSet presAssocID="{393B2ED0-824E-49AE-8A24-E74B6E9BD8AC}" presName="spNode" presStyleCnt="0"/>
      <dgm:spPr/>
    </dgm:pt>
    <dgm:pt modelId="{F07FEA18-F8D4-478A-89FC-EF0E9B93AACD}" type="pres">
      <dgm:prSet presAssocID="{253FD390-2C95-4130-A22D-D2DC29CFD6A0}" presName="sibTrans" presStyleLbl="sibTrans1D1" presStyleIdx="6" presStyleCnt="8"/>
      <dgm:spPr/>
    </dgm:pt>
    <dgm:pt modelId="{01BD7ECA-9F48-4922-82FE-F72C9BA40800}" type="pres">
      <dgm:prSet presAssocID="{0E863DCC-79F1-4B52-941C-D20AFF67DA25}" presName="node" presStyleLbl="node1" presStyleIdx="7" presStyleCnt="8">
        <dgm:presLayoutVars>
          <dgm:bulletEnabled val="1"/>
        </dgm:presLayoutVars>
      </dgm:prSet>
      <dgm:spPr/>
    </dgm:pt>
    <dgm:pt modelId="{13A562E4-4670-4218-B86A-D58CF193445F}" type="pres">
      <dgm:prSet presAssocID="{0E863DCC-79F1-4B52-941C-D20AFF67DA25}" presName="spNode" presStyleCnt="0"/>
      <dgm:spPr/>
    </dgm:pt>
    <dgm:pt modelId="{D576D999-73CF-4693-A71F-54EA5EF5D769}" type="pres">
      <dgm:prSet presAssocID="{81C78C3B-5379-4303-8B9D-CA5EF920ED21}" presName="sibTrans" presStyleLbl="sibTrans1D1" presStyleIdx="7" presStyleCnt="8"/>
      <dgm:spPr/>
    </dgm:pt>
  </dgm:ptLst>
  <dgm:cxnLst>
    <dgm:cxn modelId="{187D8014-F5F1-4A22-9F14-E2245DA497C5}" type="presOf" srcId="{FD89FDB7-EBF9-4C21-A942-37656F4C9D7F}" destId="{D962CF7D-B611-4729-A993-871355758C9F}" srcOrd="0" destOrd="0" presId="urn:microsoft.com/office/officeart/2005/8/layout/cycle6"/>
    <dgm:cxn modelId="{9A71A716-DFE8-400D-A5AD-6CB30E3E76A1}" type="presOf" srcId="{5C15DC32-8F68-473F-9D4E-71B639010ABF}" destId="{8A074293-96A9-4B69-87AD-C2CC2901389E}" srcOrd="0" destOrd="0" presId="urn:microsoft.com/office/officeart/2005/8/layout/cycle6"/>
    <dgm:cxn modelId="{47781B1E-F2B1-4FBA-BC42-FB22BBAA11BF}" type="presOf" srcId="{81C78C3B-5379-4303-8B9D-CA5EF920ED21}" destId="{D576D999-73CF-4693-A71F-54EA5EF5D769}" srcOrd="0" destOrd="0" presId="urn:microsoft.com/office/officeart/2005/8/layout/cycle6"/>
    <dgm:cxn modelId="{10097E2B-1E10-4FC8-95F8-A5E265086A35}" type="presOf" srcId="{4508E528-E3B5-4199-B43B-F448D04B64AD}" destId="{D3F78548-D196-4018-AA63-505BD3819650}" srcOrd="0" destOrd="0" presId="urn:microsoft.com/office/officeart/2005/8/layout/cycle6"/>
    <dgm:cxn modelId="{257ECD3F-A372-4339-85C0-ADA169C696C2}" srcId="{280E815E-7220-48E6-84BA-514E504B0C14}" destId="{4508E528-E3B5-4199-B43B-F448D04B64AD}" srcOrd="2" destOrd="0" parTransId="{BA4A16E8-AB0E-4777-AA6E-AA4CC824B5AE}" sibTransId="{5C15DC32-8F68-473F-9D4E-71B639010ABF}"/>
    <dgm:cxn modelId="{D5E03A5D-BE64-4B7D-B2FC-B9F4181538E5}" type="presOf" srcId="{2A0F5715-8BD0-4CC7-ADB4-4E6228436E65}" destId="{1922FDDA-3BD4-46C8-8D24-9B08CA425E81}" srcOrd="0" destOrd="0" presId="urn:microsoft.com/office/officeart/2005/8/layout/cycle6"/>
    <dgm:cxn modelId="{D8642841-F88F-4355-B5F4-1374510DEEEE}" srcId="{280E815E-7220-48E6-84BA-514E504B0C14}" destId="{FD89FDB7-EBF9-4C21-A942-37656F4C9D7F}" srcOrd="3" destOrd="0" parTransId="{C26C8103-2BED-46BF-ABA3-4AEDC6C64421}" sibTransId="{C98EFE4B-E3A2-464E-A236-B5BCE9604833}"/>
    <dgm:cxn modelId="{D56ECE61-14F7-4B9A-AECE-7F0256A9708F}" type="presOf" srcId="{50842A67-9638-408F-8A6E-6CD0DE799789}" destId="{CD7ED13C-6C5E-4547-83C8-A11EA5A4B0C4}" srcOrd="0" destOrd="0" presId="urn:microsoft.com/office/officeart/2005/8/layout/cycle6"/>
    <dgm:cxn modelId="{0A44F567-AC88-4725-BA77-BCFAF7E9C036}" type="presOf" srcId="{43CFE76D-28F8-440F-ACEE-9870522A4B7E}" destId="{CC993EDF-B965-4079-83FA-4100B842F0DF}" srcOrd="0" destOrd="0" presId="urn:microsoft.com/office/officeart/2005/8/layout/cycle6"/>
    <dgm:cxn modelId="{A23F6E6C-7295-4EA9-B5CB-DF06AF04ECF0}" type="presOf" srcId="{6156223C-BC06-41A1-8C03-2BA36B9B99C8}" destId="{8EDFF7ED-2236-4CEF-BBE3-15BEFD7B017F}" srcOrd="0" destOrd="0" presId="urn:microsoft.com/office/officeart/2005/8/layout/cycle6"/>
    <dgm:cxn modelId="{B183B44E-6B10-47E9-9FA9-38E757913BF5}" type="presOf" srcId="{F9AA6F98-A94A-4576-B217-0E0068621B38}" destId="{F7FB9E3F-EC96-4D67-9032-E7A6012CB72C}" srcOrd="0" destOrd="0" presId="urn:microsoft.com/office/officeart/2005/8/layout/cycle6"/>
    <dgm:cxn modelId="{6C686654-B889-4A5C-9846-581AE6CE4722}" type="presOf" srcId="{5A5D7E1C-4BC8-4D75-A2FD-905C2F43D7FB}" destId="{A5027150-DA0E-4FBF-8866-589595F4D6D3}" srcOrd="0" destOrd="0" presId="urn:microsoft.com/office/officeart/2005/8/layout/cycle6"/>
    <dgm:cxn modelId="{4E6C2B57-5D28-4673-8F88-6FF891598CE0}" type="presOf" srcId="{280E815E-7220-48E6-84BA-514E504B0C14}" destId="{EC82A84A-4E25-4715-8C48-2C45C651D001}" srcOrd="0" destOrd="0" presId="urn:microsoft.com/office/officeart/2005/8/layout/cycle6"/>
    <dgm:cxn modelId="{B73C4E77-5951-43C3-996D-AECF4F724D42}" type="presOf" srcId="{C98EFE4B-E3A2-464E-A236-B5BCE9604833}" destId="{54ADE451-A93E-4F38-8C04-0392290BCDCE}" srcOrd="0" destOrd="0" presId="urn:microsoft.com/office/officeart/2005/8/layout/cycle6"/>
    <dgm:cxn modelId="{5B2AD35A-3FDC-4E2A-A7DA-E80F9B6A609D}" srcId="{280E815E-7220-48E6-84BA-514E504B0C14}" destId="{EEBE1665-06D1-4A8C-8FC9-9C86FDCAD2AC}" srcOrd="4" destOrd="0" parTransId="{E48FCB67-FEA9-4D9F-A960-476F9CB3DB58}" sibTransId="{F9AA6F98-A94A-4576-B217-0E0068621B38}"/>
    <dgm:cxn modelId="{516E1D99-10CD-4B1E-A5A7-A136D65307B0}" type="presOf" srcId="{393B2ED0-824E-49AE-8A24-E74B6E9BD8AC}" destId="{5915EC4C-F986-43EC-875A-86C3FC4E85F9}" srcOrd="0" destOrd="0" presId="urn:microsoft.com/office/officeart/2005/8/layout/cycle6"/>
    <dgm:cxn modelId="{76A26EAE-8D75-46BE-9EAF-5FF4E453EAE0}" type="presOf" srcId="{253FD390-2C95-4130-A22D-D2DC29CFD6A0}" destId="{F07FEA18-F8D4-478A-89FC-EF0E9B93AACD}" srcOrd="0" destOrd="0" presId="urn:microsoft.com/office/officeart/2005/8/layout/cycle6"/>
    <dgm:cxn modelId="{A19BA4CA-EF99-4D1C-BC2B-133C79F0E8BD}" srcId="{280E815E-7220-48E6-84BA-514E504B0C14}" destId="{0E863DCC-79F1-4B52-941C-D20AFF67DA25}" srcOrd="7" destOrd="0" parTransId="{4332F993-2D12-421A-9ACB-53BE4936BE0F}" sibTransId="{81C78C3B-5379-4303-8B9D-CA5EF920ED21}"/>
    <dgm:cxn modelId="{9EF36CD0-1325-432E-BC71-E3C6EA368AD3}" type="presOf" srcId="{EEBE1665-06D1-4A8C-8FC9-9C86FDCAD2AC}" destId="{FDB8FDE7-AFA2-41F1-A550-104464FD5D4F}" srcOrd="0" destOrd="0" presId="urn:microsoft.com/office/officeart/2005/8/layout/cycle6"/>
    <dgm:cxn modelId="{F05E5FD1-D788-41BB-8BA2-2FA41DADBBA1}" type="presOf" srcId="{2AE0BD8A-CA62-4AD2-925E-76497B314405}" destId="{A68D5626-69A6-400A-A9C2-380F184FADD7}" srcOrd="0" destOrd="0" presId="urn:microsoft.com/office/officeart/2005/8/layout/cycle6"/>
    <dgm:cxn modelId="{9F3659D1-2E1F-4B8D-9249-B794C2523042}" srcId="{280E815E-7220-48E6-84BA-514E504B0C14}" destId="{2A0F5715-8BD0-4CC7-ADB4-4E6228436E65}" srcOrd="5" destOrd="0" parTransId="{399069A6-E63A-4204-9647-D442801E9E86}" sibTransId="{2AE0BD8A-CA62-4AD2-925E-76497B314405}"/>
    <dgm:cxn modelId="{F03626D6-2C0E-4E88-86D4-FE8801F030A5}" srcId="{280E815E-7220-48E6-84BA-514E504B0C14}" destId="{43CFE76D-28F8-440F-ACEE-9870522A4B7E}" srcOrd="1" destOrd="0" parTransId="{A7A1739F-1F78-4B31-90C0-6F8D67910923}" sibTransId="{5A5D7E1C-4BC8-4D75-A2FD-905C2F43D7FB}"/>
    <dgm:cxn modelId="{60D9A5D9-719E-4BA1-9167-D918C602B0E4}" srcId="{280E815E-7220-48E6-84BA-514E504B0C14}" destId="{6156223C-BC06-41A1-8C03-2BA36B9B99C8}" srcOrd="0" destOrd="0" parTransId="{18DE292F-7CC1-4A09-8ABC-2B8F8F8BD0D6}" sibTransId="{50842A67-9638-408F-8A6E-6CD0DE799789}"/>
    <dgm:cxn modelId="{46F6E2ED-FCA8-4D1C-98E2-D4A692CE358A}" srcId="{280E815E-7220-48E6-84BA-514E504B0C14}" destId="{393B2ED0-824E-49AE-8A24-E74B6E9BD8AC}" srcOrd="6" destOrd="0" parTransId="{2FDEA4F0-405A-4784-B1E5-66B5CB111E27}" sibTransId="{253FD390-2C95-4130-A22D-D2DC29CFD6A0}"/>
    <dgm:cxn modelId="{A48B55FC-3934-4CBE-A3AA-62132F453EEE}" type="presOf" srcId="{0E863DCC-79F1-4B52-941C-D20AFF67DA25}" destId="{01BD7ECA-9F48-4922-82FE-F72C9BA40800}" srcOrd="0" destOrd="0" presId="urn:microsoft.com/office/officeart/2005/8/layout/cycle6"/>
    <dgm:cxn modelId="{8B8EA9F5-4EC3-4A34-8039-2F03719B6375}" type="presParOf" srcId="{EC82A84A-4E25-4715-8C48-2C45C651D001}" destId="{8EDFF7ED-2236-4CEF-BBE3-15BEFD7B017F}" srcOrd="0" destOrd="0" presId="urn:microsoft.com/office/officeart/2005/8/layout/cycle6"/>
    <dgm:cxn modelId="{79FDBF2D-0B96-448B-BC63-57AD77DCA6F6}" type="presParOf" srcId="{EC82A84A-4E25-4715-8C48-2C45C651D001}" destId="{680D642E-5C0C-4428-9123-665044B123A4}" srcOrd="1" destOrd="0" presId="urn:microsoft.com/office/officeart/2005/8/layout/cycle6"/>
    <dgm:cxn modelId="{5BF7AAF0-D852-444A-AE04-84277F74BAB8}" type="presParOf" srcId="{EC82A84A-4E25-4715-8C48-2C45C651D001}" destId="{CD7ED13C-6C5E-4547-83C8-A11EA5A4B0C4}" srcOrd="2" destOrd="0" presId="urn:microsoft.com/office/officeart/2005/8/layout/cycle6"/>
    <dgm:cxn modelId="{4AC43650-7332-4D6F-AF5B-91D6461E543D}" type="presParOf" srcId="{EC82A84A-4E25-4715-8C48-2C45C651D001}" destId="{CC993EDF-B965-4079-83FA-4100B842F0DF}" srcOrd="3" destOrd="0" presId="urn:microsoft.com/office/officeart/2005/8/layout/cycle6"/>
    <dgm:cxn modelId="{D24CCB75-BD47-41A2-B263-5C250F482AF0}" type="presParOf" srcId="{EC82A84A-4E25-4715-8C48-2C45C651D001}" destId="{3D9418EA-8A4F-4490-BDC1-6DCF59A4815F}" srcOrd="4" destOrd="0" presId="urn:microsoft.com/office/officeart/2005/8/layout/cycle6"/>
    <dgm:cxn modelId="{E69CD408-6F24-46C5-ACC9-21CB3F266ADC}" type="presParOf" srcId="{EC82A84A-4E25-4715-8C48-2C45C651D001}" destId="{A5027150-DA0E-4FBF-8866-589595F4D6D3}" srcOrd="5" destOrd="0" presId="urn:microsoft.com/office/officeart/2005/8/layout/cycle6"/>
    <dgm:cxn modelId="{4F292547-7696-4481-AE07-1594C8107A54}" type="presParOf" srcId="{EC82A84A-4E25-4715-8C48-2C45C651D001}" destId="{D3F78548-D196-4018-AA63-505BD3819650}" srcOrd="6" destOrd="0" presId="urn:microsoft.com/office/officeart/2005/8/layout/cycle6"/>
    <dgm:cxn modelId="{20B92B6B-B2F8-41A2-8AE3-C1D03CCBA9AF}" type="presParOf" srcId="{EC82A84A-4E25-4715-8C48-2C45C651D001}" destId="{0684A4A2-E487-4C5B-80C1-9A31FE6E5942}" srcOrd="7" destOrd="0" presId="urn:microsoft.com/office/officeart/2005/8/layout/cycle6"/>
    <dgm:cxn modelId="{2EDFB970-AE72-4D9A-8517-FD6A1F96FBC9}" type="presParOf" srcId="{EC82A84A-4E25-4715-8C48-2C45C651D001}" destId="{8A074293-96A9-4B69-87AD-C2CC2901389E}" srcOrd="8" destOrd="0" presId="urn:microsoft.com/office/officeart/2005/8/layout/cycle6"/>
    <dgm:cxn modelId="{CDA4143E-C92A-4EF0-A82A-9BA2A9D4CB8D}" type="presParOf" srcId="{EC82A84A-4E25-4715-8C48-2C45C651D001}" destId="{D962CF7D-B611-4729-A993-871355758C9F}" srcOrd="9" destOrd="0" presId="urn:microsoft.com/office/officeart/2005/8/layout/cycle6"/>
    <dgm:cxn modelId="{0CA245A9-339B-4B5D-BD83-1B69456DE22E}" type="presParOf" srcId="{EC82A84A-4E25-4715-8C48-2C45C651D001}" destId="{3F4C44B7-04FF-4EB8-8956-D2B8333BA876}" srcOrd="10" destOrd="0" presId="urn:microsoft.com/office/officeart/2005/8/layout/cycle6"/>
    <dgm:cxn modelId="{08C9B042-E835-4378-84E0-D051EAA92410}" type="presParOf" srcId="{EC82A84A-4E25-4715-8C48-2C45C651D001}" destId="{54ADE451-A93E-4F38-8C04-0392290BCDCE}" srcOrd="11" destOrd="0" presId="urn:microsoft.com/office/officeart/2005/8/layout/cycle6"/>
    <dgm:cxn modelId="{8B6EC067-5093-40C6-8F51-BCA72A4C8D4B}" type="presParOf" srcId="{EC82A84A-4E25-4715-8C48-2C45C651D001}" destId="{FDB8FDE7-AFA2-41F1-A550-104464FD5D4F}" srcOrd="12" destOrd="0" presId="urn:microsoft.com/office/officeart/2005/8/layout/cycle6"/>
    <dgm:cxn modelId="{A5D19BFA-FF0E-4E5C-8851-3390F78D97B6}" type="presParOf" srcId="{EC82A84A-4E25-4715-8C48-2C45C651D001}" destId="{087F4152-37B8-432E-AE99-749A3DC1928F}" srcOrd="13" destOrd="0" presId="urn:microsoft.com/office/officeart/2005/8/layout/cycle6"/>
    <dgm:cxn modelId="{5909EA8F-910C-4731-8E16-E35D656748DE}" type="presParOf" srcId="{EC82A84A-4E25-4715-8C48-2C45C651D001}" destId="{F7FB9E3F-EC96-4D67-9032-E7A6012CB72C}" srcOrd="14" destOrd="0" presId="urn:microsoft.com/office/officeart/2005/8/layout/cycle6"/>
    <dgm:cxn modelId="{51B2C014-FC44-4B40-98F6-04FBCA012CD4}" type="presParOf" srcId="{EC82A84A-4E25-4715-8C48-2C45C651D001}" destId="{1922FDDA-3BD4-46C8-8D24-9B08CA425E81}" srcOrd="15" destOrd="0" presId="urn:microsoft.com/office/officeart/2005/8/layout/cycle6"/>
    <dgm:cxn modelId="{E3476CBA-2A20-4F62-A0D9-9D5B761D66CF}" type="presParOf" srcId="{EC82A84A-4E25-4715-8C48-2C45C651D001}" destId="{98E9BEFB-FA72-48DA-A2FC-DA5B1F2C9C2F}" srcOrd="16" destOrd="0" presId="urn:microsoft.com/office/officeart/2005/8/layout/cycle6"/>
    <dgm:cxn modelId="{56BCAF83-562A-4BC7-B41E-CEF8CDF48B17}" type="presParOf" srcId="{EC82A84A-4E25-4715-8C48-2C45C651D001}" destId="{A68D5626-69A6-400A-A9C2-380F184FADD7}" srcOrd="17" destOrd="0" presId="urn:microsoft.com/office/officeart/2005/8/layout/cycle6"/>
    <dgm:cxn modelId="{89B608E2-1361-4AEE-921C-A67B8A946C98}" type="presParOf" srcId="{EC82A84A-4E25-4715-8C48-2C45C651D001}" destId="{5915EC4C-F986-43EC-875A-86C3FC4E85F9}" srcOrd="18" destOrd="0" presId="urn:microsoft.com/office/officeart/2005/8/layout/cycle6"/>
    <dgm:cxn modelId="{CC2544D8-35BE-47A7-A085-0C759F421A52}" type="presParOf" srcId="{EC82A84A-4E25-4715-8C48-2C45C651D001}" destId="{DA33CAFC-532E-429B-95FF-18F23B02F3D9}" srcOrd="19" destOrd="0" presId="urn:microsoft.com/office/officeart/2005/8/layout/cycle6"/>
    <dgm:cxn modelId="{E049CED7-6560-4D03-89CA-4717D55A29E8}" type="presParOf" srcId="{EC82A84A-4E25-4715-8C48-2C45C651D001}" destId="{F07FEA18-F8D4-478A-89FC-EF0E9B93AACD}" srcOrd="20" destOrd="0" presId="urn:microsoft.com/office/officeart/2005/8/layout/cycle6"/>
    <dgm:cxn modelId="{07A66D8E-39C6-4909-8958-F29BF5B97E08}" type="presParOf" srcId="{EC82A84A-4E25-4715-8C48-2C45C651D001}" destId="{01BD7ECA-9F48-4922-82FE-F72C9BA40800}" srcOrd="21" destOrd="0" presId="urn:microsoft.com/office/officeart/2005/8/layout/cycle6"/>
    <dgm:cxn modelId="{2311927A-035C-4F4D-9D72-E611197041C2}" type="presParOf" srcId="{EC82A84A-4E25-4715-8C48-2C45C651D001}" destId="{13A562E4-4670-4218-B86A-D58CF193445F}" srcOrd="22" destOrd="0" presId="urn:microsoft.com/office/officeart/2005/8/layout/cycle6"/>
    <dgm:cxn modelId="{C0AEB231-403E-4439-AC5B-BACFA6EB4350}" type="presParOf" srcId="{EC82A84A-4E25-4715-8C48-2C45C651D001}" destId="{D576D999-73CF-4693-A71F-54EA5EF5D769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7A335-89B7-42F4-A963-EFE166DBDD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D3AE6-4B55-4677-AAA7-DBB793A90A2D}">
      <dgm:prSet phldrT="[Text]"/>
      <dgm:spPr/>
      <dgm:t>
        <a:bodyPr/>
        <a:lstStyle/>
        <a:p>
          <a:r>
            <a:rPr lang="en-US" dirty="0"/>
            <a:t>Commerce Communication &amp; Transport</a:t>
          </a:r>
        </a:p>
      </dgm:t>
    </dgm:pt>
    <dgm:pt modelId="{A5892E83-FDF3-4B85-9EC3-6C5551AD38A9}" type="parTrans" cxnId="{D6D6B794-AE68-4FBA-8AAC-3F9CD16DA110}">
      <dgm:prSet/>
      <dgm:spPr/>
      <dgm:t>
        <a:bodyPr/>
        <a:lstStyle/>
        <a:p>
          <a:endParaRPr lang="en-US"/>
        </a:p>
      </dgm:t>
    </dgm:pt>
    <dgm:pt modelId="{A4854251-804C-406F-9BA9-5D8678A02A4B}" type="sibTrans" cxnId="{D6D6B794-AE68-4FBA-8AAC-3F9CD16DA110}">
      <dgm:prSet/>
      <dgm:spPr/>
      <dgm:t>
        <a:bodyPr/>
        <a:lstStyle/>
        <a:p>
          <a:endParaRPr lang="en-US"/>
        </a:p>
      </dgm:t>
    </dgm:pt>
    <dgm:pt modelId="{879E0B41-CEF9-41F9-A14A-458FFD905A4B}">
      <dgm:prSet phldrT="[Text]"/>
      <dgm:spPr/>
      <dgm:t>
        <a:bodyPr/>
        <a:lstStyle/>
        <a:p>
          <a:r>
            <a:rPr lang="en-US" dirty="0"/>
            <a:t>Vice-Chairman of Commerce (Chair)</a:t>
          </a:r>
        </a:p>
      </dgm:t>
    </dgm:pt>
    <dgm:pt modelId="{C13FF60C-BD94-4AF0-9A89-7414E27B95A9}" type="parTrans" cxnId="{500135FD-74C8-425D-99B7-4B4536712A83}">
      <dgm:prSet/>
      <dgm:spPr/>
      <dgm:t>
        <a:bodyPr/>
        <a:lstStyle/>
        <a:p>
          <a:endParaRPr lang="en-US"/>
        </a:p>
      </dgm:t>
    </dgm:pt>
    <dgm:pt modelId="{3ABE78C8-A923-44A6-A442-E0A17F0EE72D}" type="sibTrans" cxnId="{500135FD-74C8-425D-99B7-4B4536712A83}">
      <dgm:prSet/>
      <dgm:spPr/>
      <dgm:t>
        <a:bodyPr/>
        <a:lstStyle/>
        <a:p>
          <a:endParaRPr lang="en-US"/>
        </a:p>
      </dgm:t>
    </dgm:pt>
    <dgm:pt modelId="{8A352AE7-EF6D-4B2B-ABFD-6ED4F047F7C8}">
      <dgm:prSet phldrT="[Text]"/>
      <dgm:spPr/>
      <dgm:t>
        <a:bodyPr/>
        <a:lstStyle/>
        <a:p>
          <a:r>
            <a:rPr lang="en-US" dirty="0"/>
            <a:t>2 -4 other members</a:t>
          </a:r>
        </a:p>
      </dgm:t>
    </dgm:pt>
    <dgm:pt modelId="{C8777674-2FCF-4F45-B8E3-BC78EF1BF97B}" type="parTrans" cxnId="{840859F0-93F9-43E5-91CF-E5512D3D6CFB}">
      <dgm:prSet/>
      <dgm:spPr/>
      <dgm:t>
        <a:bodyPr/>
        <a:lstStyle/>
        <a:p>
          <a:endParaRPr lang="en-US"/>
        </a:p>
      </dgm:t>
    </dgm:pt>
    <dgm:pt modelId="{D899303A-B204-4DC2-9319-7A7159C1CC5B}" type="sibTrans" cxnId="{840859F0-93F9-43E5-91CF-E5512D3D6CFB}">
      <dgm:prSet/>
      <dgm:spPr/>
      <dgm:t>
        <a:bodyPr/>
        <a:lstStyle/>
        <a:p>
          <a:endParaRPr lang="en-US"/>
        </a:p>
      </dgm:t>
    </dgm:pt>
    <dgm:pt modelId="{73E8AB38-1E55-4390-BBC2-6FC60E2EDB1D}">
      <dgm:prSet phldrT="[Text]"/>
      <dgm:spPr/>
      <dgm:t>
        <a:bodyPr/>
        <a:lstStyle/>
        <a:p>
          <a:r>
            <a:rPr lang="en-US" dirty="0"/>
            <a:t>Industry Mining &amp; Industry</a:t>
          </a:r>
        </a:p>
      </dgm:t>
    </dgm:pt>
    <dgm:pt modelId="{D01A10F8-48A5-4EA9-B466-94EA3D42680C}" type="parTrans" cxnId="{4F93F1BF-E6FF-4A97-A079-BB8280D0B712}">
      <dgm:prSet/>
      <dgm:spPr/>
      <dgm:t>
        <a:bodyPr/>
        <a:lstStyle/>
        <a:p>
          <a:endParaRPr lang="en-US"/>
        </a:p>
      </dgm:t>
    </dgm:pt>
    <dgm:pt modelId="{7909A138-0865-4923-8D58-227E14EC5B81}" type="sibTrans" cxnId="{4F93F1BF-E6FF-4A97-A079-BB8280D0B712}">
      <dgm:prSet/>
      <dgm:spPr/>
      <dgm:t>
        <a:bodyPr/>
        <a:lstStyle/>
        <a:p>
          <a:endParaRPr lang="en-US"/>
        </a:p>
      </dgm:t>
    </dgm:pt>
    <dgm:pt modelId="{422AA7E8-AC55-4467-84F8-3AD9C72469B5}">
      <dgm:prSet phldrT="[Text]"/>
      <dgm:spPr/>
      <dgm:t>
        <a:bodyPr/>
        <a:lstStyle/>
        <a:p>
          <a:r>
            <a:rPr lang="en-US" dirty="0"/>
            <a:t>Vice-Chairman of Industry (Chair)</a:t>
          </a:r>
        </a:p>
      </dgm:t>
    </dgm:pt>
    <dgm:pt modelId="{03C1D972-EBFD-45BC-AEE8-9BDE386A1A20}" type="parTrans" cxnId="{7F012122-1092-46E2-9BB9-84F3849C48B2}">
      <dgm:prSet/>
      <dgm:spPr/>
      <dgm:t>
        <a:bodyPr/>
        <a:lstStyle/>
        <a:p>
          <a:endParaRPr lang="en-US"/>
        </a:p>
      </dgm:t>
    </dgm:pt>
    <dgm:pt modelId="{A233D058-DC10-4BE3-961C-123D13E47323}" type="sibTrans" cxnId="{7F012122-1092-46E2-9BB9-84F3849C48B2}">
      <dgm:prSet/>
      <dgm:spPr/>
      <dgm:t>
        <a:bodyPr/>
        <a:lstStyle/>
        <a:p>
          <a:endParaRPr lang="en-US"/>
        </a:p>
      </dgm:t>
    </dgm:pt>
    <dgm:pt modelId="{9BD880E1-E5B0-446D-9FFE-29210332D69D}">
      <dgm:prSet phldrT="[Text]"/>
      <dgm:spPr/>
      <dgm:t>
        <a:bodyPr/>
        <a:lstStyle/>
        <a:p>
          <a:r>
            <a:rPr lang="en-US" dirty="0"/>
            <a:t>2 -4 other members</a:t>
          </a:r>
        </a:p>
      </dgm:t>
    </dgm:pt>
    <dgm:pt modelId="{ACCA2462-4815-4D03-822B-0DC6F58CE5B8}" type="parTrans" cxnId="{59F5E2A2-BB8E-470D-8B4D-09F25FFC46F2}">
      <dgm:prSet/>
      <dgm:spPr/>
      <dgm:t>
        <a:bodyPr/>
        <a:lstStyle/>
        <a:p>
          <a:endParaRPr lang="en-US"/>
        </a:p>
      </dgm:t>
    </dgm:pt>
    <dgm:pt modelId="{E255278A-1EC5-4FCA-8FAF-0EB9E419F26C}" type="sibTrans" cxnId="{59F5E2A2-BB8E-470D-8B4D-09F25FFC46F2}">
      <dgm:prSet/>
      <dgm:spPr/>
      <dgm:t>
        <a:bodyPr/>
        <a:lstStyle/>
        <a:p>
          <a:endParaRPr lang="en-US"/>
        </a:p>
      </dgm:t>
    </dgm:pt>
    <dgm:pt modelId="{0512261A-F433-438A-93D8-F26AB8A398A7}">
      <dgm:prSet/>
      <dgm:spPr/>
      <dgm:t>
        <a:bodyPr/>
        <a:lstStyle/>
        <a:p>
          <a:r>
            <a:rPr lang="en-US" dirty="0"/>
            <a:t>Agriculture and Environment</a:t>
          </a:r>
        </a:p>
      </dgm:t>
    </dgm:pt>
    <dgm:pt modelId="{D554AEE6-3266-4CEB-B6C3-7C68912F0435}" type="parTrans" cxnId="{84CA93C7-BA32-49DB-9832-81EE392C2CF6}">
      <dgm:prSet/>
      <dgm:spPr/>
      <dgm:t>
        <a:bodyPr/>
        <a:lstStyle/>
        <a:p>
          <a:endParaRPr lang="en-US"/>
        </a:p>
      </dgm:t>
    </dgm:pt>
    <dgm:pt modelId="{5A9C96EE-FDF7-4ACD-A19A-34B73EAF4FBA}" type="sibTrans" cxnId="{84CA93C7-BA32-49DB-9832-81EE392C2CF6}">
      <dgm:prSet/>
      <dgm:spPr/>
      <dgm:t>
        <a:bodyPr/>
        <a:lstStyle/>
        <a:p>
          <a:endParaRPr lang="en-US"/>
        </a:p>
      </dgm:t>
    </dgm:pt>
    <dgm:pt modelId="{2C207BC9-58F5-4869-BBF4-6744CDC787D8}">
      <dgm:prSet/>
      <dgm:spPr/>
      <dgm:t>
        <a:bodyPr/>
        <a:lstStyle/>
        <a:p>
          <a:r>
            <a:rPr lang="en-US" dirty="0"/>
            <a:t>Vice-Chairman for Agriculture (Chair)</a:t>
          </a:r>
        </a:p>
      </dgm:t>
    </dgm:pt>
    <dgm:pt modelId="{F8242738-1DE8-44A2-A272-C41C58A216B5}" type="parTrans" cxnId="{6E54FB47-50C6-4F9B-8381-CA7724ED08F5}">
      <dgm:prSet/>
      <dgm:spPr/>
      <dgm:t>
        <a:bodyPr/>
        <a:lstStyle/>
        <a:p>
          <a:endParaRPr lang="en-US"/>
        </a:p>
      </dgm:t>
    </dgm:pt>
    <dgm:pt modelId="{9D79757A-EECF-4379-ACA8-74AA27372687}" type="sibTrans" cxnId="{6E54FB47-50C6-4F9B-8381-CA7724ED08F5}">
      <dgm:prSet/>
      <dgm:spPr/>
      <dgm:t>
        <a:bodyPr/>
        <a:lstStyle/>
        <a:p>
          <a:endParaRPr lang="en-US"/>
        </a:p>
      </dgm:t>
    </dgm:pt>
    <dgm:pt modelId="{EAF4A874-F32C-45AF-B43A-B93D8003FD2F}">
      <dgm:prSet/>
      <dgm:spPr/>
      <dgm:t>
        <a:bodyPr/>
        <a:lstStyle/>
        <a:p>
          <a:r>
            <a:rPr lang="en-US" dirty="0"/>
            <a:t>2 -4 other members</a:t>
          </a:r>
        </a:p>
      </dgm:t>
    </dgm:pt>
    <dgm:pt modelId="{8F9B481F-603B-4D9C-BA8E-460D0A9A4B8D}" type="parTrans" cxnId="{A514DDF9-ABD2-4A1B-A7AB-6A97FE33A336}">
      <dgm:prSet/>
      <dgm:spPr/>
      <dgm:t>
        <a:bodyPr/>
        <a:lstStyle/>
        <a:p>
          <a:endParaRPr lang="en-US"/>
        </a:p>
      </dgm:t>
    </dgm:pt>
    <dgm:pt modelId="{2EC1183C-9A8F-4028-AE37-FFDE08FBF9DF}" type="sibTrans" cxnId="{A514DDF9-ABD2-4A1B-A7AB-6A97FE33A336}">
      <dgm:prSet/>
      <dgm:spPr/>
      <dgm:t>
        <a:bodyPr/>
        <a:lstStyle/>
        <a:p>
          <a:endParaRPr lang="en-US"/>
        </a:p>
      </dgm:t>
    </dgm:pt>
    <dgm:pt modelId="{D2364BEE-B9D0-48EC-8F07-949EE2E96BF4}">
      <dgm:prSet/>
      <dgm:spPr/>
      <dgm:t>
        <a:bodyPr/>
        <a:lstStyle/>
        <a:p>
          <a:r>
            <a:rPr lang="en-US" dirty="0"/>
            <a:t>Finance and Resource Mobilization</a:t>
          </a:r>
        </a:p>
      </dgm:t>
    </dgm:pt>
    <dgm:pt modelId="{7D65AC32-2088-4C8E-83A9-7793CD1F81EC}" type="parTrans" cxnId="{A702EF94-3E01-4F91-A94D-DD88670F4164}">
      <dgm:prSet/>
      <dgm:spPr/>
      <dgm:t>
        <a:bodyPr/>
        <a:lstStyle/>
        <a:p>
          <a:endParaRPr lang="en-US"/>
        </a:p>
      </dgm:t>
    </dgm:pt>
    <dgm:pt modelId="{6D856590-C139-4C70-8413-9DD4F6A080FC}" type="sibTrans" cxnId="{A702EF94-3E01-4F91-A94D-DD88670F4164}">
      <dgm:prSet/>
      <dgm:spPr/>
      <dgm:t>
        <a:bodyPr/>
        <a:lstStyle/>
        <a:p>
          <a:endParaRPr lang="en-US"/>
        </a:p>
      </dgm:t>
    </dgm:pt>
    <dgm:pt modelId="{3A8D8ACC-75A4-4628-AB0A-3ED730ECD02B}">
      <dgm:prSet/>
      <dgm:spPr/>
      <dgm:t>
        <a:bodyPr/>
        <a:lstStyle/>
        <a:p>
          <a:r>
            <a:rPr lang="en-US" dirty="0"/>
            <a:t>Treasurer (Chair)</a:t>
          </a:r>
        </a:p>
      </dgm:t>
    </dgm:pt>
    <dgm:pt modelId="{797139B0-F77E-469C-896F-11FE2DAF3B74}" type="parTrans" cxnId="{77F1FCF7-7B2F-41CD-87A1-0AE5417A9052}">
      <dgm:prSet/>
      <dgm:spPr/>
      <dgm:t>
        <a:bodyPr/>
        <a:lstStyle/>
        <a:p>
          <a:endParaRPr lang="en-US"/>
        </a:p>
      </dgm:t>
    </dgm:pt>
    <dgm:pt modelId="{C1FF5B01-E395-487A-AE25-CFF31C68CDBC}" type="sibTrans" cxnId="{77F1FCF7-7B2F-41CD-87A1-0AE5417A9052}">
      <dgm:prSet/>
      <dgm:spPr/>
      <dgm:t>
        <a:bodyPr/>
        <a:lstStyle/>
        <a:p>
          <a:endParaRPr lang="en-US"/>
        </a:p>
      </dgm:t>
    </dgm:pt>
    <dgm:pt modelId="{3B465C3C-A68B-41CC-A6D9-475DF9A202F0}">
      <dgm:prSet/>
      <dgm:spPr/>
      <dgm:t>
        <a:bodyPr/>
        <a:lstStyle/>
        <a:p>
          <a:r>
            <a:rPr lang="en-US" dirty="0"/>
            <a:t>2 -4 other members</a:t>
          </a:r>
        </a:p>
      </dgm:t>
    </dgm:pt>
    <dgm:pt modelId="{0EFF86ED-BF55-4A80-BEC7-5DA6F2C6F436}" type="parTrans" cxnId="{D76A71B4-80A3-4E7E-B105-E5E58D3E2D2F}">
      <dgm:prSet/>
      <dgm:spPr/>
      <dgm:t>
        <a:bodyPr/>
        <a:lstStyle/>
        <a:p>
          <a:endParaRPr lang="en-US"/>
        </a:p>
      </dgm:t>
    </dgm:pt>
    <dgm:pt modelId="{EE293651-922C-4509-97A6-A306C0D63857}" type="sibTrans" cxnId="{D76A71B4-80A3-4E7E-B105-E5E58D3E2D2F}">
      <dgm:prSet/>
      <dgm:spPr/>
      <dgm:t>
        <a:bodyPr/>
        <a:lstStyle/>
        <a:p>
          <a:endParaRPr lang="en-US"/>
        </a:p>
      </dgm:t>
    </dgm:pt>
    <dgm:pt modelId="{4DE6919D-1C90-4960-A5BA-84114B7D2DFC}">
      <dgm:prSet/>
      <dgm:spPr/>
      <dgm:t>
        <a:bodyPr/>
        <a:lstStyle/>
        <a:p>
          <a:r>
            <a:rPr lang="en-US" dirty="0"/>
            <a:t>Governmental Affairs</a:t>
          </a:r>
        </a:p>
      </dgm:t>
    </dgm:pt>
    <dgm:pt modelId="{01503A5E-621B-43CE-9E8F-2F40B62E33BC}" type="parTrans" cxnId="{523FE28A-3586-4BA9-B9F3-91CC535F2022}">
      <dgm:prSet/>
      <dgm:spPr/>
      <dgm:t>
        <a:bodyPr/>
        <a:lstStyle/>
        <a:p>
          <a:endParaRPr lang="en-US"/>
        </a:p>
      </dgm:t>
    </dgm:pt>
    <dgm:pt modelId="{4E78A84A-6490-4A85-8B1F-06CA064D6B3C}" type="sibTrans" cxnId="{523FE28A-3586-4BA9-B9F3-91CC535F2022}">
      <dgm:prSet/>
      <dgm:spPr/>
      <dgm:t>
        <a:bodyPr/>
        <a:lstStyle/>
        <a:p>
          <a:endParaRPr lang="en-US"/>
        </a:p>
      </dgm:t>
    </dgm:pt>
    <dgm:pt modelId="{2D6DEC3A-9674-43C5-A881-5204D6C47CD2}">
      <dgm:prSet/>
      <dgm:spPr/>
      <dgm:t>
        <a:bodyPr/>
        <a:lstStyle/>
        <a:p>
          <a:r>
            <a:rPr lang="en-US" dirty="0"/>
            <a:t>Chair to be appointed by Executive Council</a:t>
          </a:r>
        </a:p>
      </dgm:t>
    </dgm:pt>
    <dgm:pt modelId="{1A44BABC-A2EC-4761-A801-299961018FFD}" type="parTrans" cxnId="{3DDC15CE-C9CE-4649-8E93-7C87B018B36F}">
      <dgm:prSet/>
      <dgm:spPr/>
      <dgm:t>
        <a:bodyPr/>
        <a:lstStyle/>
        <a:p>
          <a:endParaRPr lang="en-US"/>
        </a:p>
      </dgm:t>
    </dgm:pt>
    <dgm:pt modelId="{886F225B-A4FC-48BA-AF30-EA93F087AB71}" type="sibTrans" cxnId="{3DDC15CE-C9CE-4649-8E93-7C87B018B36F}">
      <dgm:prSet/>
      <dgm:spPr/>
      <dgm:t>
        <a:bodyPr/>
        <a:lstStyle/>
        <a:p>
          <a:endParaRPr lang="en-US"/>
        </a:p>
      </dgm:t>
    </dgm:pt>
    <dgm:pt modelId="{455A46FB-C2E5-4694-B97E-6D83169EA36C}">
      <dgm:prSet/>
      <dgm:spPr/>
      <dgm:t>
        <a:bodyPr/>
        <a:lstStyle/>
        <a:p>
          <a:r>
            <a:rPr lang="en-US" dirty="0"/>
            <a:t>2 – 4 other members</a:t>
          </a:r>
        </a:p>
      </dgm:t>
    </dgm:pt>
    <dgm:pt modelId="{FCF72AD4-CAA4-4FCE-B45C-799077824606}" type="parTrans" cxnId="{B706B260-F6F1-4ACF-9731-16C36BD16A2B}">
      <dgm:prSet/>
      <dgm:spPr/>
      <dgm:t>
        <a:bodyPr/>
        <a:lstStyle/>
        <a:p>
          <a:endParaRPr lang="en-US"/>
        </a:p>
      </dgm:t>
    </dgm:pt>
    <dgm:pt modelId="{DEE18241-773D-49BA-8B6D-6FBE088CDA6A}" type="sibTrans" cxnId="{B706B260-F6F1-4ACF-9731-16C36BD16A2B}">
      <dgm:prSet/>
      <dgm:spPr/>
      <dgm:t>
        <a:bodyPr/>
        <a:lstStyle/>
        <a:p>
          <a:endParaRPr lang="en-US"/>
        </a:p>
      </dgm:t>
    </dgm:pt>
    <dgm:pt modelId="{F470501D-4A0D-4AF2-9C63-5AB706349490}">
      <dgm:prSet/>
      <dgm:spPr/>
      <dgm:t>
        <a:bodyPr/>
        <a:lstStyle/>
        <a:p>
          <a:r>
            <a:rPr lang="en-US" dirty="0"/>
            <a:t>Women and Youth</a:t>
          </a:r>
        </a:p>
      </dgm:t>
    </dgm:pt>
    <dgm:pt modelId="{B4060139-9CD9-48DE-AA5F-4E9013B9A6C0}" type="parTrans" cxnId="{38BD5F3E-36B9-4D3E-B06B-953A471C9170}">
      <dgm:prSet/>
      <dgm:spPr/>
      <dgm:t>
        <a:bodyPr/>
        <a:lstStyle/>
        <a:p>
          <a:endParaRPr lang="en-US"/>
        </a:p>
      </dgm:t>
    </dgm:pt>
    <dgm:pt modelId="{9F4E0556-84C6-46AC-B28B-905881F896DA}" type="sibTrans" cxnId="{38BD5F3E-36B9-4D3E-B06B-953A471C9170}">
      <dgm:prSet/>
      <dgm:spPr/>
      <dgm:t>
        <a:bodyPr/>
        <a:lstStyle/>
        <a:p>
          <a:endParaRPr lang="en-US"/>
        </a:p>
      </dgm:t>
    </dgm:pt>
    <dgm:pt modelId="{5C2DEE60-48B8-4C8A-9CA4-1CB23017E08C}">
      <dgm:prSet/>
      <dgm:spPr/>
      <dgm:t>
        <a:bodyPr/>
        <a:lstStyle/>
        <a:p>
          <a:r>
            <a:rPr lang="en-US" dirty="0"/>
            <a:t>Chair to be appointed by Executive Council</a:t>
          </a:r>
        </a:p>
      </dgm:t>
    </dgm:pt>
    <dgm:pt modelId="{B9EC17C1-7071-4890-9DAE-1D0D12C28D0D}" type="parTrans" cxnId="{41FFB28A-9F6B-4D4E-BAB8-2941F7C004CA}">
      <dgm:prSet/>
      <dgm:spPr/>
      <dgm:t>
        <a:bodyPr/>
        <a:lstStyle/>
        <a:p>
          <a:endParaRPr lang="en-US"/>
        </a:p>
      </dgm:t>
    </dgm:pt>
    <dgm:pt modelId="{95D9FF57-B1A7-4BEB-ABFE-6BA62ECCACC6}" type="sibTrans" cxnId="{41FFB28A-9F6B-4D4E-BAB8-2941F7C004CA}">
      <dgm:prSet/>
      <dgm:spPr/>
      <dgm:t>
        <a:bodyPr/>
        <a:lstStyle/>
        <a:p>
          <a:endParaRPr lang="en-US"/>
        </a:p>
      </dgm:t>
    </dgm:pt>
    <dgm:pt modelId="{1A0AFF73-5B69-494F-B8CF-0263E61B7B03}">
      <dgm:prSet/>
      <dgm:spPr/>
      <dgm:t>
        <a:bodyPr/>
        <a:lstStyle/>
        <a:p>
          <a:r>
            <a:rPr lang="en-US" dirty="0"/>
            <a:t>2 – 4 other members</a:t>
          </a:r>
        </a:p>
      </dgm:t>
    </dgm:pt>
    <dgm:pt modelId="{5E3E2C9F-CBA8-49EF-9589-EF336F33437E}" type="parTrans" cxnId="{153155C6-7F03-44C3-AADC-3EC67EBA98B3}">
      <dgm:prSet/>
      <dgm:spPr/>
      <dgm:t>
        <a:bodyPr/>
        <a:lstStyle/>
        <a:p>
          <a:endParaRPr lang="en-US"/>
        </a:p>
      </dgm:t>
    </dgm:pt>
    <dgm:pt modelId="{59DE249E-84C3-4DD5-A74A-A9CDEA39850D}" type="sibTrans" cxnId="{153155C6-7F03-44C3-AADC-3EC67EBA98B3}">
      <dgm:prSet/>
      <dgm:spPr/>
      <dgm:t>
        <a:bodyPr/>
        <a:lstStyle/>
        <a:p>
          <a:endParaRPr lang="en-US"/>
        </a:p>
      </dgm:t>
    </dgm:pt>
    <dgm:pt modelId="{02A8B0CA-B0DB-4C91-808E-0909A117DFB4}" type="pres">
      <dgm:prSet presAssocID="{E2C7A335-89B7-42F4-A963-EFE166DBDD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7BE595-E380-4AAE-8450-EA61AED93411}" type="pres">
      <dgm:prSet presAssocID="{4E3D3AE6-4B55-4677-AAA7-DBB793A90A2D}" presName="root" presStyleCnt="0"/>
      <dgm:spPr/>
    </dgm:pt>
    <dgm:pt modelId="{922DD4D0-F881-428F-8FFA-48631F6FDF47}" type="pres">
      <dgm:prSet presAssocID="{4E3D3AE6-4B55-4677-AAA7-DBB793A90A2D}" presName="rootComposite" presStyleCnt="0"/>
      <dgm:spPr/>
    </dgm:pt>
    <dgm:pt modelId="{3B7C23E5-49F5-4C4C-8946-4991B2CDDAE0}" type="pres">
      <dgm:prSet presAssocID="{4E3D3AE6-4B55-4677-AAA7-DBB793A90A2D}" presName="rootText" presStyleLbl="node1" presStyleIdx="0" presStyleCnt="6"/>
      <dgm:spPr/>
    </dgm:pt>
    <dgm:pt modelId="{B83AD780-A66D-4A14-A9EF-2832347FE85D}" type="pres">
      <dgm:prSet presAssocID="{4E3D3AE6-4B55-4677-AAA7-DBB793A90A2D}" presName="rootConnector" presStyleLbl="node1" presStyleIdx="0" presStyleCnt="6"/>
      <dgm:spPr/>
    </dgm:pt>
    <dgm:pt modelId="{EE6B91C6-FF17-4DB4-BE54-EC7ECF4FAAA4}" type="pres">
      <dgm:prSet presAssocID="{4E3D3AE6-4B55-4677-AAA7-DBB793A90A2D}" presName="childShape" presStyleCnt="0"/>
      <dgm:spPr/>
    </dgm:pt>
    <dgm:pt modelId="{4D467FF4-08ED-4EC3-993B-E9552725050F}" type="pres">
      <dgm:prSet presAssocID="{C13FF60C-BD94-4AF0-9A89-7414E27B95A9}" presName="Name13" presStyleLbl="parChTrans1D2" presStyleIdx="0" presStyleCnt="12"/>
      <dgm:spPr/>
    </dgm:pt>
    <dgm:pt modelId="{06C6056D-B124-41FB-95FC-7CDBC01DCEFB}" type="pres">
      <dgm:prSet presAssocID="{879E0B41-CEF9-41F9-A14A-458FFD905A4B}" presName="childText" presStyleLbl="bgAcc1" presStyleIdx="0" presStyleCnt="12">
        <dgm:presLayoutVars>
          <dgm:bulletEnabled val="1"/>
        </dgm:presLayoutVars>
      </dgm:prSet>
      <dgm:spPr/>
    </dgm:pt>
    <dgm:pt modelId="{F0EA10D3-45FE-4782-BCD2-07D93C4AAE70}" type="pres">
      <dgm:prSet presAssocID="{C8777674-2FCF-4F45-B8E3-BC78EF1BF97B}" presName="Name13" presStyleLbl="parChTrans1D2" presStyleIdx="1" presStyleCnt="12"/>
      <dgm:spPr/>
    </dgm:pt>
    <dgm:pt modelId="{AD7D65C7-3BD9-4E0C-9C67-F689251FDC71}" type="pres">
      <dgm:prSet presAssocID="{8A352AE7-EF6D-4B2B-ABFD-6ED4F047F7C8}" presName="childText" presStyleLbl="bgAcc1" presStyleIdx="1" presStyleCnt="12">
        <dgm:presLayoutVars>
          <dgm:bulletEnabled val="1"/>
        </dgm:presLayoutVars>
      </dgm:prSet>
      <dgm:spPr/>
    </dgm:pt>
    <dgm:pt modelId="{15206BC1-CFBC-4141-8675-4AEBB538CB06}" type="pres">
      <dgm:prSet presAssocID="{73E8AB38-1E55-4390-BBC2-6FC60E2EDB1D}" presName="root" presStyleCnt="0"/>
      <dgm:spPr/>
    </dgm:pt>
    <dgm:pt modelId="{7875A8F7-D025-424F-AB1C-2DA2A4048E00}" type="pres">
      <dgm:prSet presAssocID="{73E8AB38-1E55-4390-BBC2-6FC60E2EDB1D}" presName="rootComposite" presStyleCnt="0"/>
      <dgm:spPr/>
    </dgm:pt>
    <dgm:pt modelId="{77247906-E077-4426-A109-B3D4896669F6}" type="pres">
      <dgm:prSet presAssocID="{73E8AB38-1E55-4390-BBC2-6FC60E2EDB1D}" presName="rootText" presStyleLbl="node1" presStyleIdx="1" presStyleCnt="6"/>
      <dgm:spPr/>
    </dgm:pt>
    <dgm:pt modelId="{C24461CD-2550-4565-9F1F-DE0A61F7F8DE}" type="pres">
      <dgm:prSet presAssocID="{73E8AB38-1E55-4390-BBC2-6FC60E2EDB1D}" presName="rootConnector" presStyleLbl="node1" presStyleIdx="1" presStyleCnt="6"/>
      <dgm:spPr/>
    </dgm:pt>
    <dgm:pt modelId="{EE817C43-EA75-41B1-8345-9FC2303FB127}" type="pres">
      <dgm:prSet presAssocID="{73E8AB38-1E55-4390-BBC2-6FC60E2EDB1D}" presName="childShape" presStyleCnt="0"/>
      <dgm:spPr/>
    </dgm:pt>
    <dgm:pt modelId="{2975C407-3700-4DA8-8CDB-FDABDE34914E}" type="pres">
      <dgm:prSet presAssocID="{03C1D972-EBFD-45BC-AEE8-9BDE386A1A20}" presName="Name13" presStyleLbl="parChTrans1D2" presStyleIdx="2" presStyleCnt="12"/>
      <dgm:spPr/>
    </dgm:pt>
    <dgm:pt modelId="{C9DAFDDC-5EB8-46E9-9F82-5BEDDA197F81}" type="pres">
      <dgm:prSet presAssocID="{422AA7E8-AC55-4467-84F8-3AD9C72469B5}" presName="childText" presStyleLbl="bgAcc1" presStyleIdx="2" presStyleCnt="12">
        <dgm:presLayoutVars>
          <dgm:bulletEnabled val="1"/>
        </dgm:presLayoutVars>
      </dgm:prSet>
      <dgm:spPr/>
    </dgm:pt>
    <dgm:pt modelId="{A43943BD-CD32-4DD0-BEAB-E72745FD22A0}" type="pres">
      <dgm:prSet presAssocID="{ACCA2462-4815-4D03-822B-0DC6F58CE5B8}" presName="Name13" presStyleLbl="parChTrans1D2" presStyleIdx="3" presStyleCnt="12"/>
      <dgm:spPr/>
    </dgm:pt>
    <dgm:pt modelId="{6E6C4F1E-2D77-4283-B8B4-126B177A4935}" type="pres">
      <dgm:prSet presAssocID="{9BD880E1-E5B0-446D-9FFE-29210332D69D}" presName="childText" presStyleLbl="bgAcc1" presStyleIdx="3" presStyleCnt="12">
        <dgm:presLayoutVars>
          <dgm:bulletEnabled val="1"/>
        </dgm:presLayoutVars>
      </dgm:prSet>
      <dgm:spPr/>
    </dgm:pt>
    <dgm:pt modelId="{FBF1CEC1-A2D8-45F4-8FFB-11DBB5C4EBA7}" type="pres">
      <dgm:prSet presAssocID="{0512261A-F433-438A-93D8-F26AB8A398A7}" presName="root" presStyleCnt="0"/>
      <dgm:spPr/>
    </dgm:pt>
    <dgm:pt modelId="{27E24347-987B-440A-89D6-837C9E4FC1C4}" type="pres">
      <dgm:prSet presAssocID="{0512261A-F433-438A-93D8-F26AB8A398A7}" presName="rootComposite" presStyleCnt="0"/>
      <dgm:spPr/>
    </dgm:pt>
    <dgm:pt modelId="{A63D1F59-C4BA-49E3-9662-706D62031409}" type="pres">
      <dgm:prSet presAssocID="{0512261A-F433-438A-93D8-F26AB8A398A7}" presName="rootText" presStyleLbl="node1" presStyleIdx="2" presStyleCnt="6"/>
      <dgm:spPr/>
    </dgm:pt>
    <dgm:pt modelId="{9D8F86FF-A942-42B7-82E4-000880394F78}" type="pres">
      <dgm:prSet presAssocID="{0512261A-F433-438A-93D8-F26AB8A398A7}" presName="rootConnector" presStyleLbl="node1" presStyleIdx="2" presStyleCnt="6"/>
      <dgm:spPr/>
    </dgm:pt>
    <dgm:pt modelId="{72466082-629F-471C-A78E-40D33A9F3BB0}" type="pres">
      <dgm:prSet presAssocID="{0512261A-F433-438A-93D8-F26AB8A398A7}" presName="childShape" presStyleCnt="0"/>
      <dgm:spPr/>
    </dgm:pt>
    <dgm:pt modelId="{08E500F6-5050-448B-A573-FF1A68BB78C5}" type="pres">
      <dgm:prSet presAssocID="{F8242738-1DE8-44A2-A272-C41C58A216B5}" presName="Name13" presStyleLbl="parChTrans1D2" presStyleIdx="4" presStyleCnt="12"/>
      <dgm:spPr/>
    </dgm:pt>
    <dgm:pt modelId="{711EACF0-A885-437F-8E8F-EF14A5D3CAC5}" type="pres">
      <dgm:prSet presAssocID="{2C207BC9-58F5-4869-BBF4-6744CDC787D8}" presName="childText" presStyleLbl="bgAcc1" presStyleIdx="4" presStyleCnt="12">
        <dgm:presLayoutVars>
          <dgm:bulletEnabled val="1"/>
        </dgm:presLayoutVars>
      </dgm:prSet>
      <dgm:spPr/>
    </dgm:pt>
    <dgm:pt modelId="{70523B57-4311-4629-9A09-3DAA565C2A61}" type="pres">
      <dgm:prSet presAssocID="{8F9B481F-603B-4D9C-BA8E-460D0A9A4B8D}" presName="Name13" presStyleLbl="parChTrans1D2" presStyleIdx="5" presStyleCnt="12"/>
      <dgm:spPr/>
    </dgm:pt>
    <dgm:pt modelId="{04F3D114-43DB-4D74-9431-03B02AB6D971}" type="pres">
      <dgm:prSet presAssocID="{EAF4A874-F32C-45AF-B43A-B93D8003FD2F}" presName="childText" presStyleLbl="bgAcc1" presStyleIdx="5" presStyleCnt="12">
        <dgm:presLayoutVars>
          <dgm:bulletEnabled val="1"/>
        </dgm:presLayoutVars>
      </dgm:prSet>
      <dgm:spPr/>
    </dgm:pt>
    <dgm:pt modelId="{5D05B093-8921-4A2F-9A04-9ACF391E10F2}" type="pres">
      <dgm:prSet presAssocID="{D2364BEE-B9D0-48EC-8F07-949EE2E96BF4}" presName="root" presStyleCnt="0"/>
      <dgm:spPr/>
    </dgm:pt>
    <dgm:pt modelId="{37877C32-74ED-4519-AE95-277297BD3FF5}" type="pres">
      <dgm:prSet presAssocID="{D2364BEE-B9D0-48EC-8F07-949EE2E96BF4}" presName="rootComposite" presStyleCnt="0"/>
      <dgm:spPr/>
    </dgm:pt>
    <dgm:pt modelId="{85C4F7D6-E5CC-4716-A956-FB7B454297C7}" type="pres">
      <dgm:prSet presAssocID="{D2364BEE-B9D0-48EC-8F07-949EE2E96BF4}" presName="rootText" presStyleLbl="node1" presStyleIdx="3" presStyleCnt="6"/>
      <dgm:spPr/>
    </dgm:pt>
    <dgm:pt modelId="{5C3D156F-343C-4E2B-B131-D87412200A1E}" type="pres">
      <dgm:prSet presAssocID="{D2364BEE-B9D0-48EC-8F07-949EE2E96BF4}" presName="rootConnector" presStyleLbl="node1" presStyleIdx="3" presStyleCnt="6"/>
      <dgm:spPr/>
    </dgm:pt>
    <dgm:pt modelId="{802B70D3-035A-482B-B2A3-A5BBA9CC8CE5}" type="pres">
      <dgm:prSet presAssocID="{D2364BEE-B9D0-48EC-8F07-949EE2E96BF4}" presName="childShape" presStyleCnt="0"/>
      <dgm:spPr/>
    </dgm:pt>
    <dgm:pt modelId="{F3C1951D-38B4-41FB-924C-3A8D2559A044}" type="pres">
      <dgm:prSet presAssocID="{797139B0-F77E-469C-896F-11FE2DAF3B74}" presName="Name13" presStyleLbl="parChTrans1D2" presStyleIdx="6" presStyleCnt="12"/>
      <dgm:spPr/>
    </dgm:pt>
    <dgm:pt modelId="{780E7761-CC73-46B6-8557-F7B7503B6E45}" type="pres">
      <dgm:prSet presAssocID="{3A8D8ACC-75A4-4628-AB0A-3ED730ECD02B}" presName="childText" presStyleLbl="bgAcc1" presStyleIdx="6" presStyleCnt="12">
        <dgm:presLayoutVars>
          <dgm:bulletEnabled val="1"/>
        </dgm:presLayoutVars>
      </dgm:prSet>
      <dgm:spPr/>
    </dgm:pt>
    <dgm:pt modelId="{D8D5DC7D-1D42-4C62-9901-000550D3DB13}" type="pres">
      <dgm:prSet presAssocID="{0EFF86ED-BF55-4A80-BEC7-5DA6F2C6F436}" presName="Name13" presStyleLbl="parChTrans1D2" presStyleIdx="7" presStyleCnt="12"/>
      <dgm:spPr/>
    </dgm:pt>
    <dgm:pt modelId="{5E7FCCCA-E405-41C9-AB82-CF9E78C86FDF}" type="pres">
      <dgm:prSet presAssocID="{3B465C3C-A68B-41CC-A6D9-475DF9A202F0}" presName="childText" presStyleLbl="bgAcc1" presStyleIdx="7" presStyleCnt="12">
        <dgm:presLayoutVars>
          <dgm:bulletEnabled val="1"/>
        </dgm:presLayoutVars>
      </dgm:prSet>
      <dgm:spPr/>
    </dgm:pt>
    <dgm:pt modelId="{16DE2DE9-A4C7-4B8B-951C-B7BA78AC4151}" type="pres">
      <dgm:prSet presAssocID="{4DE6919D-1C90-4960-A5BA-84114B7D2DFC}" presName="root" presStyleCnt="0"/>
      <dgm:spPr/>
    </dgm:pt>
    <dgm:pt modelId="{5E79F967-A993-4ED8-928D-B0BB9B3566AD}" type="pres">
      <dgm:prSet presAssocID="{4DE6919D-1C90-4960-A5BA-84114B7D2DFC}" presName="rootComposite" presStyleCnt="0"/>
      <dgm:spPr/>
    </dgm:pt>
    <dgm:pt modelId="{D1355067-7D5E-4A9B-BFA9-E40ED4526494}" type="pres">
      <dgm:prSet presAssocID="{4DE6919D-1C90-4960-A5BA-84114B7D2DFC}" presName="rootText" presStyleLbl="node1" presStyleIdx="4" presStyleCnt="6"/>
      <dgm:spPr/>
    </dgm:pt>
    <dgm:pt modelId="{21CC808D-055A-49E6-8609-87516C43AD8C}" type="pres">
      <dgm:prSet presAssocID="{4DE6919D-1C90-4960-A5BA-84114B7D2DFC}" presName="rootConnector" presStyleLbl="node1" presStyleIdx="4" presStyleCnt="6"/>
      <dgm:spPr/>
    </dgm:pt>
    <dgm:pt modelId="{D4DA0783-A6A4-4F52-9C90-DDADE43D1152}" type="pres">
      <dgm:prSet presAssocID="{4DE6919D-1C90-4960-A5BA-84114B7D2DFC}" presName="childShape" presStyleCnt="0"/>
      <dgm:spPr/>
    </dgm:pt>
    <dgm:pt modelId="{109E0A27-BE94-407A-A57D-27E9E5FB7AEA}" type="pres">
      <dgm:prSet presAssocID="{1A44BABC-A2EC-4761-A801-299961018FFD}" presName="Name13" presStyleLbl="parChTrans1D2" presStyleIdx="8" presStyleCnt="12"/>
      <dgm:spPr/>
    </dgm:pt>
    <dgm:pt modelId="{EAFCD9B9-65DB-4B11-A81F-08DC723733CF}" type="pres">
      <dgm:prSet presAssocID="{2D6DEC3A-9674-43C5-A881-5204D6C47CD2}" presName="childText" presStyleLbl="bgAcc1" presStyleIdx="8" presStyleCnt="12">
        <dgm:presLayoutVars>
          <dgm:bulletEnabled val="1"/>
        </dgm:presLayoutVars>
      </dgm:prSet>
      <dgm:spPr/>
    </dgm:pt>
    <dgm:pt modelId="{317D10D1-7265-44CA-B591-95C80B5DB1CC}" type="pres">
      <dgm:prSet presAssocID="{FCF72AD4-CAA4-4FCE-B45C-799077824606}" presName="Name13" presStyleLbl="parChTrans1D2" presStyleIdx="9" presStyleCnt="12"/>
      <dgm:spPr/>
    </dgm:pt>
    <dgm:pt modelId="{EB9AECC3-C5E9-4924-9A34-5DCA7413C57D}" type="pres">
      <dgm:prSet presAssocID="{455A46FB-C2E5-4694-B97E-6D83169EA36C}" presName="childText" presStyleLbl="bgAcc1" presStyleIdx="9" presStyleCnt="12">
        <dgm:presLayoutVars>
          <dgm:bulletEnabled val="1"/>
        </dgm:presLayoutVars>
      </dgm:prSet>
      <dgm:spPr/>
    </dgm:pt>
    <dgm:pt modelId="{E95E7DC7-5888-48ED-9B3E-9CE3B3FEF6DE}" type="pres">
      <dgm:prSet presAssocID="{F470501D-4A0D-4AF2-9C63-5AB706349490}" presName="root" presStyleCnt="0"/>
      <dgm:spPr/>
    </dgm:pt>
    <dgm:pt modelId="{F8C55C1B-65A6-4C65-B8E9-81D167F06B3E}" type="pres">
      <dgm:prSet presAssocID="{F470501D-4A0D-4AF2-9C63-5AB706349490}" presName="rootComposite" presStyleCnt="0"/>
      <dgm:spPr/>
    </dgm:pt>
    <dgm:pt modelId="{5E6C9F5D-0973-4F4A-B6B1-6BB33B3CA410}" type="pres">
      <dgm:prSet presAssocID="{F470501D-4A0D-4AF2-9C63-5AB706349490}" presName="rootText" presStyleLbl="node1" presStyleIdx="5" presStyleCnt="6"/>
      <dgm:spPr/>
    </dgm:pt>
    <dgm:pt modelId="{00B4D0F6-03C7-45D6-AF5B-54302AEC451B}" type="pres">
      <dgm:prSet presAssocID="{F470501D-4A0D-4AF2-9C63-5AB706349490}" presName="rootConnector" presStyleLbl="node1" presStyleIdx="5" presStyleCnt="6"/>
      <dgm:spPr/>
    </dgm:pt>
    <dgm:pt modelId="{3BC1BA2A-A012-4B1F-A66D-1BD090A50877}" type="pres">
      <dgm:prSet presAssocID="{F470501D-4A0D-4AF2-9C63-5AB706349490}" presName="childShape" presStyleCnt="0"/>
      <dgm:spPr/>
    </dgm:pt>
    <dgm:pt modelId="{A3C850E4-BD6C-4955-9F67-0953A55CCFFB}" type="pres">
      <dgm:prSet presAssocID="{B9EC17C1-7071-4890-9DAE-1D0D12C28D0D}" presName="Name13" presStyleLbl="parChTrans1D2" presStyleIdx="10" presStyleCnt="12"/>
      <dgm:spPr/>
    </dgm:pt>
    <dgm:pt modelId="{B7C80E22-8DFC-45DE-A4CE-3A1CFEF70B1B}" type="pres">
      <dgm:prSet presAssocID="{5C2DEE60-48B8-4C8A-9CA4-1CB23017E08C}" presName="childText" presStyleLbl="bgAcc1" presStyleIdx="10" presStyleCnt="12">
        <dgm:presLayoutVars>
          <dgm:bulletEnabled val="1"/>
        </dgm:presLayoutVars>
      </dgm:prSet>
      <dgm:spPr/>
    </dgm:pt>
    <dgm:pt modelId="{02E68BB7-4C02-4F6D-93C6-158D3B15F8F7}" type="pres">
      <dgm:prSet presAssocID="{5E3E2C9F-CBA8-49EF-9589-EF336F33437E}" presName="Name13" presStyleLbl="parChTrans1D2" presStyleIdx="11" presStyleCnt="12"/>
      <dgm:spPr/>
    </dgm:pt>
    <dgm:pt modelId="{96B96700-3862-4EA8-8E0E-DE48795A4C02}" type="pres">
      <dgm:prSet presAssocID="{1A0AFF73-5B69-494F-B8CF-0263E61B7B03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AA17600D-B4EB-434F-ABFC-0BAEB6771CF9}" type="presOf" srcId="{797139B0-F77E-469C-896F-11FE2DAF3B74}" destId="{F3C1951D-38B4-41FB-924C-3A8D2559A044}" srcOrd="0" destOrd="0" presId="urn:microsoft.com/office/officeart/2005/8/layout/hierarchy3"/>
    <dgm:cxn modelId="{3E9CE00E-E125-461F-AA80-717518AA0D0D}" type="presOf" srcId="{C13FF60C-BD94-4AF0-9A89-7414E27B95A9}" destId="{4D467FF4-08ED-4EC3-993B-E9552725050F}" srcOrd="0" destOrd="0" presId="urn:microsoft.com/office/officeart/2005/8/layout/hierarchy3"/>
    <dgm:cxn modelId="{B4A9B611-6E7B-4A90-9C1B-C348A4A41474}" type="presOf" srcId="{4DE6919D-1C90-4960-A5BA-84114B7D2DFC}" destId="{21CC808D-055A-49E6-8609-87516C43AD8C}" srcOrd="1" destOrd="0" presId="urn:microsoft.com/office/officeart/2005/8/layout/hierarchy3"/>
    <dgm:cxn modelId="{98855E19-8F9B-4184-B1F4-F9D12D3C4057}" type="presOf" srcId="{9BD880E1-E5B0-446D-9FFE-29210332D69D}" destId="{6E6C4F1E-2D77-4283-B8B4-126B177A4935}" srcOrd="0" destOrd="0" presId="urn:microsoft.com/office/officeart/2005/8/layout/hierarchy3"/>
    <dgm:cxn modelId="{42C97419-0139-443F-94D0-B28B28A7C9E6}" type="presOf" srcId="{F8242738-1DE8-44A2-A272-C41C58A216B5}" destId="{08E500F6-5050-448B-A573-FF1A68BB78C5}" srcOrd="0" destOrd="0" presId="urn:microsoft.com/office/officeart/2005/8/layout/hierarchy3"/>
    <dgm:cxn modelId="{6F2FA01C-DABA-49E7-A2E9-40E11253519A}" type="presOf" srcId="{2D6DEC3A-9674-43C5-A881-5204D6C47CD2}" destId="{EAFCD9B9-65DB-4B11-A81F-08DC723733CF}" srcOrd="0" destOrd="0" presId="urn:microsoft.com/office/officeart/2005/8/layout/hierarchy3"/>
    <dgm:cxn modelId="{0228C21E-94DE-449C-8E17-373A397CD6CE}" type="presOf" srcId="{3A8D8ACC-75A4-4628-AB0A-3ED730ECD02B}" destId="{780E7761-CC73-46B6-8557-F7B7503B6E45}" srcOrd="0" destOrd="0" presId="urn:microsoft.com/office/officeart/2005/8/layout/hierarchy3"/>
    <dgm:cxn modelId="{3BA7991F-33E9-4C72-AD2B-A1D0C7F1A562}" type="presOf" srcId="{3B465C3C-A68B-41CC-A6D9-475DF9A202F0}" destId="{5E7FCCCA-E405-41C9-AB82-CF9E78C86FDF}" srcOrd="0" destOrd="0" presId="urn:microsoft.com/office/officeart/2005/8/layout/hierarchy3"/>
    <dgm:cxn modelId="{7F012122-1092-46E2-9BB9-84F3849C48B2}" srcId="{73E8AB38-1E55-4390-BBC2-6FC60E2EDB1D}" destId="{422AA7E8-AC55-4467-84F8-3AD9C72469B5}" srcOrd="0" destOrd="0" parTransId="{03C1D972-EBFD-45BC-AEE8-9BDE386A1A20}" sibTransId="{A233D058-DC10-4BE3-961C-123D13E47323}"/>
    <dgm:cxn modelId="{A662EC27-2343-4369-8AB2-DC51765ADB1F}" type="presOf" srcId="{1A0AFF73-5B69-494F-B8CF-0263E61B7B03}" destId="{96B96700-3862-4EA8-8E0E-DE48795A4C02}" srcOrd="0" destOrd="0" presId="urn:microsoft.com/office/officeart/2005/8/layout/hierarchy3"/>
    <dgm:cxn modelId="{38BD5F3E-36B9-4D3E-B06B-953A471C9170}" srcId="{E2C7A335-89B7-42F4-A963-EFE166DBDD98}" destId="{F470501D-4A0D-4AF2-9C63-5AB706349490}" srcOrd="5" destOrd="0" parTransId="{B4060139-9CD9-48DE-AA5F-4E9013B9A6C0}" sibTransId="{9F4E0556-84C6-46AC-B28B-905881F896DA}"/>
    <dgm:cxn modelId="{F418EE3F-5857-4263-AD30-42BDABBA8B03}" type="presOf" srcId="{8A352AE7-EF6D-4B2B-ABFD-6ED4F047F7C8}" destId="{AD7D65C7-3BD9-4E0C-9C67-F689251FDC71}" srcOrd="0" destOrd="0" presId="urn:microsoft.com/office/officeart/2005/8/layout/hierarchy3"/>
    <dgm:cxn modelId="{45D5F45B-835A-431F-8192-604775938C24}" type="presOf" srcId="{4DE6919D-1C90-4960-A5BA-84114B7D2DFC}" destId="{D1355067-7D5E-4A9B-BFA9-E40ED4526494}" srcOrd="0" destOrd="0" presId="urn:microsoft.com/office/officeart/2005/8/layout/hierarchy3"/>
    <dgm:cxn modelId="{B706B260-F6F1-4ACF-9731-16C36BD16A2B}" srcId="{4DE6919D-1C90-4960-A5BA-84114B7D2DFC}" destId="{455A46FB-C2E5-4694-B97E-6D83169EA36C}" srcOrd="1" destOrd="0" parTransId="{FCF72AD4-CAA4-4FCE-B45C-799077824606}" sibTransId="{DEE18241-773D-49BA-8B6D-6FBE088CDA6A}"/>
    <dgm:cxn modelId="{DC20F641-91A5-4BAB-89A2-05BE50FA9C0C}" type="presOf" srcId="{C8777674-2FCF-4F45-B8E3-BC78EF1BF97B}" destId="{F0EA10D3-45FE-4782-BCD2-07D93C4AAE70}" srcOrd="0" destOrd="0" presId="urn:microsoft.com/office/officeart/2005/8/layout/hierarchy3"/>
    <dgm:cxn modelId="{C685FF43-F042-4365-A5D8-8CEB3DB6426B}" type="presOf" srcId="{E2C7A335-89B7-42F4-A963-EFE166DBDD98}" destId="{02A8B0CA-B0DB-4C91-808E-0909A117DFB4}" srcOrd="0" destOrd="0" presId="urn:microsoft.com/office/officeart/2005/8/layout/hierarchy3"/>
    <dgm:cxn modelId="{854B4065-5AFF-443F-AD71-8687B30227D7}" type="presOf" srcId="{D2364BEE-B9D0-48EC-8F07-949EE2E96BF4}" destId="{5C3D156F-343C-4E2B-B131-D87412200A1E}" srcOrd="1" destOrd="0" presId="urn:microsoft.com/office/officeart/2005/8/layout/hierarchy3"/>
    <dgm:cxn modelId="{6E54FB47-50C6-4F9B-8381-CA7724ED08F5}" srcId="{0512261A-F433-438A-93D8-F26AB8A398A7}" destId="{2C207BC9-58F5-4869-BBF4-6744CDC787D8}" srcOrd="0" destOrd="0" parTransId="{F8242738-1DE8-44A2-A272-C41C58A216B5}" sibTransId="{9D79757A-EECF-4379-ACA8-74AA27372687}"/>
    <dgm:cxn modelId="{6E5F7550-0476-4D29-BA5A-836BB528A8BB}" type="presOf" srcId="{B9EC17C1-7071-4890-9DAE-1D0D12C28D0D}" destId="{A3C850E4-BD6C-4955-9F67-0953A55CCFFB}" srcOrd="0" destOrd="0" presId="urn:microsoft.com/office/officeart/2005/8/layout/hierarchy3"/>
    <dgm:cxn modelId="{C05A0976-A9C9-48D9-9CAB-8FBE3CBFAC08}" type="presOf" srcId="{FCF72AD4-CAA4-4FCE-B45C-799077824606}" destId="{317D10D1-7265-44CA-B591-95C80B5DB1CC}" srcOrd="0" destOrd="0" presId="urn:microsoft.com/office/officeart/2005/8/layout/hierarchy3"/>
    <dgm:cxn modelId="{886EBE78-4F3C-4170-8C31-5739CBA3609D}" type="presOf" srcId="{5C2DEE60-48B8-4C8A-9CA4-1CB23017E08C}" destId="{B7C80E22-8DFC-45DE-A4CE-3A1CFEF70B1B}" srcOrd="0" destOrd="0" presId="urn:microsoft.com/office/officeart/2005/8/layout/hierarchy3"/>
    <dgm:cxn modelId="{FB4DF47B-4091-4DDA-B35B-7E2BA602D8D9}" type="presOf" srcId="{73E8AB38-1E55-4390-BBC2-6FC60E2EDB1D}" destId="{77247906-E077-4426-A109-B3D4896669F6}" srcOrd="0" destOrd="0" presId="urn:microsoft.com/office/officeart/2005/8/layout/hierarchy3"/>
    <dgm:cxn modelId="{F75CEC7D-CEB2-4ACA-B820-EDCB508DC08F}" type="presOf" srcId="{ACCA2462-4815-4D03-822B-0DC6F58CE5B8}" destId="{A43943BD-CD32-4DD0-BEAB-E72745FD22A0}" srcOrd="0" destOrd="0" presId="urn:microsoft.com/office/officeart/2005/8/layout/hierarchy3"/>
    <dgm:cxn modelId="{41FFB28A-9F6B-4D4E-BAB8-2941F7C004CA}" srcId="{F470501D-4A0D-4AF2-9C63-5AB706349490}" destId="{5C2DEE60-48B8-4C8A-9CA4-1CB23017E08C}" srcOrd="0" destOrd="0" parTransId="{B9EC17C1-7071-4890-9DAE-1D0D12C28D0D}" sibTransId="{95D9FF57-B1A7-4BEB-ABFE-6BA62ECCACC6}"/>
    <dgm:cxn modelId="{523FE28A-3586-4BA9-B9F3-91CC535F2022}" srcId="{E2C7A335-89B7-42F4-A963-EFE166DBDD98}" destId="{4DE6919D-1C90-4960-A5BA-84114B7D2DFC}" srcOrd="4" destOrd="0" parTransId="{01503A5E-621B-43CE-9E8F-2F40B62E33BC}" sibTransId="{4E78A84A-6490-4A85-8B1F-06CA064D6B3C}"/>
    <dgm:cxn modelId="{6899038B-821C-455B-9CFB-3C9004D57A66}" type="presOf" srcId="{03C1D972-EBFD-45BC-AEE8-9BDE386A1A20}" destId="{2975C407-3700-4DA8-8CDB-FDABDE34914E}" srcOrd="0" destOrd="0" presId="urn:microsoft.com/office/officeart/2005/8/layout/hierarchy3"/>
    <dgm:cxn modelId="{8BC08D8E-CE46-4DE8-934B-8597DB847898}" type="presOf" srcId="{2C207BC9-58F5-4869-BBF4-6744CDC787D8}" destId="{711EACF0-A885-437F-8E8F-EF14A5D3CAC5}" srcOrd="0" destOrd="0" presId="urn:microsoft.com/office/officeart/2005/8/layout/hierarchy3"/>
    <dgm:cxn modelId="{43152A93-A43A-46EA-8069-2C4F1B37289A}" type="presOf" srcId="{0512261A-F433-438A-93D8-F26AB8A398A7}" destId="{9D8F86FF-A942-42B7-82E4-000880394F78}" srcOrd="1" destOrd="0" presId="urn:microsoft.com/office/officeart/2005/8/layout/hierarchy3"/>
    <dgm:cxn modelId="{D6D6B794-AE68-4FBA-8AAC-3F9CD16DA110}" srcId="{E2C7A335-89B7-42F4-A963-EFE166DBDD98}" destId="{4E3D3AE6-4B55-4677-AAA7-DBB793A90A2D}" srcOrd="0" destOrd="0" parTransId="{A5892E83-FDF3-4B85-9EC3-6C5551AD38A9}" sibTransId="{A4854251-804C-406F-9BA9-5D8678A02A4B}"/>
    <dgm:cxn modelId="{A702EF94-3E01-4F91-A94D-DD88670F4164}" srcId="{E2C7A335-89B7-42F4-A963-EFE166DBDD98}" destId="{D2364BEE-B9D0-48EC-8F07-949EE2E96BF4}" srcOrd="3" destOrd="0" parTransId="{7D65AC32-2088-4C8E-83A9-7793CD1F81EC}" sibTransId="{6D856590-C139-4C70-8413-9DD4F6A080FC}"/>
    <dgm:cxn modelId="{59F5E2A2-BB8E-470D-8B4D-09F25FFC46F2}" srcId="{73E8AB38-1E55-4390-BBC2-6FC60E2EDB1D}" destId="{9BD880E1-E5B0-446D-9FFE-29210332D69D}" srcOrd="1" destOrd="0" parTransId="{ACCA2462-4815-4D03-822B-0DC6F58CE5B8}" sibTransId="{E255278A-1EC5-4FCA-8FAF-0EB9E419F26C}"/>
    <dgm:cxn modelId="{A25DF3A2-C833-4D7F-AEBA-F1039E406A41}" type="presOf" srcId="{455A46FB-C2E5-4694-B97E-6D83169EA36C}" destId="{EB9AECC3-C5E9-4924-9A34-5DCA7413C57D}" srcOrd="0" destOrd="0" presId="urn:microsoft.com/office/officeart/2005/8/layout/hierarchy3"/>
    <dgm:cxn modelId="{054458A6-1AEB-4021-A697-FB76677A8A1F}" type="presOf" srcId="{422AA7E8-AC55-4467-84F8-3AD9C72469B5}" destId="{C9DAFDDC-5EB8-46E9-9F82-5BEDDA197F81}" srcOrd="0" destOrd="0" presId="urn:microsoft.com/office/officeart/2005/8/layout/hierarchy3"/>
    <dgm:cxn modelId="{421247A9-B74A-4226-BDFE-DC3C930FB4C9}" type="presOf" srcId="{0512261A-F433-438A-93D8-F26AB8A398A7}" destId="{A63D1F59-C4BA-49E3-9662-706D62031409}" srcOrd="0" destOrd="0" presId="urn:microsoft.com/office/officeart/2005/8/layout/hierarchy3"/>
    <dgm:cxn modelId="{D950CDAC-20B0-4021-926E-1B2420C80C6A}" type="presOf" srcId="{D2364BEE-B9D0-48EC-8F07-949EE2E96BF4}" destId="{85C4F7D6-E5CC-4716-A956-FB7B454297C7}" srcOrd="0" destOrd="0" presId="urn:microsoft.com/office/officeart/2005/8/layout/hierarchy3"/>
    <dgm:cxn modelId="{790C48B3-1C96-4EC3-A3C6-BCD507E085BA}" type="presOf" srcId="{F470501D-4A0D-4AF2-9C63-5AB706349490}" destId="{00B4D0F6-03C7-45D6-AF5B-54302AEC451B}" srcOrd="1" destOrd="0" presId="urn:microsoft.com/office/officeart/2005/8/layout/hierarchy3"/>
    <dgm:cxn modelId="{53AD0FB4-DCD0-4F4A-A07B-B5E9B79606A9}" type="presOf" srcId="{879E0B41-CEF9-41F9-A14A-458FFD905A4B}" destId="{06C6056D-B124-41FB-95FC-7CDBC01DCEFB}" srcOrd="0" destOrd="0" presId="urn:microsoft.com/office/officeart/2005/8/layout/hierarchy3"/>
    <dgm:cxn modelId="{D76A71B4-80A3-4E7E-B105-E5E58D3E2D2F}" srcId="{D2364BEE-B9D0-48EC-8F07-949EE2E96BF4}" destId="{3B465C3C-A68B-41CC-A6D9-475DF9A202F0}" srcOrd="1" destOrd="0" parTransId="{0EFF86ED-BF55-4A80-BEC7-5DA6F2C6F436}" sibTransId="{EE293651-922C-4509-97A6-A306C0D63857}"/>
    <dgm:cxn modelId="{F2CCC7BF-ABDA-4421-A99F-9F63C2759673}" type="presOf" srcId="{0EFF86ED-BF55-4A80-BEC7-5DA6F2C6F436}" destId="{D8D5DC7D-1D42-4C62-9901-000550D3DB13}" srcOrd="0" destOrd="0" presId="urn:microsoft.com/office/officeart/2005/8/layout/hierarchy3"/>
    <dgm:cxn modelId="{4F93F1BF-E6FF-4A97-A079-BB8280D0B712}" srcId="{E2C7A335-89B7-42F4-A963-EFE166DBDD98}" destId="{73E8AB38-1E55-4390-BBC2-6FC60E2EDB1D}" srcOrd="1" destOrd="0" parTransId="{D01A10F8-48A5-4EA9-B466-94EA3D42680C}" sibTransId="{7909A138-0865-4923-8D58-227E14EC5B81}"/>
    <dgm:cxn modelId="{6720F0C0-5A05-47A8-97B8-9C1652814351}" type="presOf" srcId="{F470501D-4A0D-4AF2-9C63-5AB706349490}" destId="{5E6C9F5D-0973-4F4A-B6B1-6BB33B3CA410}" srcOrd="0" destOrd="0" presId="urn:microsoft.com/office/officeart/2005/8/layout/hierarchy3"/>
    <dgm:cxn modelId="{153155C6-7F03-44C3-AADC-3EC67EBA98B3}" srcId="{F470501D-4A0D-4AF2-9C63-5AB706349490}" destId="{1A0AFF73-5B69-494F-B8CF-0263E61B7B03}" srcOrd="1" destOrd="0" parTransId="{5E3E2C9F-CBA8-49EF-9589-EF336F33437E}" sibTransId="{59DE249E-84C3-4DD5-A74A-A9CDEA39850D}"/>
    <dgm:cxn modelId="{84CA93C7-BA32-49DB-9832-81EE392C2CF6}" srcId="{E2C7A335-89B7-42F4-A963-EFE166DBDD98}" destId="{0512261A-F433-438A-93D8-F26AB8A398A7}" srcOrd="2" destOrd="0" parTransId="{D554AEE6-3266-4CEB-B6C3-7C68912F0435}" sibTransId="{5A9C96EE-FDF7-4ACD-A19A-34B73EAF4FBA}"/>
    <dgm:cxn modelId="{7D2D03C8-CE3B-4A20-82B9-DC705E82B1A0}" type="presOf" srcId="{EAF4A874-F32C-45AF-B43A-B93D8003FD2F}" destId="{04F3D114-43DB-4D74-9431-03B02AB6D971}" srcOrd="0" destOrd="0" presId="urn:microsoft.com/office/officeart/2005/8/layout/hierarchy3"/>
    <dgm:cxn modelId="{3DDC15CE-C9CE-4649-8E93-7C87B018B36F}" srcId="{4DE6919D-1C90-4960-A5BA-84114B7D2DFC}" destId="{2D6DEC3A-9674-43C5-A881-5204D6C47CD2}" srcOrd="0" destOrd="0" parTransId="{1A44BABC-A2EC-4761-A801-299961018FFD}" sibTransId="{886F225B-A4FC-48BA-AF30-EA93F087AB71}"/>
    <dgm:cxn modelId="{79D11CD5-002C-42CF-B0B0-2BDA417C08D9}" type="presOf" srcId="{73E8AB38-1E55-4390-BBC2-6FC60E2EDB1D}" destId="{C24461CD-2550-4565-9F1F-DE0A61F7F8DE}" srcOrd="1" destOrd="0" presId="urn:microsoft.com/office/officeart/2005/8/layout/hierarchy3"/>
    <dgm:cxn modelId="{3F2371D7-3721-478B-A9A8-06340EAC7065}" type="presOf" srcId="{5E3E2C9F-CBA8-49EF-9589-EF336F33437E}" destId="{02E68BB7-4C02-4F6D-93C6-158D3B15F8F7}" srcOrd="0" destOrd="0" presId="urn:microsoft.com/office/officeart/2005/8/layout/hierarchy3"/>
    <dgm:cxn modelId="{679A02DD-960E-4807-B804-E3EF73F4B122}" type="presOf" srcId="{4E3D3AE6-4B55-4677-AAA7-DBB793A90A2D}" destId="{3B7C23E5-49F5-4C4C-8946-4991B2CDDAE0}" srcOrd="0" destOrd="0" presId="urn:microsoft.com/office/officeart/2005/8/layout/hierarchy3"/>
    <dgm:cxn modelId="{FE048EE5-B156-4E36-829C-171F0D8912BB}" type="presOf" srcId="{1A44BABC-A2EC-4761-A801-299961018FFD}" destId="{109E0A27-BE94-407A-A57D-27E9E5FB7AEA}" srcOrd="0" destOrd="0" presId="urn:microsoft.com/office/officeart/2005/8/layout/hierarchy3"/>
    <dgm:cxn modelId="{6CB44DEC-758E-4611-A5EE-A7267339B27D}" type="presOf" srcId="{4E3D3AE6-4B55-4677-AAA7-DBB793A90A2D}" destId="{B83AD780-A66D-4A14-A9EF-2832347FE85D}" srcOrd="1" destOrd="0" presId="urn:microsoft.com/office/officeart/2005/8/layout/hierarchy3"/>
    <dgm:cxn modelId="{840859F0-93F9-43E5-91CF-E5512D3D6CFB}" srcId="{4E3D3AE6-4B55-4677-AAA7-DBB793A90A2D}" destId="{8A352AE7-EF6D-4B2B-ABFD-6ED4F047F7C8}" srcOrd="1" destOrd="0" parTransId="{C8777674-2FCF-4F45-B8E3-BC78EF1BF97B}" sibTransId="{D899303A-B204-4DC2-9319-7A7159C1CC5B}"/>
    <dgm:cxn modelId="{77F1FCF7-7B2F-41CD-87A1-0AE5417A9052}" srcId="{D2364BEE-B9D0-48EC-8F07-949EE2E96BF4}" destId="{3A8D8ACC-75A4-4628-AB0A-3ED730ECD02B}" srcOrd="0" destOrd="0" parTransId="{797139B0-F77E-469C-896F-11FE2DAF3B74}" sibTransId="{C1FF5B01-E395-487A-AE25-CFF31C68CDBC}"/>
    <dgm:cxn modelId="{A514DDF9-ABD2-4A1B-A7AB-6A97FE33A336}" srcId="{0512261A-F433-438A-93D8-F26AB8A398A7}" destId="{EAF4A874-F32C-45AF-B43A-B93D8003FD2F}" srcOrd="1" destOrd="0" parTransId="{8F9B481F-603B-4D9C-BA8E-460D0A9A4B8D}" sibTransId="{2EC1183C-9A8F-4028-AE37-FFDE08FBF9DF}"/>
    <dgm:cxn modelId="{CDBEB1FA-464C-46DE-ACC2-4444DD31C956}" type="presOf" srcId="{8F9B481F-603B-4D9C-BA8E-460D0A9A4B8D}" destId="{70523B57-4311-4629-9A09-3DAA565C2A61}" srcOrd="0" destOrd="0" presId="urn:microsoft.com/office/officeart/2005/8/layout/hierarchy3"/>
    <dgm:cxn modelId="{500135FD-74C8-425D-99B7-4B4536712A83}" srcId="{4E3D3AE6-4B55-4677-AAA7-DBB793A90A2D}" destId="{879E0B41-CEF9-41F9-A14A-458FFD905A4B}" srcOrd="0" destOrd="0" parTransId="{C13FF60C-BD94-4AF0-9A89-7414E27B95A9}" sibTransId="{3ABE78C8-A923-44A6-A442-E0A17F0EE72D}"/>
    <dgm:cxn modelId="{CBE9C71B-A680-4553-BD8F-7538BDFCD4A0}" type="presParOf" srcId="{02A8B0CA-B0DB-4C91-808E-0909A117DFB4}" destId="{797BE595-E380-4AAE-8450-EA61AED93411}" srcOrd="0" destOrd="0" presId="urn:microsoft.com/office/officeart/2005/8/layout/hierarchy3"/>
    <dgm:cxn modelId="{6FB13522-2ED8-407B-99AD-7FFAC8A80608}" type="presParOf" srcId="{797BE595-E380-4AAE-8450-EA61AED93411}" destId="{922DD4D0-F881-428F-8FFA-48631F6FDF47}" srcOrd="0" destOrd="0" presId="urn:microsoft.com/office/officeart/2005/8/layout/hierarchy3"/>
    <dgm:cxn modelId="{8FABBA31-FDFF-4614-8049-C02A96082798}" type="presParOf" srcId="{922DD4D0-F881-428F-8FFA-48631F6FDF47}" destId="{3B7C23E5-49F5-4C4C-8946-4991B2CDDAE0}" srcOrd="0" destOrd="0" presId="urn:microsoft.com/office/officeart/2005/8/layout/hierarchy3"/>
    <dgm:cxn modelId="{3B0CD5C6-2CA8-4C86-BB4E-E1F14FB4E4BA}" type="presParOf" srcId="{922DD4D0-F881-428F-8FFA-48631F6FDF47}" destId="{B83AD780-A66D-4A14-A9EF-2832347FE85D}" srcOrd="1" destOrd="0" presId="urn:microsoft.com/office/officeart/2005/8/layout/hierarchy3"/>
    <dgm:cxn modelId="{015C39E6-9016-432D-89FF-619D22546066}" type="presParOf" srcId="{797BE595-E380-4AAE-8450-EA61AED93411}" destId="{EE6B91C6-FF17-4DB4-BE54-EC7ECF4FAAA4}" srcOrd="1" destOrd="0" presId="urn:microsoft.com/office/officeart/2005/8/layout/hierarchy3"/>
    <dgm:cxn modelId="{F592EDBB-2154-4041-AC91-5989041CB65A}" type="presParOf" srcId="{EE6B91C6-FF17-4DB4-BE54-EC7ECF4FAAA4}" destId="{4D467FF4-08ED-4EC3-993B-E9552725050F}" srcOrd="0" destOrd="0" presId="urn:microsoft.com/office/officeart/2005/8/layout/hierarchy3"/>
    <dgm:cxn modelId="{1CAE105A-E351-462F-AE72-D8DCEB7474DE}" type="presParOf" srcId="{EE6B91C6-FF17-4DB4-BE54-EC7ECF4FAAA4}" destId="{06C6056D-B124-41FB-95FC-7CDBC01DCEFB}" srcOrd="1" destOrd="0" presId="urn:microsoft.com/office/officeart/2005/8/layout/hierarchy3"/>
    <dgm:cxn modelId="{41CBBD4D-A975-4FC9-B7E6-8CDD45BC7A30}" type="presParOf" srcId="{EE6B91C6-FF17-4DB4-BE54-EC7ECF4FAAA4}" destId="{F0EA10D3-45FE-4782-BCD2-07D93C4AAE70}" srcOrd="2" destOrd="0" presId="urn:microsoft.com/office/officeart/2005/8/layout/hierarchy3"/>
    <dgm:cxn modelId="{5B11FE2F-394B-4BC9-93E7-38AAC9657EC9}" type="presParOf" srcId="{EE6B91C6-FF17-4DB4-BE54-EC7ECF4FAAA4}" destId="{AD7D65C7-3BD9-4E0C-9C67-F689251FDC71}" srcOrd="3" destOrd="0" presId="urn:microsoft.com/office/officeart/2005/8/layout/hierarchy3"/>
    <dgm:cxn modelId="{CECB23F1-4BF5-4CE4-AA26-81D99012776F}" type="presParOf" srcId="{02A8B0CA-B0DB-4C91-808E-0909A117DFB4}" destId="{15206BC1-CFBC-4141-8675-4AEBB538CB06}" srcOrd="1" destOrd="0" presId="urn:microsoft.com/office/officeart/2005/8/layout/hierarchy3"/>
    <dgm:cxn modelId="{32BF564C-F1DD-4ACD-8D2C-57E3B3BBCD8D}" type="presParOf" srcId="{15206BC1-CFBC-4141-8675-4AEBB538CB06}" destId="{7875A8F7-D025-424F-AB1C-2DA2A4048E00}" srcOrd="0" destOrd="0" presId="urn:microsoft.com/office/officeart/2005/8/layout/hierarchy3"/>
    <dgm:cxn modelId="{2C62E75B-87F0-45EB-BCEC-AAB7643475D2}" type="presParOf" srcId="{7875A8F7-D025-424F-AB1C-2DA2A4048E00}" destId="{77247906-E077-4426-A109-B3D4896669F6}" srcOrd="0" destOrd="0" presId="urn:microsoft.com/office/officeart/2005/8/layout/hierarchy3"/>
    <dgm:cxn modelId="{97AFD76E-8803-482F-9311-9CA70E480441}" type="presParOf" srcId="{7875A8F7-D025-424F-AB1C-2DA2A4048E00}" destId="{C24461CD-2550-4565-9F1F-DE0A61F7F8DE}" srcOrd="1" destOrd="0" presId="urn:microsoft.com/office/officeart/2005/8/layout/hierarchy3"/>
    <dgm:cxn modelId="{3CC29DE4-5772-47C6-870F-8C3C93095C8D}" type="presParOf" srcId="{15206BC1-CFBC-4141-8675-4AEBB538CB06}" destId="{EE817C43-EA75-41B1-8345-9FC2303FB127}" srcOrd="1" destOrd="0" presId="urn:microsoft.com/office/officeart/2005/8/layout/hierarchy3"/>
    <dgm:cxn modelId="{A67F85A1-445A-4489-A526-18F68887DF30}" type="presParOf" srcId="{EE817C43-EA75-41B1-8345-9FC2303FB127}" destId="{2975C407-3700-4DA8-8CDB-FDABDE34914E}" srcOrd="0" destOrd="0" presId="urn:microsoft.com/office/officeart/2005/8/layout/hierarchy3"/>
    <dgm:cxn modelId="{72051ABF-3764-4078-9AEF-06E01ABE3771}" type="presParOf" srcId="{EE817C43-EA75-41B1-8345-9FC2303FB127}" destId="{C9DAFDDC-5EB8-46E9-9F82-5BEDDA197F81}" srcOrd="1" destOrd="0" presId="urn:microsoft.com/office/officeart/2005/8/layout/hierarchy3"/>
    <dgm:cxn modelId="{6B8B5EBE-7C41-42B8-BF99-146D4585F466}" type="presParOf" srcId="{EE817C43-EA75-41B1-8345-9FC2303FB127}" destId="{A43943BD-CD32-4DD0-BEAB-E72745FD22A0}" srcOrd="2" destOrd="0" presId="urn:microsoft.com/office/officeart/2005/8/layout/hierarchy3"/>
    <dgm:cxn modelId="{17A0948E-2ACD-4E70-91DB-AAFE081D01F0}" type="presParOf" srcId="{EE817C43-EA75-41B1-8345-9FC2303FB127}" destId="{6E6C4F1E-2D77-4283-B8B4-126B177A4935}" srcOrd="3" destOrd="0" presId="urn:microsoft.com/office/officeart/2005/8/layout/hierarchy3"/>
    <dgm:cxn modelId="{CC4E05F3-333C-4DA9-8627-54BB1E936D92}" type="presParOf" srcId="{02A8B0CA-B0DB-4C91-808E-0909A117DFB4}" destId="{FBF1CEC1-A2D8-45F4-8FFB-11DBB5C4EBA7}" srcOrd="2" destOrd="0" presId="urn:microsoft.com/office/officeart/2005/8/layout/hierarchy3"/>
    <dgm:cxn modelId="{31E9F1C5-FA8F-463F-8E70-F6A8A3303A8C}" type="presParOf" srcId="{FBF1CEC1-A2D8-45F4-8FFB-11DBB5C4EBA7}" destId="{27E24347-987B-440A-89D6-837C9E4FC1C4}" srcOrd="0" destOrd="0" presId="urn:microsoft.com/office/officeart/2005/8/layout/hierarchy3"/>
    <dgm:cxn modelId="{002F8858-3C61-4485-8C40-CD3E6B19E4E2}" type="presParOf" srcId="{27E24347-987B-440A-89D6-837C9E4FC1C4}" destId="{A63D1F59-C4BA-49E3-9662-706D62031409}" srcOrd="0" destOrd="0" presId="urn:microsoft.com/office/officeart/2005/8/layout/hierarchy3"/>
    <dgm:cxn modelId="{A37BE97C-E268-4643-B2B0-E9CEFE4DB309}" type="presParOf" srcId="{27E24347-987B-440A-89D6-837C9E4FC1C4}" destId="{9D8F86FF-A942-42B7-82E4-000880394F78}" srcOrd="1" destOrd="0" presId="urn:microsoft.com/office/officeart/2005/8/layout/hierarchy3"/>
    <dgm:cxn modelId="{2F8EB387-0005-4BF8-BB10-3EFC119AB3F6}" type="presParOf" srcId="{FBF1CEC1-A2D8-45F4-8FFB-11DBB5C4EBA7}" destId="{72466082-629F-471C-A78E-40D33A9F3BB0}" srcOrd="1" destOrd="0" presId="urn:microsoft.com/office/officeart/2005/8/layout/hierarchy3"/>
    <dgm:cxn modelId="{C6EBD41C-E4BD-4279-B74E-7E4AB8B5EC88}" type="presParOf" srcId="{72466082-629F-471C-A78E-40D33A9F3BB0}" destId="{08E500F6-5050-448B-A573-FF1A68BB78C5}" srcOrd="0" destOrd="0" presId="urn:microsoft.com/office/officeart/2005/8/layout/hierarchy3"/>
    <dgm:cxn modelId="{7379E375-4D34-4C2B-A0B2-56086151C583}" type="presParOf" srcId="{72466082-629F-471C-A78E-40D33A9F3BB0}" destId="{711EACF0-A885-437F-8E8F-EF14A5D3CAC5}" srcOrd="1" destOrd="0" presId="urn:microsoft.com/office/officeart/2005/8/layout/hierarchy3"/>
    <dgm:cxn modelId="{D7A4C375-AC2A-425D-B37F-639D0B5F2138}" type="presParOf" srcId="{72466082-629F-471C-A78E-40D33A9F3BB0}" destId="{70523B57-4311-4629-9A09-3DAA565C2A61}" srcOrd="2" destOrd="0" presId="urn:microsoft.com/office/officeart/2005/8/layout/hierarchy3"/>
    <dgm:cxn modelId="{ADD371E5-73FD-409E-A0CB-D92DBF1B8498}" type="presParOf" srcId="{72466082-629F-471C-A78E-40D33A9F3BB0}" destId="{04F3D114-43DB-4D74-9431-03B02AB6D971}" srcOrd="3" destOrd="0" presId="urn:microsoft.com/office/officeart/2005/8/layout/hierarchy3"/>
    <dgm:cxn modelId="{59A654BA-1034-4B27-8B95-28ED0FE4A148}" type="presParOf" srcId="{02A8B0CA-B0DB-4C91-808E-0909A117DFB4}" destId="{5D05B093-8921-4A2F-9A04-9ACF391E10F2}" srcOrd="3" destOrd="0" presId="urn:microsoft.com/office/officeart/2005/8/layout/hierarchy3"/>
    <dgm:cxn modelId="{81B74FC5-C85D-4098-A6A7-B8D8CE28A712}" type="presParOf" srcId="{5D05B093-8921-4A2F-9A04-9ACF391E10F2}" destId="{37877C32-74ED-4519-AE95-277297BD3FF5}" srcOrd="0" destOrd="0" presId="urn:microsoft.com/office/officeart/2005/8/layout/hierarchy3"/>
    <dgm:cxn modelId="{B0D7D0F3-C0A8-467D-A33A-9A4069733E2A}" type="presParOf" srcId="{37877C32-74ED-4519-AE95-277297BD3FF5}" destId="{85C4F7D6-E5CC-4716-A956-FB7B454297C7}" srcOrd="0" destOrd="0" presId="urn:microsoft.com/office/officeart/2005/8/layout/hierarchy3"/>
    <dgm:cxn modelId="{DB288222-F107-46BF-92BA-FEEC8E609E0B}" type="presParOf" srcId="{37877C32-74ED-4519-AE95-277297BD3FF5}" destId="{5C3D156F-343C-4E2B-B131-D87412200A1E}" srcOrd="1" destOrd="0" presId="urn:microsoft.com/office/officeart/2005/8/layout/hierarchy3"/>
    <dgm:cxn modelId="{D1C00EE3-9AB1-4214-9F66-E409DCA7FA8B}" type="presParOf" srcId="{5D05B093-8921-4A2F-9A04-9ACF391E10F2}" destId="{802B70D3-035A-482B-B2A3-A5BBA9CC8CE5}" srcOrd="1" destOrd="0" presId="urn:microsoft.com/office/officeart/2005/8/layout/hierarchy3"/>
    <dgm:cxn modelId="{F16F809A-2F44-472F-9810-ADCC22F18E36}" type="presParOf" srcId="{802B70D3-035A-482B-B2A3-A5BBA9CC8CE5}" destId="{F3C1951D-38B4-41FB-924C-3A8D2559A044}" srcOrd="0" destOrd="0" presId="urn:microsoft.com/office/officeart/2005/8/layout/hierarchy3"/>
    <dgm:cxn modelId="{EB28A33F-03EE-4F42-AFA6-1D53FF661E1B}" type="presParOf" srcId="{802B70D3-035A-482B-B2A3-A5BBA9CC8CE5}" destId="{780E7761-CC73-46B6-8557-F7B7503B6E45}" srcOrd="1" destOrd="0" presId="urn:microsoft.com/office/officeart/2005/8/layout/hierarchy3"/>
    <dgm:cxn modelId="{1BD1EEDF-76C5-4CE9-A2E0-EBA4E5D249EC}" type="presParOf" srcId="{802B70D3-035A-482B-B2A3-A5BBA9CC8CE5}" destId="{D8D5DC7D-1D42-4C62-9901-000550D3DB13}" srcOrd="2" destOrd="0" presId="urn:microsoft.com/office/officeart/2005/8/layout/hierarchy3"/>
    <dgm:cxn modelId="{D4A8A32A-9A55-4FF1-A813-9C3D5AA2CACA}" type="presParOf" srcId="{802B70D3-035A-482B-B2A3-A5BBA9CC8CE5}" destId="{5E7FCCCA-E405-41C9-AB82-CF9E78C86FDF}" srcOrd="3" destOrd="0" presId="urn:microsoft.com/office/officeart/2005/8/layout/hierarchy3"/>
    <dgm:cxn modelId="{56DF8397-4A99-44D5-B0EA-3310D23AC60C}" type="presParOf" srcId="{02A8B0CA-B0DB-4C91-808E-0909A117DFB4}" destId="{16DE2DE9-A4C7-4B8B-951C-B7BA78AC4151}" srcOrd="4" destOrd="0" presId="urn:microsoft.com/office/officeart/2005/8/layout/hierarchy3"/>
    <dgm:cxn modelId="{EEC2A3E7-679A-4E66-9FE9-6D8193CE76A7}" type="presParOf" srcId="{16DE2DE9-A4C7-4B8B-951C-B7BA78AC4151}" destId="{5E79F967-A993-4ED8-928D-B0BB9B3566AD}" srcOrd="0" destOrd="0" presId="urn:microsoft.com/office/officeart/2005/8/layout/hierarchy3"/>
    <dgm:cxn modelId="{46BE43AA-91E5-47AE-80F6-9C083A0F9B27}" type="presParOf" srcId="{5E79F967-A993-4ED8-928D-B0BB9B3566AD}" destId="{D1355067-7D5E-4A9B-BFA9-E40ED4526494}" srcOrd="0" destOrd="0" presId="urn:microsoft.com/office/officeart/2005/8/layout/hierarchy3"/>
    <dgm:cxn modelId="{EFB1A020-4BCC-4720-96A3-B4AA2831D028}" type="presParOf" srcId="{5E79F967-A993-4ED8-928D-B0BB9B3566AD}" destId="{21CC808D-055A-49E6-8609-87516C43AD8C}" srcOrd="1" destOrd="0" presId="urn:microsoft.com/office/officeart/2005/8/layout/hierarchy3"/>
    <dgm:cxn modelId="{B7F4AAB9-116D-4908-BCFC-78CA21E22663}" type="presParOf" srcId="{16DE2DE9-A4C7-4B8B-951C-B7BA78AC4151}" destId="{D4DA0783-A6A4-4F52-9C90-DDADE43D1152}" srcOrd="1" destOrd="0" presId="urn:microsoft.com/office/officeart/2005/8/layout/hierarchy3"/>
    <dgm:cxn modelId="{3101AD10-EA0C-4D77-A66E-66CD28CCE16E}" type="presParOf" srcId="{D4DA0783-A6A4-4F52-9C90-DDADE43D1152}" destId="{109E0A27-BE94-407A-A57D-27E9E5FB7AEA}" srcOrd="0" destOrd="0" presId="urn:microsoft.com/office/officeart/2005/8/layout/hierarchy3"/>
    <dgm:cxn modelId="{0BB183F5-887D-45D5-BB22-433F519DA4A0}" type="presParOf" srcId="{D4DA0783-A6A4-4F52-9C90-DDADE43D1152}" destId="{EAFCD9B9-65DB-4B11-A81F-08DC723733CF}" srcOrd="1" destOrd="0" presId="urn:microsoft.com/office/officeart/2005/8/layout/hierarchy3"/>
    <dgm:cxn modelId="{2F5126DE-FD25-48F3-AB25-F30860DFFDA1}" type="presParOf" srcId="{D4DA0783-A6A4-4F52-9C90-DDADE43D1152}" destId="{317D10D1-7265-44CA-B591-95C80B5DB1CC}" srcOrd="2" destOrd="0" presId="urn:microsoft.com/office/officeart/2005/8/layout/hierarchy3"/>
    <dgm:cxn modelId="{7E8C14DD-F407-473D-AF04-4515F3400729}" type="presParOf" srcId="{D4DA0783-A6A4-4F52-9C90-DDADE43D1152}" destId="{EB9AECC3-C5E9-4924-9A34-5DCA7413C57D}" srcOrd="3" destOrd="0" presId="urn:microsoft.com/office/officeart/2005/8/layout/hierarchy3"/>
    <dgm:cxn modelId="{0492A1ED-4065-4010-8A05-1D17FC0F1772}" type="presParOf" srcId="{02A8B0CA-B0DB-4C91-808E-0909A117DFB4}" destId="{E95E7DC7-5888-48ED-9B3E-9CE3B3FEF6DE}" srcOrd="5" destOrd="0" presId="urn:microsoft.com/office/officeart/2005/8/layout/hierarchy3"/>
    <dgm:cxn modelId="{FBCE1AAD-A087-47BA-964C-AC955DED5F53}" type="presParOf" srcId="{E95E7DC7-5888-48ED-9B3E-9CE3B3FEF6DE}" destId="{F8C55C1B-65A6-4C65-B8E9-81D167F06B3E}" srcOrd="0" destOrd="0" presId="urn:microsoft.com/office/officeart/2005/8/layout/hierarchy3"/>
    <dgm:cxn modelId="{7E3BC463-68CA-4C42-9A71-16A942EFC4C2}" type="presParOf" srcId="{F8C55C1B-65A6-4C65-B8E9-81D167F06B3E}" destId="{5E6C9F5D-0973-4F4A-B6B1-6BB33B3CA410}" srcOrd="0" destOrd="0" presId="urn:microsoft.com/office/officeart/2005/8/layout/hierarchy3"/>
    <dgm:cxn modelId="{88805DBE-DF52-493F-B9AA-A12E2442F5E6}" type="presParOf" srcId="{F8C55C1B-65A6-4C65-B8E9-81D167F06B3E}" destId="{00B4D0F6-03C7-45D6-AF5B-54302AEC451B}" srcOrd="1" destOrd="0" presId="urn:microsoft.com/office/officeart/2005/8/layout/hierarchy3"/>
    <dgm:cxn modelId="{C0DFEA6D-3D23-44CE-AF97-0E59A5FC696F}" type="presParOf" srcId="{E95E7DC7-5888-48ED-9B3E-9CE3B3FEF6DE}" destId="{3BC1BA2A-A012-4B1F-A66D-1BD090A50877}" srcOrd="1" destOrd="0" presId="urn:microsoft.com/office/officeart/2005/8/layout/hierarchy3"/>
    <dgm:cxn modelId="{AB8C0F8B-C5A2-42B3-97D3-9FF02DCC25EC}" type="presParOf" srcId="{3BC1BA2A-A012-4B1F-A66D-1BD090A50877}" destId="{A3C850E4-BD6C-4955-9F67-0953A55CCFFB}" srcOrd="0" destOrd="0" presId="urn:microsoft.com/office/officeart/2005/8/layout/hierarchy3"/>
    <dgm:cxn modelId="{060D1493-FC19-439B-9EE5-A30692FCF286}" type="presParOf" srcId="{3BC1BA2A-A012-4B1F-A66D-1BD090A50877}" destId="{B7C80E22-8DFC-45DE-A4CE-3A1CFEF70B1B}" srcOrd="1" destOrd="0" presId="urn:microsoft.com/office/officeart/2005/8/layout/hierarchy3"/>
    <dgm:cxn modelId="{BE3410D2-C3C1-4AB3-B5C1-D7A401C53713}" type="presParOf" srcId="{3BC1BA2A-A012-4B1F-A66D-1BD090A50877}" destId="{02E68BB7-4C02-4F6D-93C6-158D3B15F8F7}" srcOrd="2" destOrd="0" presId="urn:microsoft.com/office/officeart/2005/8/layout/hierarchy3"/>
    <dgm:cxn modelId="{C93728BD-72D8-48F2-84E3-9712DF607A5F}" type="presParOf" srcId="{3BC1BA2A-A012-4B1F-A66D-1BD090A50877}" destId="{96B96700-3862-4EA8-8E0E-DE48795A4C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0502D6-043B-4CE7-B65B-E7B256AC679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F6263-D3A7-4339-ADF9-7E2EE2BC4ED1}">
      <dgm:prSet phldrT="[Text]"/>
      <dgm:spPr/>
      <dgm:t>
        <a:bodyPr/>
        <a:lstStyle/>
        <a:p>
          <a:r>
            <a:rPr lang="en-US" dirty="0"/>
            <a:t>Cocoa	</a:t>
          </a:r>
        </a:p>
      </dgm:t>
    </dgm:pt>
    <dgm:pt modelId="{F9664EAD-D6E5-4727-9FB4-26B51025332C}" type="parTrans" cxnId="{C8771E6D-EAB1-4419-B1FC-DEF30D3E8DBB}">
      <dgm:prSet/>
      <dgm:spPr/>
      <dgm:t>
        <a:bodyPr/>
        <a:lstStyle/>
        <a:p>
          <a:endParaRPr lang="en-US"/>
        </a:p>
      </dgm:t>
    </dgm:pt>
    <dgm:pt modelId="{0ABFF5D7-1B3F-4108-B3EB-8D13A78EA322}" type="sibTrans" cxnId="{C8771E6D-EAB1-4419-B1FC-DEF30D3E8DBB}">
      <dgm:prSet/>
      <dgm:spPr/>
      <dgm:t>
        <a:bodyPr/>
        <a:lstStyle/>
        <a:p>
          <a:endParaRPr lang="en-US"/>
        </a:p>
      </dgm:t>
    </dgm:pt>
    <dgm:pt modelId="{B63F368B-6BD4-4BE7-8375-18464BCB31AD}">
      <dgm:prSet phldrT="[Text]"/>
      <dgm:spPr/>
      <dgm:t>
        <a:bodyPr/>
        <a:lstStyle/>
        <a:p>
          <a:r>
            <a:rPr lang="en-US" dirty="0"/>
            <a:t>Growers</a:t>
          </a:r>
        </a:p>
      </dgm:t>
    </dgm:pt>
    <dgm:pt modelId="{5992B953-38F6-42C6-8E54-220A6101C303}" type="parTrans" cxnId="{E9FD5634-E6DD-4E67-B645-A5B82A257EE6}">
      <dgm:prSet/>
      <dgm:spPr/>
      <dgm:t>
        <a:bodyPr/>
        <a:lstStyle/>
        <a:p>
          <a:endParaRPr lang="en-US"/>
        </a:p>
      </dgm:t>
    </dgm:pt>
    <dgm:pt modelId="{7E1862B3-D40F-42E2-99A9-1A965B5FE42C}" type="sibTrans" cxnId="{E9FD5634-E6DD-4E67-B645-A5B82A257EE6}">
      <dgm:prSet/>
      <dgm:spPr/>
      <dgm:t>
        <a:bodyPr/>
        <a:lstStyle/>
        <a:p>
          <a:endParaRPr lang="en-US"/>
        </a:p>
      </dgm:t>
    </dgm:pt>
    <dgm:pt modelId="{966BD77C-2F18-4C8F-9BB2-84D78BC2CF28}">
      <dgm:prSet phldrT="[Text]"/>
      <dgm:spPr/>
      <dgm:t>
        <a:bodyPr/>
        <a:lstStyle/>
        <a:p>
          <a:r>
            <a:rPr lang="en-US" dirty="0"/>
            <a:t>AMCOS</a:t>
          </a:r>
        </a:p>
      </dgm:t>
    </dgm:pt>
    <dgm:pt modelId="{F0F0AE28-E893-4448-B514-47875B1575E3}" type="parTrans" cxnId="{BE8040C8-386F-4A16-BE0C-E417E3F0D046}">
      <dgm:prSet/>
      <dgm:spPr/>
      <dgm:t>
        <a:bodyPr/>
        <a:lstStyle/>
        <a:p>
          <a:endParaRPr lang="en-US"/>
        </a:p>
      </dgm:t>
    </dgm:pt>
    <dgm:pt modelId="{D9A7D083-2CB5-410A-A9E4-0B0B0D624D5C}" type="sibTrans" cxnId="{BE8040C8-386F-4A16-BE0C-E417E3F0D046}">
      <dgm:prSet/>
      <dgm:spPr/>
      <dgm:t>
        <a:bodyPr/>
        <a:lstStyle/>
        <a:p>
          <a:endParaRPr lang="en-US"/>
        </a:p>
      </dgm:t>
    </dgm:pt>
    <dgm:pt modelId="{08E18C1F-C471-48BE-AAD0-8D86EDF4A362}">
      <dgm:prSet phldrT="[Text]"/>
      <dgm:spPr/>
      <dgm:t>
        <a:bodyPr/>
        <a:lstStyle/>
        <a:p>
          <a:r>
            <a:rPr lang="en-US" dirty="0"/>
            <a:t>Palm Oil</a:t>
          </a:r>
        </a:p>
      </dgm:t>
    </dgm:pt>
    <dgm:pt modelId="{073CE1FA-B6A1-4C1A-8004-207BD4AEA69A}" type="parTrans" cxnId="{89B24132-6D17-4695-8CDC-7639BDBD10C7}">
      <dgm:prSet/>
      <dgm:spPr/>
      <dgm:t>
        <a:bodyPr/>
        <a:lstStyle/>
        <a:p>
          <a:endParaRPr lang="en-US"/>
        </a:p>
      </dgm:t>
    </dgm:pt>
    <dgm:pt modelId="{9574C7CA-E02E-46FB-964C-47A547E104BF}" type="sibTrans" cxnId="{89B24132-6D17-4695-8CDC-7639BDBD10C7}">
      <dgm:prSet/>
      <dgm:spPr/>
      <dgm:t>
        <a:bodyPr/>
        <a:lstStyle/>
        <a:p>
          <a:endParaRPr lang="en-US"/>
        </a:p>
      </dgm:t>
    </dgm:pt>
    <dgm:pt modelId="{0677C92E-899C-4BFC-90A8-2C84E406D9E5}">
      <dgm:prSet phldrT="[Text]"/>
      <dgm:spPr/>
      <dgm:t>
        <a:bodyPr/>
        <a:lstStyle/>
        <a:p>
          <a:r>
            <a:rPr lang="en-US" dirty="0"/>
            <a:t>Growers</a:t>
          </a:r>
        </a:p>
      </dgm:t>
    </dgm:pt>
    <dgm:pt modelId="{7E1A6485-9A50-46F9-B055-11F3D4694F4D}" type="parTrans" cxnId="{365015FE-628C-48A6-B9EA-439C99E2CBF0}">
      <dgm:prSet/>
      <dgm:spPr/>
      <dgm:t>
        <a:bodyPr/>
        <a:lstStyle/>
        <a:p>
          <a:endParaRPr lang="en-US"/>
        </a:p>
      </dgm:t>
    </dgm:pt>
    <dgm:pt modelId="{9BB83D6A-DED2-45E4-83EE-7F7894FA14AC}" type="sibTrans" cxnId="{365015FE-628C-48A6-B9EA-439C99E2CBF0}">
      <dgm:prSet/>
      <dgm:spPr/>
      <dgm:t>
        <a:bodyPr/>
        <a:lstStyle/>
        <a:p>
          <a:endParaRPr lang="en-US"/>
        </a:p>
      </dgm:t>
    </dgm:pt>
    <dgm:pt modelId="{E72FCEE2-5C74-4771-82F8-640ABCC6BB22}">
      <dgm:prSet phldrT="[Text]"/>
      <dgm:spPr/>
      <dgm:t>
        <a:bodyPr/>
        <a:lstStyle/>
        <a:p>
          <a:r>
            <a:rPr lang="en-US" dirty="0"/>
            <a:t>AMCOS</a:t>
          </a:r>
        </a:p>
      </dgm:t>
    </dgm:pt>
    <dgm:pt modelId="{2C955FDF-AEB9-4453-BD68-178A1CE9A179}" type="parTrans" cxnId="{DBE17DD3-01C0-4C4B-B46B-ABEDB3AE0A14}">
      <dgm:prSet/>
      <dgm:spPr/>
      <dgm:t>
        <a:bodyPr/>
        <a:lstStyle/>
        <a:p>
          <a:endParaRPr lang="en-US"/>
        </a:p>
      </dgm:t>
    </dgm:pt>
    <dgm:pt modelId="{B7A3F781-DACC-4392-AF0A-8D5700D704FC}" type="sibTrans" cxnId="{DBE17DD3-01C0-4C4B-B46B-ABEDB3AE0A14}">
      <dgm:prSet/>
      <dgm:spPr/>
      <dgm:t>
        <a:bodyPr/>
        <a:lstStyle/>
        <a:p>
          <a:endParaRPr lang="en-US"/>
        </a:p>
      </dgm:t>
    </dgm:pt>
    <dgm:pt modelId="{6E39694F-AFFD-4624-84E1-4042AB98C836}">
      <dgm:prSet phldrT="[Text]"/>
      <dgm:spPr/>
      <dgm:t>
        <a:bodyPr/>
        <a:lstStyle/>
        <a:p>
          <a:r>
            <a:rPr lang="en-US" dirty="0"/>
            <a:t>Rice</a:t>
          </a:r>
        </a:p>
      </dgm:t>
    </dgm:pt>
    <dgm:pt modelId="{8B3CADD6-AB2D-425E-B065-7D9F9A7858CA}" type="parTrans" cxnId="{3983F95B-8A73-4EBB-885B-BE0A731201A4}">
      <dgm:prSet/>
      <dgm:spPr/>
      <dgm:t>
        <a:bodyPr/>
        <a:lstStyle/>
        <a:p>
          <a:endParaRPr lang="en-US"/>
        </a:p>
      </dgm:t>
    </dgm:pt>
    <dgm:pt modelId="{198D28A9-086A-4E30-B0B7-C3D3F1F2C508}" type="sibTrans" cxnId="{3983F95B-8A73-4EBB-885B-BE0A731201A4}">
      <dgm:prSet/>
      <dgm:spPr/>
      <dgm:t>
        <a:bodyPr/>
        <a:lstStyle/>
        <a:p>
          <a:endParaRPr lang="en-US"/>
        </a:p>
      </dgm:t>
    </dgm:pt>
    <dgm:pt modelId="{3A170E8B-ADF0-4335-B4A1-941F3A051D73}">
      <dgm:prSet phldrT="[Text]"/>
      <dgm:spPr/>
      <dgm:t>
        <a:bodyPr/>
        <a:lstStyle/>
        <a:p>
          <a:r>
            <a:rPr lang="en-US" dirty="0"/>
            <a:t>Growers</a:t>
          </a:r>
        </a:p>
      </dgm:t>
    </dgm:pt>
    <dgm:pt modelId="{3503C78A-EF54-4FDA-929B-492AF4354686}" type="parTrans" cxnId="{994CABB3-0840-4393-9ABF-F753493EC078}">
      <dgm:prSet/>
      <dgm:spPr/>
      <dgm:t>
        <a:bodyPr/>
        <a:lstStyle/>
        <a:p>
          <a:endParaRPr lang="en-US"/>
        </a:p>
      </dgm:t>
    </dgm:pt>
    <dgm:pt modelId="{2F09D409-C329-4FA7-A3B7-FD6BDB0EE255}" type="sibTrans" cxnId="{994CABB3-0840-4393-9ABF-F753493EC078}">
      <dgm:prSet/>
      <dgm:spPr/>
      <dgm:t>
        <a:bodyPr/>
        <a:lstStyle/>
        <a:p>
          <a:endParaRPr lang="en-US"/>
        </a:p>
      </dgm:t>
    </dgm:pt>
    <dgm:pt modelId="{387A39AC-DE05-4708-812A-6AD23C3298D9}">
      <dgm:prSet phldrT="[Text]"/>
      <dgm:spPr/>
      <dgm:t>
        <a:bodyPr/>
        <a:lstStyle/>
        <a:p>
          <a:r>
            <a:rPr lang="en-US" dirty="0"/>
            <a:t>AMCOS</a:t>
          </a:r>
        </a:p>
      </dgm:t>
    </dgm:pt>
    <dgm:pt modelId="{D25EE87F-B1C2-4163-BBD8-E1A56B08D525}" type="parTrans" cxnId="{AB476EAB-B700-4D2E-8244-C2E6057FA517}">
      <dgm:prSet/>
      <dgm:spPr/>
      <dgm:t>
        <a:bodyPr/>
        <a:lstStyle/>
        <a:p>
          <a:endParaRPr lang="en-US"/>
        </a:p>
      </dgm:t>
    </dgm:pt>
    <dgm:pt modelId="{9F4FD423-DFFD-43CC-9C0E-ED7CCDB6DB53}" type="sibTrans" cxnId="{AB476EAB-B700-4D2E-8244-C2E6057FA517}">
      <dgm:prSet/>
      <dgm:spPr/>
      <dgm:t>
        <a:bodyPr/>
        <a:lstStyle/>
        <a:p>
          <a:endParaRPr lang="en-US"/>
        </a:p>
      </dgm:t>
    </dgm:pt>
    <dgm:pt modelId="{D1154800-2D18-44D0-B4F8-506CFBAEE7A9}">
      <dgm:prSet/>
      <dgm:spPr/>
      <dgm:t>
        <a:bodyPr/>
        <a:lstStyle/>
        <a:p>
          <a:r>
            <a:rPr lang="en-US" dirty="0"/>
            <a:t>Buyers</a:t>
          </a:r>
        </a:p>
      </dgm:t>
    </dgm:pt>
    <dgm:pt modelId="{A16E70A1-BC47-4E82-869B-27699822D91E}" type="parTrans" cxnId="{32E4E52B-979E-48E9-9E94-E78573F90D6B}">
      <dgm:prSet/>
      <dgm:spPr/>
      <dgm:t>
        <a:bodyPr/>
        <a:lstStyle/>
        <a:p>
          <a:endParaRPr lang="en-US"/>
        </a:p>
      </dgm:t>
    </dgm:pt>
    <dgm:pt modelId="{EDB6F05C-F52C-4169-B304-64D79A78D0D4}" type="sibTrans" cxnId="{32E4E52B-979E-48E9-9E94-E78573F90D6B}">
      <dgm:prSet/>
      <dgm:spPr/>
      <dgm:t>
        <a:bodyPr/>
        <a:lstStyle/>
        <a:p>
          <a:endParaRPr lang="en-US"/>
        </a:p>
      </dgm:t>
    </dgm:pt>
    <dgm:pt modelId="{26720312-91E3-41C8-862C-6FBA262C7010}">
      <dgm:prSet/>
      <dgm:spPr/>
      <dgm:t>
        <a:bodyPr/>
        <a:lstStyle/>
        <a:p>
          <a:r>
            <a:rPr lang="en-US" dirty="0"/>
            <a:t>Buyers</a:t>
          </a:r>
        </a:p>
      </dgm:t>
    </dgm:pt>
    <dgm:pt modelId="{5611A012-26DD-4E5D-AB29-5F325DB02BCE}" type="parTrans" cxnId="{09EBDEFE-C8E6-4603-A5F9-4E5780447AD5}">
      <dgm:prSet/>
      <dgm:spPr/>
      <dgm:t>
        <a:bodyPr/>
        <a:lstStyle/>
        <a:p>
          <a:endParaRPr lang="en-US"/>
        </a:p>
      </dgm:t>
    </dgm:pt>
    <dgm:pt modelId="{87EB019A-0122-4B31-820F-5F262A45C1A4}" type="sibTrans" cxnId="{09EBDEFE-C8E6-4603-A5F9-4E5780447AD5}">
      <dgm:prSet/>
      <dgm:spPr/>
      <dgm:t>
        <a:bodyPr/>
        <a:lstStyle/>
        <a:p>
          <a:endParaRPr lang="en-US"/>
        </a:p>
      </dgm:t>
    </dgm:pt>
    <dgm:pt modelId="{E71DEC19-9DC6-467C-A978-1B0570E45CCA}">
      <dgm:prSet/>
      <dgm:spPr/>
      <dgm:t>
        <a:bodyPr/>
        <a:lstStyle/>
        <a:p>
          <a:r>
            <a:rPr lang="en-US" dirty="0"/>
            <a:t>Mixed Produce</a:t>
          </a:r>
        </a:p>
      </dgm:t>
    </dgm:pt>
    <dgm:pt modelId="{C9CDD7EE-75E1-483B-8BEB-40A7BD9BCCE3}" type="parTrans" cxnId="{15B2E037-B705-47B8-8130-18995C80A24D}">
      <dgm:prSet/>
      <dgm:spPr/>
      <dgm:t>
        <a:bodyPr/>
        <a:lstStyle/>
        <a:p>
          <a:endParaRPr lang="en-US"/>
        </a:p>
      </dgm:t>
    </dgm:pt>
    <dgm:pt modelId="{403EA4C6-13CF-4D30-9DB0-69FE69D28781}" type="sibTrans" cxnId="{15B2E037-B705-47B8-8130-18995C80A24D}">
      <dgm:prSet/>
      <dgm:spPr/>
      <dgm:t>
        <a:bodyPr/>
        <a:lstStyle/>
        <a:p>
          <a:endParaRPr lang="en-US"/>
        </a:p>
      </dgm:t>
    </dgm:pt>
    <dgm:pt modelId="{2F799F9E-5AD4-44F8-87CF-97A74C498EB9}">
      <dgm:prSet/>
      <dgm:spPr/>
      <dgm:t>
        <a:bodyPr/>
        <a:lstStyle/>
        <a:p>
          <a:r>
            <a:rPr lang="en-US" dirty="0"/>
            <a:t>Growers</a:t>
          </a:r>
        </a:p>
      </dgm:t>
    </dgm:pt>
    <dgm:pt modelId="{F80DFFB3-D28A-491D-B0D7-C4BFB151B4B6}" type="parTrans" cxnId="{83C092D6-1CEA-4C68-832E-E2920FC5D070}">
      <dgm:prSet/>
      <dgm:spPr/>
      <dgm:t>
        <a:bodyPr/>
        <a:lstStyle/>
        <a:p>
          <a:endParaRPr lang="en-US"/>
        </a:p>
      </dgm:t>
    </dgm:pt>
    <dgm:pt modelId="{F132E713-08C4-4AAF-A972-7418B886A76C}" type="sibTrans" cxnId="{83C092D6-1CEA-4C68-832E-E2920FC5D070}">
      <dgm:prSet/>
      <dgm:spPr/>
      <dgm:t>
        <a:bodyPr/>
        <a:lstStyle/>
        <a:p>
          <a:endParaRPr lang="en-US"/>
        </a:p>
      </dgm:t>
    </dgm:pt>
    <dgm:pt modelId="{1F7CDD21-FCBB-4F47-B23F-7E2088E839E1}">
      <dgm:prSet/>
      <dgm:spPr/>
      <dgm:t>
        <a:bodyPr/>
        <a:lstStyle/>
        <a:p>
          <a:r>
            <a:rPr lang="en-US" dirty="0"/>
            <a:t>Buyers</a:t>
          </a:r>
        </a:p>
      </dgm:t>
    </dgm:pt>
    <dgm:pt modelId="{89BC219A-F02C-4D2B-A124-BBA4E71FFF45}" type="parTrans" cxnId="{256F83F6-2132-4A71-BA3B-09CE58A76CED}">
      <dgm:prSet/>
      <dgm:spPr/>
      <dgm:t>
        <a:bodyPr/>
        <a:lstStyle/>
        <a:p>
          <a:endParaRPr lang="en-US"/>
        </a:p>
      </dgm:t>
    </dgm:pt>
    <dgm:pt modelId="{B38BE2E0-49A8-4FBA-8A71-3CD17524002D}" type="sibTrans" cxnId="{256F83F6-2132-4A71-BA3B-09CE58A76CED}">
      <dgm:prSet/>
      <dgm:spPr/>
      <dgm:t>
        <a:bodyPr/>
        <a:lstStyle/>
        <a:p>
          <a:endParaRPr lang="en-US"/>
        </a:p>
      </dgm:t>
    </dgm:pt>
    <dgm:pt modelId="{F9260A79-3CDE-41E2-9AFE-5026E811A038}">
      <dgm:prSet/>
      <dgm:spPr/>
      <dgm:t>
        <a:bodyPr/>
        <a:lstStyle/>
        <a:p>
          <a:r>
            <a:rPr lang="en-US" dirty="0"/>
            <a:t>Buyers</a:t>
          </a:r>
        </a:p>
      </dgm:t>
    </dgm:pt>
    <dgm:pt modelId="{C7B02CF5-D16A-4188-B2F7-79A891106F80}" type="parTrans" cxnId="{973BA56D-288C-43D3-BBE6-BE02631E9799}">
      <dgm:prSet/>
      <dgm:spPr/>
      <dgm:t>
        <a:bodyPr/>
        <a:lstStyle/>
        <a:p>
          <a:endParaRPr lang="en-US"/>
        </a:p>
      </dgm:t>
    </dgm:pt>
    <dgm:pt modelId="{89169804-7609-4D9A-8086-1387E1EC0691}" type="sibTrans" cxnId="{973BA56D-288C-43D3-BBE6-BE02631E9799}">
      <dgm:prSet/>
      <dgm:spPr/>
      <dgm:t>
        <a:bodyPr/>
        <a:lstStyle/>
        <a:p>
          <a:endParaRPr lang="en-US"/>
        </a:p>
      </dgm:t>
    </dgm:pt>
    <dgm:pt modelId="{7880076B-7653-4F4A-A5FA-88867D5AD908}" type="pres">
      <dgm:prSet presAssocID="{3D0502D6-043B-4CE7-B65B-E7B256AC6799}" presName="theList" presStyleCnt="0">
        <dgm:presLayoutVars>
          <dgm:dir/>
          <dgm:animLvl val="lvl"/>
          <dgm:resizeHandles val="exact"/>
        </dgm:presLayoutVars>
      </dgm:prSet>
      <dgm:spPr/>
    </dgm:pt>
    <dgm:pt modelId="{CD911D44-D466-47C1-A374-BB7BDFDE476E}" type="pres">
      <dgm:prSet presAssocID="{1CCF6263-D3A7-4339-ADF9-7E2EE2BC4ED1}" presName="compNode" presStyleCnt="0"/>
      <dgm:spPr/>
    </dgm:pt>
    <dgm:pt modelId="{D545E872-2AA3-4474-92AB-168F67E797B6}" type="pres">
      <dgm:prSet presAssocID="{1CCF6263-D3A7-4339-ADF9-7E2EE2BC4ED1}" presName="aNode" presStyleLbl="bgShp" presStyleIdx="0" presStyleCnt="4"/>
      <dgm:spPr/>
    </dgm:pt>
    <dgm:pt modelId="{185304E2-E56D-4113-8D86-6EA0BF5C5E49}" type="pres">
      <dgm:prSet presAssocID="{1CCF6263-D3A7-4339-ADF9-7E2EE2BC4ED1}" presName="textNode" presStyleLbl="bgShp" presStyleIdx="0" presStyleCnt="4"/>
      <dgm:spPr/>
    </dgm:pt>
    <dgm:pt modelId="{C9A92E6E-73B8-4935-ABB9-0E0D03B63E8A}" type="pres">
      <dgm:prSet presAssocID="{1CCF6263-D3A7-4339-ADF9-7E2EE2BC4ED1}" presName="compChildNode" presStyleCnt="0"/>
      <dgm:spPr/>
    </dgm:pt>
    <dgm:pt modelId="{5064C648-2944-4CB8-863C-7D04D271020E}" type="pres">
      <dgm:prSet presAssocID="{1CCF6263-D3A7-4339-ADF9-7E2EE2BC4ED1}" presName="theInnerList" presStyleCnt="0"/>
      <dgm:spPr/>
    </dgm:pt>
    <dgm:pt modelId="{C13D0AB1-9846-4FC0-A07D-67CF23A8C5A4}" type="pres">
      <dgm:prSet presAssocID="{B63F368B-6BD4-4BE7-8375-18464BCB31AD}" presName="childNode" presStyleLbl="node1" presStyleIdx="0" presStyleCnt="11">
        <dgm:presLayoutVars>
          <dgm:bulletEnabled val="1"/>
        </dgm:presLayoutVars>
      </dgm:prSet>
      <dgm:spPr/>
    </dgm:pt>
    <dgm:pt modelId="{65104126-862C-45CA-9172-DD9014482201}" type="pres">
      <dgm:prSet presAssocID="{B63F368B-6BD4-4BE7-8375-18464BCB31AD}" presName="aSpace2" presStyleCnt="0"/>
      <dgm:spPr/>
    </dgm:pt>
    <dgm:pt modelId="{7F97F247-203F-4395-8F4B-07C272D5FD28}" type="pres">
      <dgm:prSet presAssocID="{966BD77C-2F18-4C8F-9BB2-84D78BC2CF28}" presName="childNode" presStyleLbl="node1" presStyleIdx="1" presStyleCnt="11">
        <dgm:presLayoutVars>
          <dgm:bulletEnabled val="1"/>
        </dgm:presLayoutVars>
      </dgm:prSet>
      <dgm:spPr/>
    </dgm:pt>
    <dgm:pt modelId="{495115C7-F040-437E-A4D2-926B3776DF82}" type="pres">
      <dgm:prSet presAssocID="{966BD77C-2F18-4C8F-9BB2-84D78BC2CF28}" presName="aSpace2" presStyleCnt="0"/>
      <dgm:spPr/>
    </dgm:pt>
    <dgm:pt modelId="{F94B28BD-3942-4BFD-99A7-475C20B1839D}" type="pres">
      <dgm:prSet presAssocID="{D1154800-2D18-44D0-B4F8-506CFBAEE7A9}" presName="childNode" presStyleLbl="node1" presStyleIdx="2" presStyleCnt="11">
        <dgm:presLayoutVars>
          <dgm:bulletEnabled val="1"/>
        </dgm:presLayoutVars>
      </dgm:prSet>
      <dgm:spPr/>
    </dgm:pt>
    <dgm:pt modelId="{60F2BC4F-B34E-413B-9BAC-B75CB2B6677D}" type="pres">
      <dgm:prSet presAssocID="{1CCF6263-D3A7-4339-ADF9-7E2EE2BC4ED1}" presName="aSpace" presStyleCnt="0"/>
      <dgm:spPr/>
    </dgm:pt>
    <dgm:pt modelId="{A0C624FF-DF55-443B-8C5E-F4D3C80D92E7}" type="pres">
      <dgm:prSet presAssocID="{08E18C1F-C471-48BE-AAD0-8D86EDF4A362}" presName="compNode" presStyleCnt="0"/>
      <dgm:spPr/>
    </dgm:pt>
    <dgm:pt modelId="{A347E2EF-63C6-4A04-A115-FA7C71D6142C}" type="pres">
      <dgm:prSet presAssocID="{08E18C1F-C471-48BE-AAD0-8D86EDF4A362}" presName="aNode" presStyleLbl="bgShp" presStyleIdx="1" presStyleCnt="4" custLinFactNeighborX="-507" custLinFactNeighborY="-580"/>
      <dgm:spPr/>
    </dgm:pt>
    <dgm:pt modelId="{4DB7D205-D179-4D29-8C76-3994D86877D8}" type="pres">
      <dgm:prSet presAssocID="{08E18C1F-C471-48BE-AAD0-8D86EDF4A362}" presName="textNode" presStyleLbl="bgShp" presStyleIdx="1" presStyleCnt="4"/>
      <dgm:spPr/>
    </dgm:pt>
    <dgm:pt modelId="{22087313-B504-4633-A2B0-6DFA4467EF6E}" type="pres">
      <dgm:prSet presAssocID="{08E18C1F-C471-48BE-AAD0-8D86EDF4A362}" presName="compChildNode" presStyleCnt="0"/>
      <dgm:spPr/>
    </dgm:pt>
    <dgm:pt modelId="{5C03CDD0-9DDC-40BB-BD8F-20B10242AEDA}" type="pres">
      <dgm:prSet presAssocID="{08E18C1F-C471-48BE-AAD0-8D86EDF4A362}" presName="theInnerList" presStyleCnt="0"/>
      <dgm:spPr/>
    </dgm:pt>
    <dgm:pt modelId="{0327F0C3-263F-49D5-A8EB-5B3D87C9288D}" type="pres">
      <dgm:prSet presAssocID="{0677C92E-899C-4BFC-90A8-2C84E406D9E5}" presName="childNode" presStyleLbl="node1" presStyleIdx="3" presStyleCnt="11">
        <dgm:presLayoutVars>
          <dgm:bulletEnabled val="1"/>
        </dgm:presLayoutVars>
      </dgm:prSet>
      <dgm:spPr/>
    </dgm:pt>
    <dgm:pt modelId="{A9483F27-401E-455B-8410-FC1DBAF8B0CD}" type="pres">
      <dgm:prSet presAssocID="{0677C92E-899C-4BFC-90A8-2C84E406D9E5}" presName="aSpace2" presStyleCnt="0"/>
      <dgm:spPr/>
    </dgm:pt>
    <dgm:pt modelId="{B9F8C05B-A74F-443F-92D3-B9F630597BF3}" type="pres">
      <dgm:prSet presAssocID="{E72FCEE2-5C74-4771-82F8-640ABCC6BB22}" presName="childNode" presStyleLbl="node1" presStyleIdx="4" presStyleCnt="11">
        <dgm:presLayoutVars>
          <dgm:bulletEnabled val="1"/>
        </dgm:presLayoutVars>
      </dgm:prSet>
      <dgm:spPr/>
    </dgm:pt>
    <dgm:pt modelId="{A6A3E135-E1CA-4877-B6CE-736C9F28541A}" type="pres">
      <dgm:prSet presAssocID="{E72FCEE2-5C74-4771-82F8-640ABCC6BB22}" presName="aSpace2" presStyleCnt="0"/>
      <dgm:spPr/>
    </dgm:pt>
    <dgm:pt modelId="{358D076D-27E0-4911-83AD-521CB8B9BA3B}" type="pres">
      <dgm:prSet presAssocID="{26720312-91E3-41C8-862C-6FBA262C7010}" presName="childNode" presStyleLbl="node1" presStyleIdx="5" presStyleCnt="11">
        <dgm:presLayoutVars>
          <dgm:bulletEnabled val="1"/>
        </dgm:presLayoutVars>
      </dgm:prSet>
      <dgm:spPr/>
    </dgm:pt>
    <dgm:pt modelId="{9A083B06-A633-4E9D-B898-C6464C362468}" type="pres">
      <dgm:prSet presAssocID="{08E18C1F-C471-48BE-AAD0-8D86EDF4A362}" presName="aSpace" presStyleCnt="0"/>
      <dgm:spPr/>
    </dgm:pt>
    <dgm:pt modelId="{5D8E383B-F1BB-4165-86E6-9AB2F0EF6BBC}" type="pres">
      <dgm:prSet presAssocID="{6E39694F-AFFD-4624-84E1-4042AB98C836}" presName="compNode" presStyleCnt="0"/>
      <dgm:spPr/>
    </dgm:pt>
    <dgm:pt modelId="{E7F61E38-74E7-41A0-AAE7-091002D9C17F}" type="pres">
      <dgm:prSet presAssocID="{6E39694F-AFFD-4624-84E1-4042AB98C836}" presName="aNode" presStyleLbl="bgShp" presStyleIdx="2" presStyleCnt="4"/>
      <dgm:spPr/>
    </dgm:pt>
    <dgm:pt modelId="{10DDF403-2EE4-4CE9-BFF2-428D6E24A1A0}" type="pres">
      <dgm:prSet presAssocID="{6E39694F-AFFD-4624-84E1-4042AB98C836}" presName="textNode" presStyleLbl="bgShp" presStyleIdx="2" presStyleCnt="4"/>
      <dgm:spPr/>
    </dgm:pt>
    <dgm:pt modelId="{B43DFD66-4E72-4BA9-A317-3D3BFE8A729E}" type="pres">
      <dgm:prSet presAssocID="{6E39694F-AFFD-4624-84E1-4042AB98C836}" presName="compChildNode" presStyleCnt="0"/>
      <dgm:spPr/>
    </dgm:pt>
    <dgm:pt modelId="{2ADA6F09-A57F-4D35-A705-154F1F0AF1D5}" type="pres">
      <dgm:prSet presAssocID="{6E39694F-AFFD-4624-84E1-4042AB98C836}" presName="theInnerList" presStyleCnt="0"/>
      <dgm:spPr/>
    </dgm:pt>
    <dgm:pt modelId="{82CBB0C7-542B-475E-A4F3-B89B4873E26B}" type="pres">
      <dgm:prSet presAssocID="{3A170E8B-ADF0-4335-B4A1-941F3A051D73}" presName="childNode" presStyleLbl="node1" presStyleIdx="6" presStyleCnt="11">
        <dgm:presLayoutVars>
          <dgm:bulletEnabled val="1"/>
        </dgm:presLayoutVars>
      </dgm:prSet>
      <dgm:spPr/>
    </dgm:pt>
    <dgm:pt modelId="{23BAB88E-E165-4254-A0CF-6B62B076750E}" type="pres">
      <dgm:prSet presAssocID="{3A170E8B-ADF0-4335-B4A1-941F3A051D73}" presName="aSpace2" presStyleCnt="0"/>
      <dgm:spPr/>
    </dgm:pt>
    <dgm:pt modelId="{EF2321B9-FE2D-48DB-80B7-3D6C038BE545}" type="pres">
      <dgm:prSet presAssocID="{387A39AC-DE05-4708-812A-6AD23C3298D9}" presName="childNode" presStyleLbl="node1" presStyleIdx="7" presStyleCnt="11">
        <dgm:presLayoutVars>
          <dgm:bulletEnabled val="1"/>
        </dgm:presLayoutVars>
      </dgm:prSet>
      <dgm:spPr/>
    </dgm:pt>
    <dgm:pt modelId="{C78AD225-7F3D-4F52-BA5C-398FB819B27C}" type="pres">
      <dgm:prSet presAssocID="{387A39AC-DE05-4708-812A-6AD23C3298D9}" presName="aSpace2" presStyleCnt="0"/>
      <dgm:spPr/>
    </dgm:pt>
    <dgm:pt modelId="{987A29C0-82FA-4CC4-B3C0-604992638BF0}" type="pres">
      <dgm:prSet presAssocID="{1F7CDD21-FCBB-4F47-B23F-7E2088E839E1}" presName="childNode" presStyleLbl="node1" presStyleIdx="8" presStyleCnt="11">
        <dgm:presLayoutVars>
          <dgm:bulletEnabled val="1"/>
        </dgm:presLayoutVars>
      </dgm:prSet>
      <dgm:spPr/>
    </dgm:pt>
    <dgm:pt modelId="{36527887-BDEC-401D-86E1-34598AB0E19C}" type="pres">
      <dgm:prSet presAssocID="{6E39694F-AFFD-4624-84E1-4042AB98C836}" presName="aSpace" presStyleCnt="0"/>
      <dgm:spPr/>
    </dgm:pt>
    <dgm:pt modelId="{3331CC43-142B-48FD-A444-8B4C9AF61E51}" type="pres">
      <dgm:prSet presAssocID="{E71DEC19-9DC6-467C-A978-1B0570E45CCA}" presName="compNode" presStyleCnt="0"/>
      <dgm:spPr/>
    </dgm:pt>
    <dgm:pt modelId="{67F9D436-2A70-4C32-88A2-E5F6AAFC68AC}" type="pres">
      <dgm:prSet presAssocID="{E71DEC19-9DC6-467C-A978-1B0570E45CCA}" presName="aNode" presStyleLbl="bgShp" presStyleIdx="3" presStyleCnt="4"/>
      <dgm:spPr/>
    </dgm:pt>
    <dgm:pt modelId="{7CF2EF54-0E35-4B1D-B505-2E7D9A0F5805}" type="pres">
      <dgm:prSet presAssocID="{E71DEC19-9DC6-467C-A978-1B0570E45CCA}" presName="textNode" presStyleLbl="bgShp" presStyleIdx="3" presStyleCnt="4"/>
      <dgm:spPr/>
    </dgm:pt>
    <dgm:pt modelId="{D617994D-33B5-4CAE-A880-30C08C444FE5}" type="pres">
      <dgm:prSet presAssocID="{E71DEC19-9DC6-467C-A978-1B0570E45CCA}" presName="compChildNode" presStyleCnt="0"/>
      <dgm:spPr/>
    </dgm:pt>
    <dgm:pt modelId="{D68A2C1E-3CCD-4CDF-A253-F2158595EAE4}" type="pres">
      <dgm:prSet presAssocID="{E71DEC19-9DC6-467C-A978-1B0570E45CCA}" presName="theInnerList" presStyleCnt="0"/>
      <dgm:spPr/>
    </dgm:pt>
    <dgm:pt modelId="{18DECC4A-4C94-4853-9A75-B28B2ECF08EE}" type="pres">
      <dgm:prSet presAssocID="{2F799F9E-5AD4-44F8-87CF-97A74C498EB9}" presName="childNode" presStyleLbl="node1" presStyleIdx="9" presStyleCnt="11">
        <dgm:presLayoutVars>
          <dgm:bulletEnabled val="1"/>
        </dgm:presLayoutVars>
      </dgm:prSet>
      <dgm:spPr/>
    </dgm:pt>
    <dgm:pt modelId="{D1FBF2B9-2B86-4E84-8316-8D55E280B688}" type="pres">
      <dgm:prSet presAssocID="{2F799F9E-5AD4-44F8-87CF-97A74C498EB9}" presName="aSpace2" presStyleCnt="0"/>
      <dgm:spPr/>
    </dgm:pt>
    <dgm:pt modelId="{C617AE08-3BF9-4467-9C6F-74C401778964}" type="pres">
      <dgm:prSet presAssocID="{F9260A79-3CDE-41E2-9AFE-5026E811A038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18440505-EA33-4E30-9605-FD206906162B}" type="presOf" srcId="{1CCF6263-D3A7-4339-ADF9-7E2EE2BC4ED1}" destId="{D545E872-2AA3-4474-92AB-168F67E797B6}" srcOrd="0" destOrd="0" presId="urn:microsoft.com/office/officeart/2005/8/layout/lProcess2"/>
    <dgm:cxn modelId="{EF2FF90D-3865-4094-B741-BDF13D038D26}" type="presOf" srcId="{3D0502D6-043B-4CE7-B65B-E7B256AC6799}" destId="{7880076B-7653-4F4A-A5FA-88867D5AD908}" srcOrd="0" destOrd="0" presId="urn:microsoft.com/office/officeart/2005/8/layout/lProcess2"/>
    <dgm:cxn modelId="{A1314617-1883-4A52-A270-75AA8DB9764E}" type="presOf" srcId="{1CCF6263-D3A7-4339-ADF9-7E2EE2BC4ED1}" destId="{185304E2-E56D-4113-8D86-6EA0BF5C5E49}" srcOrd="1" destOrd="0" presId="urn:microsoft.com/office/officeart/2005/8/layout/lProcess2"/>
    <dgm:cxn modelId="{11C04D21-6ABB-4E0A-AF3C-362848F590DE}" type="presOf" srcId="{F9260A79-3CDE-41E2-9AFE-5026E811A038}" destId="{C617AE08-3BF9-4467-9C6F-74C401778964}" srcOrd="0" destOrd="0" presId="urn:microsoft.com/office/officeart/2005/8/layout/lProcess2"/>
    <dgm:cxn modelId="{32E4E52B-979E-48E9-9E94-E78573F90D6B}" srcId="{1CCF6263-D3A7-4339-ADF9-7E2EE2BC4ED1}" destId="{D1154800-2D18-44D0-B4F8-506CFBAEE7A9}" srcOrd="2" destOrd="0" parTransId="{A16E70A1-BC47-4E82-869B-27699822D91E}" sibTransId="{EDB6F05C-F52C-4169-B304-64D79A78D0D4}"/>
    <dgm:cxn modelId="{89B24132-6D17-4695-8CDC-7639BDBD10C7}" srcId="{3D0502D6-043B-4CE7-B65B-E7B256AC6799}" destId="{08E18C1F-C471-48BE-AAD0-8D86EDF4A362}" srcOrd="1" destOrd="0" parTransId="{073CE1FA-B6A1-4C1A-8004-207BD4AEA69A}" sibTransId="{9574C7CA-E02E-46FB-964C-47A547E104BF}"/>
    <dgm:cxn modelId="{E9FD5634-E6DD-4E67-B645-A5B82A257EE6}" srcId="{1CCF6263-D3A7-4339-ADF9-7E2EE2BC4ED1}" destId="{B63F368B-6BD4-4BE7-8375-18464BCB31AD}" srcOrd="0" destOrd="0" parTransId="{5992B953-38F6-42C6-8E54-220A6101C303}" sibTransId="{7E1862B3-D40F-42E2-99A9-1A965B5FE42C}"/>
    <dgm:cxn modelId="{15B2E037-B705-47B8-8130-18995C80A24D}" srcId="{3D0502D6-043B-4CE7-B65B-E7B256AC6799}" destId="{E71DEC19-9DC6-467C-A978-1B0570E45CCA}" srcOrd="3" destOrd="0" parTransId="{C9CDD7EE-75E1-483B-8BEB-40A7BD9BCCE3}" sibTransId="{403EA4C6-13CF-4D30-9DB0-69FE69D28781}"/>
    <dgm:cxn modelId="{AD04553E-D13D-42F2-93D4-D213F40EDC2D}" type="presOf" srcId="{6E39694F-AFFD-4624-84E1-4042AB98C836}" destId="{E7F61E38-74E7-41A0-AAE7-091002D9C17F}" srcOrd="0" destOrd="0" presId="urn:microsoft.com/office/officeart/2005/8/layout/lProcess2"/>
    <dgm:cxn modelId="{5ED95D3F-5340-4079-9D4E-873CE33F8D7B}" type="presOf" srcId="{0677C92E-899C-4BFC-90A8-2C84E406D9E5}" destId="{0327F0C3-263F-49D5-A8EB-5B3D87C9288D}" srcOrd="0" destOrd="0" presId="urn:microsoft.com/office/officeart/2005/8/layout/lProcess2"/>
    <dgm:cxn modelId="{3983F95B-8A73-4EBB-885B-BE0A731201A4}" srcId="{3D0502D6-043B-4CE7-B65B-E7B256AC6799}" destId="{6E39694F-AFFD-4624-84E1-4042AB98C836}" srcOrd="2" destOrd="0" parTransId="{8B3CADD6-AB2D-425E-B065-7D9F9A7858CA}" sibTransId="{198D28A9-086A-4E30-B0B7-C3D3F1F2C508}"/>
    <dgm:cxn modelId="{C8771E6D-EAB1-4419-B1FC-DEF30D3E8DBB}" srcId="{3D0502D6-043B-4CE7-B65B-E7B256AC6799}" destId="{1CCF6263-D3A7-4339-ADF9-7E2EE2BC4ED1}" srcOrd="0" destOrd="0" parTransId="{F9664EAD-D6E5-4727-9FB4-26B51025332C}" sibTransId="{0ABFF5D7-1B3F-4108-B3EB-8D13A78EA322}"/>
    <dgm:cxn modelId="{973BA56D-288C-43D3-BBE6-BE02631E9799}" srcId="{E71DEC19-9DC6-467C-A978-1B0570E45CCA}" destId="{F9260A79-3CDE-41E2-9AFE-5026E811A038}" srcOrd="1" destOrd="0" parTransId="{C7B02CF5-D16A-4188-B2F7-79A891106F80}" sibTransId="{89169804-7609-4D9A-8086-1387E1EC0691}"/>
    <dgm:cxn modelId="{962EA054-E435-49F8-9621-DAC09B360791}" type="presOf" srcId="{B63F368B-6BD4-4BE7-8375-18464BCB31AD}" destId="{C13D0AB1-9846-4FC0-A07D-67CF23A8C5A4}" srcOrd="0" destOrd="0" presId="urn:microsoft.com/office/officeart/2005/8/layout/lProcess2"/>
    <dgm:cxn modelId="{34BC3476-ADD6-4ED5-8216-59B4315191A1}" type="presOf" srcId="{08E18C1F-C471-48BE-AAD0-8D86EDF4A362}" destId="{4DB7D205-D179-4D29-8C76-3994D86877D8}" srcOrd="1" destOrd="0" presId="urn:microsoft.com/office/officeart/2005/8/layout/lProcess2"/>
    <dgm:cxn modelId="{0E17AD80-C0FB-43C3-80E0-852F49DFE8D1}" type="presOf" srcId="{3A170E8B-ADF0-4335-B4A1-941F3A051D73}" destId="{82CBB0C7-542B-475E-A4F3-B89B4873E26B}" srcOrd="0" destOrd="0" presId="urn:microsoft.com/office/officeart/2005/8/layout/lProcess2"/>
    <dgm:cxn modelId="{D0201686-5298-4454-9B28-6144B634B636}" type="presOf" srcId="{1F7CDD21-FCBB-4F47-B23F-7E2088E839E1}" destId="{987A29C0-82FA-4CC4-B3C0-604992638BF0}" srcOrd="0" destOrd="0" presId="urn:microsoft.com/office/officeart/2005/8/layout/lProcess2"/>
    <dgm:cxn modelId="{9160AC91-6AED-435D-85D6-F39C67A48B59}" type="presOf" srcId="{2F799F9E-5AD4-44F8-87CF-97A74C498EB9}" destId="{18DECC4A-4C94-4853-9A75-B28B2ECF08EE}" srcOrd="0" destOrd="0" presId="urn:microsoft.com/office/officeart/2005/8/layout/lProcess2"/>
    <dgm:cxn modelId="{13FC4B9B-CEEE-49A0-B63E-5D37736991DC}" type="presOf" srcId="{6E39694F-AFFD-4624-84E1-4042AB98C836}" destId="{10DDF403-2EE4-4CE9-BFF2-428D6E24A1A0}" srcOrd="1" destOrd="0" presId="urn:microsoft.com/office/officeart/2005/8/layout/lProcess2"/>
    <dgm:cxn modelId="{0F65EEA3-D65C-4D4C-9C52-5D424F95BDDA}" type="presOf" srcId="{D1154800-2D18-44D0-B4F8-506CFBAEE7A9}" destId="{F94B28BD-3942-4BFD-99A7-475C20B1839D}" srcOrd="0" destOrd="0" presId="urn:microsoft.com/office/officeart/2005/8/layout/lProcess2"/>
    <dgm:cxn modelId="{AB476EAB-B700-4D2E-8244-C2E6057FA517}" srcId="{6E39694F-AFFD-4624-84E1-4042AB98C836}" destId="{387A39AC-DE05-4708-812A-6AD23C3298D9}" srcOrd="1" destOrd="0" parTransId="{D25EE87F-B1C2-4163-BBD8-E1A56B08D525}" sibTransId="{9F4FD423-DFFD-43CC-9C0E-ED7CCDB6DB53}"/>
    <dgm:cxn modelId="{994CABB3-0840-4393-9ABF-F753493EC078}" srcId="{6E39694F-AFFD-4624-84E1-4042AB98C836}" destId="{3A170E8B-ADF0-4335-B4A1-941F3A051D73}" srcOrd="0" destOrd="0" parTransId="{3503C78A-EF54-4FDA-929B-492AF4354686}" sibTransId="{2F09D409-C329-4FA7-A3B7-FD6BDB0EE255}"/>
    <dgm:cxn modelId="{9395C7C6-6B82-466B-826D-08190D197B67}" type="presOf" srcId="{E72FCEE2-5C74-4771-82F8-640ABCC6BB22}" destId="{B9F8C05B-A74F-443F-92D3-B9F630597BF3}" srcOrd="0" destOrd="0" presId="urn:microsoft.com/office/officeart/2005/8/layout/lProcess2"/>
    <dgm:cxn modelId="{BE8040C8-386F-4A16-BE0C-E417E3F0D046}" srcId="{1CCF6263-D3A7-4339-ADF9-7E2EE2BC4ED1}" destId="{966BD77C-2F18-4C8F-9BB2-84D78BC2CF28}" srcOrd="1" destOrd="0" parTransId="{F0F0AE28-E893-4448-B514-47875B1575E3}" sibTransId="{D9A7D083-2CB5-410A-A9E4-0B0B0D624D5C}"/>
    <dgm:cxn modelId="{E02F1BC9-4876-4E59-BD07-62FBB6A5026B}" type="presOf" srcId="{387A39AC-DE05-4708-812A-6AD23C3298D9}" destId="{EF2321B9-FE2D-48DB-80B7-3D6C038BE545}" srcOrd="0" destOrd="0" presId="urn:microsoft.com/office/officeart/2005/8/layout/lProcess2"/>
    <dgm:cxn modelId="{A73035D1-B7B5-4DDC-BEFB-F8DE68CBB7D4}" type="presOf" srcId="{08E18C1F-C471-48BE-AAD0-8D86EDF4A362}" destId="{A347E2EF-63C6-4A04-A115-FA7C71D6142C}" srcOrd="0" destOrd="0" presId="urn:microsoft.com/office/officeart/2005/8/layout/lProcess2"/>
    <dgm:cxn modelId="{592B3ED2-4D35-4B89-B564-6FB82B1B18A4}" type="presOf" srcId="{966BD77C-2F18-4C8F-9BB2-84D78BC2CF28}" destId="{7F97F247-203F-4395-8F4B-07C272D5FD28}" srcOrd="0" destOrd="0" presId="urn:microsoft.com/office/officeart/2005/8/layout/lProcess2"/>
    <dgm:cxn modelId="{DBE17DD3-01C0-4C4B-B46B-ABEDB3AE0A14}" srcId="{08E18C1F-C471-48BE-AAD0-8D86EDF4A362}" destId="{E72FCEE2-5C74-4771-82F8-640ABCC6BB22}" srcOrd="1" destOrd="0" parTransId="{2C955FDF-AEB9-4453-BD68-178A1CE9A179}" sibTransId="{B7A3F781-DACC-4392-AF0A-8D5700D704FC}"/>
    <dgm:cxn modelId="{83C092D6-1CEA-4C68-832E-E2920FC5D070}" srcId="{E71DEC19-9DC6-467C-A978-1B0570E45CCA}" destId="{2F799F9E-5AD4-44F8-87CF-97A74C498EB9}" srcOrd="0" destOrd="0" parTransId="{F80DFFB3-D28A-491D-B0D7-C4BFB151B4B6}" sibTransId="{F132E713-08C4-4AAF-A972-7418B886A76C}"/>
    <dgm:cxn modelId="{5757E8E4-C918-48FF-8A4B-DDB6C1196E2E}" type="presOf" srcId="{E71DEC19-9DC6-467C-A978-1B0570E45CCA}" destId="{67F9D436-2A70-4C32-88A2-E5F6AAFC68AC}" srcOrd="0" destOrd="0" presId="urn:microsoft.com/office/officeart/2005/8/layout/lProcess2"/>
    <dgm:cxn modelId="{2ABB27E7-AC8D-4AA4-BD50-9B7DCD6B454E}" type="presOf" srcId="{26720312-91E3-41C8-862C-6FBA262C7010}" destId="{358D076D-27E0-4911-83AD-521CB8B9BA3B}" srcOrd="0" destOrd="0" presId="urn:microsoft.com/office/officeart/2005/8/layout/lProcess2"/>
    <dgm:cxn modelId="{256F83F6-2132-4A71-BA3B-09CE58A76CED}" srcId="{6E39694F-AFFD-4624-84E1-4042AB98C836}" destId="{1F7CDD21-FCBB-4F47-B23F-7E2088E839E1}" srcOrd="2" destOrd="0" parTransId="{89BC219A-F02C-4D2B-A124-BBA4E71FFF45}" sibTransId="{B38BE2E0-49A8-4FBA-8A71-3CD17524002D}"/>
    <dgm:cxn modelId="{54F6E7F6-1AED-4448-B7E0-B5A2EBC3ACE7}" type="presOf" srcId="{E71DEC19-9DC6-467C-A978-1B0570E45CCA}" destId="{7CF2EF54-0E35-4B1D-B505-2E7D9A0F5805}" srcOrd="1" destOrd="0" presId="urn:microsoft.com/office/officeart/2005/8/layout/lProcess2"/>
    <dgm:cxn modelId="{365015FE-628C-48A6-B9EA-439C99E2CBF0}" srcId="{08E18C1F-C471-48BE-AAD0-8D86EDF4A362}" destId="{0677C92E-899C-4BFC-90A8-2C84E406D9E5}" srcOrd="0" destOrd="0" parTransId="{7E1A6485-9A50-46F9-B055-11F3D4694F4D}" sibTransId="{9BB83D6A-DED2-45E4-83EE-7F7894FA14AC}"/>
    <dgm:cxn modelId="{09EBDEFE-C8E6-4603-A5F9-4E5780447AD5}" srcId="{08E18C1F-C471-48BE-AAD0-8D86EDF4A362}" destId="{26720312-91E3-41C8-862C-6FBA262C7010}" srcOrd="2" destOrd="0" parTransId="{5611A012-26DD-4E5D-AB29-5F325DB02BCE}" sibTransId="{87EB019A-0122-4B31-820F-5F262A45C1A4}"/>
    <dgm:cxn modelId="{772A996C-A887-4183-8A70-08D6C138FF2D}" type="presParOf" srcId="{7880076B-7653-4F4A-A5FA-88867D5AD908}" destId="{CD911D44-D466-47C1-A374-BB7BDFDE476E}" srcOrd="0" destOrd="0" presId="urn:microsoft.com/office/officeart/2005/8/layout/lProcess2"/>
    <dgm:cxn modelId="{69B87FDA-E7F9-42D1-9EAC-C2ED0C4F2E46}" type="presParOf" srcId="{CD911D44-D466-47C1-A374-BB7BDFDE476E}" destId="{D545E872-2AA3-4474-92AB-168F67E797B6}" srcOrd="0" destOrd="0" presId="urn:microsoft.com/office/officeart/2005/8/layout/lProcess2"/>
    <dgm:cxn modelId="{FAB2CA1E-DBCA-43BC-B5A8-36D9E35BFA0E}" type="presParOf" srcId="{CD911D44-D466-47C1-A374-BB7BDFDE476E}" destId="{185304E2-E56D-4113-8D86-6EA0BF5C5E49}" srcOrd="1" destOrd="0" presId="urn:microsoft.com/office/officeart/2005/8/layout/lProcess2"/>
    <dgm:cxn modelId="{715550CE-0CE1-433D-ADD3-67E16D2DCC12}" type="presParOf" srcId="{CD911D44-D466-47C1-A374-BB7BDFDE476E}" destId="{C9A92E6E-73B8-4935-ABB9-0E0D03B63E8A}" srcOrd="2" destOrd="0" presId="urn:microsoft.com/office/officeart/2005/8/layout/lProcess2"/>
    <dgm:cxn modelId="{53C082AB-709F-4538-9ABF-1E88EB615C5B}" type="presParOf" srcId="{C9A92E6E-73B8-4935-ABB9-0E0D03B63E8A}" destId="{5064C648-2944-4CB8-863C-7D04D271020E}" srcOrd="0" destOrd="0" presId="urn:microsoft.com/office/officeart/2005/8/layout/lProcess2"/>
    <dgm:cxn modelId="{B7A25FDF-9CBA-469C-B948-FA6C906338DA}" type="presParOf" srcId="{5064C648-2944-4CB8-863C-7D04D271020E}" destId="{C13D0AB1-9846-4FC0-A07D-67CF23A8C5A4}" srcOrd="0" destOrd="0" presId="urn:microsoft.com/office/officeart/2005/8/layout/lProcess2"/>
    <dgm:cxn modelId="{63AF233B-1055-4337-87FC-41FF27E72B78}" type="presParOf" srcId="{5064C648-2944-4CB8-863C-7D04D271020E}" destId="{65104126-862C-45CA-9172-DD9014482201}" srcOrd="1" destOrd="0" presId="urn:microsoft.com/office/officeart/2005/8/layout/lProcess2"/>
    <dgm:cxn modelId="{2454497F-89F8-44E4-ADB9-FED9C47CF3B4}" type="presParOf" srcId="{5064C648-2944-4CB8-863C-7D04D271020E}" destId="{7F97F247-203F-4395-8F4B-07C272D5FD28}" srcOrd="2" destOrd="0" presId="urn:microsoft.com/office/officeart/2005/8/layout/lProcess2"/>
    <dgm:cxn modelId="{935A9603-D0D0-4C4A-B3F0-B48A4321322B}" type="presParOf" srcId="{5064C648-2944-4CB8-863C-7D04D271020E}" destId="{495115C7-F040-437E-A4D2-926B3776DF82}" srcOrd="3" destOrd="0" presId="urn:microsoft.com/office/officeart/2005/8/layout/lProcess2"/>
    <dgm:cxn modelId="{77D1BA3C-638E-49C5-8F61-E72ACB584B8C}" type="presParOf" srcId="{5064C648-2944-4CB8-863C-7D04D271020E}" destId="{F94B28BD-3942-4BFD-99A7-475C20B1839D}" srcOrd="4" destOrd="0" presId="urn:microsoft.com/office/officeart/2005/8/layout/lProcess2"/>
    <dgm:cxn modelId="{14164D70-CE96-4D68-932D-D85CC42B3470}" type="presParOf" srcId="{7880076B-7653-4F4A-A5FA-88867D5AD908}" destId="{60F2BC4F-B34E-413B-9BAC-B75CB2B6677D}" srcOrd="1" destOrd="0" presId="urn:microsoft.com/office/officeart/2005/8/layout/lProcess2"/>
    <dgm:cxn modelId="{E3199021-4B5C-4289-BFDE-E0A45CFA1C93}" type="presParOf" srcId="{7880076B-7653-4F4A-A5FA-88867D5AD908}" destId="{A0C624FF-DF55-443B-8C5E-F4D3C80D92E7}" srcOrd="2" destOrd="0" presId="urn:microsoft.com/office/officeart/2005/8/layout/lProcess2"/>
    <dgm:cxn modelId="{C4BBC73A-708B-4A4D-82DA-700A5600BC34}" type="presParOf" srcId="{A0C624FF-DF55-443B-8C5E-F4D3C80D92E7}" destId="{A347E2EF-63C6-4A04-A115-FA7C71D6142C}" srcOrd="0" destOrd="0" presId="urn:microsoft.com/office/officeart/2005/8/layout/lProcess2"/>
    <dgm:cxn modelId="{D943D1BE-A6BC-44DD-91ED-57B30A93139E}" type="presParOf" srcId="{A0C624FF-DF55-443B-8C5E-F4D3C80D92E7}" destId="{4DB7D205-D179-4D29-8C76-3994D86877D8}" srcOrd="1" destOrd="0" presId="urn:microsoft.com/office/officeart/2005/8/layout/lProcess2"/>
    <dgm:cxn modelId="{C899B23D-5B2E-4568-AB11-8C88F9360163}" type="presParOf" srcId="{A0C624FF-DF55-443B-8C5E-F4D3C80D92E7}" destId="{22087313-B504-4633-A2B0-6DFA4467EF6E}" srcOrd="2" destOrd="0" presId="urn:microsoft.com/office/officeart/2005/8/layout/lProcess2"/>
    <dgm:cxn modelId="{FE91115B-20CA-4DF4-90D1-E9C557B68145}" type="presParOf" srcId="{22087313-B504-4633-A2B0-6DFA4467EF6E}" destId="{5C03CDD0-9DDC-40BB-BD8F-20B10242AEDA}" srcOrd="0" destOrd="0" presId="urn:microsoft.com/office/officeart/2005/8/layout/lProcess2"/>
    <dgm:cxn modelId="{112A644D-AA46-4833-A4BF-5A013AA2BF56}" type="presParOf" srcId="{5C03CDD0-9DDC-40BB-BD8F-20B10242AEDA}" destId="{0327F0C3-263F-49D5-A8EB-5B3D87C9288D}" srcOrd="0" destOrd="0" presId="urn:microsoft.com/office/officeart/2005/8/layout/lProcess2"/>
    <dgm:cxn modelId="{4EA7B1FA-3728-48A7-8E27-CB3807C3B95B}" type="presParOf" srcId="{5C03CDD0-9DDC-40BB-BD8F-20B10242AEDA}" destId="{A9483F27-401E-455B-8410-FC1DBAF8B0CD}" srcOrd="1" destOrd="0" presId="urn:microsoft.com/office/officeart/2005/8/layout/lProcess2"/>
    <dgm:cxn modelId="{5EB070CD-79E2-43AB-ADB5-9BACD6D95EB6}" type="presParOf" srcId="{5C03CDD0-9DDC-40BB-BD8F-20B10242AEDA}" destId="{B9F8C05B-A74F-443F-92D3-B9F630597BF3}" srcOrd="2" destOrd="0" presId="urn:microsoft.com/office/officeart/2005/8/layout/lProcess2"/>
    <dgm:cxn modelId="{7C8AD332-3D57-47A7-A54D-E12133F3E817}" type="presParOf" srcId="{5C03CDD0-9DDC-40BB-BD8F-20B10242AEDA}" destId="{A6A3E135-E1CA-4877-B6CE-736C9F28541A}" srcOrd="3" destOrd="0" presId="urn:microsoft.com/office/officeart/2005/8/layout/lProcess2"/>
    <dgm:cxn modelId="{02AA0696-B47E-4ACC-A6BB-EAF73C329753}" type="presParOf" srcId="{5C03CDD0-9DDC-40BB-BD8F-20B10242AEDA}" destId="{358D076D-27E0-4911-83AD-521CB8B9BA3B}" srcOrd="4" destOrd="0" presId="urn:microsoft.com/office/officeart/2005/8/layout/lProcess2"/>
    <dgm:cxn modelId="{C0BF370D-11C2-4F11-82A8-932D30862F84}" type="presParOf" srcId="{7880076B-7653-4F4A-A5FA-88867D5AD908}" destId="{9A083B06-A633-4E9D-B898-C6464C362468}" srcOrd="3" destOrd="0" presId="urn:microsoft.com/office/officeart/2005/8/layout/lProcess2"/>
    <dgm:cxn modelId="{4DFD311B-C5BB-4BA6-9423-8DF80545970E}" type="presParOf" srcId="{7880076B-7653-4F4A-A5FA-88867D5AD908}" destId="{5D8E383B-F1BB-4165-86E6-9AB2F0EF6BBC}" srcOrd="4" destOrd="0" presId="urn:microsoft.com/office/officeart/2005/8/layout/lProcess2"/>
    <dgm:cxn modelId="{821E5ABF-5390-4227-9353-CF756223A7EE}" type="presParOf" srcId="{5D8E383B-F1BB-4165-86E6-9AB2F0EF6BBC}" destId="{E7F61E38-74E7-41A0-AAE7-091002D9C17F}" srcOrd="0" destOrd="0" presId="urn:microsoft.com/office/officeart/2005/8/layout/lProcess2"/>
    <dgm:cxn modelId="{78E4F18A-1EFA-46AC-BBB0-72D9896F0E25}" type="presParOf" srcId="{5D8E383B-F1BB-4165-86E6-9AB2F0EF6BBC}" destId="{10DDF403-2EE4-4CE9-BFF2-428D6E24A1A0}" srcOrd="1" destOrd="0" presId="urn:microsoft.com/office/officeart/2005/8/layout/lProcess2"/>
    <dgm:cxn modelId="{54E2279C-E5D8-403F-BE94-41B58C4AFF0A}" type="presParOf" srcId="{5D8E383B-F1BB-4165-86E6-9AB2F0EF6BBC}" destId="{B43DFD66-4E72-4BA9-A317-3D3BFE8A729E}" srcOrd="2" destOrd="0" presId="urn:microsoft.com/office/officeart/2005/8/layout/lProcess2"/>
    <dgm:cxn modelId="{6E143135-CA56-421F-8379-6B51571390D5}" type="presParOf" srcId="{B43DFD66-4E72-4BA9-A317-3D3BFE8A729E}" destId="{2ADA6F09-A57F-4D35-A705-154F1F0AF1D5}" srcOrd="0" destOrd="0" presId="urn:microsoft.com/office/officeart/2005/8/layout/lProcess2"/>
    <dgm:cxn modelId="{CB5D9BD5-4C95-4C32-84C1-ECCEE61440FB}" type="presParOf" srcId="{2ADA6F09-A57F-4D35-A705-154F1F0AF1D5}" destId="{82CBB0C7-542B-475E-A4F3-B89B4873E26B}" srcOrd="0" destOrd="0" presId="urn:microsoft.com/office/officeart/2005/8/layout/lProcess2"/>
    <dgm:cxn modelId="{7F79F1E3-8231-45E3-9187-FC107601FBBD}" type="presParOf" srcId="{2ADA6F09-A57F-4D35-A705-154F1F0AF1D5}" destId="{23BAB88E-E165-4254-A0CF-6B62B076750E}" srcOrd="1" destOrd="0" presId="urn:microsoft.com/office/officeart/2005/8/layout/lProcess2"/>
    <dgm:cxn modelId="{B51D694F-91FF-42B7-BA4B-9B8FDBC9A343}" type="presParOf" srcId="{2ADA6F09-A57F-4D35-A705-154F1F0AF1D5}" destId="{EF2321B9-FE2D-48DB-80B7-3D6C038BE545}" srcOrd="2" destOrd="0" presId="urn:microsoft.com/office/officeart/2005/8/layout/lProcess2"/>
    <dgm:cxn modelId="{32C3B26B-B3E2-4FE1-AFA2-39789E80A07F}" type="presParOf" srcId="{2ADA6F09-A57F-4D35-A705-154F1F0AF1D5}" destId="{C78AD225-7F3D-4F52-BA5C-398FB819B27C}" srcOrd="3" destOrd="0" presId="urn:microsoft.com/office/officeart/2005/8/layout/lProcess2"/>
    <dgm:cxn modelId="{0980B9D4-1E2D-481B-99D2-4566E139AEC2}" type="presParOf" srcId="{2ADA6F09-A57F-4D35-A705-154F1F0AF1D5}" destId="{987A29C0-82FA-4CC4-B3C0-604992638BF0}" srcOrd="4" destOrd="0" presId="urn:microsoft.com/office/officeart/2005/8/layout/lProcess2"/>
    <dgm:cxn modelId="{255179A1-66A0-481A-AB28-C8B9824191C7}" type="presParOf" srcId="{7880076B-7653-4F4A-A5FA-88867D5AD908}" destId="{36527887-BDEC-401D-86E1-34598AB0E19C}" srcOrd="5" destOrd="0" presId="urn:microsoft.com/office/officeart/2005/8/layout/lProcess2"/>
    <dgm:cxn modelId="{A38BDA32-AF4E-4126-A097-DB23A62B831F}" type="presParOf" srcId="{7880076B-7653-4F4A-A5FA-88867D5AD908}" destId="{3331CC43-142B-48FD-A444-8B4C9AF61E51}" srcOrd="6" destOrd="0" presId="urn:microsoft.com/office/officeart/2005/8/layout/lProcess2"/>
    <dgm:cxn modelId="{7959604B-EB86-4657-ADFF-B22A1946E7CE}" type="presParOf" srcId="{3331CC43-142B-48FD-A444-8B4C9AF61E51}" destId="{67F9D436-2A70-4C32-88A2-E5F6AAFC68AC}" srcOrd="0" destOrd="0" presId="urn:microsoft.com/office/officeart/2005/8/layout/lProcess2"/>
    <dgm:cxn modelId="{3C4CB1B9-60CA-42C9-87D3-6ABC75D6D0C6}" type="presParOf" srcId="{3331CC43-142B-48FD-A444-8B4C9AF61E51}" destId="{7CF2EF54-0E35-4B1D-B505-2E7D9A0F5805}" srcOrd="1" destOrd="0" presId="urn:microsoft.com/office/officeart/2005/8/layout/lProcess2"/>
    <dgm:cxn modelId="{F5B24F95-C0B6-4355-AD24-FB33B781701F}" type="presParOf" srcId="{3331CC43-142B-48FD-A444-8B4C9AF61E51}" destId="{D617994D-33B5-4CAE-A880-30C08C444FE5}" srcOrd="2" destOrd="0" presId="urn:microsoft.com/office/officeart/2005/8/layout/lProcess2"/>
    <dgm:cxn modelId="{527A5508-DF77-4509-B37E-F6CEF6EE23AE}" type="presParOf" srcId="{D617994D-33B5-4CAE-A880-30C08C444FE5}" destId="{D68A2C1E-3CCD-4CDF-A253-F2158595EAE4}" srcOrd="0" destOrd="0" presId="urn:microsoft.com/office/officeart/2005/8/layout/lProcess2"/>
    <dgm:cxn modelId="{646B1A72-7F26-485C-BB9B-73FF8951F2D9}" type="presParOf" srcId="{D68A2C1E-3CCD-4CDF-A253-F2158595EAE4}" destId="{18DECC4A-4C94-4853-9A75-B28B2ECF08EE}" srcOrd="0" destOrd="0" presId="urn:microsoft.com/office/officeart/2005/8/layout/lProcess2"/>
    <dgm:cxn modelId="{8DD8D89F-BA5C-4B2D-A7FB-CF833D16F8E6}" type="presParOf" srcId="{D68A2C1E-3CCD-4CDF-A253-F2158595EAE4}" destId="{D1FBF2B9-2B86-4E84-8316-8D55E280B688}" srcOrd="1" destOrd="0" presId="urn:microsoft.com/office/officeart/2005/8/layout/lProcess2"/>
    <dgm:cxn modelId="{0DDE00EE-55D9-4960-961A-21569405A6D2}" type="presParOf" srcId="{D68A2C1E-3CCD-4CDF-A253-F2158595EAE4}" destId="{C617AE08-3BF9-4467-9C6F-74C40177896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F66F2-33E7-4351-A7D7-A7C9B64754CB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7AB60-5CDD-427C-9BBB-B0184BF113F9}">
      <dgm:prSet phldrT="[Text]"/>
      <dgm:spPr/>
      <dgm:t>
        <a:bodyPr/>
        <a:lstStyle/>
        <a:p>
          <a:r>
            <a:rPr lang="en-US" dirty="0"/>
            <a:t>Solid Organization Structure</a:t>
          </a:r>
        </a:p>
      </dgm:t>
    </dgm:pt>
    <dgm:pt modelId="{A21E6FEC-9C4D-4332-B0D2-30DCD2896320}" type="parTrans" cxnId="{B32E0735-9307-413C-B080-60B6A026138E}">
      <dgm:prSet/>
      <dgm:spPr/>
      <dgm:t>
        <a:bodyPr/>
        <a:lstStyle/>
        <a:p>
          <a:endParaRPr lang="en-US"/>
        </a:p>
      </dgm:t>
    </dgm:pt>
    <dgm:pt modelId="{B0F9542E-AAD0-454C-8B12-D85266C6C5B6}" type="sibTrans" cxnId="{B32E0735-9307-413C-B080-60B6A026138E}">
      <dgm:prSet/>
      <dgm:spPr/>
      <dgm:t>
        <a:bodyPr/>
        <a:lstStyle/>
        <a:p>
          <a:endParaRPr lang="en-US"/>
        </a:p>
      </dgm:t>
    </dgm:pt>
    <dgm:pt modelId="{BDF65C83-C976-4D10-99DB-AE59D174C846}">
      <dgm:prSet phldrT="[Text]"/>
      <dgm:spPr/>
      <dgm:t>
        <a:bodyPr/>
        <a:lstStyle/>
        <a:p>
          <a:r>
            <a:rPr lang="en-US" dirty="0"/>
            <a:t>Service Delivery</a:t>
          </a:r>
        </a:p>
      </dgm:t>
    </dgm:pt>
    <dgm:pt modelId="{05868830-3994-40C2-9D37-B6BD6B116154}" type="parTrans" cxnId="{F33C74D1-2892-4604-A087-123EA66074A4}">
      <dgm:prSet/>
      <dgm:spPr/>
      <dgm:t>
        <a:bodyPr/>
        <a:lstStyle/>
        <a:p>
          <a:endParaRPr lang="en-US"/>
        </a:p>
      </dgm:t>
    </dgm:pt>
    <dgm:pt modelId="{E0C629B6-EA06-45AE-AE5D-D2DD04054C63}" type="sibTrans" cxnId="{F33C74D1-2892-4604-A087-123EA66074A4}">
      <dgm:prSet/>
      <dgm:spPr/>
      <dgm:t>
        <a:bodyPr/>
        <a:lstStyle/>
        <a:p>
          <a:endParaRPr lang="en-US"/>
        </a:p>
      </dgm:t>
    </dgm:pt>
    <dgm:pt modelId="{9A867BCF-6D67-48B5-AF22-B00081975C23}">
      <dgm:prSet phldrT="[Text]"/>
      <dgm:spPr/>
      <dgm:t>
        <a:bodyPr/>
        <a:lstStyle/>
        <a:p>
          <a:r>
            <a:rPr lang="en-US" dirty="0"/>
            <a:t>Getting involved outside the District</a:t>
          </a:r>
        </a:p>
      </dgm:t>
    </dgm:pt>
    <dgm:pt modelId="{59293395-DEE0-470A-B01C-24DCBEDCF9A0}" type="parTrans" cxnId="{C13CA8B2-FE34-4E3F-9796-88EE69CF40C0}">
      <dgm:prSet/>
      <dgm:spPr/>
      <dgm:t>
        <a:bodyPr/>
        <a:lstStyle/>
        <a:p>
          <a:endParaRPr lang="en-US"/>
        </a:p>
      </dgm:t>
    </dgm:pt>
    <dgm:pt modelId="{0B0F71C7-945E-4E72-AC86-98B0EA7FE098}" type="sibTrans" cxnId="{C13CA8B2-FE34-4E3F-9796-88EE69CF40C0}">
      <dgm:prSet/>
      <dgm:spPr/>
      <dgm:t>
        <a:bodyPr/>
        <a:lstStyle/>
        <a:p>
          <a:endParaRPr lang="en-US"/>
        </a:p>
      </dgm:t>
    </dgm:pt>
    <dgm:pt modelId="{C4F24568-B750-49AC-BE81-BEC51696B48A}">
      <dgm:prSet phldrT="[Text]"/>
      <dgm:spPr/>
      <dgm:t>
        <a:bodyPr/>
        <a:lstStyle/>
        <a:p>
          <a:r>
            <a:rPr lang="en-US" dirty="0"/>
            <a:t>Seeking Financial Stability	</a:t>
          </a:r>
        </a:p>
      </dgm:t>
    </dgm:pt>
    <dgm:pt modelId="{8D5969B7-4C59-4422-A96B-D9D7962A6E5B}" type="parTrans" cxnId="{F7B0FA1E-92D3-4B30-A3BA-D89E3C326C02}">
      <dgm:prSet/>
      <dgm:spPr/>
      <dgm:t>
        <a:bodyPr/>
        <a:lstStyle/>
        <a:p>
          <a:endParaRPr lang="en-US"/>
        </a:p>
      </dgm:t>
    </dgm:pt>
    <dgm:pt modelId="{C38185DE-13C0-409A-A177-1A7ED5E6C6ED}" type="sibTrans" cxnId="{F7B0FA1E-92D3-4B30-A3BA-D89E3C326C02}">
      <dgm:prSet/>
      <dgm:spPr/>
      <dgm:t>
        <a:bodyPr/>
        <a:lstStyle/>
        <a:p>
          <a:endParaRPr lang="en-US"/>
        </a:p>
      </dgm:t>
    </dgm:pt>
    <dgm:pt modelId="{BB625C31-220C-4FEB-BB79-852D8B21A942}">
      <dgm:prSet phldrT="[Text]"/>
      <dgm:spPr/>
      <dgm:t>
        <a:bodyPr/>
        <a:lstStyle/>
        <a:p>
          <a:r>
            <a:rPr lang="en-US" dirty="0"/>
            <a:t>Fundraising</a:t>
          </a:r>
        </a:p>
      </dgm:t>
    </dgm:pt>
    <dgm:pt modelId="{0FEF5465-12ED-4045-B82D-E2273D2578C2}" type="parTrans" cxnId="{D378236A-64A1-468F-B669-3EC46C862F4F}">
      <dgm:prSet/>
      <dgm:spPr/>
      <dgm:t>
        <a:bodyPr/>
        <a:lstStyle/>
        <a:p>
          <a:endParaRPr lang="en-US"/>
        </a:p>
      </dgm:t>
    </dgm:pt>
    <dgm:pt modelId="{7A5F0351-A4B0-4FC7-9B90-DFEB5AB834C0}" type="sibTrans" cxnId="{D378236A-64A1-468F-B669-3EC46C862F4F}">
      <dgm:prSet/>
      <dgm:spPr/>
      <dgm:t>
        <a:bodyPr/>
        <a:lstStyle/>
        <a:p>
          <a:endParaRPr lang="en-US"/>
        </a:p>
      </dgm:t>
    </dgm:pt>
    <dgm:pt modelId="{9BA64A89-3F2A-479B-B2DB-BFDFA83AC902}">
      <dgm:prSet phldrT="[Text]"/>
      <dgm:spPr/>
      <dgm:t>
        <a:bodyPr/>
        <a:lstStyle/>
        <a:p>
          <a:r>
            <a:rPr lang="en-US" dirty="0"/>
            <a:t>Creating innovative Programs</a:t>
          </a:r>
        </a:p>
      </dgm:t>
    </dgm:pt>
    <dgm:pt modelId="{64837F5D-984F-432B-8F6B-9BE30FAB94D3}" type="parTrans" cxnId="{03BFBF25-9806-4270-A646-6F6FF186ABA6}">
      <dgm:prSet/>
      <dgm:spPr/>
      <dgm:t>
        <a:bodyPr/>
        <a:lstStyle/>
        <a:p>
          <a:endParaRPr lang="en-US"/>
        </a:p>
      </dgm:t>
    </dgm:pt>
    <dgm:pt modelId="{085E1BE7-8A7B-4AEB-BCE8-6A578D3C3D26}" type="sibTrans" cxnId="{03BFBF25-9806-4270-A646-6F6FF186ABA6}">
      <dgm:prSet/>
      <dgm:spPr/>
      <dgm:t>
        <a:bodyPr/>
        <a:lstStyle/>
        <a:p>
          <a:endParaRPr lang="en-US"/>
        </a:p>
      </dgm:t>
    </dgm:pt>
    <dgm:pt modelId="{FCAAB270-1253-4FF6-88D8-81458F2FE3B1}" type="pres">
      <dgm:prSet presAssocID="{BC0F66F2-33E7-4351-A7D7-A7C9B64754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27993F-707B-4618-B1B1-EA72EB563B18}" type="pres">
      <dgm:prSet presAssocID="{E2A7AB60-5CDD-427C-9BBB-B0184BF113F9}" presName="vertOne" presStyleCnt="0"/>
      <dgm:spPr/>
    </dgm:pt>
    <dgm:pt modelId="{D9B26BD8-C458-498A-A2CE-39A824A3E18E}" type="pres">
      <dgm:prSet presAssocID="{E2A7AB60-5CDD-427C-9BBB-B0184BF113F9}" presName="txOne" presStyleLbl="node0" presStyleIdx="0" presStyleCnt="1">
        <dgm:presLayoutVars>
          <dgm:chPref val="3"/>
        </dgm:presLayoutVars>
      </dgm:prSet>
      <dgm:spPr/>
    </dgm:pt>
    <dgm:pt modelId="{54595A21-41A6-4864-B9E9-01E7A77E6419}" type="pres">
      <dgm:prSet presAssocID="{E2A7AB60-5CDD-427C-9BBB-B0184BF113F9}" presName="parTransOne" presStyleCnt="0"/>
      <dgm:spPr/>
    </dgm:pt>
    <dgm:pt modelId="{ED5365F8-9619-437B-B9FB-8109DAFAB9FD}" type="pres">
      <dgm:prSet presAssocID="{E2A7AB60-5CDD-427C-9BBB-B0184BF113F9}" presName="horzOne" presStyleCnt="0"/>
      <dgm:spPr/>
    </dgm:pt>
    <dgm:pt modelId="{49C719DB-CEAB-484C-A15B-3825BD933727}" type="pres">
      <dgm:prSet presAssocID="{BDF65C83-C976-4D10-99DB-AE59D174C846}" presName="vertTwo" presStyleCnt="0"/>
      <dgm:spPr/>
    </dgm:pt>
    <dgm:pt modelId="{BBDE95FD-A5C7-4F01-B49E-BAA9B32E52D7}" type="pres">
      <dgm:prSet presAssocID="{BDF65C83-C976-4D10-99DB-AE59D174C846}" presName="txTwo" presStyleLbl="node2" presStyleIdx="0" presStyleCnt="2">
        <dgm:presLayoutVars>
          <dgm:chPref val="3"/>
        </dgm:presLayoutVars>
      </dgm:prSet>
      <dgm:spPr/>
    </dgm:pt>
    <dgm:pt modelId="{B812AA9D-D099-4DA6-9B2F-749A5D1CDBDD}" type="pres">
      <dgm:prSet presAssocID="{BDF65C83-C976-4D10-99DB-AE59D174C846}" presName="parTransTwo" presStyleCnt="0"/>
      <dgm:spPr/>
    </dgm:pt>
    <dgm:pt modelId="{F2CDDF7D-57DC-47AD-BD66-D951B0B7F84A}" type="pres">
      <dgm:prSet presAssocID="{BDF65C83-C976-4D10-99DB-AE59D174C846}" presName="horzTwo" presStyleCnt="0"/>
      <dgm:spPr/>
    </dgm:pt>
    <dgm:pt modelId="{26AB46DC-A0FC-4907-AEE9-59ED9EAA8F7C}" type="pres">
      <dgm:prSet presAssocID="{9A867BCF-6D67-48B5-AF22-B00081975C23}" presName="vertThree" presStyleCnt="0"/>
      <dgm:spPr/>
    </dgm:pt>
    <dgm:pt modelId="{0548FF1B-89BF-4309-8E83-3E1CCA9B7886}" type="pres">
      <dgm:prSet presAssocID="{9A867BCF-6D67-48B5-AF22-B00081975C23}" presName="txThree" presStyleLbl="node3" presStyleIdx="0" presStyleCnt="3" custLinFactNeighborX="-10587" custLinFactNeighborY="-10785">
        <dgm:presLayoutVars>
          <dgm:chPref val="3"/>
        </dgm:presLayoutVars>
      </dgm:prSet>
      <dgm:spPr/>
    </dgm:pt>
    <dgm:pt modelId="{4DF913A8-2BAF-45B2-B74F-EE80F8DD7619}" type="pres">
      <dgm:prSet presAssocID="{9A867BCF-6D67-48B5-AF22-B00081975C23}" presName="horzThree" presStyleCnt="0"/>
      <dgm:spPr/>
    </dgm:pt>
    <dgm:pt modelId="{2CA86342-66FE-447E-AA12-282F8CD0B631}" type="pres">
      <dgm:prSet presAssocID="{0B0F71C7-945E-4E72-AC86-98B0EA7FE098}" presName="sibSpaceThree" presStyleCnt="0"/>
      <dgm:spPr/>
    </dgm:pt>
    <dgm:pt modelId="{C2010D1A-B5BC-4BFB-8FBA-E1A153DBBDB3}" type="pres">
      <dgm:prSet presAssocID="{C4F24568-B750-49AC-BE81-BEC51696B48A}" presName="vertThree" presStyleCnt="0"/>
      <dgm:spPr/>
    </dgm:pt>
    <dgm:pt modelId="{6A6A31A2-EC6C-46B3-866B-686187C7B620}" type="pres">
      <dgm:prSet presAssocID="{C4F24568-B750-49AC-BE81-BEC51696B48A}" presName="txThree" presStyleLbl="node3" presStyleIdx="1" presStyleCnt="3">
        <dgm:presLayoutVars>
          <dgm:chPref val="3"/>
        </dgm:presLayoutVars>
      </dgm:prSet>
      <dgm:spPr/>
    </dgm:pt>
    <dgm:pt modelId="{18E3668F-13FD-4917-A852-DFD7E72D00D1}" type="pres">
      <dgm:prSet presAssocID="{C4F24568-B750-49AC-BE81-BEC51696B48A}" presName="horzThree" presStyleCnt="0"/>
      <dgm:spPr/>
    </dgm:pt>
    <dgm:pt modelId="{77F7B23B-6A4D-4348-997D-7C013D52E836}" type="pres">
      <dgm:prSet presAssocID="{E0C629B6-EA06-45AE-AE5D-D2DD04054C63}" presName="sibSpaceTwo" presStyleCnt="0"/>
      <dgm:spPr/>
    </dgm:pt>
    <dgm:pt modelId="{F2D12493-AB77-426F-97FD-F8FE351B303C}" type="pres">
      <dgm:prSet presAssocID="{BB625C31-220C-4FEB-BB79-852D8B21A942}" presName="vertTwo" presStyleCnt="0"/>
      <dgm:spPr/>
    </dgm:pt>
    <dgm:pt modelId="{C7286D33-6748-48B0-AD7C-06D9F8718D7D}" type="pres">
      <dgm:prSet presAssocID="{BB625C31-220C-4FEB-BB79-852D8B21A942}" presName="txTwo" presStyleLbl="node2" presStyleIdx="1" presStyleCnt="2">
        <dgm:presLayoutVars>
          <dgm:chPref val="3"/>
        </dgm:presLayoutVars>
      </dgm:prSet>
      <dgm:spPr/>
    </dgm:pt>
    <dgm:pt modelId="{9F233C51-4CE3-4B00-BCF2-039E57F9B31F}" type="pres">
      <dgm:prSet presAssocID="{BB625C31-220C-4FEB-BB79-852D8B21A942}" presName="parTransTwo" presStyleCnt="0"/>
      <dgm:spPr/>
    </dgm:pt>
    <dgm:pt modelId="{21556BDB-92B0-4088-B699-355D76BF9317}" type="pres">
      <dgm:prSet presAssocID="{BB625C31-220C-4FEB-BB79-852D8B21A942}" presName="horzTwo" presStyleCnt="0"/>
      <dgm:spPr/>
    </dgm:pt>
    <dgm:pt modelId="{8367DDF3-A528-4452-B324-4D4BC3DD3983}" type="pres">
      <dgm:prSet presAssocID="{9BA64A89-3F2A-479B-B2DB-BFDFA83AC902}" presName="vertThree" presStyleCnt="0"/>
      <dgm:spPr/>
    </dgm:pt>
    <dgm:pt modelId="{7E14440D-3F32-40FB-9BDE-CFEBD5C21725}" type="pres">
      <dgm:prSet presAssocID="{9BA64A89-3F2A-479B-B2DB-BFDFA83AC902}" presName="txThree" presStyleLbl="node3" presStyleIdx="2" presStyleCnt="3">
        <dgm:presLayoutVars>
          <dgm:chPref val="3"/>
        </dgm:presLayoutVars>
      </dgm:prSet>
      <dgm:spPr/>
    </dgm:pt>
    <dgm:pt modelId="{BD954729-7D8A-43B6-BA54-B8E9E7A7E9D8}" type="pres">
      <dgm:prSet presAssocID="{9BA64A89-3F2A-479B-B2DB-BFDFA83AC902}" presName="horzThree" presStyleCnt="0"/>
      <dgm:spPr/>
    </dgm:pt>
  </dgm:ptLst>
  <dgm:cxnLst>
    <dgm:cxn modelId="{03EFFF13-8392-496C-B5C7-6F1133A7C93C}" type="presOf" srcId="{9BA64A89-3F2A-479B-B2DB-BFDFA83AC902}" destId="{7E14440D-3F32-40FB-9BDE-CFEBD5C21725}" srcOrd="0" destOrd="0" presId="urn:microsoft.com/office/officeart/2005/8/layout/architecture"/>
    <dgm:cxn modelId="{F7B0FA1E-92D3-4B30-A3BA-D89E3C326C02}" srcId="{BDF65C83-C976-4D10-99DB-AE59D174C846}" destId="{C4F24568-B750-49AC-BE81-BEC51696B48A}" srcOrd="1" destOrd="0" parTransId="{8D5969B7-4C59-4422-A96B-D9D7962A6E5B}" sibTransId="{C38185DE-13C0-409A-A177-1A7ED5E6C6ED}"/>
    <dgm:cxn modelId="{03BFBF25-9806-4270-A646-6F6FF186ABA6}" srcId="{BB625C31-220C-4FEB-BB79-852D8B21A942}" destId="{9BA64A89-3F2A-479B-B2DB-BFDFA83AC902}" srcOrd="0" destOrd="0" parTransId="{64837F5D-984F-432B-8F6B-9BE30FAB94D3}" sibTransId="{085E1BE7-8A7B-4AEB-BCE8-6A578D3C3D26}"/>
    <dgm:cxn modelId="{B32E0735-9307-413C-B080-60B6A026138E}" srcId="{BC0F66F2-33E7-4351-A7D7-A7C9B64754CB}" destId="{E2A7AB60-5CDD-427C-9BBB-B0184BF113F9}" srcOrd="0" destOrd="0" parTransId="{A21E6FEC-9C4D-4332-B0D2-30DCD2896320}" sibTransId="{B0F9542E-AAD0-454C-8B12-D85266C6C5B6}"/>
    <dgm:cxn modelId="{F6A3363F-E751-47A1-A108-D3AEF994A1A6}" type="presOf" srcId="{BC0F66F2-33E7-4351-A7D7-A7C9B64754CB}" destId="{FCAAB270-1253-4FF6-88D8-81458F2FE3B1}" srcOrd="0" destOrd="0" presId="urn:microsoft.com/office/officeart/2005/8/layout/architecture"/>
    <dgm:cxn modelId="{BE743944-38BD-406A-9918-3852D414219D}" type="presOf" srcId="{E2A7AB60-5CDD-427C-9BBB-B0184BF113F9}" destId="{D9B26BD8-C458-498A-A2CE-39A824A3E18E}" srcOrd="0" destOrd="0" presId="urn:microsoft.com/office/officeart/2005/8/layout/architecture"/>
    <dgm:cxn modelId="{D378236A-64A1-468F-B669-3EC46C862F4F}" srcId="{E2A7AB60-5CDD-427C-9BBB-B0184BF113F9}" destId="{BB625C31-220C-4FEB-BB79-852D8B21A942}" srcOrd="1" destOrd="0" parTransId="{0FEF5465-12ED-4045-B82D-E2273D2578C2}" sibTransId="{7A5F0351-A4B0-4FC7-9B90-DFEB5AB834C0}"/>
    <dgm:cxn modelId="{23374673-78FD-44ED-BA93-A2C6CD6E934C}" type="presOf" srcId="{BB625C31-220C-4FEB-BB79-852D8B21A942}" destId="{C7286D33-6748-48B0-AD7C-06D9F8718D7D}" srcOrd="0" destOrd="0" presId="urn:microsoft.com/office/officeart/2005/8/layout/architecture"/>
    <dgm:cxn modelId="{E0427B7D-B159-42F0-BFB7-37CDED491BE6}" type="presOf" srcId="{9A867BCF-6D67-48B5-AF22-B00081975C23}" destId="{0548FF1B-89BF-4309-8E83-3E1CCA9B7886}" srcOrd="0" destOrd="0" presId="urn:microsoft.com/office/officeart/2005/8/layout/architecture"/>
    <dgm:cxn modelId="{0394FB9F-9A5E-4C83-9B34-2C81A4574F8B}" type="presOf" srcId="{BDF65C83-C976-4D10-99DB-AE59D174C846}" destId="{BBDE95FD-A5C7-4F01-B49E-BAA9B32E52D7}" srcOrd="0" destOrd="0" presId="urn:microsoft.com/office/officeart/2005/8/layout/architecture"/>
    <dgm:cxn modelId="{C13CA8B2-FE34-4E3F-9796-88EE69CF40C0}" srcId="{BDF65C83-C976-4D10-99DB-AE59D174C846}" destId="{9A867BCF-6D67-48B5-AF22-B00081975C23}" srcOrd="0" destOrd="0" parTransId="{59293395-DEE0-470A-B01C-24DCBEDCF9A0}" sibTransId="{0B0F71C7-945E-4E72-AC86-98B0EA7FE098}"/>
    <dgm:cxn modelId="{1D8701C6-6268-414C-9FC9-3F2B27210A6E}" type="presOf" srcId="{C4F24568-B750-49AC-BE81-BEC51696B48A}" destId="{6A6A31A2-EC6C-46B3-866B-686187C7B620}" srcOrd="0" destOrd="0" presId="urn:microsoft.com/office/officeart/2005/8/layout/architecture"/>
    <dgm:cxn modelId="{F33C74D1-2892-4604-A087-123EA66074A4}" srcId="{E2A7AB60-5CDD-427C-9BBB-B0184BF113F9}" destId="{BDF65C83-C976-4D10-99DB-AE59D174C846}" srcOrd="0" destOrd="0" parTransId="{05868830-3994-40C2-9D37-B6BD6B116154}" sibTransId="{E0C629B6-EA06-45AE-AE5D-D2DD04054C63}"/>
    <dgm:cxn modelId="{4E80470C-C771-4E65-92BC-A578F4CEC1DB}" type="presParOf" srcId="{FCAAB270-1253-4FF6-88D8-81458F2FE3B1}" destId="{3427993F-707B-4618-B1B1-EA72EB563B18}" srcOrd="0" destOrd="0" presId="urn:microsoft.com/office/officeart/2005/8/layout/architecture"/>
    <dgm:cxn modelId="{6484A473-5190-4125-AAE5-BE5764EB65C2}" type="presParOf" srcId="{3427993F-707B-4618-B1B1-EA72EB563B18}" destId="{D9B26BD8-C458-498A-A2CE-39A824A3E18E}" srcOrd="0" destOrd="0" presId="urn:microsoft.com/office/officeart/2005/8/layout/architecture"/>
    <dgm:cxn modelId="{682CCD1D-D923-43B8-A888-5001E91A2BBE}" type="presParOf" srcId="{3427993F-707B-4618-B1B1-EA72EB563B18}" destId="{54595A21-41A6-4864-B9E9-01E7A77E6419}" srcOrd="1" destOrd="0" presId="urn:microsoft.com/office/officeart/2005/8/layout/architecture"/>
    <dgm:cxn modelId="{A2898141-CFC3-4A57-80E2-BCADB0FA6306}" type="presParOf" srcId="{3427993F-707B-4618-B1B1-EA72EB563B18}" destId="{ED5365F8-9619-437B-B9FB-8109DAFAB9FD}" srcOrd="2" destOrd="0" presId="urn:microsoft.com/office/officeart/2005/8/layout/architecture"/>
    <dgm:cxn modelId="{E38A0B39-CCCA-4E27-9E87-1F8347EC44B9}" type="presParOf" srcId="{ED5365F8-9619-437B-B9FB-8109DAFAB9FD}" destId="{49C719DB-CEAB-484C-A15B-3825BD933727}" srcOrd="0" destOrd="0" presId="urn:microsoft.com/office/officeart/2005/8/layout/architecture"/>
    <dgm:cxn modelId="{4CA458DE-3A4C-4CFD-9481-CC8FA7F16241}" type="presParOf" srcId="{49C719DB-CEAB-484C-A15B-3825BD933727}" destId="{BBDE95FD-A5C7-4F01-B49E-BAA9B32E52D7}" srcOrd="0" destOrd="0" presId="urn:microsoft.com/office/officeart/2005/8/layout/architecture"/>
    <dgm:cxn modelId="{E33525A2-27FE-4C0A-8541-D28D2EF67793}" type="presParOf" srcId="{49C719DB-CEAB-484C-A15B-3825BD933727}" destId="{B812AA9D-D099-4DA6-9B2F-749A5D1CDBDD}" srcOrd="1" destOrd="0" presId="urn:microsoft.com/office/officeart/2005/8/layout/architecture"/>
    <dgm:cxn modelId="{454E2ABD-D3B3-4C75-A2FE-38345FDF1804}" type="presParOf" srcId="{49C719DB-CEAB-484C-A15B-3825BD933727}" destId="{F2CDDF7D-57DC-47AD-BD66-D951B0B7F84A}" srcOrd="2" destOrd="0" presId="urn:microsoft.com/office/officeart/2005/8/layout/architecture"/>
    <dgm:cxn modelId="{F9FFD5FC-ED2B-4971-8C4F-B4B942134A8A}" type="presParOf" srcId="{F2CDDF7D-57DC-47AD-BD66-D951B0B7F84A}" destId="{26AB46DC-A0FC-4907-AEE9-59ED9EAA8F7C}" srcOrd="0" destOrd="0" presId="urn:microsoft.com/office/officeart/2005/8/layout/architecture"/>
    <dgm:cxn modelId="{D3CEE9FB-F7C1-4F7E-9724-85D8FB59FAEE}" type="presParOf" srcId="{26AB46DC-A0FC-4907-AEE9-59ED9EAA8F7C}" destId="{0548FF1B-89BF-4309-8E83-3E1CCA9B7886}" srcOrd="0" destOrd="0" presId="urn:microsoft.com/office/officeart/2005/8/layout/architecture"/>
    <dgm:cxn modelId="{53808F36-7A0F-49E1-8130-C05EF44B2630}" type="presParOf" srcId="{26AB46DC-A0FC-4907-AEE9-59ED9EAA8F7C}" destId="{4DF913A8-2BAF-45B2-B74F-EE80F8DD7619}" srcOrd="1" destOrd="0" presId="urn:microsoft.com/office/officeart/2005/8/layout/architecture"/>
    <dgm:cxn modelId="{4E975389-8AB2-4554-A3B1-7112DED92FF5}" type="presParOf" srcId="{F2CDDF7D-57DC-47AD-BD66-D951B0B7F84A}" destId="{2CA86342-66FE-447E-AA12-282F8CD0B631}" srcOrd="1" destOrd="0" presId="urn:microsoft.com/office/officeart/2005/8/layout/architecture"/>
    <dgm:cxn modelId="{E34D4524-9577-4C0B-AC7C-FA957B3310DE}" type="presParOf" srcId="{F2CDDF7D-57DC-47AD-BD66-D951B0B7F84A}" destId="{C2010D1A-B5BC-4BFB-8FBA-E1A153DBBDB3}" srcOrd="2" destOrd="0" presId="urn:microsoft.com/office/officeart/2005/8/layout/architecture"/>
    <dgm:cxn modelId="{0A7646E7-135B-40F1-9EC4-0DBAF37C9262}" type="presParOf" srcId="{C2010D1A-B5BC-4BFB-8FBA-E1A153DBBDB3}" destId="{6A6A31A2-EC6C-46B3-866B-686187C7B620}" srcOrd="0" destOrd="0" presId="urn:microsoft.com/office/officeart/2005/8/layout/architecture"/>
    <dgm:cxn modelId="{BB9F0F13-DB6D-4D4A-B3C7-4B6770515637}" type="presParOf" srcId="{C2010D1A-B5BC-4BFB-8FBA-E1A153DBBDB3}" destId="{18E3668F-13FD-4917-A852-DFD7E72D00D1}" srcOrd="1" destOrd="0" presId="urn:microsoft.com/office/officeart/2005/8/layout/architecture"/>
    <dgm:cxn modelId="{0DCE6D78-5C5D-435A-A4EB-FAC89C5E0B7E}" type="presParOf" srcId="{ED5365F8-9619-437B-B9FB-8109DAFAB9FD}" destId="{77F7B23B-6A4D-4348-997D-7C013D52E836}" srcOrd="1" destOrd="0" presId="urn:microsoft.com/office/officeart/2005/8/layout/architecture"/>
    <dgm:cxn modelId="{4BC69956-55E9-40BB-BBB8-846D386DDCCF}" type="presParOf" srcId="{ED5365F8-9619-437B-B9FB-8109DAFAB9FD}" destId="{F2D12493-AB77-426F-97FD-F8FE351B303C}" srcOrd="2" destOrd="0" presId="urn:microsoft.com/office/officeart/2005/8/layout/architecture"/>
    <dgm:cxn modelId="{55DAD3C3-1189-4B21-80EF-94B8E556E6B1}" type="presParOf" srcId="{F2D12493-AB77-426F-97FD-F8FE351B303C}" destId="{C7286D33-6748-48B0-AD7C-06D9F8718D7D}" srcOrd="0" destOrd="0" presId="urn:microsoft.com/office/officeart/2005/8/layout/architecture"/>
    <dgm:cxn modelId="{E42C30B3-06C1-4400-856E-29A5112B1161}" type="presParOf" srcId="{F2D12493-AB77-426F-97FD-F8FE351B303C}" destId="{9F233C51-4CE3-4B00-BCF2-039E57F9B31F}" srcOrd="1" destOrd="0" presId="urn:microsoft.com/office/officeart/2005/8/layout/architecture"/>
    <dgm:cxn modelId="{F085018F-BD97-48C4-8D25-F83E3D05791D}" type="presParOf" srcId="{F2D12493-AB77-426F-97FD-F8FE351B303C}" destId="{21556BDB-92B0-4088-B699-355D76BF9317}" srcOrd="2" destOrd="0" presId="urn:microsoft.com/office/officeart/2005/8/layout/architecture"/>
    <dgm:cxn modelId="{777A47CF-2AFC-4F49-A500-3943351950DB}" type="presParOf" srcId="{21556BDB-92B0-4088-B699-355D76BF9317}" destId="{8367DDF3-A528-4452-B324-4D4BC3DD3983}" srcOrd="0" destOrd="0" presId="urn:microsoft.com/office/officeart/2005/8/layout/architecture"/>
    <dgm:cxn modelId="{9BC9DD9D-2891-401D-9138-B0FA401AE891}" type="presParOf" srcId="{8367DDF3-A528-4452-B324-4D4BC3DD3983}" destId="{7E14440D-3F32-40FB-9BDE-CFEBD5C21725}" srcOrd="0" destOrd="0" presId="urn:microsoft.com/office/officeart/2005/8/layout/architecture"/>
    <dgm:cxn modelId="{2BA8AF42-FE2F-4C02-924C-7BDBFA6C31B9}" type="presParOf" srcId="{8367DDF3-A528-4452-B324-4D4BC3DD3983}" destId="{BD954729-7D8A-43B6-BA54-B8E9E7A7E9D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E565E-BA15-4A8C-9FCC-C2BB684EEAAE}">
      <dsp:nvSpPr>
        <dsp:cNvPr id="0" name=""/>
        <dsp:cNvSpPr/>
      </dsp:nvSpPr>
      <dsp:spPr>
        <a:xfrm>
          <a:off x="4225821" y="890509"/>
          <a:ext cx="186635" cy="817640"/>
        </a:xfrm>
        <a:custGeom>
          <a:avLst/>
          <a:gdLst/>
          <a:ahLst/>
          <a:cxnLst/>
          <a:rect l="0" t="0" r="0" b="0"/>
          <a:pathLst>
            <a:path>
              <a:moveTo>
                <a:pt x="186635" y="0"/>
              </a:moveTo>
              <a:lnTo>
                <a:pt x="186635" y="817640"/>
              </a:lnTo>
              <a:lnTo>
                <a:pt x="0" y="8176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5523-4810-434E-A4D5-2E8DF713A269}">
      <dsp:nvSpPr>
        <dsp:cNvPr id="0" name=""/>
        <dsp:cNvSpPr/>
      </dsp:nvSpPr>
      <dsp:spPr>
        <a:xfrm>
          <a:off x="4412456" y="890509"/>
          <a:ext cx="3236220" cy="163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415"/>
              </a:lnTo>
              <a:lnTo>
                <a:pt x="3236220" y="1450415"/>
              </a:lnTo>
              <a:lnTo>
                <a:pt x="3236220" y="16370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BB430-0CD3-4524-9CF0-DB2DFD2C9C63}">
      <dsp:nvSpPr>
        <dsp:cNvPr id="0" name=""/>
        <dsp:cNvSpPr/>
      </dsp:nvSpPr>
      <dsp:spPr>
        <a:xfrm>
          <a:off x="4412456" y="890509"/>
          <a:ext cx="1075374" cy="163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645"/>
              </a:lnTo>
              <a:lnTo>
                <a:pt x="1075374" y="1448645"/>
              </a:lnTo>
              <a:lnTo>
                <a:pt x="1075374" y="16352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05BC1-697C-44AC-98EF-8FD71E40D762}">
      <dsp:nvSpPr>
        <dsp:cNvPr id="0" name=""/>
        <dsp:cNvSpPr/>
      </dsp:nvSpPr>
      <dsp:spPr>
        <a:xfrm>
          <a:off x="3337081" y="890509"/>
          <a:ext cx="1075374" cy="1635280"/>
        </a:xfrm>
        <a:custGeom>
          <a:avLst/>
          <a:gdLst/>
          <a:ahLst/>
          <a:cxnLst/>
          <a:rect l="0" t="0" r="0" b="0"/>
          <a:pathLst>
            <a:path>
              <a:moveTo>
                <a:pt x="1075374" y="0"/>
              </a:moveTo>
              <a:lnTo>
                <a:pt x="1075374" y="1448645"/>
              </a:lnTo>
              <a:lnTo>
                <a:pt x="0" y="1448645"/>
              </a:lnTo>
              <a:lnTo>
                <a:pt x="0" y="16352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9BC1-E20A-4888-BEDA-340397CD2650}">
      <dsp:nvSpPr>
        <dsp:cNvPr id="0" name=""/>
        <dsp:cNvSpPr/>
      </dsp:nvSpPr>
      <dsp:spPr>
        <a:xfrm>
          <a:off x="1186332" y="890509"/>
          <a:ext cx="3226124" cy="1635280"/>
        </a:xfrm>
        <a:custGeom>
          <a:avLst/>
          <a:gdLst/>
          <a:ahLst/>
          <a:cxnLst/>
          <a:rect l="0" t="0" r="0" b="0"/>
          <a:pathLst>
            <a:path>
              <a:moveTo>
                <a:pt x="3226124" y="0"/>
              </a:moveTo>
              <a:lnTo>
                <a:pt x="3226124" y="1448645"/>
              </a:lnTo>
              <a:lnTo>
                <a:pt x="0" y="1448645"/>
              </a:lnTo>
              <a:lnTo>
                <a:pt x="0" y="16352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D4A1D-D3FD-43D3-B09F-13E4FD0B24F2}">
      <dsp:nvSpPr>
        <dsp:cNvPr id="0" name=""/>
        <dsp:cNvSpPr/>
      </dsp:nvSpPr>
      <dsp:spPr>
        <a:xfrm>
          <a:off x="3523717" y="1770"/>
          <a:ext cx="1777478" cy="88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Chairman</a:t>
          </a:r>
        </a:p>
      </dsp:txBody>
      <dsp:txXfrm>
        <a:off x="3523717" y="1770"/>
        <a:ext cx="1777478" cy="888739"/>
      </dsp:txXfrm>
    </dsp:sp>
    <dsp:sp modelId="{F4ECF8D3-97AF-4694-9C58-5D868F6B0380}">
      <dsp:nvSpPr>
        <dsp:cNvPr id="0" name=""/>
        <dsp:cNvSpPr/>
      </dsp:nvSpPr>
      <dsp:spPr>
        <a:xfrm>
          <a:off x="297593" y="2525790"/>
          <a:ext cx="1777478" cy="88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Vice-Chairman for Industry</a:t>
          </a:r>
        </a:p>
      </dsp:txBody>
      <dsp:txXfrm>
        <a:off x="297593" y="2525790"/>
        <a:ext cx="1777478" cy="888739"/>
      </dsp:txXfrm>
    </dsp:sp>
    <dsp:sp modelId="{F195BDEA-6E15-41F6-82CA-B7AA8AA17D6C}">
      <dsp:nvSpPr>
        <dsp:cNvPr id="0" name=""/>
        <dsp:cNvSpPr/>
      </dsp:nvSpPr>
      <dsp:spPr>
        <a:xfrm>
          <a:off x="2448342" y="2525790"/>
          <a:ext cx="1777478" cy="88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Vice-Chairman for Commerce 	</a:t>
          </a:r>
        </a:p>
      </dsp:txBody>
      <dsp:txXfrm>
        <a:off x="2448342" y="2525790"/>
        <a:ext cx="1777478" cy="888739"/>
      </dsp:txXfrm>
    </dsp:sp>
    <dsp:sp modelId="{20B87491-E673-40B8-A203-FE6D90EDC72E}">
      <dsp:nvSpPr>
        <dsp:cNvPr id="0" name=""/>
        <dsp:cNvSpPr/>
      </dsp:nvSpPr>
      <dsp:spPr>
        <a:xfrm>
          <a:off x="4599091" y="2525790"/>
          <a:ext cx="1777478" cy="88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Vice-Chairman for Agriculture</a:t>
          </a:r>
        </a:p>
      </dsp:txBody>
      <dsp:txXfrm>
        <a:off x="4599091" y="2525790"/>
        <a:ext cx="1777478" cy="888739"/>
      </dsp:txXfrm>
    </dsp:sp>
    <dsp:sp modelId="{FE5824ED-3C0E-4CBD-842C-2732775A4991}">
      <dsp:nvSpPr>
        <dsp:cNvPr id="0" name=""/>
        <dsp:cNvSpPr/>
      </dsp:nvSpPr>
      <dsp:spPr>
        <a:xfrm>
          <a:off x="6759937" y="2527560"/>
          <a:ext cx="1777478" cy="88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Treasurer</a:t>
          </a:r>
        </a:p>
      </dsp:txBody>
      <dsp:txXfrm>
        <a:off x="6759937" y="2527560"/>
        <a:ext cx="1777478" cy="888739"/>
      </dsp:txXfrm>
    </dsp:sp>
    <dsp:sp modelId="{E5A35F20-1A1B-4E88-A95C-D6FB54D95E78}">
      <dsp:nvSpPr>
        <dsp:cNvPr id="0" name=""/>
        <dsp:cNvSpPr/>
      </dsp:nvSpPr>
      <dsp:spPr>
        <a:xfrm>
          <a:off x="2448342" y="1263780"/>
          <a:ext cx="1777478" cy="888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Secretary</a:t>
          </a:r>
        </a:p>
      </dsp:txBody>
      <dsp:txXfrm>
        <a:off x="2448342" y="1263780"/>
        <a:ext cx="1777478" cy="888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F7ED-2236-4CEF-BBE3-15BEFD7B017F}">
      <dsp:nvSpPr>
        <dsp:cNvPr id="0" name=""/>
        <dsp:cNvSpPr/>
      </dsp:nvSpPr>
      <dsp:spPr>
        <a:xfrm>
          <a:off x="4975003" y="560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Chairman</a:t>
          </a:r>
        </a:p>
      </dsp:txBody>
      <dsp:txXfrm>
        <a:off x="5004501" y="30058"/>
        <a:ext cx="870663" cy="545282"/>
      </dsp:txXfrm>
    </dsp:sp>
    <dsp:sp modelId="{CD7ED13C-6C5E-4547-83C8-A11EA5A4B0C4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2568686" y="53696"/>
              </a:moveTo>
              <a:arcTo wR="2097159" hR="2097159" stAng="16979609" swAng="110873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93EDF-B965-4079-83FA-4100B842F0DF}">
      <dsp:nvSpPr>
        <dsp:cNvPr id="0" name=""/>
        <dsp:cNvSpPr/>
      </dsp:nvSpPr>
      <dsp:spPr>
        <a:xfrm>
          <a:off x="6457919" y="614804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Vice-Chairman of Agriculture</a:t>
          </a:r>
        </a:p>
      </dsp:txBody>
      <dsp:txXfrm>
        <a:off x="6487417" y="644302"/>
        <a:ext cx="870663" cy="545282"/>
      </dsp:txXfrm>
    </dsp:sp>
    <dsp:sp modelId="{A5027150-DA0E-4FBF-8866-589595F4D6D3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3835611" y="924187"/>
              </a:moveTo>
              <a:arcTo wR="2097159" hR="2097159" stAng="19559495" swAng="152804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78548-D196-4018-AA63-505BD3819650}">
      <dsp:nvSpPr>
        <dsp:cNvPr id="0" name=""/>
        <dsp:cNvSpPr/>
      </dsp:nvSpPr>
      <dsp:spPr>
        <a:xfrm>
          <a:off x="7072163" y="2097720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Treasurer</a:t>
          </a:r>
        </a:p>
      </dsp:txBody>
      <dsp:txXfrm>
        <a:off x="7101661" y="2127218"/>
        <a:ext cx="870663" cy="545282"/>
      </dsp:txXfrm>
    </dsp:sp>
    <dsp:sp modelId="{8A074293-96A9-4B69-87AD-C2CC2901389E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4171061" y="2408626"/>
              </a:moveTo>
              <a:arcTo wR="2097159" hR="2097159" stAng="512464" swAng="152804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2CF7D-B611-4729-A993-871355758C9F}">
      <dsp:nvSpPr>
        <dsp:cNvPr id="0" name=""/>
        <dsp:cNvSpPr/>
      </dsp:nvSpPr>
      <dsp:spPr>
        <a:xfrm>
          <a:off x="6457919" y="3580636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Immediate Past President</a:t>
          </a:r>
        </a:p>
      </dsp:txBody>
      <dsp:txXfrm>
        <a:off x="6487417" y="3610134"/>
        <a:ext cx="870663" cy="545282"/>
      </dsp:txXfrm>
    </dsp:sp>
    <dsp:sp modelId="{54ADE451-A93E-4F38-8C04-0392290BCDCE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3192059" y="3885811"/>
              </a:moveTo>
              <a:arcTo wR="2097159" hR="2097159" stAng="3511659" swAng="110873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8FDE7-AFA2-41F1-A550-104464FD5D4F}">
      <dsp:nvSpPr>
        <dsp:cNvPr id="0" name=""/>
        <dsp:cNvSpPr/>
      </dsp:nvSpPr>
      <dsp:spPr>
        <a:xfrm>
          <a:off x="4975003" y="4194880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Representative from Academia</a:t>
          </a:r>
        </a:p>
      </dsp:txBody>
      <dsp:txXfrm>
        <a:off x="5004501" y="4224378"/>
        <a:ext cx="870663" cy="545282"/>
      </dsp:txXfrm>
    </dsp:sp>
    <dsp:sp modelId="{F7FB9E3F-EC96-4D67-9032-E7A6012CB72C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1625633" y="4140623"/>
              </a:moveTo>
              <a:arcTo wR="2097159" hR="2097159" stAng="6179609" swAng="110873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2FDDA-3BD4-46C8-8D24-9B08CA425E81}">
      <dsp:nvSpPr>
        <dsp:cNvPr id="0" name=""/>
        <dsp:cNvSpPr/>
      </dsp:nvSpPr>
      <dsp:spPr>
        <a:xfrm>
          <a:off x="3492087" y="3580636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Elected Corporate Member</a:t>
          </a:r>
        </a:p>
      </dsp:txBody>
      <dsp:txXfrm>
        <a:off x="3521585" y="3610134"/>
        <a:ext cx="870663" cy="545282"/>
      </dsp:txXfrm>
    </dsp:sp>
    <dsp:sp modelId="{A68D5626-69A6-400A-A9C2-380F184FADD7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358707" y="3270132"/>
              </a:moveTo>
              <a:arcTo wR="2097159" hR="2097159" stAng="8759495" swAng="152804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5EC4C-F986-43EC-875A-86C3FC4E85F9}">
      <dsp:nvSpPr>
        <dsp:cNvPr id="0" name=""/>
        <dsp:cNvSpPr/>
      </dsp:nvSpPr>
      <dsp:spPr>
        <a:xfrm>
          <a:off x="2877844" y="2097720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Vice-President of Commerce</a:t>
          </a:r>
        </a:p>
      </dsp:txBody>
      <dsp:txXfrm>
        <a:off x="2907342" y="2127218"/>
        <a:ext cx="870663" cy="545282"/>
      </dsp:txXfrm>
    </dsp:sp>
    <dsp:sp modelId="{F07FEA18-F8D4-478A-89FC-EF0E9B93AACD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23258" y="1785693"/>
              </a:moveTo>
              <a:arcTo wR="2097159" hR="2097159" stAng="11312464" swAng="152804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D7ECA-9F48-4922-82FE-F72C9BA40800}">
      <dsp:nvSpPr>
        <dsp:cNvPr id="0" name=""/>
        <dsp:cNvSpPr/>
      </dsp:nvSpPr>
      <dsp:spPr>
        <a:xfrm>
          <a:off x="3492087" y="614804"/>
          <a:ext cx="929659" cy="604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Vice-Chairman of Industry</a:t>
          </a:r>
        </a:p>
      </dsp:txBody>
      <dsp:txXfrm>
        <a:off x="3521585" y="644302"/>
        <a:ext cx="870663" cy="545282"/>
      </dsp:txXfrm>
    </dsp:sp>
    <dsp:sp modelId="{D576D999-73CF-4693-A71F-54EA5EF5D769}">
      <dsp:nvSpPr>
        <dsp:cNvPr id="0" name=""/>
        <dsp:cNvSpPr/>
      </dsp:nvSpPr>
      <dsp:spPr>
        <a:xfrm>
          <a:off x="3342673" y="302699"/>
          <a:ext cx="4194319" cy="4194319"/>
        </a:xfrm>
        <a:custGeom>
          <a:avLst/>
          <a:gdLst/>
          <a:ahLst/>
          <a:cxnLst/>
          <a:rect l="0" t="0" r="0" b="0"/>
          <a:pathLst>
            <a:path>
              <a:moveTo>
                <a:pt x="1002260" y="308508"/>
              </a:moveTo>
              <a:arcTo wR="2097159" hR="2097159" stAng="14311659" swAng="110873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C23E5-49F5-4C4C-8946-4991B2CDDAE0}">
      <dsp:nvSpPr>
        <dsp:cNvPr id="0" name=""/>
        <dsp:cNvSpPr/>
      </dsp:nvSpPr>
      <dsp:spPr>
        <a:xfrm>
          <a:off x="9810" y="995477"/>
          <a:ext cx="1580957" cy="79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Commerce Communication &amp; Transport</a:t>
          </a:r>
        </a:p>
      </dsp:txBody>
      <dsp:txXfrm>
        <a:off x="32962" y="1018629"/>
        <a:ext cx="1534653" cy="744174"/>
      </dsp:txXfrm>
    </dsp:sp>
    <dsp:sp modelId="{4D467FF4-08ED-4EC3-993B-E9552725050F}">
      <dsp:nvSpPr>
        <dsp:cNvPr id="0" name=""/>
        <dsp:cNvSpPr/>
      </dsp:nvSpPr>
      <dsp:spPr>
        <a:xfrm>
          <a:off x="167906" y="1785955"/>
          <a:ext cx="158095" cy="59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859"/>
              </a:lnTo>
              <a:lnTo>
                <a:pt x="158095" y="592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6056D-B124-41FB-95FC-7CDBC01DCEFB}">
      <dsp:nvSpPr>
        <dsp:cNvPr id="0" name=""/>
        <dsp:cNvSpPr/>
      </dsp:nvSpPr>
      <dsp:spPr>
        <a:xfrm>
          <a:off x="326002" y="1983575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Vice-Chairman of Commerce (Chair)</a:t>
          </a:r>
        </a:p>
      </dsp:txBody>
      <dsp:txXfrm>
        <a:off x="349154" y="2006727"/>
        <a:ext cx="1218462" cy="744174"/>
      </dsp:txXfrm>
    </dsp:sp>
    <dsp:sp modelId="{F0EA10D3-45FE-4782-BCD2-07D93C4AAE70}">
      <dsp:nvSpPr>
        <dsp:cNvPr id="0" name=""/>
        <dsp:cNvSpPr/>
      </dsp:nvSpPr>
      <dsp:spPr>
        <a:xfrm>
          <a:off x="167906" y="1785955"/>
          <a:ext cx="158095" cy="158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957"/>
              </a:lnTo>
              <a:lnTo>
                <a:pt x="158095" y="1580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D65C7-3BD9-4E0C-9C67-F689251FDC71}">
      <dsp:nvSpPr>
        <dsp:cNvPr id="0" name=""/>
        <dsp:cNvSpPr/>
      </dsp:nvSpPr>
      <dsp:spPr>
        <a:xfrm>
          <a:off x="326002" y="2971674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2 -4 other members</a:t>
          </a:r>
        </a:p>
      </dsp:txBody>
      <dsp:txXfrm>
        <a:off x="349154" y="2994826"/>
        <a:ext cx="1218462" cy="744174"/>
      </dsp:txXfrm>
    </dsp:sp>
    <dsp:sp modelId="{77247906-E077-4426-A109-B3D4896669F6}">
      <dsp:nvSpPr>
        <dsp:cNvPr id="0" name=""/>
        <dsp:cNvSpPr/>
      </dsp:nvSpPr>
      <dsp:spPr>
        <a:xfrm>
          <a:off x="1986007" y="995477"/>
          <a:ext cx="1580957" cy="79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Industry Mining &amp; Industry</a:t>
          </a:r>
        </a:p>
      </dsp:txBody>
      <dsp:txXfrm>
        <a:off x="2009159" y="1018629"/>
        <a:ext cx="1534653" cy="744174"/>
      </dsp:txXfrm>
    </dsp:sp>
    <dsp:sp modelId="{2975C407-3700-4DA8-8CDB-FDABDE34914E}">
      <dsp:nvSpPr>
        <dsp:cNvPr id="0" name=""/>
        <dsp:cNvSpPr/>
      </dsp:nvSpPr>
      <dsp:spPr>
        <a:xfrm>
          <a:off x="2144103" y="1785955"/>
          <a:ext cx="158095" cy="59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859"/>
              </a:lnTo>
              <a:lnTo>
                <a:pt x="158095" y="592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AFDDC-5EB8-46E9-9F82-5BEDDA197F81}">
      <dsp:nvSpPr>
        <dsp:cNvPr id="0" name=""/>
        <dsp:cNvSpPr/>
      </dsp:nvSpPr>
      <dsp:spPr>
        <a:xfrm>
          <a:off x="2302199" y="1983575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Vice-Chairman of Industry (Chair)</a:t>
          </a:r>
        </a:p>
      </dsp:txBody>
      <dsp:txXfrm>
        <a:off x="2325351" y="2006727"/>
        <a:ext cx="1218462" cy="744174"/>
      </dsp:txXfrm>
    </dsp:sp>
    <dsp:sp modelId="{A43943BD-CD32-4DD0-BEAB-E72745FD22A0}">
      <dsp:nvSpPr>
        <dsp:cNvPr id="0" name=""/>
        <dsp:cNvSpPr/>
      </dsp:nvSpPr>
      <dsp:spPr>
        <a:xfrm>
          <a:off x="2144103" y="1785955"/>
          <a:ext cx="158095" cy="158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957"/>
              </a:lnTo>
              <a:lnTo>
                <a:pt x="158095" y="1580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C4F1E-2D77-4283-B8B4-126B177A4935}">
      <dsp:nvSpPr>
        <dsp:cNvPr id="0" name=""/>
        <dsp:cNvSpPr/>
      </dsp:nvSpPr>
      <dsp:spPr>
        <a:xfrm>
          <a:off x="2302199" y="2971674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2 -4 other members</a:t>
          </a:r>
        </a:p>
      </dsp:txBody>
      <dsp:txXfrm>
        <a:off x="2325351" y="2994826"/>
        <a:ext cx="1218462" cy="744174"/>
      </dsp:txXfrm>
    </dsp:sp>
    <dsp:sp modelId="{A63D1F59-C4BA-49E3-9662-706D62031409}">
      <dsp:nvSpPr>
        <dsp:cNvPr id="0" name=""/>
        <dsp:cNvSpPr/>
      </dsp:nvSpPr>
      <dsp:spPr>
        <a:xfrm>
          <a:off x="3962204" y="995477"/>
          <a:ext cx="1580957" cy="79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Agriculture and Environment</a:t>
          </a:r>
        </a:p>
      </dsp:txBody>
      <dsp:txXfrm>
        <a:off x="3985356" y="1018629"/>
        <a:ext cx="1534653" cy="744174"/>
      </dsp:txXfrm>
    </dsp:sp>
    <dsp:sp modelId="{08E500F6-5050-448B-A573-FF1A68BB78C5}">
      <dsp:nvSpPr>
        <dsp:cNvPr id="0" name=""/>
        <dsp:cNvSpPr/>
      </dsp:nvSpPr>
      <dsp:spPr>
        <a:xfrm>
          <a:off x="4120300" y="1785955"/>
          <a:ext cx="158095" cy="59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859"/>
              </a:lnTo>
              <a:lnTo>
                <a:pt x="158095" y="592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EACF0-A885-437F-8E8F-EF14A5D3CAC5}">
      <dsp:nvSpPr>
        <dsp:cNvPr id="0" name=""/>
        <dsp:cNvSpPr/>
      </dsp:nvSpPr>
      <dsp:spPr>
        <a:xfrm>
          <a:off x="4278396" y="1983575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Vice-Chairman for Agriculture (Chair)</a:t>
          </a:r>
        </a:p>
      </dsp:txBody>
      <dsp:txXfrm>
        <a:off x="4301548" y="2006727"/>
        <a:ext cx="1218462" cy="744174"/>
      </dsp:txXfrm>
    </dsp:sp>
    <dsp:sp modelId="{70523B57-4311-4629-9A09-3DAA565C2A61}">
      <dsp:nvSpPr>
        <dsp:cNvPr id="0" name=""/>
        <dsp:cNvSpPr/>
      </dsp:nvSpPr>
      <dsp:spPr>
        <a:xfrm>
          <a:off x="4120300" y="1785955"/>
          <a:ext cx="158095" cy="158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957"/>
              </a:lnTo>
              <a:lnTo>
                <a:pt x="158095" y="1580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3D114-43DB-4D74-9431-03B02AB6D971}">
      <dsp:nvSpPr>
        <dsp:cNvPr id="0" name=""/>
        <dsp:cNvSpPr/>
      </dsp:nvSpPr>
      <dsp:spPr>
        <a:xfrm>
          <a:off x="4278396" y="2971674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2 -4 other members</a:t>
          </a:r>
        </a:p>
      </dsp:txBody>
      <dsp:txXfrm>
        <a:off x="4301548" y="2994826"/>
        <a:ext cx="1218462" cy="744174"/>
      </dsp:txXfrm>
    </dsp:sp>
    <dsp:sp modelId="{85C4F7D6-E5CC-4716-A956-FB7B454297C7}">
      <dsp:nvSpPr>
        <dsp:cNvPr id="0" name=""/>
        <dsp:cNvSpPr/>
      </dsp:nvSpPr>
      <dsp:spPr>
        <a:xfrm>
          <a:off x="5938401" y="995477"/>
          <a:ext cx="1580957" cy="79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Finance and Resource Mobilization</a:t>
          </a:r>
        </a:p>
      </dsp:txBody>
      <dsp:txXfrm>
        <a:off x="5961553" y="1018629"/>
        <a:ext cx="1534653" cy="744174"/>
      </dsp:txXfrm>
    </dsp:sp>
    <dsp:sp modelId="{F3C1951D-38B4-41FB-924C-3A8D2559A044}">
      <dsp:nvSpPr>
        <dsp:cNvPr id="0" name=""/>
        <dsp:cNvSpPr/>
      </dsp:nvSpPr>
      <dsp:spPr>
        <a:xfrm>
          <a:off x="6096497" y="1785955"/>
          <a:ext cx="158095" cy="59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859"/>
              </a:lnTo>
              <a:lnTo>
                <a:pt x="158095" y="592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E7761-CC73-46B6-8557-F7B7503B6E45}">
      <dsp:nvSpPr>
        <dsp:cNvPr id="0" name=""/>
        <dsp:cNvSpPr/>
      </dsp:nvSpPr>
      <dsp:spPr>
        <a:xfrm>
          <a:off x="6254593" y="1983575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Treasurer (Chair)</a:t>
          </a:r>
        </a:p>
      </dsp:txBody>
      <dsp:txXfrm>
        <a:off x="6277745" y="2006727"/>
        <a:ext cx="1218462" cy="744174"/>
      </dsp:txXfrm>
    </dsp:sp>
    <dsp:sp modelId="{D8D5DC7D-1D42-4C62-9901-000550D3DB13}">
      <dsp:nvSpPr>
        <dsp:cNvPr id="0" name=""/>
        <dsp:cNvSpPr/>
      </dsp:nvSpPr>
      <dsp:spPr>
        <a:xfrm>
          <a:off x="6096497" y="1785955"/>
          <a:ext cx="158095" cy="158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957"/>
              </a:lnTo>
              <a:lnTo>
                <a:pt x="158095" y="1580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FCCCA-E405-41C9-AB82-CF9E78C86FDF}">
      <dsp:nvSpPr>
        <dsp:cNvPr id="0" name=""/>
        <dsp:cNvSpPr/>
      </dsp:nvSpPr>
      <dsp:spPr>
        <a:xfrm>
          <a:off x="6254593" y="2971674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2 -4 other members</a:t>
          </a:r>
        </a:p>
      </dsp:txBody>
      <dsp:txXfrm>
        <a:off x="6277745" y="2994826"/>
        <a:ext cx="1218462" cy="744174"/>
      </dsp:txXfrm>
    </dsp:sp>
    <dsp:sp modelId="{D1355067-7D5E-4A9B-BFA9-E40ED4526494}">
      <dsp:nvSpPr>
        <dsp:cNvPr id="0" name=""/>
        <dsp:cNvSpPr/>
      </dsp:nvSpPr>
      <dsp:spPr>
        <a:xfrm>
          <a:off x="7914598" y="995477"/>
          <a:ext cx="1580957" cy="79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Governmental Affairs</a:t>
          </a:r>
        </a:p>
      </dsp:txBody>
      <dsp:txXfrm>
        <a:off x="7937750" y="1018629"/>
        <a:ext cx="1534653" cy="744174"/>
      </dsp:txXfrm>
    </dsp:sp>
    <dsp:sp modelId="{109E0A27-BE94-407A-A57D-27E9E5FB7AEA}">
      <dsp:nvSpPr>
        <dsp:cNvPr id="0" name=""/>
        <dsp:cNvSpPr/>
      </dsp:nvSpPr>
      <dsp:spPr>
        <a:xfrm>
          <a:off x="8072694" y="1785955"/>
          <a:ext cx="158095" cy="59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859"/>
              </a:lnTo>
              <a:lnTo>
                <a:pt x="158095" y="592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CD9B9-65DB-4B11-A81F-08DC723733CF}">
      <dsp:nvSpPr>
        <dsp:cNvPr id="0" name=""/>
        <dsp:cNvSpPr/>
      </dsp:nvSpPr>
      <dsp:spPr>
        <a:xfrm>
          <a:off x="8230790" y="1983575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Chair to be appointed by Executive Council</a:t>
          </a:r>
        </a:p>
      </dsp:txBody>
      <dsp:txXfrm>
        <a:off x="8253942" y="2006727"/>
        <a:ext cx="1218462" cy="744174"/>
      </dsp:txXfrm>
    </dsp:sp>
    <dsp:sp modelId="{317D10D1-7265-44CA-B591-95C80B5DB1CC}">
      <dsp:nvSpPr>
        <dsp:cNvPr id="0" name=""/>
        <dsp:cNvSpPr/>
      </dsp:nvSpPr>
      <dsp:spPr>
        <a:xfrm>
          <a:off x="8072694" y="1785955"/>
          <a:ext cx="158095" cy="158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957"/>
              </a:lnTo>
              <a:lnTo>
                <a:pt x="158095" y="1580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AECC3-C5E9-4924-9A34-5DCA7413C57D}">
      <dsp:nvSpPr>
        <dsp:cNvPr id="0" name=""/>
        <dsp:cNvSpPr/>
      </dsp:nvSpPr>
      <dsp:spPr>
        <a:xfrm>
          <a:off x="8230790" y="2971674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– 4 other members</a:t>
          </a:r>
        </a:p>
      </dsp:txBody>
      <dsp:txXfrm>
        <a:off x="8253942" y="2994826"/>
        <a:ext cx="1218462" cy="744174"/>
      </dsp:txXfrm>
    </dsp:sp>
    <dsp:sp modelId="{5E6C9F5D-0973-4F4A-B6B1-6BB33B3CA410}">
      <dsp:nvSpPr>
        <dsp:cNvPr id="0" name=""/>
        <dsp:cNvSpPr/>
      </dsp:nvSpPr>
      <dsp:spPr>
        <a:xfrm>
          <a:off x="9890795" y="995477"/>
          <a:ext cx="1580957" cy="79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Women and Youth</a:t>
          </a:r>
        </a:p>
      </dsp:txBody>
      <dsp:txXfrm>
        <a:off x="9913947" y="1018629"/>
        <a:ext cx="1534653" cy="744174"/>
      </dsp:txXfrm>
    </dsp:sp>
    <dsp:sp modelId="{A3C850E4-BD6C-4955-9F67-0953A55CCFFB}">
      <dsp:nvSpPr>
        <dsp:cNvPr id="0" name=""/>
        <dsp:cNvSpPr/>
      </dsp:nvSpPr>
      <dsp:spPr>
        <a:xfrm>
          <a:off x="10048891" y="1785955"/>
          <a:ext cx="158095" cy="59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859"/>
              </a:lnTo>
              <a:lnTo>
                <a:pt x="158095" y="592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80E22-8DFC-45DE-A4CE-3A1CFEF70B1B}">
      <dsp:nvSpPr>
        <dsp:cNvPr id="0" name=""/>
        <dsp:cNvSpPr/>
      </dsp:nvSpPr>
      <dsp:spPr>
        <a:xfrm>
          <a:off x="10206987" y="1983575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Chair to be appointed by Executive Council</a:t>
          </a:r>
        </a:p>
      </dsp:txBody>
      <dsp:txXfrm>
        <a:off x="10230139" y="2006727"/>
        <a:ext cx="1218462" cy="744174"/>
      </dsp:txXfrm>
    </dsp:sp>
    <dsp:sp modelId="{02E68BB7-4C02-4F6D-93C6-158D3B15F8F7}">
      <dsp:nvSpPr>
        <dsp:cNvPr id="0" name=""/>
        <dsp:cNvSpPr/>
      </dsp:nvSpPr>
      <dsp:spPr>
        <a:xfrm>
          <a:off x="10048891" y="1785955"/>
          <a:ext cx="158095" cy="158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957"/>
              </a:lnTo>
              <a:lnTo>
                <a:pt x="158095" y="15809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96700-3862-4EA8-8E0E-DE48795A4C02}">
      <dsp:nvSpPr>
        <dsp:cNvPr id="0" name=""/>
        <dsp:cNvSpPr/>
      </dsp:nvSpPr>
      <dsp:spPr>
        <a:xfrm>
          <a:off x="10206987" y="2971674"/>
          <a:ext cx="1264766" cy="79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– 4 other members</a:t>
          </a:r>
        </a:p>
      </dsp:txBody>
      <dsp:txXfrm>
        <a:off x="10230139" y="2994826"/>
        <a:ext cx="1218462" cy="744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E872-2AA3-4474-92AB-168F67E797B6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Cocoa	</a:t>
          </a:r>
        </a:p>
      </dsp:txBody>
      <dsp:txXfrm>
        <a:off x="2535" y="0"/>
        <a:ext cx="2487699" cy="1305401"/>
      </dsp:txXfrm>
    </dsp:sp>
    <dsp:sp modelId="{C13D0AB1-9846-4FC0-A07D-67CF23A8C5A4}">
      <dsp:nvSpPr>
        <dsp:cNvPr id="0" name=""/>
        <dsp:cNvSpPr/>
      </dsp:nvSpPr>
      <dsp:spPr>
        <a:xfrm>
          <a:off x="251305" y="1305773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Growers</a:t>
          </a:r>
        </a:p>
      </dsp:txBody>
      <dsp:txXfrm>
        <a:off x="276343" y="1330811"/>
        <a:ext cx="1940083" cy="804787"/>
      </dsp:txXfrm>
    </dsp:sp>
    <dsp:sp modelId="{7F97F247-203F-4395-8F4B-07C272D5FD28}">
      <dsp:nvSpPr>
        <dsp:cNvPr id="0" name=""/>
        <dsp:cNvSpPr/>
      </dsp:nvSpPr>
      <dsp:spPr>
        <a:xfrm>
          <a:off x="251305" y="2292154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AMCOS</a:t>
          </a:r>
        </a:p>
      </dsp:txBody>
      <dsp:txXfrm>
        <a:off x="276343" y="2317192"/>
        <a:ext cx="1940083" cy="804787"/>
      </dsp:txXfrm>
    </dsp:sp>
    <dsp:sp modelId="{F94B28BD-3942-4BFD-99A7-475C20B1839D}">
      <dsp:nvSpPr>
        <dsp:cNvPr id="0" name=""/>
        <dsp:cNvSpPr/>
      </dsp:nvSpPr>
      <dsp:spPr>
        <a:xfrm>
          <a:off x="251305" y="3278535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Buyers</a:t>
          </a:r>
        </a:p>
      </dsp:txBody>
      <dsp:txXfrm>
        <a:off x="276343" y="3303573"/>
        <a:ext cx="1940083" cy="804787"/>
      </dsp:txXfrm>
    </dsp:sp>
    <dsp:sp modelId="{A347E2EF-63C6-4A04-A115-FA7C71D6142C}">
      <dsp:nvSpPr>
        <dsp:cNvPr id="0" name=""/>
        <dsp:cNvSpPr/>
      </dsp:nvSpPr>
      <dsp:spPr>
        <a:xfrm>
          <a:off x="2664199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Palm Oil</a:t>
          </a:r>
        </a:p>
      </dsp:txBody>
      <dsp:txXfrm>
        <a:off x="2664199" y="0"/>
        <a:ext cx="2487699" cy="1305401"/>
      </dsp:txXfrm>
    </dsp:sp>
    <dsp:sp modelId="{0327F0C3-263F-49D5-A8EB-5B3D87C9288D}">
      <dsp:nvSpPr>
        <dsp:cNvPr id="0" name=""/>
        <dsp:cNvSpPr/>
      </dsp:nvSpPr>
      <dsp:spPr>
        <a:xfrm>
          <a:off x="2925581" y="1305773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Growers</a:t>
          </a:r>
        </a:p>
      </dsp:txBody>
      <dsp:txXfrm>
        <a:off x="2950619" y="1330811"/>
        <a:ext cx="1940083" cy="804787"/>
      </dsp:txXfrm>
    </dsp:sp>
    <dsp:sp modelId="{B9F8C05B-A74F-443F-92D3-B9F630597BF3}">
      <dsp:nvSpPr>
        <dsp:cNvPr id="0" name=""/>
        <dsp:cNvSpPr/>
      </dsp:nvSpPr>
      <dsp:spPr>
        <a:xfrm>
          <a:off x="2925581" y="2292154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AMCOS</a:t>
          </a:r>
        </a:p>
      </dsp:txBody>
      <dsp:txXfrm>
        <a:off x="2950619" y="2317192"/>
        <a:ext cx="1940083" cy="804787"/>
      </dsp:txXfrm>
    </dsp:sp>
    <dsp:sp modelId="{358D076D-27E0-4911-83AD-521CB8B9BA3B}">
      <dsp:nvSpPr>
        <dsp:cNvPr id="0" name=""/>
        <dsp:cNvSpPr/>
      </dsp:nvSpPr>
      <dsp:spPr>
        <a:xfrm>
          <a:off x="2925581" y="3278535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Buyers</a:t>
          </a:r>
        </a:p>
      </dsp:txBody>
      <dsp:txXfrm>
        <a:off x="2950619" y="3303573"/>
        <a:ext cx="1940083" cy="804787"/>
      </dsp:txXfrm>
    </dsp:sp>
    <dsp:sp modelId="{E7F61E38-74E7-41A0-AAE7-091002D9C17F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Rice</a:t>
          </a:r>
        </a:p>
      </dsp:txBody>
      <dsp:txXfrm>
        <a:off x="5351088" y="0"/>
        <a:ext cx="2487699" cy="1305401"/>
      </dsp:txXfrm>
    </dsp:sp>
    <dsp:sp modelId="{82CBB0C7-542B-475E-A4F3-B89B4873E26B}">
      <dsp:nvSpPr>
        <dsp:cNvPr id="0" name=""/>
        <dsp:cNvSpPr/>
      </dsp:nvSpPr>
      <dsp:spPr>
        <a:xfrm>
          <a:off x="5599858" y="1305773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Growers</a:t>
          </a:r>
        </a:p>
      </dsp:txBody>
      <dsp:txXfrm>
        <a:off x="5624896" y="1330811"/>
        <a:ext cx="1940083" cy="804787"/>
      </dsp:txXfrm>
    </dsp:sp>
    <dsp:sp modelId="{EF2321B9-FE2D-48DB-80B7-3D6C038BE545}">
      <dsp:nvSpPr>
        <dsp:cNvPr id="0" name=""/>
        <dsp:cNvSpPr/>
      </dsp:nvSpPr>
      <dsp:spPr>
        <a:xfrm>
          <a:off x="5599858" y="2292154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AMCOS</a:t>
          </a:r>
        </a:p>
      </dsp:txBody>
      <dsp:txXfrm>
        <a:off x="5624896" y="2317192"/>
        <a:ext cx="1940083" cy="804787"/>
      </dsp:txXfrm>
    </dsp:sp>
    <dsp:sp modelId="{987A29C0-82FA-4CC4-B3C0-604992638BF0}">
      <dsp:nvSpPr>
        <dsp:cNvPr id="0" name=""/>
        <dsp:cNvSpPr/>
      </dsp:nvSpPr>
      <dsp:spPr>
        <a:xfrm>
          <a:off x="5599858" y="3278535"/>
          <a:ext cx="199015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Buyers</a:t>
          </a:r>
        </a:p>
      </dsp:txBody>
      <dsp:txXfrm>
        <a:off x="5624896" y="3303573"/>
        <a:ext cx="1940083" cy="804787"/>
      </dsp:txXfrm>
    </dsp:sp>
    <dsp:sp modelId="{67F9D436-2A70-4C32-88A2-E5F6AAFC68AC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Mixed Produce</a:t>
          </a:r>
        </a:p>
      </dsp:txBody>
      <dsp:txXfrm>
        <a:off x="8025365" y="0"/>
        <a:ext cx="2487699" cy="1305401"/>
      </dsp:txXfrm>
    </dsp:sp>
    <dsp:sp modelId="{18DECC4A-4C94-4853-9A75-B28B2ECF08EE}">
      <dsp:nvSpPr>
        <dsp:cNvPr id="0" name=""/>
        <dsp:cNvSpPr/>
      </dsp:nvSpPr>
      <dsp:spPr>
        <a:xfrm>
          <a:off x="827413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Growers</a:t>
          </a:r>
        </a:p>
      </dsp:txBody>
      <dsp:txXfrm>
        <a:off x="8312562" y="1345103"/>
        <a:ext cx="1913305" cy="1235133"/>
      </dsp:txXfrm>
    </dsp:sp>
    <dsp:sp modelId="{C617AE08-3BF9-4467-9C6F-74C401778964}">
      <dsp:nvSpPr>
        <dsp:cNvPr id="0" name=""/>
        <dsp:cNvSpPr/>
      </dsp:nvSpPr>
      <dsp:spPr>
        <a:xfrm>
          <a:off x="827413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Buyers</a:t>
          </a:r>
        </a:p>
      </dsp:txBody>
      <dsp:txXfrm>
        <a:off x="8312562" y="2858935"/>
        <a:ext cx="1913305" cy="1235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26BD8-C458-498A-A2CE-39A824A3E18E}">
      <dsp:nvSpPr>
        <dsp:cNvPr id="0" name=""/>
        <dsp:cNvSpPr/>
      </dsp:nvSpPr>
      <dsp:spPr>
        <a:xfrm>
          <a:off x="653" y="2788379"/>
          <a:ext cx="5691196" cy="12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Solid Organization Structure</a:t>
          </a:r>
        </a:p>
      </dsp:txBody>
      <dsp:txXfrm>
        <a:off x="38492" y="2826218"/>
        <a:ext cx="5615518" cy="1216243"/>
      </dsp:txXfrm>
    </dsp:sp>
    <dsp:sp modelId="{BBDE95FD-A5C7-4F01-B49E-BAA9B32E52D7}">
      <dsp:nvSpPr>
        <dsp:cNvPr id="0" name=""/>
        <dsp:cNvSpPr/>
      </dsp:nvSpPr>
      <dsp:spPr>
        <a:xfrm>
          <a:off x="653" y="1395594"/>
          <a:ext cx="3717665" cy="12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Service Delivery</a:t>
          </a:r>
        </a:p>
      </dsp:txBody>
      <dsp:txXfrm>
        <a:off x="38492" y="1433433"/>
        <a:ext cx="3641987" cy="1216243"/>
      </dsp:txXfrm>
    </dsp:sp>
    <dsp:sp modelId="{0548FF1B-89BF-4309-8E83-3E1CCA9B7886}">
      <dsp:nvSpPr>
        <dsp:cNvPr id="0" name=""/>
        <dsp:cNvSpPr/>
      </dsp:nvSpPr>
      <dsp:spPr>
        <a:xfrm>
          <a:off x="0" y="0"/>
          <a:ext cx="1820600" cy="12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Getting involved outside the District</a:t>
          </a:r>
        </a:p>
      </dsp:txBody>
      <dsp:txXfrm>
        <a:off x="37839" y="37839"/>
        <a:ext cx="1744922" cy="1216243"/>
      </dsp:txXfrm>
    </dsp:sp>
    <dsp:sp modelId="{6A6A31A2-EC6C-46B3-866B-686187C7B620}">
      <dsp:nvSpPr>
        <dsp:cNvPr id="0" name=""/>
        <dsp:cNvSpPr/>
      </dsp:nvSpPr>
      <dsp:spPr>
        <a:xfrm>
          <a:off x="1897718" y="2808"/>
          <a:ext cx="1820600" cy="12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Seeking Financial Stability	</a:t>
          </a:r>
        </a:p>
      </dsp:txBody>
      <dsp:txXfrm>
        <a:off x="1935557" y="40647"/>
        <a:ext cx="1744922" cy="1216243"/>
      </dsp:txXfrm>
    </dsp:sp>
    <dsp:sp modelId="{C7286D33-6748-48B0-AD7C-06D9F8718D7D}">
      <dsp:nvSpPr>
        <dsp:cNvPr id="0" name=""/>
        <dsp:cNvSpPr/>
      </dsp:nvSpPr>
      <dsp:spPr>
        <a:xfrm>
          <a:off x="3871249" y="1395594"/>
          <a:ext cx="1820600" cy="12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Fundraising</a:t>
          </a:r>
        </a:p>
      </dsp:txBody>
      <dsp:txXfrm>
        <a:off x="3909088" y="1433433"/>
        <a:ext cx="1744922" cy="1216243"/>
      </dsp:txXfrm>
    </dsp:sp>
    <dsp:sp modelId="{7E14440D-3F32-40FB-9BDE-CFEBD5C21725}">
      <dsp:nvSpPr>
        <dsp:cNvPr id="0" name=""/>
        <dsp:cNvSpPr/>
      </dsp:nvSpPr>
      <dsp:spPr>
        <a:xfrm>
          <a:off x="3871249" y="2808"/>
          <a:ext cx="1820600" cy="12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Creating innovative Programs</a:t>
          </a:r>
        </a:p>
      </dsp:txBody>
      <dsp:txXfrm>
        <a:off x="3909088" y="40647"/>
        <a:ext cx="1744922" cy="1216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3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3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CB71C9-70B4-4CB5-8297-5D683890F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88C3E1-BE0D-4292-B2B1-0584A9BE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m.Caskie@abryteidea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3762-6538-42D2-998E-89FDBE0B3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is Everybody’s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99CB9-8CB1-4931-A83B-0AA882F5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357571" cy="8614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Capacity Building</a:t>
            </a:r>
          </a:p>
          <a:p>
            <a:r>
              <a:rPr lang="en-US" dirty="0"/>
              <a:t>Kyela District Chapter, TCCIA</a:t>
            </a:r>
          </a:p>
          <a:p>
            <a:r>
              <a:rPr lang="en-US" dirty="0"/>
              <a:t>March 13, 2020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95CA567-39DD-4421-88AF-AFDB0136A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0" y="831124"/>
            <a:ext cx="4057650" cy="104775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787080-8250-4C4D-B487-50F878265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21" y="613833"/>
            <a:ext cx="3238500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76D33-34E7-4D8D-B476-124F17314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22" y="1115513"/>
            <a:ext cx="1511111" cy="482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492888-5F45-4182-9D80-6989B96674E4}"/>
              </a:ext>
            </a:extLst>
          </p:cNvPr>
          <p:cNvSpPr txBox="1"/>
          <p:nvPr/>
        </p:nvSpPr>
        <p:spPr>
          <a:xfrm>
            <a:off x="6940731" y="4785609"/>
            <a:ext cx="374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Pam Caskie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Expert Volunteer</a:t>
            </a:r>
          </a:p>
          <a:p>
            <a:r>
              <a:rPr lang="en-US" dirty="0">
                <a:hlinkClick r:id="rId5"/>
              </a:rPr>
              <a:t>Pam.Caskie@abryteidea.com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7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1117-3CAD-4076-B036-02057A0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Volunteer Leadership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D1FE-5072-4410-AAD4-2B3B29E5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Listening to the needs and desires of others</a:t>
            </a:r>
          </a:p>
          <a:p>
            <a:r>
              <a:rPr lang="en-US" dirty="0"/>
              <a:t>Mentoring – Helping other gain the skills and confidence to lead on their own someday</a:t>
            </a:r>
          </a:p>
          <a:p>
            <a:r>
              <a:rPr lang="en-US" dirty="0"/>
              <a:t>Public Dialogue – talk to the stakeholders about their needs and the direction they want the organization to go</a:t>
            </a:r>
          </a:p>
          <a:p>
            <a:r>
              <a:rPr lang="en-US" dirty="0"/>
              <a:t>Feedback and Evaluation – Seek feedback from others and periodically do an self and organizational review to see if you are on track</a:t>
            </a:r>
          </a:p>
        </p:txBody>
      </p:sp>
    </p:spTree>
    <p:extLst>
      <p:ext uri="{BB962C8B-B14F-4D97-AF65-F5344CB8AC3E}">
        <p14:creationId xmlns:p14="http://schemas.microsoft.com/office/powerpoint/2010/main" val="161395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BDEF-EE99-4C27-A2A2-B885DDD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Elected Officers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918393-082F-4E8A-B419-277571B51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848841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63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5B01-76F7-4B4F-8B89-E48FAD68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Council – Meets 4 times a year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85A849-5E8E-40C7-B88D-36EF04D63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045730"/>
              </p:ext>
            </p:extLst>
          </p:nvPr>
        </p:nvGraphicFramePr>
        <p:xfrm>
          <a:off x="474133" y="1377244"/>
          <a:ext cx="10879667" cy="479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03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589B-4BF9-465B-A362-251ED8D9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Committee – meets 6 times per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C06F-3C9A-4BE7-8645-23C7E876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sub-branches, It appears that the management Committee would be the same as the Executive Council.  </a:t>
            </a:r>
          </a:p>
          <a:p>
            <a:r>
              <a:rPr lang="en-US" dirty="0"/>
              <a:t>If sub-branches would ever be used, this would change but for now – they are the same people.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9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50B5-ADD5-45B2-BEEA-793A3243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1E2EFA-DBE7-4921-9143-03FF45020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244820"/>
              </p:ext>
            </p:extLst>
          </p:nvPr>
        </p:nvGraphicFramePr>
        <p:xfrm>
          <a:off x="295633" y="1629420"/>
          <a:ext cx="11481564" cy="475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53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90DD-AD36-481F-AE68-FDDCEAAB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0329-4BA0-4079-99AE-4B38696B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 Recruitment</a:t>
            </a:r>
          </a:p>
          <a:p>
            <a:pPr lvl="1"/>
            <a:r>
              <a:rPr lang="en-US" dirty="0"/>
              <a:t>Chair to be appointed by the Executive Council</a:t>
            </a:r>
          </a:p>
          <a:p>
            <a:pPr lvl="1"/>
            <a:r>
              <a:rPr lang="en-US" dirty="0"/>
              <a:t>2 – 4 members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Chair to be appointed by the Executive Council</a:t>
            </a:r>
          </a:p>
          <a:p>
            <a:pPr lvl="1"/>
            <a:r>
              <a:rPr lang="en-US" dirty="0"/>
              <a:t>2 -4 members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154-540A-45D9-B6E9-FBCC8317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en-US" dirty="0"/>
              <a:t>Platforms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E5D4A7-878B-4D48-A36F-D5D5400D9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265931"/>
              </p:ext>
            </p:extLst>
          </p:nvPr>
        </p:nvGraphicFramePr>
        <p:xfrm>
          <a:off x="838200" y="13022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E3B962-E91C-413C-8CF0-8DC45513BBCE}"/>
              </a:ext>
            </a:extLst>
          </p:cNvPr>
          <p:cNvSpPr txBox="1"/>
          <p:nvPr/>
        </p:nvSpPr>
        <p:spPr>
          <a:xfrm>
            <a:off x="1180882" y="600891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recommendation is that in the Agriculture Committee, the chairman of each platform be a member of the Agriculture committee</a:t>
            </a:r>
          </a:p>
        </p:txBody>
      </p:sp>
    </p:spTree>
    <p:extLst>
      <p:ext uri="{BB962C8B-B14F-4D97-AF65-F5344CB8AC3E}">
        <p14:creationId xmlns:p14="http://schemas.microsoft.com/office/powerpoint/2010/main" val="393998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B4BF-5F70-46FB-836D-5F99FDAF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now we know the structure, 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3261-C583-404C-A486-FA299B1A8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are needed to fill each of these slots</a:t>
            </a:r>
          </a:p>
          <a:p>
            <a:r>
              <a:rPr lang="en-US" dirty="0"/>
              <a:t>By recruiting a number of people, everyone shares the load</a:t>
            </a:r>
          </a:p>
          <a:p>
            <a:r>
              <a:rPr lang="en-US" dirty="0"/>
              <a:t>So how do you recruit?</a:t>
            </a:r>
          </a:p>
          <a:p>
            <a:pPr lvl="1"/>
            <a:r>
              <a:rPr lang="en-US" dirty="0"/>
              <a:t>The number 1 way to recruit is by personal appeal</a:t>
            </a:r>
          </a:p>
          <a:p>
            <a:pPr lvl="1"/>
            <a:r>
              <a:rPr lang="en-US" dirty="0"/>
              <a:t>Advertise – promote a Facebook page, WhatsApp page or Instagram account</a:t>
            </a:r>
          </a:p>
          <a:p>
            <a:pPr lvl="1"/>
            <a:r>
              <a:rPr lang="en-US" dirty="0"/>
              <a:t>Put up signs. where you can, advertising a meeting</a:t>
            </a:r>
          </a:p>
          <a:p>
            <a:pPr lvl="1"/>
            <a:r>
              <a:rPr lang="en-US" dirty="0"/>
              <a:t>Hold an information session about a critical topic and invite everyone interested to come, and then pitch membership before, during and after</a:t>
            </a:r>
          </a:p>
          <a:p>
            <a:r>
              <a:rPr lang="en-US" dirty="0"/>
              <a:t>When new members join – make them feel welcome!</a:t>
            </a:r>
          </a:p>
        </p:txBody>
      </p:sp>
    </p:spTree>
    <p:extLst>
      <p:ext uri="{BB962C8B-B14F-4D97-AF65-F5344CB8AC3E}">
        <p14:creationId xmlns:p14="http://schemas.microsoft.com/office/powerpoint/2010/main" val="120987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0F6FC-4925-44BF-8D33-84C3CF04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147ED8-04EF-42F7-A27C-D0C3D9C69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 a date</a:t>
            </a:r>
          </a:p>
          <a:p>
            <a:r>
              <a:rPr lang="en-US" dirty="0"/>
              <a:t>Fix a place</a:t>
            </a:r>
          </a:p>
          <a:p>
            <a:r>
              <a:rPr lang="en-US" dirty="0"/>
              <a:t>Know what you are going to talk about</a:t>
            </a:r>
          </a:p>
          <a:p>
            <a:r>
              <a:rPr lang="en-US" dirty="0"/>
              <a:t>Follow that agenda</a:t>
            </a:r>
          </a:p>
          <a:p>
            <a:r>
              <a:rPr lang="en-US" dirty="0"/>
              <a:t>Have specific agreed upon actions that come from the meeting</a:t>
            </a:r>
          </a:p>
          <a:p>
            <a:r>
              <a:rPr lang="en-US" dirty="0"/>
              <a:t>At the end of the meeting, have individuals agree on what they committed to doing</a:t>
            </a:r>
          </a:p>
          <a:p>
            <a:r>
              <a:rPr lang="en-US" dirty="0"/>
              <a:t>Provide time before, after, and if a long meeting, during for socialization.  Remember Social connections is a key reason for joining</a:t>
            </a:r>
          </a:p>
        </p:txBody>
      </p:sp>
    </p:spTree>
    <p:extLst>
      <p:ext uri="{BB962C8B-B14F-4D97-AF65-F5344CB8AC3E}">
        <p14:creationId xmlns:p14="http://schemas.microsoft.com/office/powerpoint/2010/main" val="96605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255B-E1D0-4E6C-8E08-5F6689AA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8FD6-D6DF-4C02-9948-7AB20F09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up the meetings minutes</a:t>
            </a:r>
          </a:p>
          <a:p>
            <a:r>
              <a:rPr lang="en-US" dirty="0"/>
              <a:t>Distribute the minutes</a:t>
            </a:r>
          </a:p>
          <a:p>
            <a:r>
              <a:rPr lang="en-US" dirty="0"/>
              <a:t>Know what steps are required to implement before the next meeting</a:t>
            </a:r>
          </a:p>
          <a:p>
            <a:r>
              <a:rPr lang="en-US" dirty="0"/>
              <a:t>Leaders should check in from time to time on how assignments are coming</a:t>
            </a:r>
          </a:p>
          <a:p>
            <a:r>
              <a:rPr lang="en-US" dirty="0"/>
              <a:t>Always show your members you are making progress on the goals that they want to achieve.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4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B4C5-CF5F-4D19-AF42-354F4AD5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organizations are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89A8-4995-4C4A-B2DF-0291E24F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belong</a:t>
            </a:r>
          </a:p>
          <a:p>
            <a:r>
              <a:rPr lang="en-US" dirty="0"/>
              <a:t>You don’t have to pay dues</a:t>
            </a:r>
          </a:p>
          <a:p>
            <a:r>
              <a:rPr lang="en-US" dirty="0"/>
              <a:t>You don’t have to spend your time participating</a:t>
            </a:r>
          </a:p>
          <a:p>
            <a:r>
              <a:rPr lang="en-US" dirty="0"/>
              <a:t>You get to chose what you do and when you do it</a:t>
            </a:r>
          </a:p>
          <a:p>
            <a:r>
              <a:rPr lang="en-US" dirty="0"/>
              <a:t>So why belong</a:t>
            </a:r>
          </a:p>
        </p:txBody>
      </p:sp>
    </p:spTree>
    <p:extLst>
      <p:ext uri="{BB962C8B-B14F-4D97-AF65-F5344CB8AC3E}">
        <p14:creationId xmlns:p14="http://schemas.microsoft.com/office/powerpoint/2010/main" val="138120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AAEE-3207-461E-807A-D5570823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next year’s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284C-2739-4BA1-BC5A-6D6CC36E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83"/>
            <a:ext cx="5257800" cy="3451180"/>
          </a:xfrm>
        </p:spPr>
        <p:txBody>
          <a:bodyPr/>
          <a:lstStyle/>
          <a:p>
            <a:r>
              <a:rPr lang="en-US" dirty="0"/>
              <a:t>What we have done here is just a framework</a:t>
            </a:r>
          </a:p>
          <a:p>
            <a:r>
              <a:rPr lang="en-US" dirty="0"/>
              <a:t>Once the new officers are installed, the working document should be reviewed, expanded and revised to meet the needs of the members</a:t>
            </a:r>
          </a:p>
          <a:p>
            <a:r>
              <a:rPr lang="en-US" dirty="0"/>
              <a:t>Remember to build your house on a firm foundation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45CDEA-B017-4235-9882-D3C0B1582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9288"/>
              </p:ext>
            </p:extLst>
          </p:nvPr>
        </p:nvGraphicFramePr>
        <p:xfrm>
          <a:off x="6226628" y="2409818"/>
          <a:ext cx="5692503" cy="408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969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99F25-E1DD-4B60-98BC-3A8E0298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3" y="347931"/>
            <a:ext cx="5350841" cy="616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479D6A-DDC1-4C0E-94B4-3FC57BD0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0" y="347931"/>
            <a:ext cx="6257725" cy="61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48E5C-F185-4C68-8B1E-D29AB81A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127"/>
            <a:ext cx="5812668" cy="4962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860C7-41F1-4114-AEF3-3A36450F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6127"/>
            <a:ext cx="6049409" cy="56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BF75-3648-4859-8FA4-C5CBB249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the end…This is the beginning!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A17A-A23B-4F74-A177-EBB711F8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work plan document is yours</a:t>
            </a:r>
          </a:p>
          <a:p>
            <a:r>
              <a:rPr lang="en-US" dirty="0"/>
              <a:t>Use it, adapt it, make it yours.  </a:t>
            </a:r>
          </a:p>
          <a:p>
            <a:r>
              <a:rPr lang="en-US" dirty="0"/>
              <a:t>I will send this to everyone who wants it</a:t>
            </a:r>
          </a:p>
          <a:p>
            <a:r>
              <a:rPr lang="en-US" dirty="0"/>
              <a:t>I have it both in Excel format and PDF</a:t>
            </a:r>
          </a:p>
          <a:p>
            <a:r>
              <a:rPr lang="en-US" dirty="0"/>
              <a:t>In excel format, it can be sorted by who and when or left with the objectives.</a:t>
            </a:r>
          </a:p>
          <a:p>
            <a:r>
              <a:rPr lang="en-US" dirty="0"/>
              <a:t>It will take more steps than are on here to get where you want to go.</a:t>
            </a:r>
          </a:p>
          <a:p>
            <a:r>
              <a:rPr lang="en-US" dirty="0"/>
              <a:t>But the first step is the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404720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25856A-BAA8-46A9-B24D-16FA69A33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the first step 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6EDC52A-77DF-4031-8A4B-92342CC13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8800" dirty="0"/>
              <a:t>Get Started!</a:t>
            </a:r>
          </a:p>
        </p:txBody>
      </p:sp>
    </p:spTree>
    <p:extLst>
      <p:ext uri="{BB962C8B-B14F-4D97-AF65-F5344CB8AC3E}">
        <p14:creationId xmlns:p14="http://schemas.microsoft.com/office/powerpoint/2010/main" val="202218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7EBE-0602-410B-A37C-0161C516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people belong to volunteer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9EBC-BC2A-47AE-A4CB-75D61709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2269762"/>
            <a:ext cx="730880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Equity/Rewards</a:t>
            </a:r>
          </a:p>
          <a:p>
            <a:pPr lvl="1"/>
            <a:r>
              <a:rPr lang="en-US" dirty="0"/>
              <a:t>It improves their business</a:t>
            </a:r>
          </a:p>
          <a:p>
            <a:pPr lvl="1"/>
            <a:r>
              <a:rPr lang="en-US" dirty="0"/>
              <a:t>It improves their profit</a:t>
            </a:r>
          </a:p>
          <a:p>
            <a:pPr lvl="1"/>
            <a:r>
              <a:rPr lang="en-US" dirty="0"/>
              <a:t>They get something tangible from joining</a:t>
            </a:r>
          </a:p>
          <a:p>
            <a:r>
              <a:rPr lang="en-US" dirty="0"/>
              <a:t>Meaningfulness</a:t>
            </a:r>
          </a:p>
          <a:p>
            <a:pPr lvl="1"/>
            <a:r>
              <a:rPr lang="en-US" dirty="0"/>
              <a:t>They get personal satisfaction from participating</a:t>
            </a:r>
          </a:p>
          <a:p>
            <a:pPr lvl="1"/>
            <a:r>
              <a:rPr lang="en-US" dirty="0"/>
              <a:t>They feel like they are making a difference for themselves and others that they care about</a:t>
            </a:r>
          </a:p>
          <a:p>
            <a:r>
              <a:rPr lang="en-US" dirty="0"/>
              <a:t>Brand/Image</a:t>
            </a:r>
          </a:p>
          <a:p>
            <a:pPr lvl="1"/>
            <a:r>
              <a:rPr lang="en-US" dirty="0"/>
              <a:t>They feel good about telling people they are a member</a:t>
            </a:r>
          </a:p>
          <a:p>
            <a:pPr lvl="1"/>
            <a:r>
              <a:rPr lang="en-US" dirty="0"/>
              <a:t>Their status in their community increases</a:t>
            </a:r>
          </a:p>
          <a:p>
            <a:pPr lvl="1"/>
            <a:r>
              <a:rPr lang="en-US" dirty="0"/>
              <a:t>Their friends are participating</a:t>
            </a:r>
          </a:p>
        </p:txBody>
      </p:sp>
    </p:spTree>
    <p:extLst>
      <p:ext uri="{BB962C8B-B14F-4D97-AF65-F5344CB8AC3E}">
        <p14:creationId xmlns:p14="http://schemas.microsoft.com/office/powerpoint/2010/main" val="210849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ECF4-D532-4C2D-84E8-FE883D09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should be a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59368-8C86-47B0-BC06-AE26DB660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lead from anywhere</a:t>
            </a:r>
          </a:p>
          <a:p>
            <a:r>
              <a:rPr lang="en-US" dirty="0"/>
              <a:t>You can lead with a loud voice</a:t>
            </a:r>
          </a:p>
          <a:p>
            <a:r>
              <a:rPr lang="en-US" dirty="0"/>
              <a:t>You can lead with quiet actions</a:t>
            </a:r>
          </a:p>
          <a:p>
            <a:r>
              <a:rPr lang="en-US" dirty="0"/>
              <a:t>You can lead by knowing the answers</a:t>
            </a:r>
          </a:p>
          <a:p>
            <a:r>
              <a:rPr lang="en-US" dirty="0"/>
              <a:t>You can lead by asking the questions</a:t>
            </a:r>
          </a:p>
          <a:p>
            <a:r>
              <a:rPr lang="en-US" dirty="0"/>
              <a:t>You can lead by serving others</a:t>
            </a:r>
          </a:p>
          <a:p>
            <a:r>
              <a:rPr lang="en-US" dirty="0"/>
              <a:t>You can lead by taking charge of something</a:t>
            </a:r>
          </a:p>
        </p:txBody>
      </p:sp>
    </p:spTree>
    <p:extLst>
      <p:ext uri="{BB962C8B-B14F-4D97-AF65-F5344CB8AC3E}">
        <p14:creationId xmlns:p14="http://schemas.microsoft.com/office/powerpoint/2010/main" val="107931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EAC0-361D-4A07-A890-4A5273E5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between members and joiners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918A9D-AB5E-4FAD-A805-5C8083437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07080"/>
              </p:ext>
            </p:extLst>
          </p:nvPr>
        </p:nvGraphicFramePr>
        <p:xfrm>
          <a:off x="1155700" y="2603500"/>
          <a:ext cx="8824912" cy="276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3624168533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2406502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Joiners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71262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Regularly participate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Participate when it interests them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1221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 their dues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Pay their dues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6303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Volunteer for committees and projects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reluctant to volunteer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03961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 willing to put in the extra time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only the minimal commitment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91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Help lead the organization from wherever they are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not willing to lead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42837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84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6291-4D50-41E2-9220-1D8D48A5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make joiners become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228D-5B0C-4A99-A3B1-CEFC7062A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them the value of participation</a:t>
            </a:r>
          </a:p>
          <a:p>
            <a:r>
              <a:rPr lang="en-US" dirty="0"/>
              <a:t>Ignite their interest and passion in a project</a:t>
            </a:r>
          </a:p>
          <a:p>
            <a:r>
              <a:rPr lang="en-US" dirty="0"/>
              <a:t>Find their strengths and play to them</a:t>
            </a:r>
          </a:p>
          <a:p>
            <a:r>
              <a:rPr lang="en-US" dirty="0"/>
              <a:t>Give them a voice to be heard </a:t>
            </a:r>
          </a:p>
          <a:p>
            <a:r>
              <a:rPr lang="en-US" dirty="0"/>
              <a:t>Don’t wear them out</a:t>
            </a:r>
          </a:p>
          <a:p>
            <a:r>
              <a:rPr lang="en-US" dirty="0"/>
              <a:t>Make them feel wanted in </a:t>
            </a:r>
            <a:r>
              <a:rPr lang="en-US"/>
              <a:t>the organization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82CF-6461-4C9A-81C7-87EFF7BA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99C3-07FC-43EB-A14F-13D5A231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Leaders are elected in the front</a:t>
            </a:r>
          </a:p>
          <a:p>
            <a:r>
              <a:rPr lang="en-US" dirty="0"/>
              <a:t>Leaders are self appointed in the rear</a:t>
            </a:r>
          </a:p>
          <a:p>
            <a:r>
              <a:rPr lang="en-US" dirty="0"/>
              <a:t>Leaders’ job is to guide the organization not direct the organization</a:t>
            </a:r>
          </a:p>
          <a:p>
            <a:r>
              <a:rPr lang="en-US" dirty="0"/>
              <a:t>A true leader is a servant leader </a:t>
            </a:r>
          </a:p>
          <a:p>
            <a:pPr lvl="1"/>
            <a:r>
              <a:rPr lang="en-US" dirty="0"/>
              <a:t>They see their job as doing the work of the group</a:t>
            </a:r>
          </a:p>
          <a:p>
            <a:pPr lvl="1"/>
            <a:r>
              <a:rPr lang="en-US" dirty="0"/>
              <a:t>Not having the group do their work</a:t>
            </a:r>
          </a:p>
          <a:p>
            <a:r>
              <a:rPr lang="en-US" dirty="0"/>
              <a:t>All leaders need to stay in their lanes</a:t>
            </a:r>
          </a:p>
          <a:p>
            <a:pPr lvl="1"/>
            <a:r>
              <a:rPr lang="en-US" dirty="0"/>
              <a:t>Fulfill fully the roles and responsibility of the office held</a:t>
            </a:r>
          </a:p>
          <a:p>
            <a:pPr lvl="1"/>
            <a:r>
              <a:rPr lang="en-US" dirty="0"/>
              <a:t>Stay out of the lane of others, let them do their work</a:t>
            </a:r>
          </a:p>
        </p:txBody>
      </p:sp>
    </p:spTree>
    <p:extLst>
      <p:ext uri="{BB962C8B-B14F-4D97-AF65-F5344CB8AC3E}">
        <p14:creationId xmlns:p14="http://schemas.microsoft.com/office/powerpoint/2010/main" val="301778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evice, clock&#10;&#10;Description automatically generated">
            <a:extLst>
              <a:ext uri="{FF2B5EF4-FFF2-40B4-BE49-F238E27FC236}">
                <a16:creationId xmlns:a16="http://schemas.microsoft.com/office/drawing/2014/main" id="{7373920E-9270-4ED1-AB92-5CF7A0F2D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68" y="84591"/>
            <a:ext cx="8026581" cy="6688818"/>
          </a:xfrm>
        </p:spPr>
      </p:pic>
    </p:spTree>
    <p:extLst>
      <p:ext uri="{BB962C8B-B14F-4D97-AF65-F5344CB8AC3E}">
        <p14:creationId xmlns:p14="http://schemas.microsoft.com/office/powerpoint/2010/main" val="154731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1EF9-8815-4C69-88E5-FE7F8582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from within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AB86-5B40-4731-9896-AF9BED31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  <a:p>
            <a:r>
              <a:rPr lang="en-US" dirty="0"/>
              <a:t>Be the welcoming committee</a:t>
            </a:r>
          </a:p>
          <a:p>
            <a:r>
              <a:rPr lang="en-US" dirty="0"/>
              <a:t>Willingly take on projects you can do</a:t>
            </a:r>
          </a:p>
          <a:p>
            <a:r>
              <a:rPr lang="en-US" dirty="0"/>
              <a:t>Help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99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589</TotalTime>
  <Words>1087</Words>
  <Application>Microsoft Office PowerPoint</Application>
  <PresentationFormat>Widescreen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 Boardroom</vt:lpstr>
      <vt:lpstr>Leadership is Everybody’s Business</vt:lpstr>
      <vt:lpstr>Volunteer organizations are different</vt:lpstr>
      <vt:lpstr>Why people belong to volunteer organizations</vt:lpstr>
      <vt:lpstr>Everybody should be a leader</vt:lpstr>
      <vt:lpstr>The difference between members and joiners</vt:lpstr>
      <vt:lpstr>Ways to make joiners become members</vt:lpstr>
      <vt:lpstr>Leaders</vt:lpstr>
      <vt:lpstr>PowerPoint Presentation</vt:lpstr>
      <vt:lpstr>Leading from within</vt:lpstr>
      <vt:lpstr>Best Volunteer Leadership Traits</vt:lpstr>
      <vt:lpstr>Elected Officers</vt:lpstr>
      <vt:lpstr>Executive Council – Meets 4 times a year</vt:lpstr>
      <vt:lpstr>Management Committee – meets 6 times per year</vt:lpstr>
      <vt:lpstr>Committee Structure</vt:lpstr>
      <vt:lpstr>Recommended Committee</vt:lpstr>
      <vt:lpstr>Platforms</vt:lpstr>
      <vt:lpstr>So now we know the structure, what’s next</vt:lpstr>
      <vt:lpstr>Running a meeting</vt:lpstr>
      <vt:lpstr>After the meeting</vt:lpstr>
      <vt:lpstr>Setting the next year’s workplan</vt:lpstr>
      <vt:lpstr>PowerPoint Presentation</vt:lpstr>
      <vt:lpstr>PowerPoint Presentation</vt:lpstr>
      <vt:lpstr>This is not the end…This is the beginning!</vt:lpstr>
      <vt:lpstr>And the first step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is Everybody’s Business</dc:title>
  <dc:creator>Pamela Caskie</dc:creator>
  <cp:lastModifiedBy>Pamela Caskie</cp:lastModifiedBy>
  <cp:revision>27</cp:revision>
  <dcterms:created xsi:type="dcterms:W3CDTF">2020-03-11T18:02:29Z</dcterms:created>
  <dcterms:modified xsi:type="dcterms:W3CDTF">2020-03-12T16:33:34Z</dcterms:modified>
</cp:coreProperties>
</file>