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89" r:id="rId4"/>
    <p:sldId id="276" r:id="rId5"/>
    <p:sldId id="273" r:id="rId6"/>
    <p:sldId id="277" r:id="rId7"/>
    <p:sldId id="272" r:id="rId8"/>
    <p:sldId id="257" r:id="rId9"/>
    <p:sldId id="283" r:id="rId10"/>
    <p:sldId id="284" r:id="rId11"/>
    <p:sldId id="260" r:id="rId12"/>
    <p:sldId id="285" r:id="rId13"/>
    <p:sldId id="286" r:id="rId14"/>
    <p:sldId id="263" r:id="rId15"/>
    <p:sldId id="296" r:id="rId16"/>
    <p:sldId id="288" r:id="rId17"/>
    <p:sldId id="297" r:id="rId18"/>
    <p:sldId id="300" r:id="rId19"/>
    <p:sldId id="258" r:id="rId20"/>
    <p:sldId id="278" r:id="rId21"/>
    <p:sldId id="282" r:id="rId22"/>
    <p:sldId id="281" r:id="rId23"/>
    <p:sldId id="290" r:id="rId24"/>
    <p:sldId id="287" r:id="rId25"/>
    <p:sldId id="274" r:id="rId26"/>
    <p:sldId id="262" r:id="rId27"/>
    <p:sldId id="298" r:id="rId28"/>
    <p:sldId id="264" r:id="rId29"/>
    <p:sldId id="280" r:id="rId30"/>
    <p:sldId id="269" r:id="rId31"/>
    <p:sldId id="279" r:id="rId32"/>
    <p:sldId id="265" r:id="rId33"/>
    <p:sldId id="291" r:id="rId34"/>
    <p:sldId id="295" r:id="rId35"/>
    <p:sldId id="299" r:id="rId36"/>
    <p:sldId id="270" r:id="rId37"/>
    <p:sldId id="292" r:id="rId38"/>
    <p:sldId id="294" r:id="rId39"/>
    <p:sldId id="29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AC6"/>
    <a:srgbClr val="A75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86411" autoAdjust="0"/>
  </p:normalViewPr>
  <p:slideViewPr>
    <p:cSldViewPr snapToGrid="0">
      <p:cViewPr varScale="1">
        <p:scale>
          <a:sx n="75" d="100"/>
          <a:sy n="75" d="100"/>
        </p:scale>
        <p:origin x="225" y="27"/>
      </p:cViewPr>
      <p:guideLst/>
    </p:cSldViewPr>
  </p:slideViewPr>
  <p:outlineViewPr>
    <p:cViewPr>
      <p:scale>
        <a:sx n="33" d="100"/>
        <a:sy n="33" d="100"/>
      </p:scale>
      <p:origin x="0" y="-245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6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ryteideanas\general\Analytics\Economics%20for%20Sevier%20County\2020%20Sal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ryteideanas\general\Analytics\Economics%20for%20Sevier%20County\2020%20Sal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US</a:t>
            </a:r>
            <a:r>
              <a:rPr lang="en-US" baseline="0" dirty="0"/>
              <a:t> GDP in Billions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Data!$B$6:$B$35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</c:strRef>
          </c:cat>
          <c:val>
            <c:numRef>
              <c:f>Data!$C$6:$C$35</c:f>
              <c:numCache>
                <c:formatCode>_(* #,##0.00_);_(* \(#,##0.00\);_(* "-"??_);_(@_)</c:formatCode>
                <c:ptCount val="30"/>
                <c:pt idx="0">
                  <c:v>9365.5</c:v>
                </c:pt>
                <c:pt idx="1">
                  <c:v>9355.4</c:v>
                </c:pt>
                <c:pt idx="2">
                  <c:v>9684.9</c:v>
                </c:pt>
                <c:pt idx="3">
                  <c:v>9951.5</c:v>
                </c:pt>
                <c:pt idx="4">
                  <c:v>10352.4</c:v>
                </c:pt>
                <c:pt idx="5">
                  <c:v>10630.3</c:v>
                </c:pt>
                <c:pt idx="6">
                  <c:v>11031.4</c:v>
                </c:pt>
                <c:pt idx="7">
                  <c:v>11521.9</c:v>
                </c:pt>
                <c:pt idx="8">
                  <c:v>12038.3</c:v>
                </c:pt>
                <c:pt idx="9">
                  <c:v>12610.5</c:v>
                </c:pt>
                <c:pt idx="10">
                  <c:v>13131</c:v>
                </c:pt>
                <c:pt idx="11">
                  <c:v>13262.1</c:v>
                </c:pt>
                <c:pt idx="12">
                  <c:v>13493.1</c:v>
                </c:pt>
                <c:pt idx="13">
                  <c:v>13879.1</c:v>
                </c:pt>
                <c:pt idx="14">
                  <c:v>14406.4</c:v>
                </c:pt>
                <c:pt idx="15">
                  <c:v>14912.5</c:v>
                </c:pt>
                <c:pt idx="16">
                  <c:v>15338.3</c:v>
                </c:pt>
                <c:pt idx="17">
                  <c:v>15626</c:v>
                </c:pt>
                <c:pt idx="18">
                  <c:v>15604.7</c:v>
                </c:pt>
                <c:pt idx="19">
                  <c:v>15208.8</c:v>
                </c:pt>
                <c:pt idx="20">
                  <c:v>15598.8</c:v>
                </c:pt>
                <c:pt idx="21">
                  <c:v>15840.7</c:v>
                </c:pt>
                <c:pt idx="22">
                  <c:v>16197</c:v>
                </c:pt>
                <c:pt idx="23">
                  <c:v>16495.400000000001</c:v>
                </c:pt>
                <c:pt idx="24">
                  <c:v>16912</c:v>
                </c:pt>
                <c:pt idx="25">
                  <c:v>17403.8</c:v>
                </c:pt>
                <c:pt idx="26">
                  <c:v>17688.900000000001</c:v>
                </c:pt>
                <c:pt idx="27">
                  <c:v>18108.099999999999</c:v>
                </c:pt>
                <c:pt idx="28">
                  <c:v>18638.2</c:v>
                </c:pt>
                <c:pt idx="29">
                  <c:v>19072.5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6-4EE3-A04F-A51296750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3626000"/>
        <c:axId val="333630592"/>
      </c:barChart>
      <c:catAx>
        <c:axId val="33362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630592"/>
        <c:crosses val="autoZero"/>
        <c:auto val="1"/>
        <c:lblAlgn val="ctr"/>
        <c:lblOffset val="100"/>
        <c:noMultiLvlLbl val="0"/>
      </c:catAx>
      <c:valAx>
        <c:axId val="33363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62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673610558690203E-2"/>
          <c:y val="1.0712035964061737E-2"/>
          <c:w val="0.886772705399823"/>
          <c:h val="0.84136066736344939"/>
        </c:manualLayout>
      </c:layout>
      <c:lineChart>
        <c:grouping val="standard"/>
        <c:varyColors val="0"/>
        <c:ser>
          <c:idx val="1"/>
          <c:order val="1"/>
          <c:tx>
            <c:strRef>
              <c:f>Sheet3!$C$1</c:f>
              <c:strCache>
                <c:ptCount val="1"/>
                <c:pt idx="0">
                  <c:v>TN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Sheet3!$C$2:$C$25</c15:sqref>
                  </c15:fullRef>
                </c:ext>
              </c:extLst>
              <c:f>Sheet3!$C$8:$C$25</c:f>
              <c:numCache>
                <c:formatCode>General</c:formatCode>
                <c:ptCount val="18"/>
                <c:pt idx="0">
                  <c:v>1</c:v>
                </c:pt>
                <c:pt idx="1">
                  <c:v>18</c:v>
                </c:pt>
                <c:pt idx="2">
                  <c:v>26</c:v>
                </c:pt>
                <c:pt idx="4">
                  <c:v>39</c:v>
                </c:pt>
                <c:pt idx="5">
                  <c:v>52</c:v>
                </c:pt>
                <c:pt idx="6">
                  <c:v>233</c:v>
                </c:pt>
                <c:pt idx="7">
                  <c:v>505</c:v>
                </c:pt>
                <c:pt idx="10">
                  <c:v>906</c:v>
                </c:pt>
                <c:pt idx="11">
                  <c:v>1203</c:v>
                </c:pt>
                <c:pt idx="12">
                  <c:v>1512</c:v>
                </c:pt>
                <c:pt idx="13">
                  <c:v>3194</c:v>
                </c:pt>
                <c:pt idx="14">
                  <c:v>8266</c:v>
                </c:pt>
                <c:pt idx="15">
                  <c:v>10052</c:v>
                </c:pt>
                <c:pt idx="16">
                  <c:v>19394</c:v>
                </c:pt>
                <c:pt idx="17">
                  <c:v>66788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BE-4935-861B-0A833065FF0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KY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Sheet3!$D$2:$D$25</c15:sqref>
                  </c15:fullRef>
                </c:ext>
              </c:extLst>
              <c:f>Sheet3!$D$8:$D$25</c:f>
              <c:numCache>
                <c:formatCode>General</c:formatCode>
                <c:ptCount val="18"/>
                <c:pt idx="0">
                  <c:v>1</c:v>
                </c:pt>
                <c:pt idx="1">
                  <c:v>10</c:v>
                </c:pt>
                <c:pt idx="2">
                  <c:v>14</c:v>
                </c:pt>
                <c:pt idx="4">
                  <c:v>20</c:v>
                </c:pt>
                <c:pt idx="5">
                  <c:v>21</c:v>
                </c:pt>
                <c:pt idx="6">
                  <c:v>48</c:v>
                </c:pt>
                <c:pt idx="7">
                  <c:v>103</c:v>
                </c:pt>
                <c:pt idx="10">
                  <c:v>124</c:v>
                </c:pt>
                <c:pt idx="11">
                  <c:v>302</c:v>
                </c:pt>
                <c:pt idx="12">
                  <c:v>394</c:v>
                </c:pt>
                <c:pt idx="13">
                  <c:v>770</c:v>
                </c:pt>
                <c:pt idx="14">
                  <c:v>3481</c:v>
                </c:pt>
                <c:pt idx="15">
                  <c:v>4375</c:v>
                </c:pt>
                <c:pt idx="16">
                  <c:v>8426</c:v>
                </c:pt>
                <c:pt idx="17">
                  <c:v>20223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BE-4935-861B-0A833065FF0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GA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Sheet3!$E$2:$E$25</c15:sqref>
                  </c15:fullRef>
                </c:ext>
              </c:extLst>
              <c:f>Sheet3!$E$8:$E$25</c:f>
              <c:numCache>
                <c:formatCode>General</c:formatCode>
                <c:ptCount val="18"/>
                <c:pt idx="0">
                  <c:v>2</c:v>
                </c:pt>
                <c:pt idx="1">
                  <c:v>31</c:v>
                </c:pt>
                <c:pt idx="2">
                  <c:v>42</c:v>
                </c:pt>
                <c:pt idx="4">
                  <c:v>99</c:v>
                </c:pt>
                <c:pt idx="5">
                  <c:v>121</c:v>
                </c:pt>
                <c:pt idx="6">
                  <c:v>485</c:v>
                </c:pt>
                <c:pt idx="7">
                  <c:v>600</c:v>
                </c:pt>
                <c:pt idx="10">
                  <c:v>1097</c:v>
                </c:pt>
                <c:pt idx="11">
                  <c:v>2198</c:v>
                </c:pt>
                <c:pt idx="12">
                  <c:v>2446</c:v>
                </c:pt>
                <c:pt idx="13">
                  <c:v>5348</c:v>
                </c:pt>
                <c:pt idx="14">
                  <c:v>21883</c:v>
                </c:pt>
                <c:pt idx="15">
                  <c:v>24854</c:v>
                </c:pt>
                <c:pt idx="16">
                  <c:v>41482</c:v>
                </c:pt>
                <c:pt idx="17">
                  <c:v>123963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BE-4935-861B-0A833065F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2028000"/>
        <c:axId val="482023080"/>
      </c:lineChart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Sheet3!$B$2:$B$25</c15:sqref>
                  </c15:fullRef>
                </c:ext>
              </c:extLst>
              <c:f>Sheet3!$B$8:$B$25</c:f>
              <c:numCache>
                <c:formatCode>General</c:formatCode>
                <c:ptCount val="18"/>
                <c:pt idx="0">
                  <c:v>221</c:v>
                </c:pt>
                <c:pt idx="1">
                  <c:v>1301</c:v>
                </c:pt>
                <c:pt idx="2">
                  <c:v>2185</c:v>
                </c:pt>
                <c:pt idx="4">
                  <c:v>3622</c:v>
                </c:pt>
                <c:pt idx="5">
                  <c:v>4611</c:v>
                </c:pt>
                <c:pt idx="6">
                  <c:v>19608</c:v>
                </c:pt>
                <c:pt idx="7">
                  <c:v>33946</c:v>
                </c:pt>
                <c:pt idx="10">
                  <c:v>55579</c:v>
                </c:pt>
                <c:pt idx="11">
                  <c:v>105584</c:v>
                </c:pt>
                <c:pt idx="12">
                  <c:v>125250</c:v>
                </c:pt>
                <c:pt idx="13">
                  <c:v>251796</c:v>
                </c:pt>
                <c:pt idx="14">
                  <c:v>890436</c:v>
                </c:pt>
                <c:pt idx="15">
                  <c:v>1040510</c:v>
                </c:pt>
                <c:pt idx="16">
                  <c:v>1659705</c:v>
                </c:pt>
                <c:pt idx="17">
                  <c:v>3545077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BE-4935-861B-0A833065F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545528"/>
        <c:axId val="476530768"/>
      </c:lineChart>
      <c:dateAx>
        <c:axId val="48202800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023080"/>
        <c:crosses val="autoZero"/>
        <c:auto val="1"/>
        <c:lblOffset val="100"/>
        <c:baseTimeUnit val="days"/>
      </c:dateAx>
      <c:valAx>
        <c:axId val="482023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028000"/>
        <c:crosses val="autoZero"/>
        <c:crossBetween val="between"/>
      </c:valAx>
      <c:valAx>
        <c:axId val="476530768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5528"/>
        <c:crosses val="max"/>
        <c:crossBetween val="between"/>
      </c:valAx>
      <c:dateAx>
        <c:axId val="47654552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76530768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Sheet3!$C$1</c:f>
              <c:strCache>
                <c:ptCount val="1"/>
                <c:pt idx="0">
                  <c:v>TN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Sheet3!$C$2:$C$25</c15:sqref>
                  </c15:fullRef>
                </c:ext>
              </c:extLst>
              <c:f>Sheet3!$C$8:$C$25</c:f>
              <c:numCache>
                <c:formatCode>General</c:formatCode>
                <c:ptCount val="18"/>
                <c:pt idx="0">
                  <c:v>1</c:v>
                </c:pt>
                <c:pt idx="1">
                  <c:v>18</c:v>
                </c:pt>
                <c:pt idx="2">
                  <c:v>26</c:v>
                </c:pt>
                <c:pt idx="4">
                  <c:v>39</c:v>
                </c:pt>
                <c:pt idx="5">
                  <c:v>52</c:v>
                </c:pt>
                <c:pt idx="6">
                  <c:v>233</c:v>
                </c:pt>
                <c:pt idx="7">
                  <c:v>505</c:v>
                </c:pt>
                <c:pt idx="10">
                  <c:v>906</c:v>
                </c:pt>
                <c:pt idx="11">
                  <c:v>1203</c:v>
                </c:pt>
                <c:pt idx="12">
                  <c:v>1512</c:v>
                </c:pt>
                <c:pt idx="13">
                  <c:v>3194</c:v>
                </c:pt>
                <c:pt idx="14">
                  <c:v>8266</c:v>
                </c:pt>
                <c:pt idx="15">
                  <c:v>10052</c:v>
                </c:pt>
                <c:pt idx="16">
                  <c:v>19394</c:v>
                </c:pt>
                <c:pt idx="17">
                  <c:v>66788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98-4398-B4F8-7F00CB99B089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KY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Sheet3!$D$2:$D$25</c15:sqref>
                  </c15:fullRef>
                </c:ext>
              </c:extLst>
              <c:f>Sheet3!$D$8:$D$25</c:f>
              <c:numCache>
                <c:formatCode>General</c:formatCode>
                <c:ptCount val="18"/>
                <c:pt idx="0">
                  <c:v>1</c:v>
                </c:pt>
                <c:pt idx="1">
                  <c:v>10</c:v>
                </c:pt>
                <c:pt idx="2">
                  <c:v>14</c:v>
                </c:pt>
                <c:pt idx="4">
                  <c:v>20</c:v>
                </c:pt>
                <c:pt idx="5">
                  <c:v>21</c:v>
                </c:pt>
                <c:pt idx="6">
                  <c:v>48</c:v>
                </c:pt>
                <c:pt idx="7">
                  <c:v>103</c:v>
                </c:pt>
                <c:pt idx="10">
                  <c:v>124</c:v>
                </c:pt>
                <c:pt idx="11">
                  <c:v>302</c:v>
                </c:pt>
                <c:pt idx="12">
                  <c:v>394</c:v>
                </c:pt>
                <c:pt idx="13">
                  <c:v>770</c:v>
                </c:pt>
                <c:pt idx="14">
                  <c:v>3481</c:v>
                </c:pt>
                <c:pt idx="15">
                  <c:v>4375</c:v>
                </c:pt>
                <c:pt idx="16">
                  <c:v>8426</c:v>
                </c:pt>
                <c:pt idx="17">
                  <c:v>20223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98-4398-B4F8-7F00CB99B089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GA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Sheet3!$E$2:$E$25</c15:sqref>
                  </c15:fullRef>
                </c:ext>
              </c:extLst>
              <c:f>Sheet3!$E$8:$E$25</c:f>
              <c:numCache>
                <c:formatCode>General</c:formatCode>
                <c:ptCount val="18"/>
                <c:pt idx="0">
                  <c:v>2</c:v>
                </c:pt>
                <c:pt idx="1">
                  <c:v>31</c:v>
                </c:pt>
                <c:pt idx="2">
                  <c:v>42</c:v>
                </c:pt>
                <c:pt idx="4">
                  <c:v>99</c:v>
                </c:pt>
                <c:pt idx="5">
                  <c:v>121</c:v>
                </c:pt>
                <c:pt idx="6">
                  <c:v>485</c:v>
                </c:pt>
                <c:pt idx="7">
                  <c:v>600</c:v>
                </c:pt>
                <c:pt idx="10">
                  <c:v>1097</c:v>
                </c:pt>
                <c:pt idx="11">
                  <c:v>2198</c:v>
                </c:pt>
                <c:pt idx="12">
                  <c:v>2446</c:v>
                </c:pt>
                <c:pt idx="13">
                  <c:v>5348</c:v>
                </c:pt>
                <c:pt idx="14">
                  <c:v>21883</c:v>
                </c:pt>
                <c:pt idx="15">
                  <c:v>24854</c:v>
                </c:pt>
                <c:pt idx="16">
                  <c:v>41482</c:v>
                </c:pt>
                <c:pt idx="17">
                  <c:v>123963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98-4398-B4F8-7F00CB99B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2028000"/>
        <c:axId val="482023080"/>
      </c:lineChart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Sheet3!$B$2:$B$25</c15:sqref>
                  </c15:fullRef>
                </c:ext>
              </c:extLst>
              <c:f>Sheet3!$B$8:$B$25</c:f>
              <c:numCache>
                <c:formatCode>General</c:formatCode>
                <c:ptCount val="18"/>
                <c:pt idx="0">
                  <c:v>221</c:v>
                </c:pt>
                <c:pt idx="1">
                  <c:v>1301</c:v>
                </c:pt>
                <c:pt idx="2">
                  <c:v>2185</c:v>
                </c:pt>
                <c:pt idx="4">
                  <c:v>3622</c:v>
                </c:pt>
                <c:pt idx="5">
                  <c:v>4611</c:v>
                </c:pt>
                <c:pt idx="6">
                  <c:v>19608</c:v>
                </c:pt>
                <c:pt idx="7">
                  <c:v>33946</c:v>
                </c:pt>
                <c:pt idx="10">
                  <c:v>55579</c:v>
                </c:pt>
                <c:pt idx="11">
                  <c:v>105584</c:v>
                </c:pt>
                <c:pt idx="12">
                  <c:v>125250</c:v>
                </c:pt>
                <c:pt idx="13">
                  <c:v>251796</c:v>
                </c:pt>
                <c:pt idx="14">
                  <c:v>890436</c:v>
                </c:pt>
                <c:pt idx="15">
                  <c:v>1040510</c:v>
                </c:pt>
                <c:pt idx="16">
                  <c:v>1659705</c:v>
                </c:pt>
                <c:pt idx="17">
                  <c:v>3545077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C98-4398-B4F8-7F00CB99B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545528"/>
        <c:axId val="476530768"/>
      </c:lineChart>
      <c:dateAx>
        <c:axId val="48202800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023080"/>
        <c:crosses val="autoZero"/>
        <c:auto val="1"/>
        <c:lblOffset val="100"/>
        <c:baseTimeUnit val="days"/>
      </c:dateAx>
      <c:valAx>
        <c:axId val="482023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028000"/>
        <c:crosses val="autoZero"/>
        <c:crossBetween val="between"/>
      </c:valAx>
      <c:valAx>
        <c:axId val="476530768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5528"/>
        <c:crosses val="max"/>
        <c:crossBetween val="between"/>
      </c:valAx>
      <c:dateAx>
        <c:axId val="47654552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76530768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[Hart Revisisted.xlsx]PivotChartTable2</c:name>
    <c:fmtId val="2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8831359607900474E-2"/>
          <c:y val="9.4669769852437219E-2"/>
          <c:w val="0.87656419277377562"/>
          <c:h val="0.77471573639712377"/>
        </c:manualLayout>
      </c:layout>
      <c:areaChart>
        <c:grouping val="standard"/>
        <c:varyColors val="0"/>
        <c:ser>
          <c:idx val="1"/>
          <c:order val="1"/>
          <c:tx>
            <c:strRef>
              <c:f/>
              <c:strCache>
                <c:ptCount val="1"/>
                <c:pt idx="0">
                  <c:v>Hotel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/>
              <c:strCache>
                <c:ptCount val="41"/>
                <c:pt idx="0">
                  <c:v>1/1/2017</c:v>
                </c:pt>
                <c:pt idx="1">
                  <c:v>2/1/2017</c:v>
                </c:pt>
                <c:pt idx="2">
                  <c:v>3/1/2017</c:v>
                </c:pt>
                <c:pt idx="3">
                  <c:v>4/1/2017</c:v>
                </c:pt>
                <c:pt idx="4">
                  <c:v>5/1/2017</c:v>
                </c:pt>
                <c:pt idx="5">
                  <c:v>6/1/2017</c:v>
                </c:pt>
                <c:pt idx="6">
                  <c:v>7/1/2017</c:v>
                </c:pt>
                <c:pt idx="7">
                  <c:v>8/1/2017</c:v>
                </c:pt>
                <c:pt idx="8">
                  <c:v>9/1/2017</c:v>
                </c:pt>
                <c:pt idx="9">
                  <c:v>10/1/2017</c:v>
                </c:pt>
                <c:pt idx="10">
                  <c:v>11/1/2017</c:v>
                </c:pt>
                <c:pt idx="11">
                  <c:v>12/1/2017</c:v>
                </c:pt>
                <c:pt idx="12">
                  <c:v>1/1/2018</c:v>
                </c:pt>
                <c:pt idx="13">
                  <c:v>2/1/2018</c:v>
                </c:pt>
                <c:pt idx="14">
                  <c:v>3/1/2018</c:v>
                </c:pt>
                <c:pt idx="15">
                  <c:v>4/1/2018</c:v>
                </c:pt>
                <c:pt idx="16">
                  <c:v>5/1/2018</c:v>
                </c:pt>
                <c:pt idx="17">
                  <c:v>6/1/2018</c:v>
                </c:pt>
                <c:pt idx="18">
                  <c:v>7/1/2018</c:v>
                </c:pt>
                <c:pt idx="19">
                  <c:v>8/1/2018</c:v>
                </c:pt>
                <c:pt idx="20">
                  <c:v>9/1/2018</c:v>
                </c:pt>
                <c:pt idx="21">
                  <c:v>10/1/2018</c:v>
                </c:pt>
                <c:pt idx="22">
                  <c:v>11/1/2018</c:v>
                </c:pt>
                <c:pt idx="23">
                  <c:v>12/1/2018</c:v>
                </c:pt>
                <c:pt idx="24">
                  <c:v>1/1/2019</c:v>
                </c:pt>
                <c:pt idx="25">
                  <c:v>2/1/2019</c:v>
                </c:pt>
                <c:pt idx="26">
                  <c:v>3/1/2019</c:v>
                </c:pt>
                <c:pt idx="27">
                  <c:v>4/1/2019</c:v>
                </c:pt>
                <c:pt idx="28">
                  <c:v>5/1/2019</c:v>
                </c:pt>
                <c:pt idx="29">
                  <c:v>6/1/2019</c:v>
                </c:pt>
                <c:pt idx="30">
                  <c:v>7/1/2019</c:v>
                </c:pt>
                <c:pt idx="31">
                  <c:v>8/1/2019</c:v>
                </c:pt>
                <c:pt idx="32">
                  <c:v>9/1/2019</c:v>
                </c:pt>
                <c:pt idx="33">
                  <c:v>10/1/2019</c:v>
                </c:pt>
                <c:pt idx="34">
                  <c:v>11/1/2019</c:v>
                </c:pt>
                <c:pt idx="35">
                  <c:v>12/1/2019</c:v>
                </c:pt>
                <c:pt idx="36">
                  <c:v>1/1/2020</c:v>
                </c:pt>
                <c:pt idx="37">
                  <c:v>2/1/2020</c:v>
                </c:pt>
                <c:pt idx="38">
                  <c:v>3/1/2020</c:v>
                </c:pt>
                <c:pt idx="39">
                  <c:v>4/1/2020</c:v>
                </c:pt>
                <c:pt idx="40">
                  <c:v>5/1/2020</c:v>
                </c:pt>
              </c:strCache>
            </c:strRef>
          </c:cat>
          <c:val>
            <c:numRef>
              <c:f/>
              <c:numCache>
                <c:formatCode>General</c:formatCode>
                <c:ptCount val="41"/>
                <c:pt idx="0">
                  <c:v>26572815</c:v>
                </c:pt>
                <c:pt idx="1">
                  <c:v>28399787.359999999</c:v>
                </c:pt>
                <c:pt idx="2">
                  <c:v>47491745.609999999</c:v>
                </c:pt>
                <c:pt idx="3">
                  <c:v>57062134.219999999</c:v>
                </c:pt>
                <c:pt idx="4">
                  <c:v>51096495.230000004</c:v>
                </c:pt>
                <c:pt idx="5">
                  <c:v>76414051.159999996</c:v>
                </c:pt>
                <c:pt idx="6">
                  <c:v>89580170.430000007</c:v>
                </c:pt>
                <c:pt idx="7">
                  <c:v>66542332.880000003</c:v>
                </c:pt>
                <c:pt idx="8">
                  <c:v>67656273.780000001</c:v>
                </c:pt>
                <c:pt idx="9">
                  <c:v>84470812.49000001</c:v>
                </c:pt>
                <c:pt idx="10">
                  <c:v>63513977.43</c:v>
                </c:pt>
                <c:pt idx="11">
                  <c:v>63486963.350000001</c:v>
                </c:pt>
                <c:pt idx="12">
                  <c:v>31984797.469999999</c:v>
                </c:pt>
                <c:pt idx="13">
                  <c:v>30053535.890000001</c:v>
                </c:pt>
                <c:pt idx="14">
                  <c:v>58624425.800000004</c:v>
                </c:pt>
                <c:pt idx="15">
                  <c:v>59497194.57</c:v>
                </c:pt>
                <c:pt idx="16">
                  <c:v>58317703.310000002</c:v>
                </c:pt>
                <c:pt idx="17">
                  <c:v>90950046.400000006</c:v>
                </c:pt>
                <c:pt idx="18">
                  <c:v>109063160.72</c:v>
                </c:pt>
                <c:pt idx="19">
                  <c:v>72936879.780000001</c:v>
                </c:pt>
                <c:pt idx="20">
                  <c:v>70084872.829999998</c:v>
                </c:pt>
                <c:pt idx="21">
                  <c:v>91947244.640000001</c:v>
                </c:pt>
                <c:pt idx="22">
                  <c:v>74057188.219999999</c:v>
                </c:pt>
                <c:pt idx="23">
                  <c:v>67594964.069999993</c:v>
                </c:pt>
                <c:pt idx="24">
                  <c:v>36463976.789999999</c:v>
                </c:pt>
                <c:pt idx="25">
                  <c:v>32558704.399999999</c:v>
                </c:pt>
                <c:pt idx="26">
                  <c:v>67832088.140000001</c:v>
                </c:pt>
                <c:pt idx="27">
                  <c:v>65578171.170000002</c:v>
                </c:pt>
                <c:pt idx="28">
                  <c:v>63010471.049999997</c:v>
                </c:pt>
                <c:pt idx="29">
                  <c:v>131174817.28</c:v>
                </c:pt>
                <c:pt idx="30">
                  <c:v>118838619.31</c:v>
                </c:pt>
                <c:pt idx="31">
                  <c:v>82181159.010000005</c:v>
                </c:pt>
                <c:pt idx="32">
                  <c:v>75428426.469999999</c:v>
                </c:pt>
                <c:pt idx="33">
                  <c:v>99305621.599999994</c:v>
                </c:pt>
                <c:pt idx="34">
                  <c:v>80435507.079999998</c:v>
                </c:pt>
                <c:pt idx="35">
                  <c:v>83755549.180000007</c:v>
                </c:pt>
                <c:pt idx="36">
                  <c:v>42218125.149999999</c:v>
                </c:pt>
                <c:pt idx="37">
                  <c:v>36324114.019999996</c:v>
                </c:pt>
                <c:pt idx="38">
                  <c:v>31346308.34</c:v>
                </c:pt>
                <c:pt idx="39">
                  <c:v>10923999.99</c:v>
                </c:pt>
                <c:pt idx="40">
                  <c:v>37760103.549999997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D8-4CA2-A363-91128BC54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7272496"/>
        <c:axId val="1847271184"/>
      </c:areaChart>
      <c:barChart>
        <c:barDir val="col"/>
        <c:grouping val="clustered"/>
        <c:varyColors val="0"/>
        <c:ser>
          <c:idx val="2"/>
          <c:order val="2"/>
          <c:tx>
            <c:strRef>
              <c:f/>
              <c:strCache>
                <c:ptCount val="1"/>
                <c:pt idx="0">
                  <c:v>Restaurant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/>
              <c:strCache>
                <c:ptCount val="41"/>
                <c:pt idx="0">
                  <c:v>1/1/2017</c:v>
                </c:pt>
                <c:pt idx="1">
                  <c:v>2/1/2017</c:v>
                </c:pt>
                <c:pt idx="2">
                  <c:v>3/1/2017</c:v>
                </c:pt>
                <c:pt idx="3">
                  <c:v>4/1/2017</c:v>
                </c:pt>
                <c:pt idx="4">
                  <c:v>5/1/2017</c:v>
                </c:pt>
                <c:pt idx="5">
                  <c:v>6/1/2017</c:v>
                </c:pt>
                <c:pt idx="6">
                  <c:v>7/1/2017</c:v>
                </c:pt>
                <c:pt idx="7">
                  <c:v>8/1/2017</c:v>
                </c:pt>
                <c:pt idx="8">
                  <c:v>9/1/2017</c:v>
                </c:pt>
                <c:pt idx="9">
                  <c:v>10/1/2017</c:v>
                </c:pt>
                <c:pt idx="10">
                  <c:v>11/1/2017</c:v>
                </c:pt>
                <c:pt idx="11">
                  <c:v>12/1/2017</c:v>
                </c:pt>
                <c:pt idx="12">
                  <c:v>1/1/2018</c:v>
                </c:pt>
                <c:pt idx="13">
                  <c:v>2/1/2018</c:v>
                </c:pt>
                <c:pt idx="14">
                  <c:v>3/1/2018</c:v>
                </c:pt>
                <c:pt idx="15">
                  <c:v>4/1/2018</c:v>
                </c:pt>
                <c:pt idx="16">
                  <c:v>5/1/2018</c:v>
                </c:pt>
                <c:pt idx="17">
                  <c:v>6/1/2018</c:v>
                </c:pt>
                <c:pt idx="18">
                  <c:v>7/1/2018</c:v>
                </c:pt>
                <c:pt idx="19">
                  <c:v>8/1/2018</c:v>
                </c:pt>
                <c:pt idx="20">
                  <c:v>9/1/2018</c:v>
                </c:pt>
                <c:pt idx="21">
                  <c:v>10/1/2018</c:v>
                </c:pt>
                <c:pt idx="22">
                  <c:v>11/1/2018</c:v>
                </c:pt>
                <c:pt idx="23">
                  <c:v>12/1/2018</c:v>
                </c:pt>
                <c:pt idx="24">
                  <c:v>1/1/2019</c:v>
                </c:pt>
                <c:pt idx="25">
                  <c:v>2/1/2019</c:v>
                </c:pt>
                <c:pt idx="26">
                  <c:v>3/1/2019</c:v>
                </c:pt>
                <c:pt idx="27">
                  <c:v>4/1/2019</c:v>
                </c:pt>
                <c:pt idx="28">
                  <c:v>5/1/2019</c:v>
                </c:pt>
                <c:pt idx="29">
                  <c:v>6/1/2019</c:v>
                </c:pt>
                <c:pt idx="30">
                  <c:v>7/1/2019</c:v>
                </c:pt>
                <c:pt idx="31">
                  <c:v>8/1/2019</c:v>
                </c:pt>
                <c:pt idx="32">
                  <c:v>9/1/2019</c:v>
                </c:pt>
                <c:pt idx="33">
                  <c:v>10/1/2019</c:v>
                </c:pt>
                <c:pt idx="34">
                  <c:v>11/1/2019</c:v>
                </c:pt>
                <c:pt idx="35">
                  <c:v>12/1/2019</c:v>
                </c:pt>
                <c:pt idx="36">
                  <c:v>1/1/2020</c:v>
                </c:pt>
                <c:pt idx="37">
                  <c:v>2/1/2020</c:v>
                </c:pt>
                <c:pt idx="38">
                  <c:v>3/1/2020</c:v>
                </c:pt>
                <c:pt idx="39">
                  <c:v>4/1/2020</c:v>
                </c:pt>
                <c:pt idx="40">
                  <c:v>5/1/2020</c:v>
                </c:pt>
              </c:strCache>
            </c:strRef>
          </c:cat>
          <c:val>
            <c:numRef>
              <c:f/>
              <c:numCache>
                <c:formatCode>General</c:formatCode>
                <c:ptCount val="41"/>
                <c:pt idx="0">
                  <c:v>27122027.43</c:v>
                </c:pt>
                <c:pt idx="1">
                  <c:v>29137567.370000001</c:v>
                </c:pt>
                <c:pt idx="2">
                  <c:v>45475646.289999999</c:v>
                </c:pt>
                <c:pt idx="3">
                  <c:v>48487780</c:v>
                </c:pt>
                <c:pt idx="4">
                  <c:v>46254632.810000002</c:v>
                </c:pt>
                <c:pt idx="5">
                  <c:v>59798809.43</c:v>
                </c:pt>
                <c:pt idx="6">
                  <c:v>69192463.099999994</c:v>
                </c:pt>
                <c:pt idx="7">
                  <c:v>52724538.049999997</c:v>
                </c:pt>
                <c:pt idx="8">
                  <c:v>50244347.539999999</c:v>
                </c:pt>
                <c:pt idx="9">
                  <c:v>57878998.950000003</c:v>
                </c:pt>
                <c:pt idx="10">
                  <c:v>49242938.850000001</c:v>
                </c:pt>
                <c:pt idx="11">
                  <c:v>55058790.909999996</c:v>
                </c:pt>
                <c:pt idx="12">
                  <c:v>28885885.09</c:v>
                </c:pt>
                <c:pt idx="13">
                  <c:v>30816944.949999999</c:v>
                </c:pt>
                <c:pt idx="14">
                  <c:v>52071753.509999998</c:v>
                </c:pt>
                <c:pt idx="15">
                  <c:v>48982521.519999996</c:v>
                </c:pt>
                <c:pt idx="16">
                  <c:v>49507517.810000002</c:v>
                </c:pt>
                <c:pt idx="17">
                  <c:v>67062071.219999999</c:v>
                </c:pt>
                <c:pt idx="18">
                  <c:v>73018470.030000001</c:v>
                </c:pt>
                <c:pt idx="19">
                  <c:v>54803650.25</c:v>
                </c:pt>
                <c:pt idx="20">
                  <c:v>53673410.269999996</c:v>
                </c:pt>
                <c:pt idx="21">
                  <c:v>62833141.380000003</c:v>
                </c:pt>
                <c:pt idx="22">
                  <c:v>56688250.310000002</c:v>
                </c:pt>
                <c:pt idx="23">
                  <c:v>56407979.399999999</c:v>
                </c:pt>
                <c:pt idx="24">
                  <c:v>34516894.649999999</c:v>
                </c:pt>
                <c:pt idx="25">
                  <c:v>32836373.940000001</c:v>
                </c:pt>
                <c:pt idx="26">
                  <c:v>58467841.560000002</c:v>
                </c:pt>
                <c:pt idx="27">
                  <c:v>55216926.359999999</c:v>
                </c:pt>
                <c:pt idx="28">
                  <c:v>54246475.780000001</c:v>
                </c:pt>
                <c:pt idx="29">
                  <c:v>73554986.829999998</c:v>
                </c:pt>
                <c:pt idx="30">
                  <c:v>96528115</c:v>
                </c:pt>
                <c:pt idx="31">
                  <c:v>62983003.68</c:v>
                </c:pt>
                <c:pt idx="32">
                  <c:v>56832648.710000001</c:v>
                </c:pt>
                <c:pt idx="33">
                  <c:v>67007464.739999995</c:v>
                </c:pt>
                <c:pt idx="34">
                  <c:v>59308148.980000004</c:v>
                </c:pt>
                <c:pt idx="35">
                  <c:v>65779566.189999998</c:v>
                </c:pt>
                <c:pt idx="36">
                  <c:v>40018901.210000001</c:v>
                </c:pt>
                <c:pt idx="37">
                  <c:v>35957866.630000003</c:v>
                </c:pt>
                <c:pt idx="38">
                  <c:v>30249713.670000002</c:v>
                </c:pt>
                <c:pt idx="39">
                  <c:v>9865123.4100000001</c:v>
                </c:pt>
                <c:pt idx="40">
                  <c:v>35903820.560000002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D8-4CA2-A363-91128BC54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7272496"/>
        <c:axId val="1847271184"/>
      </c:barChart>
      <c:lineChart>
        <c:grouping val="standard"/>
        <c:varyColors val="0"/>
        <c:ser>
          <c:idx val="0"/>
          <c:order val="0"/>
          <c:tx>
            <c:strRef>
              <c:f/>
              <c:strCache>
                <c:ptCount val="1"/>
                <c:pt idx="0">
                  <c:v>Amusement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/>
              <c:strCache>
                <c:ptCount val="41"/>
                <c:pt idx="0">
                  <c:v>1/1/2017</c:v>
                </c:pt>
                <c:pt idx="1">
                  <c:v>2/1/2017</c:v>
                </c:pt>
                <c:pt idx="2">
                  <c:v>3/1/2017</c:v>
                </c:pt>
                <c:pt idx="3">
                  <c:v>4/1/2017</c:v>
                </c:pt>
                <c:pt idx="4">
                  <c:v>5/1/2017</c:v>
                </c:pt>
                <c:pt idx="5">
                  <c:v>6/1/2017</c:v>
                </c:pt>
                <c:pt idx="6">
                  <c:v>7/1/2017</c:v>
                </c:pt>
                <c:pt idx="7">
                  <c:v>8/1/2017</c:v>
                </c:pt>
                <c:pt idx="8">
                  <c:v>9/1/2017</c:v>
                </c:pt>
                <c:pt idx="9">
                  <c:v>10/1/2017</c:v>
                </c:pt>
                <c:pt idx="10">
                  <c:v>11/1/2017</c:v>
                </c:pt>
                <c:pt idx="11">
                  <c:v>12/1/2017</c:v>
                </c:pt>
                <c:pt idx="12">
                  <c:v>1/1/2018</c:v>
                </c:pt>
                <c:pt idx="13">
                  <c:v>2/1/2018</c:v>
                </c:pt>
                <c:pt idx="14">
                  <c:v>3/1/2018</c:v>
                </c:pt>
                <c:pt idx="15">
                  <c:v>4/1/2018</c:v>
                </c:pt>
                <c:pt idx="16">
                  <c:v>5/1/2018</c:v>
                </c:pt>
                <c:pt idx="17">
                  <c:v>6/1/2018</c:v>
                </c:pt>
                <c:pt idx="18">
                  <c:v>7/1/2018</c:v>
                </c:pt>
                <c:pt idx="19">
                  <c:v>8/1/2018</c:v>
                </c:pt>
                <c:pt idx="20">
                  <c:v>9/1/2018</c:v>
                </c:pt>
                <c:pt idx="21">
                  <c:v>10/1/2018</c:v>
                </c:pt>
                <c:pt idx="22">
                  <c:v>11/1/2018</c:v>
                </c:pt>
                <c:pt idx="23">
                  <c:v>12/1/2018</c:v>
                </c:pt>
                <c:pt idx="24">
                  <c:v>1/1/2019</c:v>
                </c:pt>
                <c:pt idx="25">
                  <c:v>2/1/2019</c:v>
                </c:pt>
                <c:pt idx="26">
                  <c:v>3/1/2019</c:v>
                </c:pt>
                <c:pt idx="27">
                  <c:v>4/1/2019</c:v>
                </c:pt>
                <c:pt idx="28">
                  <c:v>5/1/2019</c:v>
                </c:pt>
                <c:pt idx="29">
                  <c:v>6/1/2019</c:v>
                </c:pt>
                <c:pt idx="30">
                  <c:v>7/1/2019</c:v>
                </c:pt>
                <c:pt idx="31">
                  <c:v>8/1/2019</c:v>
                </c:pt>
                <c:pt idx="32">
                  <c:v>9/1/2019</c:v>
                </c:pt>
                <c:pt idx="33">
                  <c:v>10/1/2019</c:v>
                </c:pt>
                <c:pt idx="34">
                  <c:v>11/1/2019</c:v>
                </c:pt>
                <c:pt idx="35">
                  <c:v>12/1/2019</c:v>
                </c:pt>
                <c:pt idx="36">
                  <c:v>1/1/2020</c:v>
                </c:pt>
                <c:pt idx="37">
                  <c:v>2/1/2020</c:v>
                </c:pt>
                <c:pt idx="38">
                  <c:v>3/1/2020</c:v>
                </c:pt>
                <c:pt idx="39">
                  <c:v>4/1/2020</c:v>
                </c:pt>
                <c:pt idx="40">
                  <c:v>5/1/2020</c:v>
                </c:pt>
              </c:strCache>
            </c:strRef>
          </c:cat>
          <c:val>
            <c:numRef>
              <c:f/>
              <c:numCache>
                <c:formatCode>General</c:formatCode>
                <c:ptCount val="41"/>
                <c:pt idx="0">
                  <c:v>6479817.7999999998</c:v>
                </c:pt>
                <c:pt idx="1">
                  <c:v>7984257.8200000003</c:v>
                </c:pt>
                <c:pt idx="2">
                  <c:v>24717531.449999999</c:v>
                </c:pt>
                <c:pt idx="3">
                  <c:v>26152862.559999999</c:v>
                </c:pt>
                <c:pt idx="4">
                  <c:v>20871836.859999999</c:v>
                </c:pt>
                <c:pt idx="5">
                  <c:v>33657852.549999997</c:v>
                </c:pt>
                <c:pt idx="6">
                  <c:v>42940595.730000004</c:v>
                </c:pt>
                <c:pt idx="7">
                  <c:v>24710704.43</c:v>
                </c:pt>
                <c:pt idx="8">
                  <c:v>16910077.379999999</c:v>
                </c:pt>
                <c:pt idx="9">
                  <c:v>23946965.890000001</c:v>
                </c:pt>
                <c:pt idx="10">
                  <c:v>25202778.48</c:v>
                </c:pt>
                <c:pt idx="11">
                  <c:v>28418818.789999999</c:v>
                </c:pt>
                <c:pt idx="12">
                  <c:v>9869158.1400000006</c:v>
                </c:pt>
                <c:pt idx="13">
                  <c:v>9583198.9600000009</c:v>
                </c:pt>
                <c:pt idx="14">
                  <c:v>29179461.43</c:v>
                </c:pt>
                <c:pt idx="15">
                  <c:v>26073725.050000001</c:v>
                </c:pt>
                <c:pt idx="16">
                  <c:v>22057959.030000001</c:v>
                </c:pt>
                <c:pt idx="17">
                  <c:v>37872955.560000002</c:v>
                </c:pt>
                <c:pt idx="18">
                  <c:v>47608457.579999998</c:v>
                </c:pt>
                <c:pt idx="19">
                  <c:v>27204629.640000001</c:v>
                </c:pt>
                <c:pt idx="20">
                  <c:v>17711767.52</c:v>
                </c:pt>
                <c:pt idx="21">
                  <c:v>28344526.789999999</c:v>
                </c:pt>
                <c:pt idx="22">
                  <c:v>30239820.25</c:v>
                </c:pt>
                <c:pt idx="23">
                  <c:v>29813231.91</c:v>
                </c:pt>
                <c:pt idx="24">
                  <c:v>14743523.780000001</c:v>
                </c:pt>
                <c:pt idx="25">
                  <c:v>14783666.460000001</c:v>
                </c:pt>
                <c:pt idx="26">
                  <c:v>34793377.340000004</c:v>
                </c:pt>
                <c:pt idx="27">
                  <c:v>29318070.550000001</c:v>
                </c:pt>
                <c:pt idx="28">
                  <c:v>27425294.359999999</c:v>
                </c:pt>
                <c:pt idx="29">
                  <c:v>45301222.369999997</c:v>
                </c:pt>
                <c:pt idx="30">
                  <c:v>70189973.260000005</c:v>
                </c:pt>
                <c:pt idx="31">
                  <c:v>33536832.91</c:v>
                </c:pt>
                <c:pt idx="32">
                  <c:v>21654013.630000003</c:v>
                </c:pt>
                <c:pt idx="33">
                  <c:v>33951293.710000001</c:v>
                </c:pt>
                <c:pt idx="34">
                  <c:v>45150758.560000002</c:v>
                </c:pt>
                <c:pt idx="35">
                  <c:v>40096194.789999999</c:v>
                </c:pt>
                <c:pt idx="36">
                  <c:v>16145114.26</c:v>
                </c:pt>
                <c:pt idx="37">
                  <c:v>13369277.699999999</c:v>
                </c:pt>
                <c:pt idx="38">
                  <c:v>13066569.879999999</c:v>
                </c:pt>
                <c:pt idx="39">
                  <c:v>198928.08000000002</c:v>
                </c:pt>
                <c:pt idx="40">
                  <c:v>9731896.3100000005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D8-4CA2-A363-91128BC54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7272496"/>
        <c:axId val="1847271184"/>
      </c:lineChart>
      <c:catAx>
        <c:axId val="184727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271184"/>
        <c:crosses val="autoZero"/>
        <c:auto val="1"/>
        <c:lblAlgn val="ctr"/>
        <c:lblOffset val="100"/>
        <c:noMultiLvlLbl val="0"/>
        <c:extLst/>
      </c:catAx>
      <c:valAx>
        <c:axId val="184727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272496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322663471413895"/>
          <c:y val="7.506196944480065E-3"/>
          <c:w val="0.13483163008879209"/>
          <c:h val="0.1969166969886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23072808582131E-2"/>
          <c:y val="0.11659145977751342"/>
          <c:w val="0.93156555713576328"/>
          <c:h val="0.85203466546576867"/>
        </c:manualLayout>
      </c:layout>
      <c:areaChart>
        <c:grouping val="standard"/>
        <c:varyColors val="0"/>
        <c:ser>
          <c:idx val="4"/>
          <c:order val="4"/>
          <c:tx>
            <c:strRef>
              <c:f>'Rolling 12'!$A$7</c:f>
              <c:strCache>
                <c:ptCount val="1"/>
                <c:pt idx="0">
                  <c:v>County-wide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12'!$B$7:$CC$7</c15:sqref>
                  </c15:fullRef>
                </c:ext>
              </c:extLst>
              <c:f>'Rolling 12'!$Z$7:$CC$7</c:f>
              <c:numCache>
                <c:formatCode>General</c:formatCode>
                <c:ptCount val="56"/>
                <c:pt idx="0" formatCode="0.00%">
                  <c:v>7.3683835482617394E-2</c:v>
                </c:pt>
                <c:pt idx="1" formatCode="0.00%">
                  <c:v>7.1684157001476637E-2</c:v>
                </c:pt>
                <c:pt idx="2" formatCode="0.00%">
                  <c:v>7.6706027189848064E-2</c:v>
                </c:pt>
                <c:pt idx="3" formatCode="0.00%">
                  <c:v>8.7028855239885072E-2</c:v>
                </c:pt>
                <c:pt idx="4" formatCode="0.00%">
                  <c:v>9.7540048784226341E-2</c:v>
                </c:pt>
                <c:pt idx="5" formatCode="0.00%">
                  <c:v>0.10886040849237948</c:v>
                </c:pt>
                <c:pt idx="6" formatCode="0.00%">
                  <c:v>0.12331108981767555</c:v>
                </c:pt>
                <c:pt idx="7" formatCode="0.00%">
                  <c:v>0.12841079709938549</c:v>
                </c:pt>
                <c:pt idx="8" formatCode="0.00%">
                  <c:v>0.14002302427361304</c:v>
                </c:pt>
                <c:pt idx="9" formatCode="0.00%">
                  <c:v>0.15008787201604157</c:v>
                </c:pt>
                <c:pt idx="10" formatCode="0.00%">
                  <c:v>0.16115662687116705</c:v>
                </c:pt>
                <c:pt idx="11" formatCode="0.00%">
                  <c:v>0.17409315942495465</c:v>
                </c:pt>
                <c:pt idx="12" formatCode="0.00%">
                  <c:v>0.17968998760791188</c:v>
                </c:pt>
                <c:pt idx="13" formatCode="0.00%">
                  <c:v>0.19182809225970851</c:v>
                </c:pt>
                <c:pt idx="14" formatCode="0.00%">
                  <c:v>0.20929731145699434</c:v>
                </c:pt>
                <c:pt idx="15" formatCode="0.00%">
                  <c:v>0.2162860762992419</c:v>
                </c:pt>
                <c:pt idx="16" formatCode="0.00%">
                  <c:v>0.21960795913563472</c:v>
                </c:pt>
                <c:pt idx="17" formatCode="0.00%">
                  <c:v>0.22856331897860357</c:v>
                </c:pt>
                <c:pt idx="18" formatCode="0.00%">
                  <c:v>0.23963332733672976</c:v>
                </c:pt>
                <c:pt idx="19" formatCode="0.00%">
                  <c:v>0.24346314689618562</c:v>
                </c:pt>
                <c:pt idx="20" formatCode="0.00%">
                  <c:v>0.25236210416738414</c:v>
                </c:pt>
                <c:pt idx="21" formatCode="0.00%">
                  <c:v>0.26305666173711179</c:v>
                </c:pt>
                <c:pt idx="22" formatCode="0.00%">
                  <c:v>0.27161767043362095</c:v>
                </c:pt>
                <c:pt idx="23" formatCode="0.00%">
                  <c:v>0.2675824140107555</c:v>
                </c:pt>
                <c:pt idx="24" formatCode="0.00%">
                  <c:v>0.26444813223091473</c:v>
                </c:pt>
                <c:pt idx="25" formatCode="0.00%">
                  <c:v>0.25845784399506661</c:v>
                </c:pt>
                <c:pt idx="26" formatCode="0.00%">
                  <c:v>0.24994802299778862</c:v>
                </c:pt>
                <c:pt idx="27" formatCode="0.00%">
                  <c:v>0.25588345389919259</c:v>
                </c:pt>
                <c:pt idx="28" formatCode="0.00%">
                  <c:v>0.25854548773817698</c:v>
                </c:pt>
                <c:pt idx="29" formatCode="0.00%">
                  <c:v>0.25383107337430794</c:v>
                </c:pt>
                <c:pt idx="30" formatCode="0.00%">
                  <c:v>0.25189909278674866</c:v>
                </c:pt>
                <c:pt idx="31" formatCode="0.00%">
                  <c:v>0.25599693062626944</c:v>
                </c:pt>
                <c:pt idx="32" formatCode="0.00%">
                  <c:v>0.25983596804811843</c:v>
                </c:pt>
                <c:pt idx="33" formatCode="0.00%">
                  <c:v>0.25855352732040737</c:v>
                </c:pt>
                <c:pt idx="34" formatCode="0.00%">
                  <c:v>0.26734052431432365</c:v>
                </c:pt>
                <c:pt idx="35" formatCode="0.00%">
                  <c:v>0.28221241399638153</c:v>
                </c:pt>
                <c:pt idx="36" formatCode="0.00%">
                  <c:v>0.28830121025057642</c:v>
                </c:pt>
                <c:pt idx="37" formatCode="0.00%">
                  <c:v>0.29565660202302757</c:v>
                </c:pt>
                <c:pt idx="38" formatCode="0.00%">
                  <c:v>0.30853533500339553</c:v>
                </c:pt>
                <c:pt idx="39" formatCode="0.00%">
                  <c:v>0.30887552598597834</c:v>
                </c:pt>
                <c:pt idx="40" formatCode="0.00%">
                  <c:v>0.31378555107164563</c:v>
                </c:pt>
                <c:pt idx="41" formatCode="0.00%">
                  <c:v>0.32433041067035517</c:v>
                </c:pt>
                <c:pt idx="42" formatCode="0.00%">
                  <c:v>0.3259777047944224</c:v>
                </c:pt>
                <c:pt idx="43" formatCode="0.00%">
                  <c:v>0.32403285561536893</c:v>
                </c:pt>
                <c:pt idx="44" formatCode="0.00%">
                  <c:v>0.32620354325316936</c:v>
                </c:pt>
                <c:pt idx="45" formatCode="0.00%">
                  <c:v>0.33928869397771699</c:v>
                </c:pt>
                <c:pt idx="46" formatCode="0.00%">
                  <c:v>0.34774819333023366</c:v>
                </c:pt>
                <c:pt idx="47" formatCode="0.00%">
                  <c:v>0.35247491418276911</c:v>
                </c:pt>
                <c:pt idx="48" formatCode="0.00%">
                  <c:v>0.36185392300249664</c:v>
                </c:pt>
                <c:pt idx="49" formatCode="0.00%">
                  <c:v>0.36836825584665711</c:v>
                </c:pt>
                <c:pt idx="50" formatCode="0.00%">
                  <c:v>0.38274149988514022</c:v>
                </c:pt>
                <c:pt idx="51" formatCode="0.00%">
                  <c:v>0.39262282182946701</c:v>
                </c:pt>
                <c:pt idx="52" formatCode="0.00%">
                  <c:v>0.40316219175850471</c:v>
                </c:pt>
                <c:pt idx="53" formatCode="0.00%">
                  <c:v>0.42016720847544137</c:v>
                </c:pt>
                <c:pt idx="54" formatCode="0.00%">
                  <c:v>0.440037767834143</c:v>
                </c:pt>
                <c:pt idx="55" formatCode="0.00%">
                  <c:v>0.45404968512462668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2-4325-ACE9-CF92A3B47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065152"/>
        <c:axId val="1046067120"/>
      </c:areaChart>
      <c:lineChart>
        <c:grouping val="standard"/>
        <c:varyColors val="0"/>
        <c:ser>
          <c:idx val="22"/>
          <c:order val="22"/>
          <c:tx>
            <c:strRef>
              <c:f>'Rolling 12'!$A$25</c:f>
              <c:strCache>
                <c:ptCount val="1"/>
                <c:pt idx="0">
                  <c:v>Gatlinburg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>
                    <a:lumMod val="8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12'!$B$25:$CC$25</c15:sqref>
                  </c15:fullRef>
                </c:ext>
              </c:extLst>
              <c:f>'Rolling 12'!$Z$25:$CC$25</c:f>
              <c:numCache>
                <c:formatCode>General</c:formatCode>
                <c:ptCount val="56"/>
                <c:pt idx="0" formatCode="0.00%">
                  <c:v>9.7999005102238523E-2</c:v>
                </c:pt>
                <c:pt idx="1" formatCode="0.00%">
                  <c:v>9.9676390375293619E-2</c:v>
                </c:pt>
                <c:pt idx="2" formatCode="0.00%">
                  <c:v>0.10676363464021474</c:v>
                </c:pt>
                <c:pt idx="3" formatCode="0.00%">
                  <c:v>0.1155979057610102</c:v>
                </c:pt>
                <c:pt idx="4" formatCode="0.00%">
                  <c:v>0.13261276248495546</c:v>
                </c:pt>
                <c:pt idx="5" formatCode="0.00%">
                  <c:v>0.13766004407776505</c:v>
                </c:pt>
                <c:pt idx="6" formatCode="0.00%">
                  <c:v>0.14926252084757019</c:v>
                </c:pt>
                <c:pt idx="7" formatCode="0.00%">
                  <c:v>0.14850005580780257</c:v>
                </c:pt>
                <c:pt idx="8" formatCode="0.00%">
                  <c:v>0.15787482124014091</c:v>
                </c:pt>
                <c:pt idx="9" formatCode="0.00%">
                  <c:v>0.17023213713883523</c:v>
                </c:pt>
                <c:pt idx="10" formatCode="0.00%">
                  <c:v>0.18294333311674082</c:v>
                </c:pt>
                <c:pt idx="11" formatCode="0.00%">
                  <c:v>0.19709621763013549</c:v>
                </c:pt>
                <c:pt idx="12" formatCode="0.00%">
                  <c:v>0.20094969753809777</c:v>
                </c:pt>
                <c:pt idx="13" formatCode="0.00%">
                  <c:v>0.21557657274800718</c:v>
                </c:pt>
                <c:pt idx="14" formatCode="0.00%">
                  <c:v>0.22942944951574534</c:v>
                </c:pt>
                <c:pt idx="15" formatCode="0.00%">
                  <c:v>0.23651568539575676</c:v>
                </c:pt>
                <c:pt idx="16" formatCode="0.00%">
                  <c:v>0.2379562262631707</c:v>
                </c:pt>
                <c:pt idx="17" formatCode="0.00%">
                  <c:v>0.2471137477715484</c:v>
                </c:pt>
                <c:pt idx="18" formatCode="0.00%">
                  <c:v>0.25877837508477552</c:v>
                </c:pt>
                <c:pt idx="19" formatCode="0.00%">
                  <c:v>0.25760236698189848</c:v>
                </c:pt>
                <c:pt idx="20" formatCode="0.00%">
                  <c:v>0.26686426641226818</c:v>
                </c:pt>
                <c:pt idx="21" formatCode="0.00%">
                  <c:v>0.27886972971566004</c:v>
                </c:pt>
                <c:pt idx="22" formatCode="0.00%">
                  <c:v>0.28021546223387389</c:v>
                </c:pt>
                <c:pt idx="23" formatCode="0.00%">
                  <c:v>0.24358190105386957</c:v>
                </c:pt>
                <c:pt idx="24" formatCode="0.00%">
                  <c:v>0.22647650460009458</c:v>
                </c:pt>
                <c:pt idx="25" formatCode="0.00%">
                  <c:v>0.2097319272088532</c:v>
                </c:pt>
                <c:pt idx="26" formatCode="0.00%">
                  <c:v>0.19061662728555956</c:v>
                </c:pt>
                <c:pt idx="27" formatCode="0.00%">
                  <c:v>0.18382558697612914</c:v>
                </c:pt>
                <c:pt idx="28" formatCode="0.00%">
                  <c:v>0.17284899651521082</c:v>
                </c:pt>
                <c:pt idx="29" formatCode="0.00%">
                  <c:v>0.15686948626003108</c:v>
                </c:pt>
                <c:pt idx="30" formatCode="0.00%">
                  <c:v>0.12906521729560383</c:v>
                </c:pt>
                <c:pt idx="31" formatCode="0.00%">
                  <c:v>0.13453068922730438</c:v>
                </c:pt>
                <c:pt idx="32" formatCode="0.00%">
                  <c:v>0.12991336237786488</c:v>
                </c:pt>
                <c:pt idx="33" formatCode="0.00%">
                  <c:v>0.11011990236533691</c:v>
                </c:pt>
                <c:pt idx="34" formatCode="0.00%">
                  <c:v>0.11669015995316567</c:v>
                </c:pt>
                <c:pt idx="35" formatCode="0.00%">
                  <c:v>0.16457988424150896</c:v>
                </c:pt>
                <c:pt idx="36" formatCode="0.00%">
                  <c:v>0.17571446810500604</c:v>
                </c:pt>
                <c:pt idx="37" formatCode="0.00%">
                  <c:v>0.18268584646381797</c:v>
                </c:pt>
                <c:pt idx="38" formatCode="0.00%">
                  <c:v>0.19987887011038102</c:v>
                </c:pt>
                <c:pt idx="39" formatCode="0.00%">
                  <c:v>0.20431011871873114</c:v>
                </c:pt>
                <c:pt idx="40" formatCode="0.00%">
                  <c:v>0.21431696487076896</c:v>
                </c:pt>
                <c:pt idx="41" formatCode="0.00%">
                  <c:v>0.23324829436419367</c:v>
                </c:pt>
                <c:pt idx="42" formatCode="0.00%">
                  <c:v>0.25582000131153088</c:v>
                </c:pt>
                <c:pt idx="43" formatCode="0.00%">
                  <c:v>0.25655541824591821</c:v>
                </c:pt>
                <c:pt idx="44" formatCode="0.00%">
                  <c:v>0.26488992600786665</c:v>
                </c:pt>
                <c:pt idx="45" formatCode="0.00%">
                  <c:v>0.28701787792549027</c:v>
                </c:pt>
                <c:pt idx="46" formatCode="0.00%">
                  <c:v>0.29439631286578788</c:v>
                </c:pt>
                <c:pt idx="47" formatCode="0.00%">
                  <c:v>0.29330557307869459</c:v>
                </c:pt>
                <c:pt idx="48" formatCode="0.00%">
                  <c:v>0.30383355403150086</c:v>
                </c:pt>
                <c:pt idx="49" formatCode="0.00%">
                  <c:v>0.31093879159847748</c:v>
                </c:pt>
                <c:pt idx="50" formatCode="0.00%">
                  <c:v>0.33803946034201793</c:v>
                </c:pt>
                <c:pt idx="51" formatCode="0.00%">
                  <c:v>0.34771065698356679</c:v>
                </c:pt>
                <c:pt idx="52" formatCode="0.00%">
                  <c:v>0.36575751868805118</c:v>
                </c:pt>
                <c:pt idx="53" formatCode="0.00%">
                  <c:v>0.39238760361548841</c:v>
                </c:pt>
                <c:pt idx="54" formatCode="0.00%">
                  <c:v>0.41515656757310171</c:v>
                </c:pt>
                <c:pt idx="55" formatCode="0.00%">
                  <c:v>0.43502300083437551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B12-4325-ACE9-CF92A3B470A0}"/>
            </c:ext>
          </c:extLst>
        </c:ser>
        <c:ser>
          <c:idx val="10"/>
          <c:order val="10"/>
          <c:tx>
            <c:strRef>
              <c:f>'Rolling 12'!$A$13</c:f>
              <c:strCache>
                <c:ptCount val="1"/>
                <c:pt idx="0">
                  <c:v>Sevierville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92D05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12'!$B$13:$CC$13</c15:sqref>
                  </c15:fullRef>
                </c:ext>
              </c:extLst>
              <c:f>'Rolling 12'!$Z$13:$CC$13</c:f>
              <c:numCache>
                <c:formatCode>General</c:formatCode>
                <c:ptCount val="56"/>
                <c:pt idx="0" formatCode="0.00%">
                  <c:v>4.3279779694850556E-2</c:v>
                </c:pt>
                <c:pt idx="1" formatCode="0.00%">
                  <c:v>4.1127828243079118E-2</c:v>
                </c:pt>
                <c:pt idx="2" formatCode="0.00%">
                  <c:v>4.1191624904781572E-2</c:v>
                </c:pt>
                <c:pt idx="3" formatCode="0.00%">
                  <c:v>5.1621298496912799E-2</c:v>
                </c:pt>
                <c:pt idx="4" formatCode="0.00%">
                  <c:v>5.6691508059485266E-2</c:v>
                </c:pt>
                <c:pt idx="5" formatCode="0.00%">
                  <c:v>6.9423591751384212E-2</c:v>
                </c:pt>
                <c:pt idx="6" formatCode="0.00%">
                  <c:v>8.5800074763239892E-2</c:v>
                </c:pt>
                <c:pt idx="7" formatCode="0.00%">
                  <c:v>8.7288847402640202E-2</c:v>
                </c:pt>
                <c:pt idx="8" formatCode="0.00%">
                  <c:v>9.4613269955627494E-2</c:v>
                </c:pt>
                <c:pt idx="9" formatCode="0.00%">
                  <c:v>9.8125851413160423E-2</c:v>
                </c:pt>
                <c:pt idx="10" formatCode="0.00%">
                  <c:v>0.10368049366574833</c:v>
                </c:pt>
                <c:pt idx="11" formatCode="0.00%">
                  <c:v>0.113383833217944</c:v>
                </c:pt>
                <c:pt idx="12" formatCode="0.00%">
                  <c:v>0.11905245734409567</c:v>
                </c:pt>
                <c:pt idx="13" formatCode="0.00%">
                  <c:v>0.12968281198896489</c:v>
                </c:pt>
                <c:pt idx="14" formatCode="0.00%">
                  <c:v>0.13948383291962829</c:v>
                </c:pt>
                <c:pt idx="15" formatCode="0.00%">
                  <c:v>0.14685465931293343</c:v>
                </c:pt>
                <c:pt idx="16" formatCode="0.00%">
                  <c:v>0.14898487238439084</c:v>
                </c:pt>
                <c:pt idx="17" formatCode="0.00%">
                  <c:v>0.15711260336265187</c:v>
                </c:pt>
                <c:pt idx="18" formatCode="0.00%">
                  <c:v>0.16214032406472018</c:v>
                </c:pt>
                <c:pt idx="19" formatCode="0.00%">
                  <c:v>0.16400174848079604</c:v>
                </c:pt>
                <c:pt idx="20" formatCode="0.00%">
                  <c:v>0.1681482116326864</c:v>
                </c:pt>
                <c:pt idx="21" formatCode="0.00%">
                  <c:v>0.17376180059536858</c:v>
                </c:pt>
                <c:pt idx="22" formatCode="0.00%">
                  <c:v>0.18054145731210311</c:v>
                </c:pt>
                <c:pt idx="23" formatCode="0.00%">
                  <c:v>0.18173265629546184</c:v>
                </c:pt>
                <c:pt idx="24" formatCode="0.00%">
                  <c:v>0.18269115029773525</c:v>
                </c:pt>
                <c:pt idx="25" formatCode="0.00%">
                  <c:v>0.18028114928934175</c:v>
                </c:pt>
                <c:pt idx="26" formatCode="0.00%">
                  <c:v>0.17540423801992142</c:v>
                </c:pt>
                <c:pt idx="27" formatCode="0.00%">
                  <c:v>0.18286953109445328</c:v>
                </c:pt>
                <c:pt idx="28" formatCode="0.00%">
                  <c:v>0.18832831386611287</c:v>
                </c:pt>
                <c:pt idx="29" formatCode="0.00%">
                  <c:v>0.18566429894105282</c:v>
                </c:pt>
                <c:pt idx="30" formatCode="0.00%">
                  <c:v>0.18110815274227493</c:v>
                </c:pt>
                <c:pt idx="31" formatCode="0.00%">
                  <c:v>0.18866779744543455</c:v>
                </c:pt>
                <c:pt idx="32" formatCode="0.00%">
                  <c:v>0.19413456109184055</c:v>
                </c:pt>
                <c:pt idx="33" formatCode="0.00%">
                  <c:v>0.19405216897052777</c:v>
                </c:pt>
                <c:pt idx="34" formatCode="0.00%">
                  <c:v>0.20041968109180977</c:v>
                </c:pt>
                <c:pt idx="35" formatCode="0.00%">
                  <c:v>0.20108181126736774</c:v>
                </c:pt>
                <c:pt idx="36" formatCode="0.00%">
                  <c:v>0.20342616484769183</c:v>
                </c:pt>
                <c:pt idx="37" formatCode="0.00%">
                  <c:v>0.2085293862666302</c:v>
                </c:pt>
                <c:pt idx="38" formatCode="0.00%">
                  <c:v>0.21496292690567895</c:v>
                </c:pt>
                <c:pt idx="39" formatCode="0.00%">
                  <c:v>0.21115820602312171</c:v>
                </c:pt>
                <c:pt idx="40" formatCode="0.00%">
                  <c:v>0.21292895848175858</c:v>
                </c:pt>
                <c:pt idx="41" formatCode="0.00%">
                  <c:v>0.2136441329817399</c:v>
                </c:pt>
                <c:pt idx="42" formatCode="0.00%">
                  <c:v>0.21710642083162215</c:v>
                </c:pt>
                <c:pt idx="43" formatCode="0.00%">
                  <c:v>0.2165762215276244</c:v>
                </c:pt>
                <c:pt idx="44" formatCode="0.00%">
                  <c:v>0.21549303273323914</c:v>
                </c:pt>
                <c:pt idx="45" formatCode="0.00%">
                  <c:v>0.22366519400388507</c:v>
                </c:pt>
                <c:pt idx="46" formatCode="0.00%">
                  <c:v>0.22940893780056998</c:v>
                </c:pt>
                <c:pt idx="47" formatCode="0.00%">
                  <c:v>0.23349598359721982</c:v>
                </c:pt>
                <c:pt idx="48" formatCode="0.00%">
                  <c:v>0.2375131946983387</c:v>
                </c:pt>
                <c:pt idx="49" formatCode="0.00%">
                  <c:v>0.24047148740158525</c:v>
                </c:pt>
                <c:pt idx="50" formatCode="0.00%">
                  <c:v>0.2492256822696261</c:v>
                </c:pt>
                <c:pt idx="51" formatCode="0.00%">
                  <c:v>0.25503562582895245</c:v>
                </c:pt>
                <c:pt idx="52" formatCode="0.00%">
                  <c:v>0.26309355775247562</c:v>
                </c:pt>
                <c:pt idx="53" formatCode="0.00%">
                  <c:v>0.27303912262174584</c:v>
                </c:pt>
                <c:pt idx="54" formatCode="0.00%">
                  <c:v>0.28798779956380194</c:v>
                </c:pt>
                <c:pt idx="55" formatCode="0.00%">
                  <c:v>0.29510905176459096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B12-4325-ACE9-CF92A3B470A0}"/>
            </c:ext>
          </c:extLst>
        </c:ser>
        <c:ser>
          <c:idx val="16"/>
          <c:order val="16"/>
          <c:tx>
            <c:strRef>
              <c:f>'Rolling 12'!$A$19</c:f>
              <c:strCache>
                <c:ptCount val="1"/>
                <c:pt idx="0">
                  <c:v>Pigeon Forge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12'!$B$19:$CC$19</c15:sqref>
                  </c15:fullRef>
                </c:ext>
              </c:extLst>
              <c:f>'Rolling 12'!$Z$19:$CC$19</c:f>
              <c:numCache>
                <c:formatCode>General</c:formatCode>
                <c:ptCount val="56"/>
                <c:pt idx="0" formatCode="0.00%">
                  <c:v>0.11645213450968479</c:v>
                </c:pt>
                <c:pt idx="1" formatCode="0.00%">
                  <c:v>0.10756823645861477</c:v>
                </c:pt>
                <c:pt idx="2" formatCode="0.00%">
                  <c:v>0.11239047340930479</c:v>
                </c:pt>
                <c:pt idx="3" formatCode="0.00%">
                  <c:v>0.12696912263234292</c:v>
                </c:pt>
                <c:pt idx="4" formatCode="0.00%">
                  <c:v>0.14177187549942089</c:v>
                </c:pt>
                <c:pt idx="5" formatCode="0.00%">
                  <c:v>0.16349090701166061</c:v>
                </c:pt>
                <c:pt idx="6" formatCode="0.00%">
                  <c:v>0.18326032001818848</c:v>
                </c:pt>
                <c:pt idx="7" formatCode="0.00%">
                  <c:v>0.19193433362369236</c:v>
                </c:pt>
                <c:pt idx="8" formatCode="0.00%">
                  <c:v>0.20992109025553041</c:v>
                </c:pt>
                <c:pt idx="9" formatCode="0.00%">
                  <c:v>0.22837904692191766</c:v>
                </c:pt>
                <c:pt idx="10" formatCode="0.00%">
                  <c:v>0.246147296828264</c:v>
                </c:pt>
                <c:pt idx="11" formatCode="0.00%">
                  <c:v>0.26928596328376053</c:v>
                </c:pt>
                <c:pt idx="12" formatCode="0.00%">
                  <c:v>0.27720832585501803</c:v>
                </c:pt>
                <c:pt idx="13" formatCode="0.00%">
                  <c:v>0.2918077744375267</c:v>
                </c:pt>
                <c:pt idx="14" formatCode="0.00%">
                  <c:v>0.31980303157849516</c:v>
                </c:pt>
                <c:pt idx="15" formatCode="0.00%">
                  <c:v>0.32817953870953659</c:v>
                </c:pt>
                <c:pt idx="16" formatCode="0.00%">
                  <c:v>0.33786549787880577</c:v>
                </c:pt>
                <c:pt idx="17" formatCode="0.00%">
                  <c:v>0.35167146980602343</c:v>
                </c:pt>
                <c:pt idx="18" formatCode="0.00%">
                  <c:v>0.37295336571831383</c:v>
                </c:pt>
                <c:pt idx="19" formatCode="0.00%">
                  <c:v>0.37950115534769302</c:v>
                </c:pt>
                <c:pt idx="20" formatCode="0.00%">
                  <c:v>0.39602670025120318</c:v>
                </c:pt>
                <c:pt idx="21" formatCode="0.00%">
                  <c:v>0.41414736164663146</c:v>
                </c:pt>
                <c:pt idx="22" formatCode="0.00%">
                  <c:v>0.4311048162164815</c:v>
                </c:pt>
                <c:pt idx="23" formatCode="0.00%">
                  <c:v>0.43752915748753091</c:v>
                </c:pt>
                <c:pt idx="24" formatCode="0.00%">
                  <c:v>0.43480211262497653</c:v>
                </c:pt>
                <c:pt idx="25" formatCode="0.00%">
                  <c:v>0.43299847624081572</c:v>
                </c:pt>
                <c:pt idx="26" formatCode="0.00%">
                  <c:v>0.42551938241917858</c:v>
                </c:pt>
                <c:pt idx="27" formatCode="0.00%">
                  <c:v>0.43889614973035301</c:v>
                </c:pt>
                <c:pt idx="28" formatCode="0.00%">
                  <c:v>0.4432185120917263</c:v>
                </c:pt>
                <c:pt idx="29" formatCode="0.00%">
                  <c:v>0.44218091613293609</c:v>
                </c:pt>
                <c:pt idx="30" formatCode="0.00%">
                  <c:v>0.45471098842356811</c:v>
                </c:pt>
                <c:pt idx="31" formatCode="0.00%">
                  <c:v>0.44730314405386784</c:v>
                </c:pt>
                <c:pt idx="32" formatCode="0.00%">
                  <c:v>0.44916440166747323</c:v>
                </c:pt>
                <c:pt idx="33" formatCode="0.00%">
                  <c:v>0.45563260959976659</c:v>
                </c:pt>
                <c:pt idx="34" formatCode="0.00%">
                  <c:v>0.46931478475007621</c:v>
                </c:pt>
                <c:pt idx="35" formatCode="0.00%">
                  <c:v>0.48441260446856466</c:v>
                </c:pt>
                <c:pt idx="36" formatCode="0.00%">
                  <c:v>0.49080357967187088</c:v>
                </c:pt>
                <c:pt idx="37" formatCode="0.00%">
                  <c:v>0.49627044335952436</c:v>
                </c:pt>
                <c:pt idx="38" formatCode="0.00%">
                  <c:v>0.51211633898788489</c:v>
                </c:pt>
                <c:pt idx="39" formatCode="0.00%">
                  <c:v>0.50855895881167112</c:v>
                </c:pt>
                <c:pt idx="40" formatCode="0.00%">
                  <c:v>0.51196612315387713</c:v>
                </c:pt>
                <c:pt idx="41" formatCode="0.00%">
                  <c:v>0.52580119608040232</c:v>
                </c:pt>
                <c:pt idx="42" formatCode="0.00%">
                  <c:v>0.50654877950682231</c:v>
                </c:pt>
                <c:pt idx="43" formatCode="0.00%">
                  <c:v>0.49913794513938237</c:v>
                </c:pt>
                <c:pt idx="44" formatCode="0.00%">
                  <c:v>0.50088172861926039</c:v>
                </c:pt>
                <c:pt idx="45" formatCode="0.00%">
                  <c:v>0.51233969979414684</c:v>
                </c:pt>
                <c:pt idx="46" formatCode="0.00%">
                  <c:v>0.51853748035595049</c:v>
                </c:pt>
                <c:pt idx="47" formatCode="0.00%">
                  <c:v>0.52584887005305192</c:v>
                </c:pt>
                <c:pt idx="48" formatCode="0.00%">
                  <c:v>0.54039130632627275</c:v>
                </c:pt>
                <c:pt idx="49" formatCode="0.00%">
                  <c:v>0.548701664413907</c:v>
                </c:pt>
                <c:pt idx="50" formatCode="0.00%">
                  <c:v>0.56398017755997176</c:v>
                </c:pt>
                <c:pt idx="51" formatCode="0.00%">
                  <c:v>0.57862409155772143</c:v>
                </c:pt>
                <c:pt idx="52" formatCode="0.00%">
                  <c:v>0.58587009707476989</c:v>
                </c:pt>
                <c:pt idx="53" formatCode="0.00%">
                  <c:v>0.60735000728166644</c:v>
                </c:pt>
                <c:pt idx="54" formatCode="0.00%">
                  <c:v>0.63022930269920474</c:v>
                </c:pt>
                <c:pt idx="55" formatCode="0.00%">
                  <c:v>0.6482975149795096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B12-4325-ACE9-CF92A3B470A0}"/>
            </c:ext>
          </c:extLst>
        </c:ser>
        <c:ser>
          <c:idx val="28"/>
          <c:order val="28"/>
          <c:tx>
            <c:strRef>
              <c:f>'Rolling 12'!$A$31</c:f>
              <c:strCache>
                <c:ptCount val="1"/>
                <c:pt idx="0">
                  <c:v>Rest of County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>
                    <a:lumMod val="60000"/>
                    <a:lumOff val="4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12'!$B$2:$CC$2</c15:sqref>
                  </c15:fullRef>
                </c:ext>
              </c:extLst>
              <c:f>'Rolling 12'!$Z$2:$CC$2</c:f>
              <c:numCache>
                <c:formatCode>[$-409]mmmm\-yy;@</c:formatCode>
                <c:ptCount val="5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12'!$B$31:$CC$31</c15:sqref>
                  </c15:fullRef>
                </c:ext>
              </c:extLst>
              <c:f>'Rolling 12'!$Z$31:$CC$31</c:f>
              <c:numCache>
                <c:formatCode>General</c:formatCode>
                <c:ptCount val="56"/>
                <c:pt idx="0" formatCode="0.00%">
                  <c:v>2.6573481719518708E-2</c:v>
                </c:pt>
                <c:pt idx="1" formatCode="0.00%">
                  <c:v>3.796101983249759E-2</c:v>
                </c:pt>
                <c:pt idx="2" formatCode="0.00%">
                  <c:v>5.8112065776633318E-2</c:v>
                </c:pt>
                <c:pt idx="3" formatCode="0.00%">
                  <c:v>5.8821069648502006E-2</c:v>
                </c:pt>
                <c:pt idx="4" formatCode="0.00%">
                  <c:v>6.6582861779523966E-2</c:v>
                </c:pt>
                <c:pt idx="5" formatCode="0.00%">
                  <c:v>5.4579394062650409E-2</c:v>
                </c:pt>
                <c:pt idx="6" formatCode="0.00%">
                  <c:v>5.2141408555050638E-2</c:v>
                </c:pt>
                <c:pt idx="7" formatCode="0.00%">
                  <c:v>7.0181422189341383E-2</c:v>
                </c:pt>
                <c:pt idx="8" formatCode="0.00%">
                  <c:v>8.3537942809649768E-2</c:v>
                </c:pt>
                <c:pt idx="9" formatCode="0.00%">
                  <c:v>9.0563234211486113E-2</c:v>
                </c:pt>
                <c:pt idx="10" formatCode="0.00%">
                  <c:v>0.10054438589400837</c:v>
                </c:pt>
                <c:pt idx="11" formatCode="0.00%">
                  <c:v>9.5211952520709409E-2</c:v>
                </c:pt>
                <c:pt idx="12" formatCode="0.00%">
                  <c:v>9.7037847608266226E-2</c:v>
                </c:pt>
                <c:pt idx="13" formatCode="0.00%">
                  <c:v>0.10379335852322182</c:v>
                </c:pt>
                <c:pt idx="14" formatCode="0.00%">
                  <c:v>0.12614612452548468</c:v>
                </c:pt>
                <c:pt idx="15" formatCode="0.00%">
                  <c:v>0.12778109803771032</c:v>
                </c:pt>
                <c:pt idx="16" formatCode="0.00%">
                  <c:v>0.12106065858604952</c:v>
                </c:pt>
                <c:pt idx="17" formatCode="0.00%">
                  <c:v>0.11937577568375099</c:v>
                </c:pt>
                <c:pt idx="18" formatCode="0.00%">
                  <c:v>0.12336162362197968</c:v>
                </c:pt>
                <c:pt idx="19" formatCode="0.00%">
                  <c:v>0.13511435735434602</c:v>
                </c:pt>
                <c:pt idx="20" formatCode="0.00%">
                  <c:v>0.1397262952446523</c:v>
                </c:pt>
                <c:pt idx="21" formatCode="0.00%">
                  <c:v>0.14631451009160631</c:v>
                </c:pt>
                <c:pt idx="22" formatCode="0.00%">
                  <c:v>0.15017715654479716</c:v>
                </c:pt>
                <c:pt idx="23" formatCode="0.00%">
                  <c:v>0.15215713053173238</c:v>
                </c:pt>
                <c:pt idx="24" formatCode="0.00%">
                  <c:v>0.15606370139865644</c:v>
                </c:pt>
                <c:pt idx="25" formatCode="0.00%">
                  <c:v>0.14330692250763058</c:v>
                </c:pt>
                <c:pt idx="26" formatCode="0.00%">
                  <c:v>0.13625393777305556</c:v>
                </c:pt>
                <c:pt idx="27" formatCode="0.00%">
                  <c:v>0.13717612561757692</c:v>
                </c:pt>
                <c:pt idx="28" formatCode="0.00%">
                  <c:v>0.14759379197486081</c:v>
                </c:pt>
                <c:pt idx="29" formatCode="0.00%">
                  <c:v>0.14390130344442256</c:v>
                </c:pt>
                <c:pt idx="30" formatCode="0.00%">
                  <c:v>0.15440152625716427</c:v>
                </c:pt>
                <c:pt idx="31" formatCode="0.00%">
                  <c:v>0.17526162343002039</c:v>
                </c:pt>
                <c:pt idx="32" formatCode="0.00%">
                  <c:v>0.19254627612914826</c:v>
                </c:pt>
                <c:pt idx="33" formatCode="0.00%">
                  <c:v>0.19612164694242742</c:v>
                </c:pt>
                <c:pt idx="34" formatCode="0.00%">
                  <c:v>0.20390186378368197</c:v>
                </c:pt>
                <c:pt idx="35" formatCode="0.00%">
                  <c:v>0.21532946765565456</c:v>
                </c:pt>
                <c:pt idx="36" formatCode="0.00%">
                  <c:v>0.22586210657055567</c:v>
                </c:pt>
                <c:pt idx="37" formatCode="0.00%">
                  <c:v>0.24719956175197527</c:v>
                </c:pt>
                <c:pt idx="38" formatCode="0.00%">
                  <c:v>0.26820933573040223</c:v>
                </c:pt>
                <c:pt idx="39" formatCode="0.00%">
                  <c:v>0.28754083949202414</c:v>
                </c:pt>
                <c:pt idx="40" formatCode="0.00%">
                  <c:v>0.29956850944983987</c:v>
                </c:pt>
                <c:pt idx="41" formatCode="0.00%">
                  <c:v>0.32292845962605304</c:v>
                </c:pt>
                <c:pt idx="42" formatCode="0.00%">
                  <c:v>0.34088787521666747</c:v>
                </c:pt>
                <c:pt idx="43" formatCode="0.00%">
                  <c:v>0.34439714633983132</c:v>
                </c:pt>
                <c:pt idx="44" formatCode="0.00%">
                  <c:v>0.34939223979801753</c:v>
                </c:pt>
                <c:pt idx="45" formatCode="0.00%">
                  <c:v>0.36987241886481564</c:v>
                </c:pt>
                <c:pt idx="46" formatCode="0.00%">
                  <c:v>0.39616686875905643</c:v>
                </c:pt>
                <c:pt idx="47" formatCode="0.00%">
                  <c:v>0.40569954212803899</c:v>
                </c:pt>
                <c:pt idx="48" formatCode="0.00%">
                  <c:v>0.41846561235241847</c:v>
                </c:pt>
                <c:pt idx="49" formatCode="0.00%">
                  <c:v>0.43197614530636436</c:v>
                </c:pt>
                <c:pt idx="50" formatCode="0.00%">
                  <c:v>0.44329034511149973</c:v>
                </c:pt>
                <c:pt idx="51" formatCode="0.00%">
                  <c:v>0.45521606712709201</c:v>
                </c:pt>
                <c:pt idx="52" formatCode="0.00%">
                  <c:v>0.47143113153718341</c:v>
                </c:pt>
                <c:pt idx="53" formatCode="0.00%">
                  <c:v>0.48591451010717029</c:v>
                </c:pt>
                <c:pt idx="54" formatCode="0.00%">
                  <c:v>0.5106084287647219</c:v>
                </c:pt>
                <c:pt idx="55" formatCode="0.00%">
                  <c:v>0.52884287251886264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B12-4325-ACE9-CF92A3B47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6065152"/>
        <c:axId val="104606712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'Rolling 12'!$A$3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ullRef>
                          <c15:sqref>'Rolling 12'!$B$3:$CC$3</c15:sqref>
                        </c15:fullRef>
                        <c15:formulaRef>
                          <c15:sqref>'Rolling 12'!$Z$3:$CC$3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182568509.09090909</c:v>
                      </c:pt>
                      <c:pt idx="1">
                        <c:v>173100181.81818184</c:v>
                      </c:pt>
                      <c:pt idx="2">
                        <c:v>277389805.09090906</c:v>
                      </c:pt>
                      <c:pt idx="3">
                        <c:v>289131413.09090906</c:v>
                      </c:pt>
                      <c:pt idx="4">
                        <c:v>287073624</c:v>
                      </c:pt>
                      <c:pt idx="5">
                        <c:v>385701148.36363637</c:v>
                      </c:pt>
                      <c:pt idx="6">
                        <c:v>424791745.45454544</c:v>
                      </c:pt>
                      <c:pt idx="7">
                        <c:v>321548725.81818181</c:v>
                      </c:pt>
                      <c:pt idx="8">
                        <c:v>309765236.36363637</c:v>
                      </c:pt>
                      <c:pt idx="9">
                        <c:v>358486036.36363637</c:v>
                      </c:pt>
                      <c:pt idx="10">
                        <c:v>317710509.09090906</c:v>
                      </c:pt>
                      <c:pt idx="11">
                        <c:v>382887518.54545456</c:v>
                      </c:pt>
                      <c:pt idx="12">
                        <c:v>200254581.81818181</c:v>
                      </c:pt>
                      <c:pt idx="13">
                        <c:v>211456800</c:v>
                      </c:pt>
                      <c:pt idx="14">
                        <c:v>332592836.36363637</c:v>
                      </c:pt>
                      <c:pt idx="15">
                        <c:v>311216029.45454544</c:v>
                      </c:pt>
                      <c:pt idx="16">
                        <c:v>297570830.5454545</c:v>
                      </c:pt>
                      <c:pt idx="17">
                        <c:v>414000238.54545456</c:v>
                      </c:pt>
                      <c:pt idx="18">
                        <c:v>459773161.090909</c:v>
                      </c:pt>
                      <c:pt idx="19">
                        <c:v>333651021.09090906</c:v>
                      </c:pt>
                      <c:pt idx="20">
                        <c:v>337886093.45454544</c:v>
                      </c:pt>
                      <c:pt idx="21">
                        <c:v>392281021.09090912</c:v>
                      </c:pt>
                      <c:pt idx="22">
                        <c:v>344763442.90909094</c:v>
                      </c:pt>
                      <c:pt idx="23">
                        <c:v>370136039.27272725</c:v>
                      </c:pt>
                      <c:pt idx="24">
                        <c:v>190350197.81818181</c:v>
                      </c:pt>
                      <c:pt idx="25">
                        <c:v>192527386.78000003</c:v>
                      </c:pt>
                      <c:pt idx="26">
                        <c:v>305701656.55000001</c:v>
                      </c:pt>
                      <c:pt idx="27">
                        <c:v>329972092.56</c:v>
                      </c:pt>
                      <c:pt idx="28">
                        <c:v>305982902.98000002</c:v>
                      </c:pt>
                      <c:pt idx="29">
                        <c:v>399102608.57000005</c:v>
                      </c:pt>
                      <c:pt idx="30">
                        <c:v>453668069.41000003</c:v>
                      </c:pt>
                      <c:pt idx="31">
                        <c:v>346600258.70999998</c:v>
                      </c:pt>
                      <c:pt idx="32">
                        <c:v>350017517.33000004</c:v>
                      </c:pt>
                      <c:pt idx="33">
                        <c:v>388228486.47000003</c:v>
                      </c:pt>
                      <c:pt idx="34">
                        <c:v>372530503.61000001</c:v>
                      </c:pt>
                      <c:pt idx="35">
                        <c:v>417131464.88</c:v>
                      </c:pt>
                      <c:pt idx="36">
                        <c:v>209590898.06</c:v>
                      </c:pt>
                      <c:pt idx="37">
                        <c:v>215770550.51000002</c:v>
                      </c:pt>
                      <c:pt idx="38">
                        <c:v>346398672.90999997</c:v>
                      </c:pt>
                      <c:pt idx="39">
                        <c:v>331047101.88</c:v>
                      </c:pt>
                      <c:pt idx="40">
                        <c:v>321498666.17999995</c:v>
                      </c:pt>
                      <c:pt idx="41">
                        <c:v>432424545.15000004</c:v>
                      </c:pt>
                      <c:pt idx="42">
                        <c:v>458873547</c:v>
                      </c:pt>
                      <c:pt idx="43">
                        <c:v>340454502.06</c:v>
                      </c:pt>
                      <c:pt idx="44">
                        <c:v>356876927.37</c:v>
                      </c:pt>
                      <c:pt idx="45">
                        <c:v>429577786.42999995</c:v>
                      </c:pt>
                      <c:pt idx="46">
                        <c:v>399262666.1660201</c:v>
                      </c:pt>
                      <c:pt idx="47">
                        <c:v>432067983.57000005</c:v>
                      </c:pt>
                      <c:pt idx="48">
                        <c:v>239228726.25</c:v>
                      </c:pt>
                      <c:pt idx="49">
                        <c:v>236355953.65000001</c:v>
                      </c:pt>
                      <c:pt idx="50">
                        <c:v>391818369.75999993</c:v>
                      </c:pt>
                      <c:pt idx="51">
                        <c:v>362272248.13</c:v>
                      </c:pt>
                      <c:pt idx="52">
                        <c:v>354803255.31</c:v>
                      </c:pt>
                      <c:pt idx="53">
                        <c:v>486160688.64999998</c:v>
                      </c:pt>
                      <c:pt idx="54">
                        <c:v>521664854.23000002</c:v>
                      </c:pt>
                      <c:pt idx="55">
                        <c:v>384732400.20999998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A-4B12-4325-ACE9-CF92A3B470A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12'!$B$4:$CC$4</c15:sqref>
                        </c15:fullRef>
                        <c15:formulaRef>
                          <c15:sqref>'Rolling 12'!$Z$4:$CC$4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3392859273.090909</c:v>
                      </c:pt>
                      <c:pt idx="1" formatCode="_(* #,##0_);_(* \(#,##0\);_(* &quot;-&quot;??_);_(@_)">
                        <c:v>3386540254.909091</c:v>
                      </c:pt>
                      <c:pt idx="2" formatCode="_(* #,##0_);_(* \(#,##0\);_(* &quot;-&quot;??_);_(@_)">
                        <c:v>3402409450.5454545</c:v>
                      </c:pt>
                      <c:pt idx="3" formatCode="_(* #,##0_);_(* \(#,##0\);_(* &quot;-&quot;??_);_(@_)">
                        <c:v>3435029763.6363635</c:v>
                      </c:pt>
                      <c:pt idx="4" formatCode="_(* #,##0_);_(* \(#,##0\);_(* &quot;-&quot;??_);_(@_)">
                        <c:v>3468245314.909091</c:v>
                      </c:pt>
                      <c:pt idx="5" formatCode="_(* #,##0_);_(* \(#,##0\);_(* &quot;-&quot;??_);_(@_)">
                        <c:v>3504017845.090909</c:v>
                      </c:pt>
                      <c:pt idx="6" formatCode="_(* #,##0_);_(* \(#,##0\);_(* &quot;-&quot;??_);_(@_)">
                        <c:v>3549682245.090909</c:v>
                      </c:pt>
                      <c:pt idx="7" formatCode="_(* #,##0_);_(* \(#,##0\);_(* &quot;-&quot;??_);_(@_)">
                        <c:v>3565797407.272727</c:v>
                      </c:pt>
                      <c:pt idx="8" formatCode="_(* #,##0_);_(* \(#,##0\);_(* &quot;-&quot;??_);_(@_)">
                        <c:v>3602492243.6363635</c:v>
                      </c:pt>
                      <c:pt idx="9" formatCode="_(* #,##0_);_(* \(#,##0\);_(* &quot;-&quot;??_);_(@_)">
                        <c:v>3634297334.545455</c:v>
                      </c:pt>
                      <c:pt idx="10" formatCode="_(* #,##0_);_(* \(#,##0\);_(* &quot;-&quot;??_);_(@_)">
                        <c:v>3669274789.0909095</c:v>
                      </c:pt>
                      <c:pt idx="11" formatCode="_(* #,##0_);_(* \(#,##0\);_(* &quot;-&quot;??_);_(@_)">
                        <c:v>3710154453.0909095</c:v>
                      </c:pt>
                      <c:pt idx="12" formatCode="_(* #,##0_);_(* \(#,##0\);_(* &quot;-&quot;??_);_(@_)">
                        <c:v>3727840525.8181825</c:v>
                      </c:pt>
                      <c:pt idx="13" formatCode="_(* #,##0_);_(* \(#,##0\);_(* &quot;-&quot;??_);_(@_)">
                        <c:v>3766197144</c:v>
                      </c:pt>
                      <c:pt idx="14" formatCode="_(* #,##0_);_(* \(#,##0\);_(* &quot;-&quot;??_);_(@_)">
                        <c:v>3821400175.2727275</c:v>
                      </c:pt>
                      <c:pt idx="15" formatCode="_(* #,##0_);_(* \(#,##0\);_(* &quot;-&quot;??_);_(@_)">
                        <c:v>3843484791.636364</c:v>
                      </c:pt>
                      <c:pt idx="16" formatCode="_(* #,##0_);_(* \(#,##0\);_(* &quot;-&quot;??_);_(@_)">
                        <c:v>3853981998.1818185</c:v>
                      </c:pt>
                      <c:pt idx="17" formatCode="_(* #,##0_);_(* \(#,##0\);_(* &quot;-&quot;??_);_(@_)">
                        <c:v>3882281088.3636365</c:v>
                      </c:pt>
                      <c:pt idx="18" formatCode="_(* #,##0_);_(* \(#,##0\);_(* &quot;-&quot;??_);_(@_)">
                        <c:v>3917262504</c:v>
                      </c:pt>
                      <c:pt idx="19" formatCode="_(* #,##0_);_(* \(#,##0\);_(* &quot;-&quot;??_);_(@_)">
                        <c:v>3929364799.272727</c:v>
                      </c:pt>
                      <c:pt idx="20" formatCode="_(* #,##0_);_(* \(#,##0\);_(* &quot;-&quot;??_);_(@_)">
                        <c:v>3957485656.363636</c:v>
                      </c:pt>
                      <c:pt idx="21" formatCode="_(* #,##0_);_(* \(#,##0\);_(* &quot;-&quot;??_);_(@_)">
                        <c:v>3991280641.090909</c:v>
                      </c:pt>
                      <c:pt idx="22" formatCode="_(* #,##0_);_(* \(#,##0\);_(* &quot;-&quot;??_);_(@_)">
                        <c:v>4018333574.909091</c:v>
                      </c:pt>
                      <c:pt idx="23" formatCode="_(* #,##0_);_(* \(#,##0\);_(* &quot;-&quot;??_);_(@_)">
                        <c:v>4005582095.636364</c:v>
                      </c:pt>
                      <c:pt idx="24" formatCode="_(* #,##0_);_(* \(#,##0\);_(* &quot;-&quot;??_);_(@_)">
                        <c:v>3995677711.636364</c:v>
                      </c:pt>
                      <c:pt idx="25" formatCode="_(* #,##0_);_(* \(#,##0\);_(* &quot;-&quot;??_);_(@_)">
                        <c:v>3976748298.4163642</c:v>
                      </c:pt>
                      <c:pt idx="26" formatCode="_(* #,##0_);_(* \(#,##0\);_(* &quot;-&quot;??_);_(@_)">
                        <c:v>3949857118.6027274</c:v>
                      </c:pt>
                      <c:pt idx="27" formatCode="_(* #,##0_);_(* \(#,##0\);_(* &quot;-&quot;??_);_(@_)">
                        <c:v>3968613181.7081823</c:v>
                      </c:pt>
                      <c:pt idx="28" formatCode="_(* #,##0_);_(* \(#,##0\);_(* &quot;-&quot;??_);_(@_)">
                        <c:v>3977025254.1427274</c:v>
                      </c:pt>
                      <c:pt idx="29" formatCode="_(* #,##0_);_(* \(#,##0\);_(* &quot;-&quot;??_);_(@_)">
                        <c:v>3962127624.1672735</c:v>
                      </c:pt>
                      <c:pt idx="30" formatCode="_(* #,##0_);_(* \(#,##0\);_(* &quot;-&quot;??_);_(@_)">
                        <c:v>3956022532.4863639</c:v>
                      </c:pt>
                      <c:pt idx="31" formatCode="_(* #,##0_);_(* \(#,##0\);_(* &quot;-&quot;??_);_(@_)">
                        <c:v>3968971770.1054544</c:v>
                      </c:pt>
                      <c:pt idx="32" formatCode="_(* #,##0_);_(* \(#,##0\);_(* &quot;-&quot;??_);_(@_)">
                        <c:v>3981103193.9809089</c:v>
                      </c:pt>
                      <c:pt idx="33" formatCode="_(* #,##0_);_(* \(#,##0\);_(* &quot;-&quot;??_);_(@_)">
                        <c:v>3977050659.3599997</c:v>
                      </c:pt>
                      <c:pt idx="34" formatCode="_(* #,##0_);_(* \(#,##0\);_(* &quot;-&quot;??_);_(@_)">
                        <c:v>4004817720.0609088</c:v>
                      </c:pt>
                      <c:pt idx="35" formatCode="_(* #,##0_);_(* \(#,##0\);_(* &quot;-&quot;??_);_(@_)">
                        <c:v>4051813145.6681819</c:v>
                      </c:pt>
                      <c:pt idx="36" formatCode="_(* #,##0_);_(* \(#,##0\);_(* &quot;-&quot;??_);_(@_)">
                        <c:v>4071053845.9099998</c:v>
                      </c:pt>
                      <c:pt idx="37" formatCode="_(* #,##0_);_(* \(#,##0\);_(* &quot;-&quot;??_);_(@_)">
                        <c:v>4094297009.6400003</c:v>
                      </c:pt>
                      <c:pt idx="38" formatCode="_(* #,##0_);_(* \(#,##0\);_(* &quot;-&quot;??_);_(@_)">
                        <c:v>4134994026</c:v>
                      </c:pt>
                      <c:pt idx="39" formatCode="_(* #,##0_);_(* \(#,##0\);_(* &quot;-&quot;??_);_(@_)">
                        <c:v>4136069035.3200006</c:v>
                      </c:pt>
                      <c:pt idx="40" formatCode="_(* #,##0_);_(* \(#,##0\);_(* &quot;-&quot;??_);_(@_)">
                        <c:v>4151584798.52</c:v>
                      </c:pt>
                      <c:pt idx="41" formatCode="_(* #,##0_);_(* \(#,##0\);_(* &quot;-&quot;??_);_(@_)">
                        <c:v>4184906735.1000004</c:v>
                      </c:pt>
                      <c:pt idx="42" formatCode="_(* #,##0_);_(* \(#,##0\);_(* &quot;-&quot;??_);_(@_)">
                        <c:v>4190112212.6900001</c:v>
                      </c:pt>
                      <c:pt idx="43" formatCode="_(* #,##0_);_(* \(#,##0\);_(* &quot;-&quot;??_);_(@_)">
                        <c:v>4183966456.04</c:v>
                      </c:pt>
                      <c:pt idx="44" formatCode="_(* #,##0_);_(* \(#,##0\);_(* &quot;-&quot;??_);_(@_)">
                        <c:v>4190825866.0799999</c:v>
                      </c:pt>
                      <c:pt idx="45" formatCode="_(* #,##0_);_(* \(#,##0\);_(* &quot;-&quot;??_);_(@_)">
                        <c:v>4232175166.0399995</c:v>
                      </c:pt>
                      <c:pt idx="46" formatCode="_(* #,##0_);_(* \(#,##0\);_(* &quot;-&quot;??_);_(@_)">
                        <c:v>4258907328.5960197</c:v>
                      </c:pt>
                      <c:pt idx="47" formatCode="_(* #,##0_);_(* \(#,##0\);_(* &quot;-&quot;??_);_(@_)">
                        <c:v>4273843847.2860198</c:v>
                      </c:pt>
                      <c:pt idx="48" formatCode="_(* #,##0_);_(* \(#,##0\);_(* &quot;-&quot;??_);_(@_)">
                        <c:v>4303481675.4760199</c:v>
                      </c:pt>
                      <c:pt idx="49" formatCode="_(* #,##0_);_(* \(#,##0\);_(* &quot;-&quot;??_);_(@_)">
                        <c:v>4324067078.6160192</c:v>
                      </c:pt>
                      <c:pt idx="50" formatCode="_(* #,##0_);_(* \(#,##0\);_(* &quot;-&quot;??_);_(@_)">
                        <c:v>4369486775.4660196</c:v>
                      </c:pt>
                      <c:pt idx="51" formatCode="_(* #,##0_);_(* \(#,##0\);_(* &quot;-&quot;??_);_(@_)">
                        <c:v>4400711921.7160196</c:v>
                      </c:pt>
                      <c:pt idx="52" formatCode="_(* #,##0_);_(* \(#,##0\);_(* &quot;-&quot;??_);_(@_)">
                        <c:v>4434016510.8460197</c:v>
                      </c:pt>
                      <c:pt idx="53" formatCode="_(* #,##0_);_(* \(#,##0\);_(* &quot;-&quot;??_);_(@_)">
                        <c:v>4487752654.3460197</c:v>
                      </c:pt>
                      <c:pt idx="54" formatCode="_(* #,##0_);_(* \(#,##0\);_(* &quot;-&quot;??_);_(@_)">
                        <c:v>4550543961.5760202</c:v>
                      </c:pt>
                      <c:pt idx="55" formatCode="_(* #,##0_);_(* \(#,##0\);_(* &quot;-&quot;??_);_(@_)">
                        <c:v>4594821859.7260199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B12-4325-ACE9-CF92A3B470A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12'!$B$5:$CC$5</c15:sqref>
                        </c15:fullRef>
                        <c15:formulaRef>
                          <c15:sqref>'Rolling 12'!$Z$5:$CC$5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7.4094946877887253E-3</c:v>
                      </c:pt>
                      <c:pt idx="1" formatCode="0.00%">
                        <c:v>-1.8624462947622806E-3</c:v>
                      </c:pt>
                      <c:pt idx="2" formatCode="0.00%">
                        <c:v>4.6859610227162358E-3</c:v>
                      </c:pt>
                      <c:pt idx="3" formatCode="0.00%">
                        <c:v>9.5874154962976334E-3</c:v>
                      </c:pt>
                      <c:pt idx="4" formatCode="0.00%">
                        <c:v>9.6696545760247242E-3</c:v>
                      </c:pt>
                      <c:pt idx="5" formatCode="0.00%">
                        <c:v>1.0314302171199118E-2</c:v>
                      </c:pt>
                      <c:pt idx="6" formatCode="0.00%">
                        <c:v>1.3032011256442466E-2</c:v>
                      </c:pt>
                      <c:pt idx="7" formatCode="0.00%">
                        <c:v>4.5398886630218056E-3</c:v>
                      </c:pt>
                      <c:pt idx="8" formatCode="0.00%">
                        <c:v>1.0290779921706843E-2</c:v>
                      </c:pt>
                      <c:pt idx="9" formatCode="0.00%">
                        <c:v>8.8286354995694167E-3</c:v>
                      </c:pt>
                      <c:pt idx="10" formatCode="0.00%">
                        <c:v>9.6242688271484435E-3</c:v>
                      </c:pt>
                      <c:pt idx="11" formatCode="0.00%">
                        <c:v>1.1141074558258485E-2</c:v>
                      </c:pt>
                      <c:pt idx="12" formatCode="0.00%">
                        <c:v>4.7669370509733945E-3</c:v>
                      </c:pt>
                      <c:pt idx="13" formatCode="0.00%">
                        <c:v>1.0289232577458248E-2</c:v>
                      </c:pt>
                      <c:pt idx="14" formatCode="0.00%">
                        <c:v>1.4657499106405644E-2</c:v>
                      </c:pt>
                      <c:pt idx="15" formatCode="0.00%">
                        <c:v>5.7791948894910881E-3</c:v>
                      </c:pt>
                      <c:pt idx="16" formatCode="0.00%">
                        <c:v>2.731169007952628E-3</c:v>
                      </c:pt>
                      <c:pt idx="17" formatCode="0.00%">
                        <c:v>7.3428184654647025E-3</c:v>
                      </c:pt>
                      <c:pt idx="18" formatCode="0.00%">
                        <c:v>9.0105313964033481E-3</c:v>
                      </c:pt>
                      <c:pt idx="19" formatCode="0.00%">
                        <c:v>3.0894777310351558E-3</c:v>
                      </c:pt>
                      <c:pt idx="20" formatCode="0.00%">
                        <c:v>7.1565910846744995E-3</c:v>
                      </c:pt>
                      <c:pt idx="21" formatCode="0.00%">
                        <c:v>8.5395090877791718E-3</c:v>
                      </c:pt>
                      <c:pt idx="22" formatCode="0.00%">
                        <c:v>6.7780084265855588E-3</c:v>
                      </c:pt>
                      <c:pt idx="23" formatCode="0.00%">
                        <c:v>-3.1733252192771219E-3</c:v>
                      </c:pt>
                      <c:pt idx="24" formatCode="0.00%">
                        <c:v>-2.4726453642754504E-3</c:v>
                      </c:pt>
                      <c:pt idx="25" formatCode="0.00%">
                        <c:v>-4.7374724855492817E-3</c:v>
                      </c:pt>
                      <c:pt idx="26" formatCode="0.00%">
                        <c:v>-6.7621025510579804E-3</c:v>
                      </c:pt>
                      <c:pt idx="27" formatCode="0.00%">
                        <c:v>4.7485421731128163E-3</c:v>
                      </c:pt>
                      <c:pt idx="28" formatCode="0.00%">
                        <c:v>2.1196503789578935E-3</c:v>
                      </c:pt>
                      <c:pt idx="29" formatCode="0.00%">
                        <c:v>-3.7459229005235802E-3</c:v>
                      </c:pt>
                      <c:pt idx="30" formatCode="0.00%">
                        <c:v>-1.5408619459078505E-3</c:v>
                      </c:pt>
                      <c:pt idx="31" formatCode="0.00%">
                        <c:v>3.2732972354816061E-3</c:v>
                      </c:pt>
                      <c:pt idx="32" formatCode="0.00%">
                        <c:v>3.0565659264268582E-3</c:v>
                      </c:pt>
                      <c:pt idx="33" formatCode="0.00%">
                        <c:v>-1.0179426212905767E-3</c:v>
                      </c:pt>
                      <c:pt idx="34" formatCode="0.00%">
                        <c:v>6.9818222293848041E-3</c:v>
                      </c:pt>
                      <c:pt idx="35" formatCode="0.00%">
                        <c:v>1.1734722749518386E-2</c:v>
                      </c:pt>
                      <c:pt idx="36" formatCode="0.00%">
                        <c:v>4.7486642522961107E-3</c:v>
                      </c:pt>
                      <c:pt idx="37" formatCode="0.00%">
                        <c:v>5.7093727103000201E-3</c:v>
                      </c:pt>
                      <c:pt idx="38" formatCode="0.00%">
                        <c:v>9.9399277248765176E-3</c:v>
                      </c:pt>
                      <c:pt idx="39" formatCode="0.00%">
                        <c:v>2.5997844573443369E-4</c:v>
                      </c:pt>
                      <c:pt idx="40" formatCode="0.00%">
                        <c:v>3.7513308089159843E-3</c:v>
                      </c:pt>
                      <c:pt idx="41" formatCode="0.00%">
                        <c:v>8.0263172251423959E-3</c:v>
                      </c:pt>
                      <c:pt idx="42" formatCode="0.00%">
                        <c:v>1.2438694383174319E-3</c:v>
                      </c:pt>
                      <c:pt idx="43" formatCode="0.00%">
                        <c:v>-1.466728416338663E-3</c:v>
                      </c:pt>
                      <c:pt idx="44" formatCode="0.00%">
                        <c:v>1.6394514898889008E-3</c:v>
                      </c:pt>
                      <c:pt idx="45" formatCode="0.00%">
                        <c:v>9.866623257882276E-3</c:v>
                      </c:pt>
                      <c:pt idx="46" formatCode="0.00%">
                        <c:v>6.3164121302269382E-3</c:v>
                      </c:pt>
                      <c:pt idx="47" formatCode="0.00%">
                        <c:v>3.5071246067530639E-3</c:v>
                      </c:pt>
                      <c:pt idx="48" formatCode="0.00%">
                        <c:v>6.9347007633001612E-3</c:v>
                      </c:pt>
                      <c:pt idx="49" formatCode="0.00%">
                        <c:v>4.7834299509878549E-3</c:v>
                      </c:pt>
                      <c:pt idx="50" formatCode="0.00%">
                        <c:v>1.0503929755071612E-2</c:v>
                      </c:pt>
                      <c:pt idx="51" formatCode="0.00%">
                        <c:v>7.1461816580666365E-3</c:v>
                      </c:pt>
                      <c:pt idx="52" formatCode="0.00%">
                        <c:v>7.568000296873165E-3</c:v>
                      </c:pt>
                      <c:pt idx="53" formatCode="0.00%">
                        <c:v>1.2119067073511422E-2</c:v>
                      </c:pt>
                      <c:pt idx="54" formatCode="0.00%">
                        <c:v>1.3991704103654704E-2</c:v>
                      </c:pt>
                      <c:pt idx="55" formatCode="0.00%">
                        <c:v>9.7302429168631879E-3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B12-4325-ACE9-CF92A3B470A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12'!$A$6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12'!$B$6:$CC$6</c15:sqref>
                        </c15:fullRef>
                        <c15:formulaRef>
                          <c15:sqref>'Rolling 12'!$Z$6:$CC$6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7.4315624968697078E-2</c:v>
                      </c:pt>
                      <c:pt idx="1" formatCode="0.00%">
                        <c:v>6.9346407968363513E-2</c:v>
                      </c:pt>
                      <c:pt idx="2" formatCode="0.00%">
                        <c:v>7.4054796715496127E-2</c:v>
                      </c:pt>
                      <c:pt idx="3" formatCode="0.00%">
                        <c:v>7.8346550775466428E-2</c:v>
                      </c:pt>
                      <c:pt idx="4" formatCode="0.00%">
                        <c:v>8.2397909321759888E-2</c:v>
                      </c:pt>
                      <c:pt idx="5" formatCode="0.00%">
                        <c:v>8.9682038511554679E-2</c:v>
                      </c:pt>
                      <c:pt idx="6" formatCode="0.00%">
                        <c:v>9.6392359278309109E-2</c:v>
                      </c:pt>
                      <c:pt idx="7" formatCode="0.00%">
                        <c:v>9.3065927815725133E-2</c:v>
                      </c:pt>
                      <c:pt idx="8" formatCode="0.00%">
                        <c:v>9.9676730559398158E-2</c:v>
                      </c:pt>
                      <c:pt idx="9" formatCode="0.00%">
                        <c:v>9.957927310639153E-2</c:v>
                      </c:pt>
                      <c:pt idx="10" formatCode="0.00%">
                        <c:v>0.10174675760386091</c:v>
                      </c:pt>
                      <c:pt idx="11" formatCode="0.00%">
                        <c:v>0.1016209403218048</c:v>
                      </c:pt>
                      <c:pt idx="12" formatCode="0.00%">
                        <c:v>9.8731254604056753E-2</c:v>
                      </c:pt>
                      <c:pt idx="13" formatCode="0.00%">
                        <c:v>0.11210759669564317</c:v>
                      </c:pt>
                      <c:pt idx="14" formatCode="0.00%">
                        <c:v>0.12314529771250865</c:v>
                      </c:pt>
                      <c:pt idx="15" formatCode="0.00%">
                        <c:v>0.11890873037664894</c:v>
                      </c:pt>
                      <c:pt idx="16" formatCode="0.00%">
                        <c:v>0.11121955001699133</c:v>
                      </c:pt>
                      <c:pt idx="17" formatCode="0.00%">
                        <c:v>0.10795128906168962</c:v>
                      </c:pt>
                      <c:pt idx="18" formatCode="0.00%">
                        <c:v>0.10355300377025073</c:v>
                      </c:pt>
                      <c:pt idx="19" formatCode="0.00%">
                        <c:v>0.10195963215926834</c:v>
                      </c:pt>
                      <c:pt idx="20" formatCode="0.00%">
                        <c:v>9.8541062331043747E-2</c:v>
                      </c:pt>
                      <c:pt idx="21" formatCode="0.00%">
                        <c:v>9.8226224682329763E-2</c:v>
                      </c:pt>
                      <c:pt idx="22" formatCode="0.00%">
                        <c:v>9.5130183996021592E-2</c:v>
                      </c:pt>
                      <c:pt idx="23" formatCode="0.00%">
                        <c:v>7.962677734328158E-2</c:v>
                      </c:pt>
                      <c:pt idx="24" formatCode="0.00%">
                        <c:v>7.1847812148401094E-2</c:v>
                      </c:pt>
                      <c:pt idx="25" formatCode="0.00%">
                        <c:v>5.5905505305742488E-2</c:v>
                      </c:pt>
                      <c:pt idx="26" formatCode="0.00%">
                        <c:v>3.3615150844763894E-2</c:v>
                      </c:pt>
                      <c:pt idx="27" formatCode="0.00%">
                        <c:v>3.2555973772578642E-2</c:v>
                      </c:pt>
                      <c:pt idx="28" formatCode="0.00%">
                        <c:v>3.1926266396406791E-2</c:v>
                      </c:pt>
                      <c:pt idx="29" formatCode="0.00%">
                        <c:v>2.0566912592434664E-2</c:v>
                      </c:pt>
                      <c:pt idx="30" formatCode="0.00%">
                        <c:v>9.8946722224474877E-3</c:v>
                      </c:pt>
                      <c:pt idx="31" formatCode="0.00%">
                        <c:v>1.0079738801563589E-2</c:v>
                      </c:pt>
                      <c:pt idx="32" formatCode="0.00%">
                        <c:v>5.9678138262600801E-3</c:v>
                      </c:pt>
                      <c:pt idx="33" formatCode="0.00%">
                        <c:v>-3.5652671436854828E-3</c:v>
                      </c:pt>
                      <c:pt idx="34" formatCode="0.00%">
                        <c:v>-3.3635472506754189E-3</c:v>
                      </c:pt>
                      <c:pt idx="35" formatCode="0.00%">
                        <c:v>1.154165585126354E-2</c:v>
                      </c:pt>
                      <c:pt idx="36" formatCode="0.00%">
                        <c:v>1.8864417931937463E-2</c:v>
                      </c:pt>
                      <c:pt idx="37" formatCode="0.00%">
                        <c:v>2.9559002079776294E-2</c:v>
                      </c:pt>
                      <c:pt idx="38" formatCode="0.00%">
                        <c:v>4.6871798608949494E-2</c:v>
                      </c:pt>
                      <c:pt idx="39" formatCode="0.00%">
                        <c:v>4.2195055538202256E-2</c:v>
                      </c:pt>
                      <c:pt idx="40" formatCode="0.00%">
                        <c:v>4.3891987911175587E-2</c:v>
                      </c:pt>
                      <c:pt idx="41" formatCode="0.00%">
                        <c:v>5.6227141592782158E-2</c:v>
                      </c:pt>
                      <c:pt idx="42" formatCode="0.00%">
                        <c:v>5.9172989607951143E-2</c:v>
                      </c:pt>
                      <c:pt idx="43" formatCode="0.00%">
                        <c:v>5.4168862463043713E-2</c:v>
                      </c:pt>
                      <c:pt idx="44" formatCode="0.00%">
                        <c:v>5.2679536771660172E-2</c:v>
                      </c:pt>
                      <c:pt idx="45" formatCode="0.00%">
                        <c:v>6.4149171969827334E-2</c:v>
                      </c:pt>
                      <c:pt idx="46" formatCode="0.00%">
                        <c:v>6.3445985884033329E-2</c:v>
                      </c:pt>
                      <c:pt idx="47" formatCode="0.00%">
                        <c:v>5.4797862990106611E-2</c:v>
                      </c:pt>
                      <c:pt idx="48" formatCode="0.00%">
                        <c:v>5.709279178400687E-2</c:v>
                      </c:pt>
                      <c:pt idx="49" formatCode="0.00%">
                        <c:v>5.6119541018892015E-2</c:v>
                      </c:pt>
                      <c:pt idx="50" formatCode="0.00%">
                        <c:v>5.6709332103402565E-2</c:v>
                      </c:pt>
                      <c:pt idx="51" formatCode="0.00%">
                        <c:v>6.3984156003223963E-2</c:v>
                      </c:pt>
                      <c:pt idx="52" formatCode="0.00%">
                        <c:v>6.8029855111403234E-2</c:v>
                      </c:pt>
                      <c:pt idx="53" formatCode="0.00%">
                        <c:v>7.2366229026316092E-2</c:v>
                      </c:pt>
                      <c:pt idx="54" formatCode="0.00%">
                        <c:v>8.6019593411945275E-2</c:v>
                      </c:pt>
                      <c:pt idx="55" formatCode="0.00%">
                        <c:v>9.8197585473685262E-2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B12-4325-ACE9-CF92A3B470A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12'!$B$8:$CC$8</c15:sqref>
                        </c15:fullRef>
                        <c15:formulaRef>
                          <c15:sqref>'Rolling 12'!$Z$8:$CC$8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B12-4325-ACE9-CF92A3B470A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12'!$A$9</c15:sqref>
                        </c15:formulaRef>
                      </c:ext>
                    </c:extLst>
                    <c:strCache>
                      <c:ptCount val="1"/>
                      <c:pt idx="0">
                        <c:v>Sevierville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12'!$B$9:$CC$9</c15:sqref>
                        </c15:fullRef>
                        <c15:formulaRef>
                          <c15:sqref>'Rolling 12'!$Z$9:$CC$9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79100690.909090906</c:v>
                      </c:pt>
                      <c:pt idx="1">
                        <c:v>77753163.63636364</c:v>
                      </c:pt>
                      <c:pt idx="2">
                        <c:v>115538386.90909091</c:v>
                      </c:pt>
                      <c:pt idx="3">
                        <c:v>108546140.36363636</c:v>
                      </c:pt>
                      <c:pt idx="4">
                        <c:v>107038460.36363637</c:v>
                      </c:pt>
                      <c:pt idx="5">
                        <c:v>134464857.45454547</c:v>
                      </c:pt>
                      <c:pt idx="6">
                        <c:v>140000000</c:v>
                      </c:pt>
                      <c:pt idx="7">
                        <c:v>117099089.45454545</c:v>
                      </c:pt>
                      <c:pt idx="8">
                        <c:v>117299272.72727273</c:v>
                      </c:pt>
                      <c:pt idx="9">
                        <c:v>128610872.72727273</c:v>
                      </c:pt>
                      <c:pt idx="10">
                        <c:v>126615418.18181819</c:v>
                      </c:pt>
                      <c:pt idx="11">
                        <c:v>163061749.45454547</c:v>
                      </c:pt>
                      <c:pt idx="12">
                        <c:v>86305600</c:v>
                      </c:pt>
                      <c:pt idx="13">
                        <c:v>91264509.090909094</c:v>
                      </c:pt>
                      <c:pt idx="14">
                        <c:v>127995636.36363636</c:v>
                      </c:pt>
                      <c:pt idx="15">
                        <c:v>117914574.90909091</c:v>
                      </c:pt>
                      <c:pt idx="16">
                        <c:v>109745994.18181817</c:v>
                      </c:pt>
                      <c:pt idx="17">
                        <c:v>144795329.45454547</c:v>
                      </c:pt>
                      <c:pt idx="18">
                        <c:v>146390310.90909091</c:v>
                      </c:pt>
                      <c:pt idx="19">
                        <c:v>119464988.72727272</c:v>
                      </c:pt>
                      <c:pt idx="20">
                        <c:v>122569491.63636364</c:v>
                      </c:pt>
                      <c:pt idx="21">
                        <c:v>135745831.27272728</c:v>
                      </c:pt>
                      <c:pt idx="22">
                        <c:v>135232466.90909091</c:v>
                      </c:pt>
                      <c:pt idx="23">
                        <c:v>164575781.81818181</c:v>
                      </c:pt>
                      <c:pt idx="24">
                        <c:v>87523860.727272719</c:v>
                      </c:pt>
                      <c:pt idx="25">
                        <c:v>88201360.469999999</c:v>
                      </c:pt>
                      <c:pt idx="26">
                        <c:v>121797006.58</c:v>
                      </c:pt>
                      <c:pt idx="27">
                        <c:v>127403078.06999999</c:v>
                      </c:pt>
                      <c:pt idx="28">
                        <c:v>116684191.66</c:v>
                      </c:pt>
                      <c:pt idx="29">
                        <c:v>141409325.21000001</c:v>
                      </c:pt>
                      <c:pt idx="30">
                        <c:v>140599378.5</c:v>
                      </c:pt>
                      <c:pt idx="31">
                        <c:v>129073414.27</c:v>
                      </c:pt>
                      <c:pt idx="32">
                        <c:v>129517832.93000001</c:v>
                      </c:pt>
                      <c:pt idx="33">
                        <c:v>135641109.61000001</c:v>
                      </c:pt>
                      <c:pt idx="34">
                        <c:v>143325673.47</c:v>
                      </c:pt>
                      <c:pt idx="35">
                        <c:v>165417359.53</c:v>
                      </c:pt>
                      <c:pt idx="36">
                        <c:v>90503570.450000003</c:v>
                      </c:pt>
                      <c:pt idx="37">
                        <c:v>94687633.959999993</c:v>
                      </c:pt>
                      <c:pt idx="38">
                        <c:v>129974136.41</c:v>
                      </c:pt>
                      <c:pt idx="39">
                        <c:v>122567218.88</c:v>
                      </c:pt>
                      <c:pt idx="40">
                        <c:v>118934845.47</c:v>
                      </c:pt>
                      <c:pt idx="41">
                        <c:v>142318323.08000001</c:v>
                      </c:pt>
                      <c:pt idx="42">
                        <c:v>145000000</c:v>
                      </c:pt>
                      <c:pt idx="43">
                        <c:v>128399522.73999999</c:v>
                      </c:pt>
                      <c:pt idx="44">
                        <c:v>128141083.19</c:v>
                      </c:pt>
                      <c:pt idx="45">
                        <c:v>146028053.19999999</c:v>
                      </c:pt>
                      <c:pt idx="46">
                        <c:v>150626060.82602012</c:v>
                      </c:pt>
                      <c:pt idx="47">
                        <c:v>170612058.06</c:v>
                      </c:pt>
                      <c:pt idx="48">
                        <c:v>95609508</c:v>
                      </c:pt>
                      <c:pt idx="49">
                        <c:v>98447669.819999993</c:v>
                      </c:pt>
                      <c:pt idx="50">
                        <c:v>141100853.72</c:v>
                      </c:pt>
                      <c:pt idx="51">
                        <c:v>129951747.16</c:v>
                      </c:pt>
                      <c:pt idx="52">
                        <c:v>129176601.79000001</c:v>
                      </c:pt>
                      <c:pt idx="53">
                        <c:v>154959290.12</c:v>
                      </c:pt>
                      <c:pt idx="54">
                        <c:v>164000000</c:v>
                      </c:pt>
                      <c:pt idx="55">
                        <c:v>137450744.62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4B12-4325-ACE9-CF92A3B470A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12'!$A$10</c15:sqref>
                        </c15:formulaRef>
                      </c:ext>
                    </c:extLst>
                    <c:strCache>
                      <c:ptCount val="1"/>
                      <c:pt idx="0">
                        <c:v>S'ville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12'!$B$10:$CC$10</c15:sqref>
                        </c15:fullRef>
                        <c15:formulaRef>
                          <c15:sqref>'Rolling 12'!$Z$10:$CC$10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1326024764</c:v>
                      </c:pt>
                      <c:pt idx="1" formatCode="_(* #,##0_);_(* \(#,##0\);_(* &quot;-&quot;??_);_(@_)">
                        <c:v>1323289600.3636365</c:v>
                      </c:pt>
                      <c:pt idx="2" formatCode="_(* #,##0_);_(* \(#,##0\);_(* &quot;-&quot;??_);_(@_)">
                        <c:v>1323370686.909091</c:v>
                      </c:pt>
                      <c:pt idx="3" formatCode="_(* #,##0_);_(* \(#,##0\);_(* &quot;-&quot;??_);_(@_)">
                        <c:v>1336626963.6363635</c:v>
                      </c:pt>
                      <c:pt idx="4" formatCode="_(* #,##0_);_(* \(#,##0\);_(* &quot;-&quot;??_);_(@_)">
                        <c:v>1343071278.5454545</c:v>
                      </c:pt>
                      <c:pt idx="5" formatCode="_(* #,##0_);_(* \(#,##0\);_(* &quot;-&quot;??_);_(@_)">
                        <c:v>1359253954.181818</c:v>
                      </c:pt>
                      <c:pt idx="6" formatCode="_(* #,##0_);_(* \(#,##0\);_(* &quot;-&quot;??_);_(@_)">
                        <c:v>1380068717.8181818</c:v>
                      </c:pt>
                      <c:pt idx="7" formatCode="_(* #,##0_);_(* \(#,##0\);_(* &quot;-&quot;??_);_(@_)">
                        <c:v>1381960970.9090908</c:v>
                      </c:pt>
                      <c:pt idx="8" formatCode="_(* #,##0_);_(* \(#,##0\);_(* &quot;-&quot;??_);_(@_)">
                        <c:v>1391270425.4545455</c:v>
                      </c:pt>
                      <c:pt idx="9" formatCode="_(* #,##0_);_(* \(#,##0\);_(* &quot;-&quot;??_);_(@_)">
                        <c:v>1395734970.909091</c:v>
                      </c:pt>
                      <c:pt idx="10" formatCode="_(* #,##0_);_(* \(#,##0\);_(* &quot;-&quot;??_);_(@_)">
                        <c:v>1402795007.2727275</c:v>
                      </c:pt>
                      <c:pt idx="11" formatCode="_(* #,##0_);_(* \(#,##0\);_(* &quot;-&quot;??_);_(@_)">
                        <c:v>1415128102.1818185</c:v>
                      </c:pt>
                      <c:pt idx="12" formatCode="_(* #,##0_);_(* \(#,##0\);_(* &quot;-&quot;??_);_(@_)">
                        <c:v>1422333011.2727275</c:v>
                      </c:pt>
                      <c:pt idx="13" formatCode="_(* #,##0_);_(* \(#,##0\);_(* &quot;-&quot;??_);_(@_)">
                        <c:v>1435844356.7272727</c:v>
                      </c:pt>
                      <c:pt idx="14" formatCode="_(* #,##0_);_(* \(#,##0\);_(* &quot;-&quot;??_);_(@_)">
                        <c:v>1448301606.1818182</c:v>
                      </c:pt>
                      <c:pt idx="15" formatCode="_(* #,##0_);_(* \(#,##0\);_(* &quot;-&quot;??_);_(@_)">
                        <c:v>1457670040.7272727</c:v>
                      </c:pt>
                      <c:pt idx="16" formatCode="_(* #,##0_);_(* \(#,##0\);_(* &quot;-&quot;??_);_(@_)">
                        <c:v>1460377574.5454545</c:v>
                      </c:pt>
                      <c:pt idx="17" formatCode="_(* #,##0_);_(* \(#,##0\);_(* &quot;-&quot;??_);_(@_)">
                        <c:v>1470708046.5454547</c:v>
                      </c:pt>
                      <c:pt idx="18" formatCode="_(* #,##0_);_(* \(#,##0\);_(* &quot;-&quot;??_);_(@_)">
                        <c:v>1477098357.4545457</c:v>
                      </c:pt>
                      <c:pt idx="19" formatCode="_(* #,##0_);_(* \(#,##0\);_(* &quot;-&quot;??_);_(@_)">
                        <c:v>1479464256.7272727</c:v>
                      </c:pt>
                      <c:pt idx="20" formatCode="_(* #,##0_);_(* \(#,##0\);_(* &quot;-&quot;??_);_(@_)">
                        <c:v>1484734475.6363637</c:v>
                      </c:pt>
                      <c:pt idx="21" formatCode="_(* #,##0_);_(* \(#,##0\);_(* &quot;-&quot;??_);_(@_)">
                        <c:v>1491869434.1818182</c:v>
                      </c:pt>
                      <c:pt idx="22" formatCode="_(* #,##0_);_(* \(#,##0\);_(* &quot;-&quot;??_);_(@_)">
                        <c:v>1500486482.909091</c:v>
                      </c:pt>
                      <c:pt idx="23" formatCode="_(* #,##0_);_(* \(#,##0\);_(* &quot;-&quot;??_);_(@_)">
                        <c:v>1502000515.2727273</c:v>
                      </c:pt>
                      <c:pt idx="24" formatCode="_(* #,##0_);_(* \(#,##0\);_(* &quot;-&quot;??_);_(@_)">
                        <c:v>1503218776</c:v>
                      </c:pt>
                      <c:pt idx="25" formatCode="_(* #,##0_);_(* \(#,##0\);_(* &quot;-&quot;??_);_(@_)">
                        <c:v>1500155627.3790908</c:v>
                      </c:pt>
                      <c:pt idx="26" formatCode="_(* #,##0_);_(* \(#,##0\);_(* &quot;-&quot;??_);_(@_)">
                        <c:v>1493956997.5954545</c:v>
                      </c:pt>
                      <c:pt idx="27" formatCode="_(* #,##0_);_(* \(#,##0\);_(* &quot;-&quot;??_);_(@_)">
                        <c:v>1503445500.7563634</c:v>
                      </c:pt>
                      <c:pt idx="28" formatCode="_(* #,##0_);_(* \(#,##0\);_(* &quot;-&quot;??_);_(@_)">
                        <c:v>1510383698.2345455</c:v>
                      </c:pt>
                      <c:pt idx="29" formatCode="_(* #,##0_);_(* \(#,##0\);_(* &quot;-&quot;??_);_(@_)">
                        <c:v>1506997693.99</c:v>
                      </c:pt>
                      <c:pt idx="30" formatCode="_(* #,##0_);_(* \(#,##0\);_(* &quot;-&quot;??_);_(@_)">
                        <c:v>1501206761.5809093</c:v>
                      </c:pt>
                      <c:pt idx="31" formatCode="_(* #,##0_);_(* \(#,##0\);_(* &quot;-&quot;??_);_(@_)">
                        <c:v>1510815187.1236367</c:v>
                      </c:pt>
                      <c:pt idx="32" formatCode="_(* #,##0_);_(* \(#,##0\);_(* &quot;-&quot;??_);_(@_)">
                        <c:v>1517763528.4172728</c:v>
                      </c:pt>
                      <c:pt idx="33" formatCode="_(* #,##0_);_(* \(#,##0\);_(* &quot;-&quot;??_);_(@_)">
                        <c:v>1517658806.7545457</c:v>
                      </c:pt>
                      <c:pt idx="34" formatCode="_(* #,##0_);_(* \(#,##0\);_(* &quot;-&quot;??_);_(@_)">
                        <c:v>1525752013.3154547</c:v>
                      </c:pt>
                      <c:pt idx="35" formatCode="_(* #,##0_);_(* \(#,##0\);_(* &quot;-&quot;??_);_(@_)">
                        <c:v>1526593591.0272727</c:v>
                      </c:pt>
                      <c:pt idx="36" formatCode="_(* #,##0_);_(* \(#,##0\);_(* &quot;-&quot;??_);_(@_)">
                        <c:v>1529573300.7500002</c:v>
                      </c:pt>
                      <c:pt idx="37" formatCode="_(* #,##0_);_(* \(#,##0\);_(* &quot;-&quot;??_);_(@_)">
                        <c:v>1536059574.24</c:v>
                      </c:pt>
                      <c:pt idx="38" formatCode="_(* #,##0_);_(* \(#,##0\);_(* &quot;-&quot;??_);_(@_)">
                        <c:v>1544236704.0700004</c:v>
                      </c:pt>
                      <c:pt idx="39" formatCode="_(* #,##0_);_(* \(#,##0\);_(* &quot;-&quot;??_);_(@_)">
                        <c:v>1539400844.8800001</c:v>
                      </c:pt>
                      <c:pt idx="40" formatCode="_(* #,##0_);_(* \(#,##0\);_(* &quot;-&quot;??_);_(@_)">
                        <c:v>1541651498.6900003</c:v>
                      </c:pt>
                      <c:pt idx="41" formatCode="_(* #,##0_);_(* \(#,##0\);_(* &quot;-&quot;??_);_(@_)">
                        <c:v>1542560496.5600002</c:v>
                      </c:pt>
                      <c:pt idx="42" formatCode="_(* #,##0_);_(* \(#,##0\);_(* &quot;-&quot;??_);_(@_)">
                        <c:v>1546961118.0599999</c:v>
                      </c:pt>
                      <c:pt idx="43" formatCode="_(* #,##0_);_(* \(#,##0\);_(* &quot;-&quot;??_);_(@_)">
                        <c:v>1546287226.53</c:v>
                      </c:pt>
                      <c:pt idx="44" formatCode="_(* #,##0_);_(* \(#,##0\);_(* &quot;-&quot;??_);_(@_)">
                        <c:v>1544910476.79</c:v>
                      </c:pt>
                      <c:pt idx="45" formatCode="_(* #,##0_);_(* \(#,##0\);_(* &quot;-&quot;??_);_(@_)">
                        <c:v>1555297420.3800001</c:v>
                      </c:pt>
                      <c:pt idx="46" formatCode="_(* #,##0_);_(* \(#,##0\);_(* &quot;-&quot;??_);_(@_)">
                        <c:v>1562597807.7360201</c:v>
                      </c:pt>
                      <c:pt idx="47" formatCode="_(* #,##0_);_(* \(#,##0\);_(* &quot;-&quot;??_);_(@_)">
                        <c:v>1567792506.2660203</c:v>
                      </c:pt>
                      <c:pt idx="48" formatCode="_(* #,##0_);_(* \(#,##0\);_(* &quot;-&quot;??_);_(@_)">
                        <c:v>1572898443.81602</c:v>
                      </c:pt>
                      <c:pt idx="49" formatCode="_(* #,##0_);_(* \(#,##0\);_(* &quot;-&quot;??_);_(@_)">
                        <c:v>1576658479.6760199</c:v>
                      </c:pt>
                      <c:pt idx="50" formatCode="_(* #,##0_);_(* \(#,##0\);_(* &quot;-&quot;??_);_(@_)">
                        <c:v>1587785196.9860201</c:v>
                      </c:pt>
                      <c:pt idx="51" formatCode="_(* #,##0_);_(* \(#,##0\);_(* &quot;-&quot;??_);_(@_)">
                        <c:v>1595169725.2660203</c:v>
                      </c:pt>
                      <c:pt idx="52" formatCode="_(* #,##0_);_(* \(#,##0\);_(* &quot;-&quot;??_);_(@_)">
                        <c:v>1605411481.5860202</c:v>
                      </c:pt>
                      <c:pt idx="53" formatCode="_(* #,##0_);_(* \(#,##0\);_(* &quot;-&quot;??_);_(@_)">
                        <c:v>1618052448.62602</c:v>
                      </c:pt>
                      <c:pt idx="54" formatCode="_(* #,##0_);_(* \(#,##0\);_(* &quot;-&quot;??_);_(@_)">
                        <c:v>1637052448.62602</c:v>
                      </c:pt>
                      <c:pt idx="55" formatCode="_(* #,##0_);_(* \(#,##0\);_(* &quot;-&quot;??_);_(@_)">
                        <c:v>1646103670.5060201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B12-4325-ACE9-CF92A3B470A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12'!$A$11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12'!$B$11:$CC$11</c15:sqref>
                        </c15:fullRef>
                        <c15:formulaRef>
                          <c15:sqref>'Rolling 12'!$Z$11:$CC$11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4.2427741918524111E-3</c:v>
                      </c:pt>
                      <c:pt idx="1" formatCode="0.00%">
                        <c:v>-2.0626791524713233E-3</c:v>
                      </c:pt>
                      <c:pt idx="2" formatCode="0.00%">
                        <c:v>6.1276492637907628E-5</c:v>
                      </c:pt>
                      <c:pt idx="3" formatCode="0.00%">
                        <c:v>1.0017054827044958E-2</c:v>
                      </c:pt>
                      <c:pt idx="4" formatCode="0.00%">
                        <c:v>4.821326431691083E-3</c:v>
                      </c:pt>
                      <c:pt idx="5" formatCode="0.00%">
                        <c:v>1.2049007297579422E-2</c:v>
                      </c:pt>
                      <c:pt idx="6" formatCode="0.00%">
                        <c:v>1.5313373613757755E-2</c:v>
                      </c:pt>
                      <c:pt idx="7" formatCode="0.00%">
                        <c:v>1.3711296158502599E-3</c:v>
                      </c:pt>
                      <c:pt idx="8" formatCode="0.00%">
                        <c:v>6.736409161635537E-3</c:v>
                      </c:pt>
                      <c:pt idx="9" formatCode="0.00%">
                        <c:v>3.2089702856199758E-3</c:v>
                      </c:pt>
                      <c:pt idx="10" formatCode="0.00%">
                        <c:v>5.0582929501566086E-3</c:v>
                      </c:pt>
                      <c:pt idx="11" formatCode="0.00%">
                        <c:v>8.7918012575968849E-3</c:v>
                      </c:pt>
                      <c:pt idx="12" formatCode="0.00%">
                        <c:v>5.0913476170818799E-3</c:v>
                      </c:pt>
                      <c:pt idx="13" formatCode="0.00%">
                        <c:v>9.4994247813000414E-3</c:v>
                      </c:pt>
                      <c:pt idx="14" formatCode="0.00%">
                        <c:v>8.6759051537726346E-3</c:v>
                      </c:pt>
                      <c:pt idx="15" formatCode="0.00%">
                        <c:v>6.4685660124017006E-3</c:v>
                      </c:pt>
                      <c:pt idx="16" formatCode="0.00%">
                        <c:v>1.8574394359034011E-3</c:v>
                      </c:pt>
                      <c:pt idx="17" formatCode="0.00%">
                        <c:v>7.0738363694852124E-3</c:v>
                      </c:pt>
                      <c:pt idx="18" formatCode="0.00%">
                        <c:v>4.345057419180641E-3</c:v>
                      </c:pt>
                      <c:pt idx="19" formatCode="0.00%">
                        <c:v>1.6017208744339272E-3</c:v>
                      </c:pt>
                      <c:pt idx="20" formatCode="0.00%">
                        <c:v>3.5622482159516733E-3</c:v>
                      </c:pt>
                      <c:pt idx="21" formatCode="0.00%">
                        <c:v>4.8055451412592999E-3</c:v>
                      </c:pt>
                      <c:pt idx="22" formatCode="0.00%">
                        <c:v>5.7760072898058751E-3</c:v>
                      </c:pt>
                      <c:pt idx="23" formatCode="0.00%">
                        <c:v>1.0090276592834759E-3</c:v>
                      </c:pt>
                      <c:pt idx="24" formatCode="0.00%">
                        <c:v>8.1109208344814848E-4</c:v>
                      </c:pt>
                      <c:pt idx="25" formatCode="0.00%">
                        <c:v>-2.0377264240007166E-3</c:v>
                      </c:pt>
                      <c:pt idx="26" formatCode="0.00%">
                        <c:v>-4.1319911551216228E-3</c:v>
                      </c:pt>
                      <c:pt idx="27" formatCode="0.00%">
                        <c:v>6.3512558769635418E-3</c:v>
                      </c:pt>
                      <c:pt idx="28" formatCode="0.00%">
                        <c:v>4.6148646390518069E-3</c:v>
                      </c:pt>
                      <c:pt idx="29" formatCode="0.00%">
                        <c:v>-2.2418172604109052E-3</c:v>
                      </c:pt>
                      <c:pt idx="30" formatCode="0.00%">
                        <c:v>-3.8426949372154674E-3</c:v>
                      </c:pt>
                      <c:pt idx="31" formatCode="0.00%">
                        <c:v>6.4004678027221994E-3</c:v>
                      </c:pt>
                      <c:pt idx="32" formatCode="0.00%">
                        <c:v>4.5990676774071045E-3</c:v>
                      </c:pt>
                      <c:pt idx="33" formatCode="0.00%">
                        <c:v>-6.8997350882664521E-5</c:v>
                      </c:pt>
                      <c:pt idx="34" formatCode="0.00%">
                        <c:v>5.3326917254979331E-3</c:v>
                      </c:pt>
                      <c:pt idx="35" formatCode="0.00%">
                        <c:v>5.5158223910138182E-4</c:v>
                      </c:pt>
                      <c:pt idx="36" formatCode="0.00%">
                        <c:v>1.95186835595349E-3</c:v>
                      </c:pt>
                      <c:pt idx="37" formatCode="0.00%">
                        <c:v>4.2405770856612998E-3</c:v>
                      </c:pt>
                      <c:pt idx="38" formatCode="0.00%">
                        <c:v>5.323445761565738E-3</c:v>
                      </c:pt>
                      <c:pt idx="39" formatCode="0.00%">
                        <c:v>-3.1315530690695756E-3</c:v>
                      </c:pt>
                      <c:pt idx="40" formatCode="0.00%">
                        <c:v>1.4620323338692366E-3</c:v>
                      </c:pt>
                      <c:pt idx="41" formatCode="0.00%">
                        <c:v>5.8962604114632614E-4</c:v>
                      </c:pt>
                      <c:pt idx="42" formatCode="0.00%">
                        <c:v>2.8528031865287643E-3</c:v>
                      </c:pt>
                      <c:pt idx="43" formatCode="0.00%">
                        <c:v>-4.3562279758206179E-4</c:v>
                      </c:pt>
                      <c:pt idx="44" formatCode="0.00%">
                        <c:v>-8.9035834764641562E-4</c:v>
                      </c:pt>
                      <c:pt idx="45" formatCode="0.00%">
                        <c:v>6.7233304104339061E-3</c:v>
                      </c:pt>
                      <c:pt idx="46" formatCode="0.00%">
                        <c:v>4.693885079701538E-3</c:v>
                      </c:pt>
                      <c:pt idx="47" formatCode="0.00%">
                        <c:v>3.3243989619610322E-3</c:v>
                      </c:pt>
                      <c:pt idx="48" formatCode="0.00%">
                        <c:v>3.2567686920257212E-3</c:v>
                      </c:pt>
                      <c:pt idx="49" formatCode="0.00%">
                        <c:v>2.3905140696036582E-3</c:v>
                      </c:pt>
                      <c:pt idx="50" formatCode="0.00%">
                        <c:v>7.057151217863337E-3</c:v>
                      </c:pt>
                      <c:pt idx="51" formatCode="0.00%">
                        <c:v>4.6508358271746932E-3</c:v>
                      </c:pt>
                      <c:pt idx="52" formatCode="0.00%">
                        <c:v>6.4204806283494099E-3</c:v>
                      </c:pt>
                      <c:pt idx="53" formatCode="0.00%">
                        <c:v>7.8739732367626037E-3</c:v>
                      </c:pt>
                      <c:pt idx="54" formatCode="0.00%">
                        <c:v>1.1742511817916643E-2</c:v>
                      </c:pt>
                      <c:pt idx="55" formatCode="0.00%">
                        <c:v>5.5289748887378748E-3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4B12-4325-ACE9-CF92A3B470A0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12'!$A$12</c15:sqref>
                        </c15:formulaRef>
                      </c:ext>
                    </c:extLst>
                    <c:strCache>
                      <c:ptCount val="1"/>
                      <c:pt idx="0">
                        <c:v>Sevierville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12'!$B$12:$CC$12</c15:sqref>
                        </c15:fullRef>
                        <c15:formulaRef>
                          <c15:sqref>'Rolling 12'!$Z$12:$CC$12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4.3586347753688019E-2</c:v>
                      </c:pt>
                      <c:pt idx="1" formatCode="0.00%">
                        <c:v>4.049190871427015E-2</c:v>
                      </c:pt>
                      <c:pt idx="2" formatCode="0.00%">
                        <c:v>3.5301479525964866E-2</c:v>
                      </c:pt>
                      <c:pt idx="3" formatCode="0.00%">
                        <c:v>4.7322156450741781E-2</c:v>
                      </c:pt>
                      <c:pt idx="4" formatCode="0.00%">
                        <c:v>4.751057467171077E-2</c:v>
                      </c:pt>
                      <c:pt idx="5" formatCode="0.00%">
                        <c:v>6.2947466684002321E-2</c:v>
                      </c:pt>
                      <c:pt idx="6" formatCode="0.00%">
                        <c:v>7.9962717935043712E-2</c:v>
                      </c:pt>
                      <c:pt idx="7" formatCode="0.00%">
                        <c:v>7.3877986611361718E-2</c:v>
                      </c:pt>
                      <c:pt idx="8" formatCode="0.00%">
                        <c:v>7.5242304047972219E-2</c:v>
                      </c:pt>
                      <c:pt idx="9" formatCode="0.00%">
                        <c:v>7.2735614574433352E-2</c:v>
                      </c:pt>
                      <c:pt idx="10" formatCode="0.00%">
                        <c:v>7.4221716954755462E-2</c:v>
                      </c:pt>
                      <c:pt idx="11" formatCode="0.00%">
                        <c:v>7.1723703624527929E-2</c:v>
                      </c:pt>
                      <c:pt idx="12" formatCode="0.00%">
                        <c:v>7.2629297647662558E-2</c:v>
                      </c:pt>
                      <c:pt idx="13" formatCode="0.00%">
                        <c:v>8.505678298439473E-2</c:v>
                      </c:pt>
                      <c:pt idx="14" formatCode="0.00%">
                        <c:v>9.4403571507632608E-2</c:v>
                      </c:pt>
                      <c:pt idx="15" formatCode="0.00%">
                        <c:v>9.055860788682972E-2</c:v>
                      </c:pt>
                      <c:pt idx="16" formatCode="0.00%">
                        <c:v>8.734182457318472E-2</c:v>
                      </c:pt>
                      <c:pt idx="17" formatCode="0.00%">
                        <c:v>8.1996518767329843E-2</c:v>
                      </c:pt>
                      <c:pt idx="18" formatCode="0.00%">
                        <c:v>7.03078320547421E-2</c:v>
                      </c:pt>
                      <c:pt idx="19" formatCode="0.00%">
                        <c:v>7.0554297748395695E-2</c:v>
                      </c:pt>
                      <c:pt idx="20" formatCode="0.00%">
                        <c:v>6.7178924004858628E-2</c:v>
                      </c:pt>
                      <c:pt idx="21" formatCode="0.00%">
                        <c:v>6.8877304987286739E-2</c:v>
                      </c:pt>
                      <c:pt idx="22" formatCode="0.00%">
                        <c:v>6.9640592623930409E-2</c:v>
                      </c:pt>
                      <c:pt idx="23" formatCode="0.00%">
                        <c:v>6.1388373926692913E-2</c:v>
                      </c:pt>
                      <c:pt idx="24" formatCode="0.00%">
                        <c:v>5.6868373359973252E-2</c:v>
                      </c:pt>
                      <c:pt idx="25" formatCode="0.00%">
                        <c:v>4.4789862042152705E-2</c:v>
                      </c:pt>
                      <c:pt idx="26" formatCode="0.00%">
                        <c:v>3.152340038757416E-2</c:v>
                      </c:pt>
                      <c:pt idx="27" formatCode="0.00%">
                        <c:v>3.140316995624879E-2</c:v>
                      </c:pt>
                      <c:pt idx="28" formatCode="0.00%">
                        <c:v>3.4241914256082355E-2</c:v>
                      </c:pt>
                      <c:pt idx="29" formatCode="0.00%">
                        <c:v>2.4674949953381979E-2</c:v>
                      </c:pt>
                      <c:pt idx="30" formatCode="0.00%">
                        <c:v>1.632146160389011E-2</c:v>
                      </c:pt>
                      <c:pt idx="31" formatCode="0.00%">
                        <c:v>2.1190731884064208E-2</c:v>
                      </c:pt>
                      <c:pt idx="32" formatCode="0.00%">
                        <c:v>2.224576402238701E-2</c:v>
                      </c:pt>
                      <c:pt idx="33" formatCode="0.00%">
                        <c:v>1.7286615022628328E-2</c:v>
                      </c:pt>
                      <c:pt idx="34" formatCode="0.00%">
                        <c:v>1.6838225931485762E-2</c:v>
                      </c:pt>
                      <c:pt idx="35" formatCode="0.00%">
                        <c:v>1.6373546816047489E-2</c:v>
                      </c:pt>
                      <c:pt idx="36" formatCode="0.00%">
                        <c:v>1.7532061979779474E-2</c:v>
                      </c:pt>
                      <c:pt idx="37" formatCode="0.00%">
                        <c:v>2.3933481437280413E-2</c:v>
                      </c:pt>
                      <c:pt idx="38" formatCode="0.00%">
                        <c:v>3.3655390721066186E-2</c:v>
                      </c:pt>
                      <c:pt idx="39" formatCode="0.00%">
                        <c:v>2.3915295968858243E-2</c:v>
                      </c:pt>
                      <c:pt idx="40" formatCode="0.00%">
                        <c:v>2.0701892169521608E-2</c:v>
                      </c:pt>
                      <c:pt idx="41" formatCode="0.00%">
                        <c:v>2.3598445247678099E-2</c:v>
                      </c:pt>
                      <c:pt idx="42" formatCode="0.00%">
                        <c:v>3.0478384223974007E-2</c:v>
                      </c:pt>
                      <c:pt idx="43" formatCode="0.00%">
                        <c:v>2.3478741614913628E-2</c:v>
                      </c:pt>
                      <c:pt idx="44" formatCode="0.00%">
                        <c:v>1.7886151475148472E-2</c:v>
                      </c:pt>
                      <c:pt idx="45" formatCode="0.00%">
                        <c:v>2.4800444907602873E-2</c:v>
                      </c:pt>
                      <c:pt idx="46" formatCode="0.00%">
                        <c:v>2.4149268097965384E-2</c:v>
                      </c:pt>
                      <c:pt idx="47" formatCode="0.00%">
                        <c:v>2.6987480807530505E-2</c:v>
                      </c:pt>
                      <c:pt idx="48" formatCode="0.00%">
                        <c:v>2.8324986481377535E-2</c:v>
                      </c:pt>
                      <c:pt idx="49" formatCode="0.00%">
                        <c:v>2.6430553942614576E-2</c:v>
                      </c:pt>
                      <c:pt idx="50" formatCode="0.00%">
                        <c:v>2.8200659135508815E-2</c:v>
                      </c:pt>
                      <c:pt idx="51" formatCode="0.00%">
                        <c:v>3.6227653487073082E-2</c:v>
                      </c:pt>
                      <c:pt idx="52" formatCode="0.00%">
                        <c:v>4.1358233654103543E-2</c:v>
                      </c:pt>
                      <c:pt idx="53" formatCode="0.00%">
                        <c:v>4.8939378542605771E-2</c:v>
                      </c:pt>
                      <c:pt idx="54" formatCode="0.00%">
                        <c:v>5.8237617942848485E-2</c:v>
                      </c:pt>
                      <c:pt idx="55" formatCode="0.00%">
                        <c:v>6.4552330423123708E-2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4B12-4325-ACE9-CF92A3B470A0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12'!$B$14:$CC$14</c15:sqref>
                        </c15:fullRef>
                        <c15:formulaRef>
                          <c15:sqref>'Rolling 12'!$Z$14:$CC$14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4B12-4325-ACE9-CF92A3B470A0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12'!$A$15</c15:sqref>
                        </c15:formulaRef>
                      </c:ext>
                    </c:extLst>
                    <c:strCache>
                      <c:ptCount val="1"/>
                      <c:pt idx="0">
                        <c:v>Pigeon Forge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12'!$B$15:$CC$15</c15:sqref>
                        </c15:fullRef>
                        <c15:formulaRef>
                          <c15:sqref>'Rolling 12'!$Z$15:$CC$15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43920145.454545453</c:v>
                      </c:pt>
                      <c:pt idx="1">
                        <c:v>40354254.545454547</c:v>
                      </c:pt>
                      <c:pt idx="2">
                        <c:v>83672872.727272734</c:v>
                      </c:pt>
                      <c:pt idx="3">
                        <c:v>96583490.909090906</c:v>
                      </c:pt>
                      <c:pt idx="4">
                        <c:v>95704836.36363636</c:v>
                      </c:pt>
                      <c:pt idx="5">
                        <c:v>140154581.81818181</c:v>
                      </c:pt>
                      <c:pt idx="6">
                        <c:v>161000000</c:v>
                      </c:pt>
                      <c:pt idx="7">
                        <c:v>112002690.90909091</c:v>
                      </c:pt>
                      <c:pt idx="8">
                        <c:v>101522000</c:v>
                      </c:pt>
                      <c:pt idx="9">
                        <c:v>121073600</c:v>
                      </c:pt>
                      <c:pt idx="10">
                        <c:v>104332909.09090909</c:v>
                      </c:pt>
                      <c:pt idx="11">
                        <c:v>120183475.63636364</c:v>
                      </c:pt>
                      <c:pt idx="12">
                        <c:v>51538036.363636367</c:v>
                      </c:pt>
                      <c:pt idx="13">
                        <c:v>54392618.18181818</c:v>
                      </c:pt>
                      <c:pt idx="14">
                        <c:v>110592218.18181819</c:v>
                      </c:pt>
                      <c:pt idx="15">
                        <c:v>104638072.72727273</c:v>
                      </c:pt>
                      <c:pt idx="16">
                        <c:v>105018545.45454545</c:v>
                      </c:pt>
                      <c:pt idx="17">
                        <c:v>153429963.63636363</c:v>
                      </c:pt>
                      <c:pt idx="18">
                        <c:v>181463991.63636363</c:v>
                      </c:pt>
                      <c:pt idx="19">
                        <c:v>118298836.36363636</c:v>
                      </c:pt>
                      <c:pt idx="20">
                        <c:v>117412436.36363636</c:v>
                      </c:pt>
                      <c:pt idx="21">
                        <c:v>138497849.45454544</c:v>
                      </c:pt>
                      <c:pt idx="22">
                        <c:v>120638656</c:v>
                      </c:pt>
                      <c:pt idx="23">
                        <c:v>126360917.09090909</c:v>
                      </c:pt>
                      <c:pt idx="24">
                        <c:v>48915797.090909086</c:v>
                      </c:pt>
                      <c:pt idx="25">
                        <c:v>52658299.020000003</c:v>
                      </c:pt>
                      <c:pt idx="26">
                        <c:v>103400560.34999999</c:v>
                      </c:pt>
                      <c:pt idx="27">
                        <c:v>117500745.09</c:v>
                      </c:pt>
                      <c:pt idx="28">
                        <c:v>109174791.09999999</c:v>
                      </c:pt>
                      <c:pt idx="29">
                        <c:v>152432244.49000001</c:v>
                      </c:pt>
                      <c:pt idx="30">
                        <c:v>193512509.09999999</c:v>
                      </c:pt>
                      <c:pt idx="31">
                        <c:v>111175689.73</c:v>
                      </c:pt>
                      <c:pt idx="32">
                        <c:v>119202162.26000001</c:v>
                      </c:pt>
                      <c:pt idx="33">
                        <c:v>144717471.69</c:v>
                      </c:pt>
                      <c:pt idx="34">
                        <c:v>133794998.79000001</c:v>
                      </c:pt>
                      <c:pt idx="35">
                        <c:v>140878498.5</c:v>
                      </c:pt>
                      <c:pt idx="36">
                        <c:v>55061154.799999997</c:v>
                      </c:pt>
                      <c:pt idx="37">
                        <c:v>57915060.600000001</c:v>
                      </c:pt>
                      <c:pt idx="38">
                        <c:v>118637467.67</c:v>
                      </c:pt>
                      <c:pt idx="39">
                        <c:v>114080081.89</c:v>
                      </c:pt>
                      <c:pt idx="40">
                        <c:v>112451011.55</c:v>
                      </c:pt>
                      <c:pt idx="41">
                        <c:v>165735608.90000001</c:v>
                      </c:pt>
                      <c:pt idx="42">
                        <c:v>175000000</c:v>
                      </c:pt>
                      <c:pt idx="43">
                        <c:v>104049668.01000001</c:v>
                      </c:pt>
                      <c:pt idx="44">
                        <c:v>120878928.78</c:v>
                      </c:pt>
                      <c:pt idx="45">
                        <c:v>155735090.94999999</c:v>
                      </c:pt>
                      <c:pt idx="46">
                        <c:v>139754586.69999999</c:v>
                      </c:pt>
                      <c:pt idx="47">
                        <c:v>147908897.40000001</c:v>
                      </c:pt>
                      <c:pt idx="48">
                        <c:v>69044697.219999999</c:v>
                      </c:pt>
                      <c:pt idx="49">
                        <c:v>65906035.609999999</c:v>
                      </c:pt>
                      <c:pt idx="50">
                        <c:v>133328798.11</c:v>
                      </c:pt>
                      <c:pt idx="51">
                        <c:v>128161202.05</c:v>
                      </c:pt>
                      <c:pt idx="52">
                        <c:v>119418539.11</c:v>
                      </c:pt>
                      <c:pt idx="53">
                        <c:v>186390004.75999999</c:v>
                      </c:pt>
                      <c:pt idx="54">
                        <c:v>197000000</c:v>
                      </c:pt>
                      <c:pt idx="55">
                        <c:v>121423484.06999999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4B12-4325-ACE9-CF92A3B470A0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12'!$A$16</c15:sqref>
                        </c15:formulaRef>
                      </c:ext>
                    </c:extLst>
                    <c:strCache>
                      <c:ptCount val="1"/>
                      <c:pt idx="0">
                        <c:v>PF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12'!$B$16:$CC$16</c15:sqref>
                        </c15:fullRef>
                        <c15:formulaRef>
                          <c15:sqref>'Rolling 12'!$Z$16:$CC$16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1073544727.2727275</c:v>
                      </c:pt>
                      <c:pt idx="1" formatCode="_(* #,##0_);_(* \(#,##0\);_(* &quot;-&quot;??_);_(@_)">
                        <c:v>1065002254.5454545</c:v>
                      </c:pt>
                      <c:pt idx="2" formatCode="_(* #,##0_);_(* \(#,##0\);_(* &quot;-&quot;??_);_(@_)">
                        <c:v>1069639163.6363637</c:v>
                      </c:pt>
                      <c:pt idx="3" formatCode="_(* #,##0_);_(* \(#,##0\);_(* &quot;-&quot;??_);_(@_)">
                        <c:v>1083657527.2727275</c:v>
                      </c:pt>
                      <c:pt idx="4" formatCode="_(* #,##0_);_(* \(#,##0\);_(* &quot;-&quot;??_);_(@_)">
                        <c:v>1097891381.8181818</c:v>
                      </c:pt>
                      <c:pt idx="5" formatCode="_(* #,##0_);_(* \(#,##0\);_(* &quot;-&quot;??_);_(@_)">
                        <c:v>1118775709.090909</c:v>
                      </c:pt>
                      <c:pt idx="6" formatCode="_(* #,##0_);_(* \(#,##0\);_(* &quot;-&quot;??_);_(@_)">
                        <c:v>1137785345.4545455</c:v>
                      </c:pt>
                      <c:pt idx="7" formatCode="_(* #,##0_);_(* \(#,##0\);_(* &quot;-&quot;??_);_(@_)">
                        <c:v>1146126000</c:v>
                      </c:pt>
                      <c:pt idx="8" formatCode="_(* #,##0_);_(* \(#,##0\);_(* &quot;-&quot;??_);_(@_)">
                        <c:v>1163421490.909091</c:v>
                      </c:pt>
                      <c:pt idx="9" formatCode="_(* #,##0_);_(* \(#,##0\);_(* &quot;-&quot;??_);_(@_)">
                        <c:v>1181170072.7272725</c:v>
                      </c:pt>
                      <c:pt idx="10" formatCode="_(* #,##0_);_(* \(#,##0\);_(* &quot;-&quot;??_);_(@_)">
                        <c:v>1198255454.5454545</c:v>
                      </c:pt>
                      <c:pt idx="11" formatCode="_(* #,##0_);_(* \(#,##0\);_(* &quot;-&quot;??_);_(@_)">
                        <c:v>1220504857.4545455</c:v>
                      </c:pt>
                      <c:pt idx="12" formatCode="_(* #,##0_);_(* \(#,##0\);_(* &quot;-&quot;??_);_(@_)">
                        <c:v>1228122748.3636363</c:v>
                      </c:pt>
                      <c:pt idx="13" formatCode="_(* #,##0_);_(* \(#,##0\);_(* &quot;-&quot;??_);_(@_)">
                        <c:v>1242161112</c:v>
                      </c:pt>
                      <c:pt idx="14" formatCode="_(* #,##0_);_(* \(#,##0\);_(* &quot;-&quot;??_);_(@_)">
                        <c:v>1269080457.4545455</c:v>
                      </c:pt>
                      <c:pt idx="15" formatCode="_(* #,##0_);_(* \(#,##0\);_(* &quot;-&quot;??_);_(@_)">
                        <c:v>1277135039.2727273</c:v>
                      </c:pt>
                      <c:pt idx="16" formatCode="_(* #,##0_);_(* \(#,##0\);_(* &quot;-&quot;??_);_(@_)">
                        <c:v>1286448748.3636365</c:v>
                      </c:pt>
                      <c:pt idx="17" formatCode="_(* #,##0_);_(* \(#,##0\);_(* &quot;-&quot;??_);_(@_)">
                        <c:v>1299724130.181818</c:v>
                      </c:pt>
                      <c:pt idx="18" formatCode="_(* #,##0_);_(* \(#,##0\);_(* &quot;-&quot;??_);_(@_)">
                        <c:v>1320188121.8181815</c:v>
                      </c:pt>
                      <c:pt idx="19" formatCode="_(* #,##0_);_(* \(#,##0\);_(* &quot;-&quot;??_);_(@_)">
                        <c:v>1326484267.2727273</c:v>
                      </c:pt>
                      <c:pt idx="20" formatCode="_(* #,##0_);_(* \(#,##0\);_(* &quot;-&quot;??_);_(@_)">
                        <c:v>1342374703.6363635</c:v>
                      </c:pt>
                      <c:pt idx="21" formatCode="_(* #,##0_);_(* \(#,##0\);_(* &quot;-&quot;??_);_(@_)">
                        <c:v>1359798953.090909</c:v>
                      </c:pt>
                      <c:pt idx="22" formatCode="_(* #,##0_);_(* \(#,##0\);_(* &quot;-&quot;??_);_(@_)">
                        <c:v>1376104700</c:v>
                      </c:pt>
                      <c:pt idx="23" formatCode="_(* #,##0_);_(* \(#,##0\);_(* &quot;-&quot;??_);_(@_)">
                        <c:v>1382282141.4545453</c:v>
                      </c:pt>
                      <c:pt idx="24" formatCode="_(* #,##0_);_(* \(#,##0\);_(* &quot;-&quot;??_);_(@_)">
                        <c:v>1379659902.181818</c:v>
                      </c:pt>
                      <c:pt idx="25" formatCode="_(* #,##0_);_(* \(#,##0\);_(* &quot;-&quot;??_);_(@_)">
                        <c:v>1377925583.0199997</c:v>
                      </c:pt>
                      <c:pt idx="26" formatCode="_(* #,##0_);_(* \(#,##0\);_(* &quot;-&quot;??_);_(@_)">
                        <c:v>1370733925.1881816</c:v>
                      </c:pt>
                      <c:pt idx="27" formatCode="_(* #,##0_);_(* \(#,##0\);_(* &quot;-&quot;??_);_(@_)">
                        <c:v>1383596597.5509088</c:v>
                      </c:pt>
                      <c:pt idx="28" formatCode="_(* #,##0_);_(* \(#,##0\);_(* &quot;-&quot;??_);_(@_)">
                        <c:v>1387752843.1963634</c:v>
                      </c:pt>
                      <c:pt idx="29" formatCode="_(* #,##0_);_(* \(#,##0\);_(* &quot;-&quot;??_);_(@_)">
                        <c:v>1386755124.05</c:v>
                      </c:pt>
                      <c:pt idx="30" formatCode="_(* #,##0_);_(* \(#,##0\);_(* &quot;-&quot;??_);_(@_)">
                        <c:v>1398803641.5136364</c:v>
                      </c:pt>
                      <c:pt idx="31" formatCode="_(* #,##0_);_(* \(#,##0\);_(* &quot;-&quot;??_);_(@_)">
                        <c:v>1391680494.8800001</c:v>
                      </c:pt>
                      <c:pt idx="32" formatCode="_(* #,##0_);_(* \(#,##0\);_(* &quot;-&quot;??_);_(@_)">
                        <c:v>1393470220.7763636</c:v>
                      </c:pt>
                      <c:pt idx="33" formatCode="_(* #,##0_);_(* \(#,##0\);_(* &quot;-&quot;??_);_(@_)">
                        <c:v>1399689843.0118182</c:v>
                      </c:pt>
                      <c:pt idx="34" formatCode="_(* #,##0_);_(* \(#,##0\);_(* &quot;-&quot;??_);_(@_)">
                        <c:v>1412846185.8018184</c:v>
                      </c:pt>
                      <c:pt idx="35" formatCode="_(* #,##0_);_(* \(#,##0\);_(* &quot;-&quot;??_);_(@_)">
                        <c:v>1427363767.2109091</c:v>
                      </c:pt>
                      <c:pt idx="36" formatCode="_(* #,##0_);_(* \(#,##0\);_(* &quot;-&quot;??_);_(@_)">
                        <c:v>1433509124.9200001</c:v>
                      </c:pt>
                      <c:pt idx="37" formatCode="_(* #,##0_);_(* \(#,##0\);_(* &quot;-&quot;??_);_(@_)">
                        <c:v>1438765886.4999998</c:v>
                      </c:pt>
                      <c:pt idx="38" formatCode="_(* #,##0_);_(* \(#,##0\);_(* &quot;-&quot;??_);_(@_)">
                        <c:v>1454002793.8199999</c:v>
                      </c:pt>
                      <c:pt idx="39" formatCode="_(* #,##0_);_(* \(#,##0\);_(* &quot;-&quot;??_);_(@_)">
                        <c:v>1450582130.6199999</c:v>
                      </c:pt>
                      <c:pt idx="40" formatCode="_(* #,##0_);_(* \(#,##0\);_(* &quot;-&quot;??_);_(@_)">
                        <c:v>1453858351.0699999</c:v>
                      </c:pt>
                      <c:pt idx="41" formatCode="_(* #,##0_);_(* \(#,##0\);_(* &quot;-&quot;??_);_(@_)">
                        <c:v>1467161715.48</c:v>
                      </c:pt>
                      <c:pt idx="42" formatCode="_(* #,##0_);_(* \(#,##0\);_(* &quot;-&quot;??_);_(@_)">
                        <c:v>1448649206.3800001</c:v>
                      </c:pt>
                      <c:pt idx="43" formatCode="_(* #,##0_);_(* \(#,##0\);_(* &quot;-&quot;??_);_(@_)">
                        <c:v>1441523184.6599998</c:v>
                      </c:pt>
                      <c:pt idx="44" formatCode="_(* #,##0_);_(* \(#,##0\);_(* &quot;-&quot;??_);_(@_)">
                        <c:v>1443199951.1799998</c:v>
                      </c:pt>
                      <c:pt idx="45" formatCode="_(* #,##0_);_(* \(#,##0\);_(* &quot;-&quot;??_);_(@_)">
                        <c:v>1454217570.4400001</c:v>
                      </c:pt>
                      <c:pt idx="46" formatCode="_(* #,##0_);_(* \(#,##0\);_(* &quot;-&quot;??_);_(@_)">
                        <c:v>1460177158.3500001</c:v>
                      </c:pt>
                      <c:pt idx="47" formatCode="_(* #,##0_);_(* \(#,##0\);_(* &quot;-&quot;??_);_(@_)">
                        <c:v>1467207557.25</c:v>
                      </c:pt>
                      <c:pt idx="48" formatCode="_(* #,##0_);_(* \(#,##0\);_(* &quot;-&quot;??_);_(@_)">
                        <c:v>1481191099.6700001</c:v>
                      </c:pt>
                      <c:pt idx="49" formatCode="_(* #,##0_);_(* \(#,##0\);_(* &quot;-&quot;??_);_(@_)">
                        <c:v>1489182074.6800001</c:v>
                      </c:pt>
                      <c:pt idx="50" formatCode="_(* #,##0_);_(* \(#,##0\);_(* &quot;-&quot;??_);_(@_)">
                        <c:v>1503873405.1199999</c:v>
                      </c:pt>
                      <c:pt idx="51" formatCode="_(* #,##0_);_(* \(#,##0\);_(* &quot;-&quot;??_);_(@_)">
                        <c:v>1517954525.28</c:v>
                      </c:pt>
                      <c:pt idx="52" formatCode="_(* #,##0_);_(* \(#,##0\);_(* &quot;-&quot;??_);_(@_)">
                        <c:v>1524922052.8399994</c:v>
                      </c:pt>
                      <c:pt idx="53" formatCode="_(* #,##0_);_(* \(#,##0\);_(* &quot;-&quot;??_);_(@_)">
                        <c:v>1545576448.6999998</c:v>
                      </c:pt>
                      <c:pt idx="54" formatCode="_(* #,##0_);_(* \(#,##0\);_(* &quot;-&quot;??_);_(@_)">
                        <c:v>1567576448.7</c:v>
                      </c:pt>
                      <c:pt idx="55" formatCode="_(* #,##0_);_(* \(#,##0\);_(* &quot;-&quot;??_);_(@_)">
                        <c:v>1584950264.76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4B12-4325-ACE9-CF92A3B470A0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12'!$A$17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12'!$B$17:$CC$17</c15:sqref>
                        </c15:fullRef>
                        <c15:formulaRef>
                          <c15:sqref>'Rolling 12'!$Z$17:$CC$17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9.3443348094096896E-3</c:v>
                      </c:pt>
                      <c:pt idx="1" formatCode="0.00%">
                        <c:v>-7.9572583333109917E-3</c:v>
                      </c:pt>
                      <c:pt idx="2" formatCode="0.00%">
                        <c:v>4.3538960327255708E-3</c:v>
                      </c:pt>
                      <c:pt idx="3" formatCode="0.00%">
                        <c:v>1.310569406294612E-2</c:v>
                      </c:pt>
                      <c:pt idx="4" formatCode="0.00%">
                        <c:v>1.313501192694801E-2</c:v>
                      </c:pt>
                      <c:pt idx="5" formatCode="0.00%">
                        <c:v>1.9022216239771739E-2</c:v>
                      </c:pt>
                      <c:pt idx="6" formatCode="0.00%">
                        <c:v>1.6991463265754386E-2</c:v>
                      </c:pt>
                      <c:pt idx="7" formatCode="0.00%">
                        <c:v>7.3306046511984286E-3</c:v>
                      </c:pt>
                      <c:pt idx="8" formatCode="0.00%">
                        <c:v>1.5090392251018644E-2</c:v>
                      </c:pt>
                      <c:pt idx="9" formatCode="0.00%">
                        <c:v>1.5255504524257045E-2</c:v>
                      </c:pt>
                      <c:pt idx="10" formatCode="0.00%">
                        <c:v>1.4464794031508568E-2</c:v>
                      </c:pt>
                      <c:pt idx="11" formatCode="0.00%">
                        <c:v>1.8568163261590217E-2</c:v>
                      </c:pt>
                      <c:pt idx="12" formatCode="0.00%">
                        <c:v>6.2415899966006202E-3</c:v>
                      </c:pt>
                      <c:pt idx="13" formatCode="0.00%">
                        <c:v>1.1430749617714198E-2</c:v>
                      </c:pt>
                      <c:pt idx="14" formatCode="0.00%">
                        <c:v>2.1671379980011399E-2</c:v>
                      </c:pt>
                      <c:pt idx="15" formatCode="0.00%">
                        <c:v>6.3467857935006009E-3</c:v>
                      </c:pt>
                      <c:pt idx="16" formatCode="0.00%">
                        <c:v>7.292658023236912E-3</c:v>
                      </c:pt>
                      <c:pt idx="17" formatCode="0.00%">
                        <c:v>1.0319402024424065E-2</c:v>
                      </c:pt>
                      <c:pt idx="18" formatCode="0.00%">
                        <c:v>1.5744873208979205E-2</c:v>
                      </c:pt>
                      <c:pt idx="19" formatCode="0.00%">
                        <c:v>4.7691274830397633E-3</c:v>
                      </c:pt>
                      <c:pt idx="20" formatCode="0.00%">
                        <c:v>1.1979362858413124E-2</c:v>
                      </c:pt>
                      <c:pt idx="21" formatCode="0.00%">
                        <c:v>1.2980168210369942E-2</c:v>
                      </c:pt>
                      <c:pt idx="22" formatCode="0.00%">
                        <c:v>1.1991292442185664E-2</c:v>
                      </c:pt>
                      <c:pt idx="23" formatCode="0.00%">
                        <c:v>4.4890780872598283E-3</c:v>
                      </c:pt>
                      <c:pt idx="24" formatCode="0.00%">
                        <c:v>-1.8970362085181294E-3</c:v>
                      </c:pt>
                      <c:pt idx="25" formatCode="0.00%">
                        <c:v>-1.2570628160429853E-3</c:v>
                      </c:pt>
                      <c:pt idx="26" formatCode="0.00%">
                        <c:v>-5.2191917476821547E-3</c:v>
                      </c:pt>
                      <c:pt idx="27" formatCode="0.00%">
                        <c:v>9.3837849391239878E-3</c:v>
                      </c:pt>
                      <c:pt idx="28" formatCode="0.00%">
                        <c:v>3.0039432395335287E-3</c:v>
                      </c:pt>
                      <c:pt idx="29" formatCode="0.00%">
                        <c:v>-7.1894584922303924E-4</c:v>
                      </c:pt>
                      <c:pt idx="30" formatCode="0.00%">
                        <c:v>8.6882804719328258E-3</c:v>
                      </c:pt>
                      <c:pt idx="31" formatCode="0.00%">
                        <c:v>-5.0923134757701414E-3</c:v>
                      </c:pt>
                      <c:pt idx="32" formatCode="0.00%">
                        <c:v>1.2860178057736008E-3</c:v>
                      </c:pt>
                      <c:pt idx="33" formatCode="0.00%">
                        <c:v>4.4634052043030625E-3</c:v>
                      </c:pt>
                      <c:pt idx="34" formatCode="0.00%">
                        <c:v>9.3994700723773958E-3</c:v>
                      </c:pt>
                      <c:pt idx="35" formatCode="0.00%">
                        <c:v>1.0275415367209093E-2</c:v>
                      </c:pt>
                      <c:pt idx="36" formatCode="0.00%">
                        <c:v>4.3053900135766173E-3</c:v>
                      </c:pt>
                      <c:pt idx="37" formatCode="0.00%">
                        <c:v>3.667058331625932E-3</c:v>
                      </c:pt>
                      <c:pt idx="38" formatCode="0.00%">
                        <c:v>1.0590261739570494E-2</c:v>
                      </c:pt>
                      <c:pt idx="39" formatCode="0.00%">
                        <c:v>-2.3525836501408488E-3</c:v>
                      </c:pt>
                      <c:pt idx="40" formatCode="0.00%">
                        <c:v>2.2585556383489594E-3</c:v>
                      </c:pt>
                      <c:pt idx="41" formatCode="0.00%">
                        <c:v>9.1503855242907085E-3</c:v>
                      </c:pt>
                      <c:pt idx="42" formatCode="0.00%">
                        <c:v>-1.2617906332120525E-2</c:v>
                      </c:pt>
                      <c:pt idx="43" formatCode="0.00%">
                        <c:v>-4.9190802636114627E-3</c:v>
                      </c:pt>
                      <c:pt idx="44" formatCode="0.00%">
                        <c:v>1.1631908094460971E-3</c:v>
                      </c:pt>
                      <c:pt idx="45" formatCode="0.00%">
                        <c:v>7.6341599450526045E-3</c:v>
                      </c:pt>
                      <c:pt idx="46" formatCode="0.00%">
                        <c:v>4.0981404922764784E-3</c:v>
                      </c:pt>
                      <c:pt idx="47" formatCode="0.00%">
                        <c:v>4.8147574832249846E-3</c:v>
                      </c:pt>
                      <c:pt idx="48" formatCode="0.00%">
                        <c:v>9.5307186436590832E-3</c:v>
                      </c:pt>
                      <c:pt idx="49" formatCode="0.00%">
                        <c:v>5.3949655866689511E-3</c:v>
                      </c:pt>
                      <c:pt idx="50" formatCode="0.00%">
                        <c:v>9.8653688422597596E-3</c:v>
                      </c:pt>
                      <c:pt idx="51" formatCode="0.00%">
                        <c:v>9.3632350383086264E-3</c:v>
                      </c:pt>
                      <c:pt idx="52" formatCode="0.00%">
                        <c:v>4.5900766089908025E-3</c:v>
                      </c:pt>
                      <c:pt idx="53" formatCode="0.00%">
                        <c:v>1.3544558439255196E-2</c:v>
                      </c:pt>
                      <c:pt idx="54" formatCode="0.00%">
                        <c:v>1.423417134655789E-2</c:v>
                      </c:pt>
                      <c:pt idx="55" formatCode="0.00%">
                        <c:v>1.108323365945447E-2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4B12-4325-ACE9-CF92A3B470A0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12'!$A$18</c15:sqref>
                        </c15:formulaRef>
                      </c:ext>
                    </c:extLst>
                    <c:strCache>
                      <c:ptCount val="1"/>
                      <c:pt idx="0">
                        <c:v>Pigeon Forge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12'!$B$18:$CC$18</c15:sqref>
                        </c15:fullRef>
                        <c15:formulaRef>
                          <c15:sqref>'Rolling 12'!$Z$18:$CC$18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0.11972580248998232</c:v>
                      </c:pt>
                      <c:pt idx="1" formatCode="0.00%">
                        <c:v>0.10067550798016703</c:v>
                      </c:pt>
                      <c:pt idx="2" formatCode="0.00%">
                        <c:v>9.933343904945495E-2</c:v>
                      </c:pt>
                      <c:pt idx="3" formatCode="0.00%">
                        <c:v>0.10171202335110703</c:v>
                      </c:pt>
                      <c:pt idx="4" formatCode="0.00%">
                        <c:v>0.10562869201896979</c:v>
                      </c:pt>
                      <c:pt idx="5" formatCode="0.00%">
                        <c:v>0.12309041827968174</c:v>
                      </c:pt>
                      <c:pt idx="6" formatCode="0.00%">
                        <c:v>0.12671311518592052</c:v>
                      </c:pt>
                      <c:pt idx="7" formatCode="0.00%">
                        <c:v>0.12153537842507063</c:v>
                      </c:pt>
                      <c:pt idx="8" formatCode="0.00%">
                        <c:v>0.13057691592116977</c:v>
                      </c:pt>
                      <c:pt idx="9" formatCode="0.00%">
                        <c:v>0.13791107961046228</c:v>
                      </c:pt>
                      <c:pt idx="10" formatCode="0.00%">
                        <c:v>0.13880648457043138</c:v>
                      </c:pt>
                      <c:pt idx="11" formatCode="0.00%">
                        <c:v>0.14751591823165136</c:v>
                      </c:pt>
                      <c:pt idx="12" formatCode="0.00%">
                        <c:v>0.14398843118870738</c:v>
                      </c:pt>
                      <c:pt idx="13" formatCode="0.00%">
                        <c:v>0.16634599288257593</c:v>
                      </c:pt>
                      <c:pt idx="14" formatCode="0.00%">
                        <c:v>0.18645661134934299</c:v>
                      </c:pt>
                      <c:pt idx="15" formatCode="0.00%">
                        <c:v>0.17854119694709292</c:v>
                      </c:pt>
                      <c:pt idx="16" formatCode="0.00%">
                        <c:v>0.17174501017868551</c:v>
                      </c:pt>
                      <c:pt idx="17" formatCode="0.00%">
                        <c:v>0.16173788867649214</c:v>
                      </c:pt>
                      <c:pt idx="18" formatCode="0.00%">
                        <c:v>0.16031387387114401</c:v>
                      </c:pt>
                      <c:pt idx="19" formatCode="0.00%">
                        <c:v>0.15736338524100077</c:v>
                      </c:pt>
                      <c:pt idx="20" formatCode="0.00%">
                        <c:v>0.15381632033240117</c:v>
                      </c:pt>
                      <c:pt idx="21" formatCode="0.00%">
                        <c:v>0.15123044893204063</c:v>
                      </c:pt>
                      <c:pt idx="22" formatCode="0.00%">
                        <c:v>0.14842348080277318</c:v>
                      </c:pt>
                      <c:pt idx="23" formatCode="0.00%">
                        <c:v>0.13254947984180779</c:v>
                      </c:pt>
                      <c:pt idx="24" formatCode="0.00%">
                        <c:v>0.12338925731983343</c:v>
                      </c:pt>
                      <c:pt idx="25" formatCode="0.00%">
                        <c:v>0.10929699030861284</c:v>
                      </c:pt>
                      <c:pt idx="26" formatCode="0.00%">
                        <c:v>8.0100096992689732E-2</c:v>
                      </c:pt>
                      <c:pt idx="27" formatCode="0.00%">
                        <c:v>8.335967223858079E-2</c:v>
                      </c:pt>
                      <c:pt idx="28" formatCode="0.00%">
                        <c:v>7.8747089584086286E-2</c:v>
                      </c:pt>
                      <c:pt idx="29" formatCode="0.00%">
                        <c:v>6.6961128017225632E-2</c:v>
                      </c:pt>
                      <c:pt idx="30" formatCode="0.00%">
                        <c:v>5.9548725212876817E-2</c:v>
                      </c:pt>
                      <c:pt idx="31" formatCode="0.00%">
                        <c:v>4.9149642567052336E-2</c:v>
                      </c:pt>
                      <c:pt idx="32" formatCode="0.00%">
                        <c:v>3.806352801612492E-2</c:v>
                      </c:pt>
                      <c:pt idx="33" formatCode="0.00%">
                        <c:v>2.933587338792595E-2</c:v>
                      </c:pt>
                      <c:pt idx="34" formatCode="0.00%">
                        <c:v>2.6699629615259922E-2</c:v>
                      </c:pt>
                      <c:pt idx="35" formatCode="0.00%">
                        <c:v>3.2613910289635561E-2</c:v>
                      </c:pt>
                      <c:pt idx="36" formatCode="0.00%">
                        <c:v>3.9030794946656039E-2</c:v>
                      </c:pt>
                      <c:pt idx="37" formatCode="0.00%">
                        <c:v>4.4153548079611318E-2</c:v>
                      </c:pt>
                      <c:pt idx="38" formatCode="0.00%">
                        <c:v>6.0747652846183622E-2</c:v>
                      </c:pt>
                      <c:pt idx="39" formatCode="0.00%">
                        <c:v>4.8414063165276307E-2</c:v>
                      </c:pt>
                      <c:pt idx="40" formatCode="0.00%">
                        <c:v>4.7634928797103335E-2</c:v>
                      </c:pt>
                      <c:pt idx="41" formatCode="0.00%">
                        <c:v>5.7981823925174099E-2</c:v>
                      </c:pt>
                      <c:pt idx="42" formatCode="0.00%">
                        <c:v>3.5634426010234144E-2</c:v>
                      </c:pt>
                      <c:pt idx="43" formatCode="0.00%">
                        <c:v>3.5814750557596552E-2</c:v>
                      </c:pt>
                      <c:pt idx="44" formatCode="0.00%">
                        <c:v>3.568768794781247E-2</c:v>
                      </c:pt>
                      <c:pt idx="45" formatCode="0.00%">
                        <c:v>3.8957007297309852E-2</c:v>
                      </c:pt>
                      <c:pt idx="46" formatCode="0.00%">
                        <c:v>3.3500442598654506E-2</c:v>
                      </c:pt>
                      <c:pt idx="47" formatCode="0.00%">
                        <c:v>2.7914250700749012E-2</c:v>
                      </c:pt>
                      <c:pt idx="48" formatCode="0.00%">
                        <c:v>3.3262414533050837E-2</c:v>
                      </c:pt>
                      <c:pt idx="49" formatCode="0.00%">
                        <c:v>3.5041272977805148E-2</c:v>
                      </c:pt>
                      <c:pt idx="50" formatCode="0.00%">
                        <c:v>3.4298841454752906E-2</c:v>
                      </c:pt>
                      <c:pt idx="51" formatCode="0.00%">
                        <c:v>4.6445074179429016E-2</c:v>
                      </c:pt>
                      <c:pt idx="52" formatCode="0.00%">
                        <c:v>4.8879384788551486E-2</c:v>
                      </c:pt>
                      <c:pt idx="53" formatCode="0.00%">
                        <c:v>5.3446550842110439E-2</c:v>
                      </c:pt>
                      <c:pt idx="54" formatCode="0.00%">
                        <c:v>8.209526626337979E-2</c:v>
                      </c:pt>
                      <c:pt idx="55" formatCode="0.00%">
                        <c:v>9.9496894414382309E-2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4B12-4325-ACE9-CF92A3B470A0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12'!$B$20:$CC$20</c15:sqref>
                        </c15:fullRef>
                        <c15:formulaRef>
                          <c15:sqref>'Rolling 12'!$Z$20:$CC$20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4B12-4325-ACE9-CF92A3B470A0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12'!$A$21</c15:sqref>
                        </c15:formulaRef>
                      </c:ext>
                    </c:extLst>
                    <c:strCache>
                      <c:ptCount val="1"/>
                      <c:pt idx="0">
                        <c:v>Gatlinburg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</a:schemeClr>
                    </a:solidFill>
                    <a:ln w="9525">
                      <a:solidFill>
                        <a:schemeClr val="accent1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12'!$B$21:$CC$21</c15:sqref>
                        </c15:fullRef>
                        <c15:formulaRef>
                          <c15:sqref>'Rolling 12'!$Z$21:$CC$21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36006000</c:v>
                      </c:pt>
                      <c:pt idx="1">
                        <c:v>31434036.363636363</c:v>
                      </c:pt>
                      <c:pt idx="2">
                        <c:v>51363418.18181818</c:v>
                      </c:pt>
                      <c:pt idx="3">
                        <c:v>53775345.454545453</c:v>
                      </c:pt>
                      <c:pt idx="4">
                        <c:v>51632218.18181818</c:v>
                      </c:pt>
                      <c:pt idx="5">
                        <c:v>68313636.36363636</c:v>
                      </c:pt>
                      <c:pt idx="6">
                        <c:v>86237381.818181813</c:v>
                      </c:pt>
                      <c:pt idx="7">
                        <c:v>62326581.81818182</c:v>
                      </c:pt>
                      <c:pt idx="8">
                        <c:v>56168000</c:v>
                      </c:pt>
                      <c:pt idx="9">
                        <c:v>75551236.36363636</c:v>
                      </c:pt>
                      <c:pt idx="10">
                        <c:v>56241636.363636367</c:v>
                      </c:pt>
                      <c:pt idx="11">
                        <c:v>61651389.454545453</c:v>
                      </c:pt>
                      <c:pt idx="12">
                        <c:v>38229381.81818182</c:v>
                      </c:pt>
                      <c:pt idx="13">
                        <c:v>39873454.545454547</c:v>
                      </c:pt>
                      <c:pt idx="14">
                        <c:v>59356254.545454547</c:v>
                      </c:pt>
                      <c:pt idx="15">
                        <c:v>57863963.636363633</c:v>
                      </c:pt>
                      <c:pt idx="16">
                        <c:v>52463381.81818182</c:v>
                      </c:pt>
                      <c:pt idx="17">
                        <c:v>73597345.454545453</c:v>
                      </c:pt>
                      <c:pt idx="18">
                        <c:v>92967641.454545453</c:v>
                      </c:pt>
                      <c:pt idx="19">
                        <c:v>61648048.363636367</c:v>
                      </c:pt>
                      <c:pt idx="20">
                        <c:v>61511933.090909086</c:v>
                      </c:pt>
                      <c:pt idx="21">
                        <c:v>82478151.63636364</c:v>
                      </c:pt>
                      <c:pt idx="22">
                        <c:v>57018097.454545453</c:v>
                      </c:pt>
                      <c:pt idx="23">
                        <c:v>40514548</c:v>
                      </c:pt>
                      <c:pt idx="24">
                        <c:v>28359905.81818182</c:v>
                      </c:pt>
                      <c:pt idx="25">
                        <c:v>30212164.02</c:v>
                      </c:pt>
                      <c:pt idx="26">
                        <c:v>48327103.93</c:v>
                      </c:pt>
                      <c:pt idx="27">
                        <c:v>53945667.469999999</c:v>
                      </c:pt>
                      <c:pt idx="28">
                        <c:v>46130105.859999999</c:v>
                      </c:pt>
                      <c:pt idx="29">
                        <c:v>64377483.560000002</c:v>
                      </c:pt>
                      <c:pt idx="30">
                        <c:v>76925127.269999996</c:v>
                      </c:pt>
                      <c:pt idx="31">
                        <c:v>64801517.75</c:v>
                      </c:pt>
                      <c:pt idx="32">
                        <c:v>58847826.670000002</c:v>
                      </c:pt>
                      <c:pt idx="33">
                        <c:v>71057716.040000007</c:v>
                      </c:pt>
                      <c:pt idx="34">
                        <c:v>60809006.350000001</c:v>
                      </c:pt>
                      <c:pt idx="35">
                        <c:v>68145973.310000002</c:v>
                      </c:pt>
                      <c:pt idx="36">
                        <c:v>34784340.850000001</c:v>
                      </c:pt>
                      <c:pt idx="37">
                        <c:v>34234511.68</c:v>
                      </c:pt>
                      <c:pt idx="38">
                        <c:v>58247139.090000004</c:v>
                      </c:pt>
                      <c:pt idx="39">
                        <c:v>56502410.420000002</c:v>
                      </c:pt>
                      <c:pt idx="40">
                        <c:v>51903858.5</c:v>
                      </c:pt>
                      <c:pt idx="41">
                        <c:v>75300486.870000005</c:v>
                      </c:pt>
                      <c:pt idx="42">
                        <c:v>89948556.489999995</c:v>
                      </c:pt>
                      <c:pt idx="43">
                        <c:v>65225838.799999997</c:v>
                      </c:pt>
                      <c:pt idx="44">
                        <c:v>63656673.079999998</c:v>
                      </c:pt>
                      <c:pt idx="45">
                        <c:v>83825107.370000005</c:v>
                      </c:pt>
                      <c:pt idx="46">
                        <c:v>65066217.619999997</c:v>
                      </c:pt>
                      <c:pt idx="47">
                        <c:v>67516637.989999995</c:v>
                      </c:pt>
                      <c:pt idx="48">
                        <c:v>40858777.979999997</c:v>
                      </c:pt>
                      <c:pt idx="49">
                        <c:v>38334093.460000001</c:v>
                      </c:pt>
                      <c:pt idx="50">
                        <c:v>73883689.840000004</c:v>
                      </c:pt>
                      <c:pt idx="51">
                        <c:v>62082499.920000002</c:v>
                      </c:pt>
                      <c:pt idx="52">
                        <c:v>62316541.359999999</c:v>
                      </c:pt>
                      <c:pt idx="53">
                        <c:v>90665520.049999997</c:v>
                      </c:pt>
                      <c:pt idx="54">
                        <c:v>103085799.11</c:v>
                      </c:pt>
                      <c:pt idx="55">
                        <c:v>76688378.519999996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4B12-4325-ACE9-CF92A3B470A0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12'!$A$22</c15:sqref>
                        </c15:formulaRef>
                      </c:ext>
                    </c:extLst>
                    <c:strCache>
                      <c:ptCount val="1"/>
                      <c:pt idx="0">
                        <c:v>G'burg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</a:schemeClr>
                    </a:solidFill>
                    <a:ln w="9525">
                      <a:solidFill>
                        <a:schemeClr val="accent2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12'!$B$22:$CC$22</c15:sqref>
                        </c15:fullRef>
                        <c15:formulaRef>
                          <c15:sqref>'Rolling 12'!$Z$22:$CC$22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633523745.45454538</c:v>
                      </c:pt>
                      <c:pt idx="1" formatCode="_(* #,##0_);_(* \(#,##0\);_(* &quot;-&quot;??_);_(@_)">
                        <c:v>634491563.63636351</c:v>
                      </c:pt>
                      <c:pt idx="2" formatCode="_(* #,##0_);_(* \(#,##0\);_(* &quot;-&quot;??_);_(@_)">
                        <c:v>638580763.63636351</c:v>
                      </c:pt>
                      <c:pt idx="3" formatCode="_(* #,##0_);_(* \(#,##0\);_(* &quot;-&quot;??_);_(@_)">
                        <c:v>643677963.63636363</c:v>
                      </c:pt>
                      <c:pt idx="4" formatCode="_(* #,##0_);_(* \(#,##0\);_(* &quot;-&quot;??_);_(@_)">
                        <c:v>653495200</c:v>
                      </c:pt>
                      <c:pt idx="5" formatCode="_(* #,##0_);_(* \(#,##0\);_(* &quot;-&quot;??_);_(@_)">
                        <c:v>656407381.81818187</c:v>
                      </c:pt>
                      <c:pt idx="6" formatCode="_(* #,##0_);_(* \(#,##0\);_(* &quot;-&quot;??_);_(@_)">
                        <c:v>663101781.81818175</c:v>
                      </c:pt>
                      <c:pt idx="7" formatCode="_(* #,##0_);_(* \(#,##0\);_(* &quot;-&quot;??_);_(@_)">
                        <c:v>662661854.54545462</c:v>
                      </c:pt>
                      <c:pt idx="8" formatCode="_(* #,##0_);_(* \(#,##0\);_(* &quot;-&quot;??_);_(@_)">
                        <c:v>668070909.09090912</c:v>
                      </c:pt>
                      <c:pt idx="9" formatCode="_(* #,##0_);_(* \(#,##0\);_(* &quot;-&quot;??_);_(@_)">
                        <c:v>675200836.36363637</c:v>
                      </c:pt>
                      <c:pt idx="10" formatCode="_(* #,##0_);_(* \(#,##0\);_(* &quot;-&quot;??_);_(@_)">
                        <c:v>682534945.4545455</c:v>
                      </c:pt>
                      <c:pt idx="11" formatCode="_(* #,##0_);_(* \(#,##0\);_(* &quot;-&quot;??_);_(@_)">
                        <c:v>690700880.36363637</c:v>
                      </c:pt>
                      <c:pt idx="12" formatCode="_(* #,##0_);_(* \(#,##0\);_(* &quot;-&quot;??_);_(@_)">
                        <c:v>692924262.18181825</c:v>
                      </c:pt>
                      <c:pt idx="13" formatCode="_(* #,##0_);_(* \(#,##0\);_(* &quot;-&quot;??_);_(@_)">
                        <c:v>701363680.36363637</c:v>
                      </c:pt>
                      <c:pt idx="14" formatCode="_(* #,##0_);_(* \(#,##0\);_(* &quot;-&quot;??_);_(@_)">
                        <c:v>709356516.72727275</c:v>
                      </c:pt>
                      <c:pt idx="15" formatCode="_(* #,##0_);_(* \(#,##0\);_(* &quot;-&quot;??_);_(@_)">
                        <c:v>713445134.90909088</c:v>
                      </c:pt>
                      <c:pt idx="16" formatCode="_(* #,##0_);_(* \(#,##0\);_(* &quot;-&quot;??_);_(@_)">
                        <c:v>714276298.5454545</c:v>
                      </c:pt>
                      <c:pt idx="17" formatCode="_(* #,##0_);_(* \(#,##0\);_(* &quot;-&quot;??_);_(@_)">
                        <c:v>719560007.63636374</c:v>
                      </c:pt>
                      <c:pt idx="18" formatCode="_(* #,##0_);_(* \(#,##0\);_(* &quot;-&quot;??_);_(@_)">
                        <c:v>726290267.27272737</c:v>
                      </c:pt>
                      <c:pt idx="19" formatCode="_(* #,##0_);_(* \(#,##0\);_(* &quot;-&quot;??_);_(@_)">
                        <c:v>725611733.81818187</c:v>
                      </c:pt>
                      <c:pt idx="20" formatCode="_(* #,##0_);_(* \(#,##0\);_(* &quot;-&quot;??_);_(@_)">
                        <c:v>730955666.909091</c:v>
                      </c:pt>
                      <c:pt idx="21" formatCode="_(* #,##0_);_(* \(#,##0\);_(* &quot;-&quot;??_);_(@_)">
                        <c:v>737882582.18181813</c:v>
                      </c:pt>
                      <c:pt idx="22" formatCode="_(* #,##0_);_(* \(#,##0\);_(* &quot;-&quot;??_);_(@_)">
                        <c:v>738659043.27272725</c:v>
                      </c:pt>
                      <c:pt idx="23" formatCode="_(* #,##0_);_(* \(#,##0\);_(* &quot;-&quot;??_);_(@_)">
                        <c:v>717522201.81818187</c:v>
                      </c:pt>
                      <c:pt idx="24" formatCode="_(* #,##0_);_(* \(#,##0\);_(* &quot;-&quot;??_);_(@_)">
                        <c:v>707652725.81818187</c:v>
                      </c:pt>
                      <c:pt idx="25" formatCode="_(* #,##0_);_(* \(#,##0\);_(* &quot;-&quot;??_);_(@_)">
                        <c:v>697991435.29272735</c:v>
                      </c:pt>
                      <c:pt idx="26" formatCode="_(* #,##0_);_(* \(#,##0\);_(* &quot;-&quot;??_);_(@_)">
                        <c:v>686962284.67727268</c:v>
                      </c:pt>
                      <c:pt idx="27" formatCode="_(* #,##0_);_(* \(#,##0\);_(* &quot;-&quot;??_);_(@_)">
                        <c:v>683043988.51090908</c:v>
                      </c:pt>
                      <c:pt idx="28" formatCode="_(* #,##0_);_(* \(#,##0\);_(* &quot;-&quot;??_);_(@_)">
                        <c:v>676710712.55272722</c:v>
                      </c:pt>
                      <c:pt idx="29" formatCode="_(* #,##0_);_(* \(#,##0\);_(* &quot;-&quot;??_);_(@_)">
                        <c:v>667490850.65818191</c:v>
                      </c:pt>
                      <c:pt idx="30" formatCode="_(* #,##0_);_(* \(#,##0\);_(* &quot;-&quot;??_);_(@_)">
                        <c:v>651448336.47363639</c:v>
                      </c:pt>
                      <c:pt idx="31" formatCode="_(* #,##0_);_(* \(#,##0\);_(* &quot;-&quot;??_);_(@_)">
                        <c:v>654601805.86000001</c:v>
                      </c:pt>
                      <c:pt idx="32" formatCode="_(* #,##0_);_(* \(#,##0\);_(* &quot;-&quot;??_);_(@_)">
                        <c:v>651937699.43909085</c:v>
                      </c:pt>
                      <c:pt idx="33" formatCode="_(* #,##0_);_(* \(#,##0\);_(* &quot;-&quot;??_);_(@_)">
                        <c:v>640517263.84272718</c:v>
                      </c:pt>
                      <c:pt idx="34" formatCode="_(* #,##0_);_(* \(#,##0\);_(* &quot;-&quot;??_);_(@_)">
                        <c:v>644308172.73818183</c:v>
                      </c:pt>
                      <c:pt idx="35" formatCode="_(* #,##0_);_(* \(#,##0\);_(* &quot;-&quot;??_);_(@_)">
                        <c:v>671939598.04818177</c:v>
                      </c:pt>
                      <c:pt idx="36" formatCode="_(* #,##0_);_(* \(#,##0\);_(* &quot;-&quot;??_);_(@_)">
                        <c:v>678364033.08000004</c:v>
                      </c:pt>
                      <c:pt idx="37" formatCode="_(* #,##0_);_(* \(#,##0\);_(* &quot;-&quot;??_);_(@_)">
                        <c:v>682386380.74000001</c:v>
                      </c:pt>
                      <c:pt idx="38" formatCode="_(* #,##0_);_(* \(#,##0\);_(* &quot;-&quot;??_);_(@_)">
                        <c:v>692306415.89999998</c:v>
                      </c:pt>
                      <c:pt idx="39" formatCode="_(* #,##0_);_(* \(#,##0\);_(* &quot;-&quot;??_);_(@_)">
                        <c:v>694863158.85000002</c:v>
                      </c:pt>
                      <c:pt idx="40" formatCode="_(* #,##0_);_(* \(#,##0\);_(* &quot;-&quot;??_);_(@_)">
                        <c:v>700636911.49000001</c:v>
                      </c:pt>
                      <c:pt idx="41" formatCode="_(* #,##0_);_(* \(#,##0\);_(* &quot;-&quot;??_);_(@_)">
                        <c:v>711559914.80000007</c:v>
                      </c:pt>
                      <c:pt idx="42" formatCode="_(* #,##0_);_(* \(#,##0\);_(* &quot;-&quot;??_);_(@_)">
                        <c:v>724583344.0200001</c:v>
                      </c:pt>
                      <c:pt idx="43" formatCode="_(* #,##0_);_(* \(#,##0\);_(* &quot;-&quot;??_);_(@_)">
                        <c:v>725007665.06999993</c:v>
                      </c:pt>
                      <c:pt idx="44" formatCode="_(* #,##0_);_(* \(#,##0\);_(* &quot;-&quot;??_);_(@_)">
                        <c:v>729816511.48000002</c:v>
                      </c:pt>
                      <c:pt idx="45" formatCode="_(* #,##0_);_(* \(#,##0\);_(* &quot;-&quot;??_);_(@_)">
                        <c:v>742583902.81000006</c:v>
                      </c:pt>
                      <c:pt idx="46" formatCode="_(* #,##0_);_(* \(#,##0\);_(* &quot;-&quot;??_);_(@_)">
                        <c:v>746841114.08000004</c:v>
                      </c:pt>
                      <c:pt idx="47" formatCode="_(* #,##0_);_(* \(#,##0\);_(* &quot;-&quot;??_);_(@_)">
                        <c:v>746211778.76000011</c:v>
                      </c:pt>
                      <c:pt idx="48" formatCode="_(* #,##0_);_(* \(#,##0\);_(* &quot;-&quot;??_);_(@_)">
                        <c:v>752286215.88999999</c:v>
                      </c:pt>
                      <c:pt idx="49" formatCode="_(* #,##0_);_(* \(#,##0\);_(* &quot;-&quot;??_);_(@_)">
                        <c:v>756385797.67000008</c:v>
                      </c:pt>
                      <c:pt idx="50" formatCode="_(* #,##0_);_(* \(#,##0\);_(* &quot;-&quot;??_);_(@_)">
                        <c:v>772022348.42000008</c:v>
                      </c:pt>
                      <c:pt idx="51" formatCode="_(* #,##0_);_(* \(#,##0\);_(* &quot;-&quot;??_);_(@_)">
                        <c:v>777602437.92000008</c:v>
                      </c:pt>
                      <c:pt idx="52" formatCode="_(* #,##0_);_(* \(#,##0\);_(* &quot;-&quot;??_);_(@_)">
                        <c:v>788015120.78000009</c:v>
                      </c:pt>
                      <c:pt idx="53" formatCode="_(* #,##0_);_(* \(#,##0\);_(* &quot;-&quot;??_);_(@_)">
                        <c:v>803380153.95999992</c:v>
                      </c:pt>
                      <c:pt idx="54" formatCode="_(* #,##0_);_(* \(#,##0\);_(* &quot;-&quot;??_);_(@_)">
                        <c:v>816517396.57999992</c:v>
                      </c:pt>
                      <c:pt idx="55" formatCode="_(* #,##0_);_(* \(#,##0\);_(* &quot;-&quot;??_);_(@_)">
                        <c:v>827979936.29999995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4B12-4325-ACE9-CF92A3B470A0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12'!$A$23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</a:schemeClr>
                    </a:solidFill>
                    <a:ln w="9525">
                      <a:solidFill>
                        <a:schemeClr val="accent3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12'!$B$23:$CC$23</c15:sqref>
                        </c15:fullRef>
                        <c15:formulaRef>
                          <c15:sqref>'Rolling 12'!$Z$23:$CC$23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7.972119134613426E-3</c:v>
                      </c:pt>
                      <c:pt idx="1" formatCode="0.00%">
                        <c:v>1.5276746748043835E-3</c:v>
                      </c:pt>
                      <c:pt idx="2" formatCode="0.00%">
                        <c:v>6.444845344458482E-3</c:v>
                      </c:pt>
                      <c:pt idx="3" formatCode="0.00%">
                        <c:v>7.9820757064061731E-3</c:v>
                      </c:pt>
                      <c:pt idx="4" formatCode="0.00%">
                        <c:v>1.5251782596650268E-2</c:v>
                      </c:pt>
                      <c:pt idx="5" formatCode="0.00%">
                        <c:v>4.4563170749867369E-3</c:v>
                      </c:pt>
                      <c:pt idx="6" formatCode="0.00%">
                        <c:v>1.0198544662092421E-2</c:v>
                      </c:pt>
                      <c:pt idx="7" formatCode="0.00%">
                        <c:v>-6.634385320468903E-4</c:v>
                      </c:pt>
                      <c:pt idx="8" formatCode="0.00%">
                        <c:v>8.1626164360475845E-3</c:v>
                      </c:pt>
                      <c:pt idx="9" formatCode="0.00%">
                        <c:v>1.0672410930793921E-2</c:v>
                      </c:pt>
                      <c:pt idx="10" formatCode="0.00%">
                        <c:v>1.0862114938138588E-2</c:v>
                      </c:pt>
                      <c:pt idx="11" formatCode="0.00%">
                        <c:v>1.196412720472889E-2</c:v>
                      </c:pt>
                      <c:pt idx="12" formatCode="0.00%">
                        <c:v>3.2190227077911332E-3</c:v>
                      </c:pt>
                      <c:pt idx="13" formatCode="0.00%">
                        <c:v>1.2179423701004262E-2</c:v>
                      </c:pt>
                      <c:pt idx="14" formatCode="0.00%">
                        <c:v>1.1396136679749834E-2</c:v>
                      </c:pt>
                      <c:pt idx="15" formatCode="0.00%">
                        <c:v>5.7638410099925593E-3</c:v>
                      </c:pt>
                      <c:pt idx="16" formatCode="0.00%">
                        <c:v>1.165000075961741E-3</c:v>
                      </c:pt>
                      <c:pt idx="17" formatCode="0.00%">
                        <c:v>7.3972902386218583E-3</c:v>
                      </c:pt>
                      <c:pt idx="18" formatCode="0.00%">
                        <c:v>9.3532986338018161E-3</c:v>
                      </c:pt>
                      <c:pt idx="19" formatCode="0.00%">
                        <c:v>-9.3424555597232525E-4</c:v>
                      </c:pt>
                      <c:pt idx="20" formatCode="0.00%">
                        <c:v>7.3647280519972469E-3</c:v>
                      </c:pt>
                      <c:pt idx="21" formatCode="0.00%">
                        <c:v>9.4765190097207807E-3</c:v>
                      </c:pt>
                      <c:pt idx="22" formatCode="0.00%">
                        <c:v>1.0522827203933095E-3</c:v>
                      </c:pt>
                      <c:pt idx="23" formatCode="0.00%">
                        <c:v>-2.8615152886906775E-2</c:v>
                      </c:pt>
                      <c:pt idx="24" formatCode="0.00%">
                        <c:v>-1.3754941624093324E-2</c:v>
                      </c:pt>
                      <c:pt idx="25" formatCode="0.00%">
                        <c:v>-1.3652587170188911E-2</c:v>
                      </c:pt>
                      <c:pt idx="26" formatCode="0.00%">
                        <c:v>-1.5801269267479205E-2</c:v>
                      </c:pt>
                      <c:pt idx="27" formatCode="0.00%">
                        <c:v>-5.7038010000860081E-3</c:v>
                      </c:pt>
                      <c:pt idx="28" formatCode="0.00%">
                        <c:v>-9.2721348327637135E-3</c:v>
                      </c:pt>
                      <c:pt idx="29" formatCode="0.00%">
                        <c:v>-1.3624524813218372E-2</c:v>
                      </c:pt>
                      <c:pt idx="30" formatCode="0.00%">
                        <c:v>-2.4034058547359464E-2</c:v>
                      </c:pt>
                      <c:pt idx="31" formatCode="0.00%">
                        <c:v>4.8407052559742685E-3</c:v>
                      </c:pt>
                      <c:pt idx="32" formatCode="0.00%">
                        <c:v>-4.0698122080630797E-3</c:v>
                      </c:pt>
                      <c:pt idx="33" formatCode="0.00%">
                        <c:v>-1.7517679382845156E-2</c:v>
                      </c:pt>
                      <c:pt idx="34" formatCode="0.00%">
                        <c:v>5.9185116615146629E-3</c:v>
                      </c:pt>
                      <c:pt idx="35" formatCode="0.00%">
                        <c:v>4.288541800202824E-2</c:v>
                      </c:pt>
                      <c:pt idx="36" formatCode="0.00%">
                        <c:v>9.5610305606034594E-3</c:v>
                      </c:pt>
                      <c:pt idx="37" formatCode="0.00%">
                        <c:v>5.9294824959058639E-3</c:v>
                      </c:pt>
                      <c:pt idx="38" formatCode="0.00%">
                        <c:v>1.4537270144873621E-2</c:v>
                      </c:pt>
                      <c:pt idx="39" formatCode="0.00%">
                        <c:v>3.6930799589315892E-3</c:v>
                      </c:pt>
                      <c:pt idx="40" formatCode="0.00%">
                        <c:v>8.3091937836444786E-3</c:v>
                      </c:pt>
                      <c:pt idx="41" formatCode="0.00%">
                        <c:v>1.5590105418184156E-2</c:v>
                      </c:pt>
                      <c:pt idx="42" formatCode="0.00%">
                        <c:v>1.830264598823074E-2</c:v>
                      </c:pt>
                      <c:pt idx="43" formatCode="0.00%">
                        <c:v>5.856069608855388E-4</c:v>
                      </c:pt>
                      <c:pt idx="44" formatCode="0.00%">
                        <c:v>6.6328214744264648E-3</c:v>
                      </c:pt>
                      <c:pt idx="45" formatCode="0.00%">
                        <c:v>1.7493974347208122E-2</c:v>
                      </c:pt>
                      <c:pt idx="46" formatCode="0.00%">
                        <c:v>5.7329700440453052E-3</c:v>
                      </c:pt>
                      <c:pt idx="47" formatCode="0.00%">
                        <c:v>-8.4266292807832772E-4</c:v>
                      </c:pt>
                      <c:pt idx="48" formatCode="0.00%">
                        <c:v>8.1403661841065143E-3</c:v>
                      </c:pt>
                      <c:pt idx="49" formatCode="0.00%">
                        <c:v>5.449497403258995E-3</c:v>
                      </c:pt>
                      <c:pt idx="50" formatCode="0.00%">
                        <c:v>2.0672718602289246E-2</c:v>
                      </c:pt>
                      <c:pt idx="51" formatCode="0.00%">
                        <c:v>7.2278859691303748E-3</c:v>
                      </c:pt>
                      <c:pt idx="52" formatCode="0.00%">
                        <c:v>1.3390753876560343E-2</c:v>
                      </c:pt>
                      <c:pt idx="53" formatCode="0.00%">
                        <c:v>1.9498398920050005E-2</c:v>
                      </c:pt>
                      <c:pt idx="54" formatCode="0.00%">
                        <c:v>1.635246098032701E-2</c:v>
                      </c:pt>
                      <c:pt idx="55" formatCode="0.00%">
                        <c:v>1.4038328843954966E-2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4B12-4325-ACE9-CF92A3B470A0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12'!$A$24</c15:sqref>
                        </c15:formulaRef>
                      </c:ext>
                    </c:extLst>
                    <c:strCache>
                      <c:ptCount val="1"/>
                      <c:pt idx="0">
                        <c:v>Gatlinburg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</a:schemeClr>
                    </a:solidFill>
                    <a:ln w="9525">
                      <a:solidFill>
                        <a:schemeClr val="accent4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12'!$B$24:$CC$24</c15:sqref>
                        </c15:fullRef>
                        <c15:formulaRef>
                          <c15:sqref>'Rolling 12'!$Z$24:$CC$24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9.2394915187496637E-2</c:v>
                      </c:pt>
                      <c:pt idx="1" formatCode="0.00%">
                        <c:v>9.2450239673887505E-2</c:v>
                      </c:pt>
                      <c:pt idx="2" formatCode="0.00%">
                        <c:v>0.10034635183295909</c:v>
                      </c:pt>
                      <c:pt idx="3" formatCode="0.00%">
                        <c:v>9.7765243252776898E-2</c:v>
                      </c:pt>
                      <c:pt idx="4" formatCode="0.00%">
                        <c:v>0.11075696561064353</c:v>
                      </c:pt>
                      <c:pt idx="5" formatCode="0.00%">
                        <c:v>0.10935522364247788</c:v>
                      </c:pt>
                      <c:pt idx="6" formatCode="0.00%">
                        <c:v>0.10518819012900997</c:v>
                      </c:pt>
                      <c:pt idx="7" formatCode="0.00%">
                        <c:v>8.8378033007299323E-2</c:v>
                      </c:pt>
                      <c:pt idx="8" formatCode="0.00%">
                        <c:v>8.9528958912868717E-2</c:v>
                      </c:pt>
                      <c:pt idx="9" formatCode="0.00%">
                        <c:v>8.3721528269583331E-2</c:v>
                      </c:pt>
                      <c:pt idx="10" formatCode="0.00%">
                        <c:v>9.2141631945396235E-2</c:v>
                      </c:pt>
                      <c:pt idx="11" formatCode="0.00%">
                        <c:v>9.8944175436956452E-2</c:v>
                      </c:pt>
                      <c:pt idx="12" formatCode="0.00%">
                        <c:v>9.3762099926741879E-2</c:v>
                      </c:pt>
                      <c:pt idx="13" formatCode="0.00%">
                        <c:v>0.10539480831552595</c:v>
                      </c:pt>
                      <c:pt idx="14" formatCode="0.00%">
                        <c:v>0.11083289244085674</c:v>
                      </c:pt>
                      <c:pt idx="15" formatCode="0.00%">
                        <c:v>0.1083883171618738</c:v>
                      </c:pt>
                      <c:pt idx="16" formatCode="0.00%">
                        <c:v>9.3009250175754163E-2</c:v>
                      </c:pt>
                      <c:pt idx="17" formatCode="0.00%">
                        <c:v>9.6209499721431377E-2</c:v>
                      </c:pt>
                      <c:pt idx="18" formatCode="0.00%">
                        <c:v>9.5292287228194314E-2</c:v>
                      </c:pt>
                      <c:pt idx="19" formatCode="0.00%">
                        <c:v>9.499547746853032E-2</c:v>
                      </c:pt>
                      <c:pt idx="20" formatCode="0.00%">
                        <c:v>9.4128867104471839E-2</c:v>
                      </c:pt>
                      <c:pt idx="21" formatCode="0.00%">
                        <c:v>9.2834224192850159E-2</c:v>
                      </c:pt>
                      <c:pt idx="22" formatCode="0.00%">
                        <c:v>8.22289000613807E-2</c:v>
                      </c:pt>
                      <c:pt idx="23" formatCode="0.00%">
                        <c:v>3.88320360043913E-2</c:v>
                      </c:pt>
                      <c:pt idx="24" formatCode="0.00%">
                        <c:v>2.1255517291295229E-2</c:v>
                      </c:pt>
                      <c:pt idx="25" formatCode="0.00%">
                        <c:v>-4.8081261766514827E-3</c:v>
                      </c:pt>
                      <c:pt idx="26" formatCode="0.00%">
                        <c:v>-3.1569784053467734E-2</c:v>
                      </c:pt>
                      <c:pt idx="27" formatCode="0.00%">
                        <c:v>-4.2611750940113415E-2</c:v>
                      </c:pt>
                      <c:pt idx="28" formatCode="0.00%">
                        <c:v>-5.2592513666245795E-2</c:v>
                      </c:pt>
                      <c:pt idx="29" formatCode="0.00%">
                        <c:v>-7.2362494337644551E-2</c:v>
                      </c:pt>
                      <c:pt idx="30" formatCode="0.00%">
                        <c:v>-0.10304685904731707</c:v>
                      </c:pt>
                      <c:pt idx="31" formatCode="0.00%">
                        <c:v>-9.786215499097066E-2</c:v>
                      </c:pt>
                      <c:pt idx="32" formatCode="0.00%">
                        <c:v>-0.10810227083146429</c:v>
                      </c:pt>
                      <c:pt idx="33" formatCode="0.00%">
                        <c:v>-0.13195231963762444</c:v>
                      </c:pt>
                      <c:pt idx="34" formatCode="0.00%">
                        <c:v>-0.12773264118789004</c:v>
                      </c:pt>
                      <c:pt idx="35" formatCode="0.00%">
                        <c:v>-6.3527795592240935E-2</c:v>
                      </c:pt>
                      <c:pt idx="36" formatCode="0.00%">
                        <c:v>-4.1388511157529284E-2</c:v>
                      </c:pt>
                      <c:pt idx="37" formatCode="0.00%">
                        <c:v>-2.2357086009490663E-2</c:v>
                      </c:pt>
                      <c:pt idx="38" formatCode="0.00%">
                        <c:v>7.7793662649732111E-3</c:v>
                      </c:pt>
                      <c:pt idx="39" formatCode="0.00%">
                        <c:v>1.7303673757319331E-2</c:v>
                      </c:pt>
                      <c:pt idx="40" formatCode="0.00%">
                        <c:v>3.535661323731229E-2</c:v>
                      </c:pt>
                      <c:pt idx="41" formatCode="0.00%">
                        <c:v>6.6021974830611826E-2</c:v>
                      </c:pt>
                      <c:pt idx="42" formatCode="0.00%">
                        <c:v>0.11226524568663693</c:v>
                      </c:pt>
                      <c:pt idx="43" formatCode="0.00%">
                        <c:v>0.10755524744925261</c:v>
                      </c:pt>
                      <c:pt idx="44" formatCode="0.00%">
                        <c:v>0.11945744525575672</c:v>
                      </c:pt>
                      <c:pt idx="45" formatCode="0.00%">
                        <c:v>0.15935033250303515</c:v>
                      </c:pt>
                      <c:pt idx="46" formatCode="0.00%">
                        <c:v>0.1591364903941441</c:v>
                      </c:pt>
                      <c:pt idx="47" formatCode="0.00%">
                        <c:v>0.11053401366366954</c:v>
                      </c:pt>
                      <c:pt idx="48" formatCode="0.00%">
                        <c:v>0.10897125909575196</c:v>
                      </c:pt>
                      <c:pt idx="49" formatCode="0.00%">
                        <c:v>0.10844210702117604</c:v>
                      </c:pt>
                      <c:pt idx="50" formatCode="0.00%">
                        <c:v>0.11514544815588514</c:v>
                      </c:pt>
                      <c:pt idx="51" formatCode="0.00%">
                        <c:v>0.1190727670854413</c:v>
                      </c:pt>
                      <c:pt idx="52" formatCode="0.00%">
                        <c:v>0.12471254062846673</c:v>
                      </c:pt>
                      <c:pt idx="53" formatCode="0.00%">
                        <c:v>0.12904076979351484</c:v>
                      </c:pt>
                      <c:pt idx="54" formatCode="0.00%">
                        <c:v>0.1268785065496375</c:v>
                      </c:pt>
                      <c:pt idx="55" formatCode="0.00%">
                        <c:v>0.14202921733256155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4B12-4325-ACE9-CF92A3B470A0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</a:schemeClr>
                    </a:solidFill>
                    <a:ln w="9525">
                      <a:solidFill>
                        <a:schemeClr val="accent6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12'!$B$26:$CC$26</c15:sqref>
                        </c15:fullRef>
                        <c15:formulaRef>
                          <c15:sqref>'Rolling 12'!$Z$26:$CC$26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4B12-4325-ACE9-CF92A3B470A0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12'!$A$27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12'!$B$27:$CC$27</c15:sqref>
                        </c15:fullRef>
                        <c15:formulaRef>
                          <c15:sqref>'Rolling 12'!$Z$27:$CC$27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23541672.727272723</c:v>
                      </c:pt>
                      <c:pt idx="1">
                        <c:v>23558727.272727273</c:v>
                      </c:pt>
                      <c:pt idx="2">
                        <c:v>26815127.27272727</c:v>
                      </c:pt>
                      <c:pt idx="3">
                        <c:v>30226436.363636363</c:v>
                      </c:pt>
                      <c:pt idx="4">
                        <c:v>32698109.09090909</c:v>
                      </c:pt>
                      <c:pt idx="5">
                        <c:v>42768072.727272734</c:v>
                      </c:pt>
                      <c:pt idx="6">
                        <c:v>37554363.636363633</c:v>
                      </c:pt>
                      <c:pt idx="7">
                        <c:v>30120363.636363637</c:v>
                      </c:pt>
                      <c:pt idx="8">
                        <c:v>34775963.63636364</c:v>
                      </c:pt>
                      <c:pt idx="9">
                        <c:v>33250327.272727273</c:v>
                      </c:pt>
                      <c:pt idx="10">
                        <c:v>30520545.454545453</c:v>
                      </c:pt>
                      <c:pt idx="11">
                        <c:v>37990904</c:v>
                      </c:pt>
                      <c:pt idx="12">
                        <c:v>24181563.636363637</c:v>
                      </c:pt>
                      <c:pt idx="13">
                        <c:v>25926218.181818184</c:v>
                      </c:pt>
                      <c:pt idx="14">
                        <c:v>34648727.272727266</c:v>
                      </c:pt>
                      <c:pt idx="15">
                        <c:v>30799418.181818184</c:v>
                      </c:pt>
                      <c:pt idx="16">
                        <c:v>30342909.090909094</c:v>
                      </c:pt>
                      <c:pt idx="17">
                        <c:v>42177600</c:v>
                      </c:pt>
                      <c:pt idx="18">
                        <c:v>38951217.090909094</c:v>
                      </c:pt>
                      <c:pt idx="19">
                        <c:v>34239147.636363633</c:v>
                      </c:pt>
                      <c:pt idx="20">
                        <c:v>36392232.363636367</c:v>
                      </c:pt>
                      <c:pt idx="21">
                        <c:v>35559188.727272727</c:v>
                      </c:pt>
                      <c:pt idx="22">
                        <c:v>31874222.545454547</c:v>
                      </c:pt>
                      <c:pt idx="23">
                        <c:v>38684792.363636367</c:v>
                      </c:pt>
                      <c:pt idx="24">
                        <c:v>25550634.181818184</c:v>
                      </c:pt>
                      <c:pt idx="25">
                        <c:v>21455563.27</c:v>
                      </c:pt>
                      <c:pt idx="26">
                        <c:v>32176985.689999998</c:v>
                      </c:pt>
                      <c:pt idx="27">
                        <c:v>31122601.93</c:v>
                      </c:pt>
                      <c:pt idx="28">
                        <c:v>33993814.359999999</c:v>
                      </c:pt>
                      <c:pt idx="29">
                        <c:v>40883555.310000002</c:v>
                      </c:pt>
                      <c:pt idx="30">
                        <c:v>42631054.539999999</c:v>
                      </c:pt>
                      <c:pt idx="31">
                        <c:v>41549636.960000001</c:v>
                      </c:pt>
                      <c:pt idx="32">
                        <c:v>42449695.469999999</c:v>
                      </c:pt>
                      <c:pt idx="33">
                        <c:v>36812189.129999995</c:v>
                      </c:pt>
                      <c:pt idx="34">
                        <c:v>34600825</c:v>
                      </c:pt>
                      <c:pt idx="35">
                        <c:v>42689633.539999999</c:v>
                      </c:pt>
                      <c:pt idx="36">
                        <c:v>29241831.960000001</c:v>
                      </c:pt>
                      <c:pt idx="37">
                        <c:v>28933344.27</c:v>
                      </c:pt>
                      <c:pt idx="38">
                        <c:v>39539929.740000002</c:v>
                      </c:pt>
                      <c:pt idx="39">
                        <c:v>37897390.689999998</c:v>
                      </c:pt>
                      <c:pt idx="40">
                        <c:v>38208950.659999996</c:v>
                      </c:pt>
                      <c:pt idx="41">
                        <c:v>49070126.299999997</c:v>
                      </c:pt>
                      <c:pt idx="42">
                        <c:v>48924990.510000005</c:v>
                      </c:pt>
                      <c:pt idx="43">
                        <c:v>42779472.509999998</c:v>
                      </c:pt>
                      <c:pt idx="44">
                        <c:v>44200242.32</c:v>
                      </c:pt>
                      <c:pt idx="45">
                        <c:v>43989534.909999996</c:v>
                      </c:pt>
                      <c:pt idx="46">
                        <c:v>43815801.019999996</c:v>
                      </c:pt>
                      <c:pt idx="47">
                        <c:v>46030390.120000005</c:v>
                      </c:pt>
                      <c:pt idx="48">
                        <c:v>33715743.050000004</c:v>
                      </c:pt>
                      <c:pt idx="49">
                        <c:v>33668154.759999998</c:v>
                      </c:pt>
                      <c:pt idx="50">
                        <c:v>43505028.089999996</c:v>
                      </c:pt>
                      <c:pt idx="51">
                        <c:v>42076799</c:v>
                      </c:pt>
                      <c:pt idx="52">
                        <c:v>43891573.050000004</c:v>
                      </c:pt>
                      <c:pt idx="53">
                        <c:v>54145873.719999999</c:v>
                      </c:pt>
                      <c:pt idx="54">
                        <c:v>57579055.120000005</c:v>
                      </c:pt>
                      <c:pt idx="55">
                        <c:v>49169793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4B12-4325-ACE9-CF92A3B470A0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12'!$A$28</c15:sqref>
                        </c15:formulaRef>
                      </c:ext>
                    </c:extLst>
                    <c:strCache>
                      <c:ptCount val="1"/>
                      <c:pt idx="0">
                        <c:v>Other Rolling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12'!$B$28:$CC$28</c15:sqref>
                        </c15:fullRef>
                        <c15:formulaRef>
                          <c15:sqref>'Rolling 12'!$Z$28:$CC$28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359766036.36363637</c:v>
                      </c:pt>
                      <c:pt idx="1" formatCode="_(* #,##0_);_(* \(#,##0\);_(* &quot;-&quot;??_);_(@_)">
                        <c:v>363756836.36363637</c:v>
                      </c:pt>
                      <c:pt idx="2" formatCode="_(* #,##0_);_(* \(#,##0\);_(* &quot;-&quot;??_);_(@_)">
                        <c:v>370818836.36363637</c:v>
                      </c:pt>
                      <c:pt idx="3" formatCode="_(* #,##0_);_(* \(#,##0\);_(* &quot;-&quot;??_);_(@_)">
                        <c:v>371067309.09090906</c:v>
                      </c:pt>
                      <c:pt idx="4" formatCode="_(* #,##0_);_(* \(#,##0\);_(* &quot;-&quot;??_);_(@_)">
                        <c:v>373787454.5454545</c:v>
                      </c:pt>
                      <c:pt idx="5" formatCode="_(* #,##0_);_(* \(#,##0\);_(* &quot;-&quot;??_);_(@_)">
                        <c:v>369580800</c:v>
                      </c:pt>
                      <c:pt idx="6" formatCode="_(* #,##0_);_(* \(#,##0\);_(* &quot;-&quot;??_);_(@_)">
                        <c:v>368726400</c:v>
                      </c:pt>
                      <c:pt idx="7" formatCode="_(* #,##0_);_(* \(#,##0\);_(* &quot;-&quot;??_);_(@_)">
                        <c:v>375048581.81818181</c:v>
                      </c:pt>
                      <c:pt idx="8" formatCode="_(* #,##0_);_(* \(#,##0\);_(* &quot;-&quot;??_);_(@_)">
                        <c:v>379729418.18181819</c:v>
                      </c:pt>
                      <c:pt idx="9" formatCode="_(* #,##0_);_(* \(#,##0\);_(* &quot;-&quot;??_);_(@_)">
                        <c:v>382191454.5454545</c:v>
                      </c:pt>
                      <c:pt idx="10" formatCode="_(* #,##0_);_(* \(#,##0\);_(* &quot;-&quot;??_);_(@_)">
                        <c:v>385689381.81818175</c:v>
                      </c:pt>
                      <c:pt idx="11" formatCode="_(* #,##0_);_(* \(#,##0\);_(* &quot;-&quot;??_);_(@_)">
                        <c:v>383820613.090909</c:v>
                      </c:pt>
                      <c:pt idx="12" formatCode="_(* #,##0_);_(* \(#,##0\);_(* &quot;-&quot;??_);_(@_)">
                        <c:v>384460503.99999994</c:v>
                      </c:pt>
                      <c:pt idx="13" formatCode="_(* #,##0_);_(* \(#,##0\);_(* &quot;-&quot;??_);_(@_)">
                        <c:v>386827994.90909094</c:v>
                      </c:pt>
                      <c:pt idx="14" formatCode="_(* #,##0_);_(* \(#,##0\);_(* &quot;-&quot;??_);_(@_)">
                        <c:v>394661594.90909088</c:v>
                      </c:pt>
                      <c:pt idx="15" formatCode="_(* #,##0_);_(* \(#,##0\);_(* &quot;-&quot;??_);_(@_)">
                        <c:v>395234576.72727275</c:v>
                      </c:pt>
                      <c:pt idx="16" formatCode="_(* #,##0_);_(* \(#,##0\);_(* &quot;-&quot;??_);_(@_)">
                        <c:v>392879376.72727275</c:v>
                      </c:pt>
                      <c:pt idx="17" formatCode="_(* #,##0_);_(* \(#,##0\);_(* &quot;-&quot;??_);_(@_)">
                        <c:v>392288904</c:v>
                      </c:pt>
                      <c:pt idx="18" formatCode="_(* #,##0_);_(* \(#,##0\);_(* &quot;-&quot;??_);_(@_)">
                        <c:v>393685757.4545455</c:v>
                      </c:pt>
                      <c:pt idx="19" formatCode="_(* #,##0_);_(* \(#,##0\);_(* &quot;-&quot;??_);_(@_)">
                        <c:v>397804541.4545455</c:v>
                      </c:pt>
                      <c:pt idx="20" formatCode="_(* #,##0_);_(* \(#,##0\);_(* &quot;-&quot;??_);_(@_)">
                        <c:v>399420810.18181825</c:v>
                      </c:pt>
                      <c:pt idx="21" formatCode="_(* #,##0_);_(* \(#,##0\);_(* &quot;-&quot;??_);_(@_)">
                        <c:v>401729671.63636369</c:v>
                      </c:pt>
                      <c:pt idx="22" formatCode="_(* #,##0_);_(* \(#,##0\);_(* &quot;-&quot;??_);_(@_)">
                        <c:v>403083348.72727281</c:v>
                      </c:pt>
                      <c:pt idx="23" formatCode="_(* #,##0_);_(* \(#,##0\);_(* &quot;-&quot;??_);_(@_)">
                        <c:v>403777237.09090912</c:v>
                      </c:pt>
                      <c:pt idx="24" formatCode="_(* #,##0_);_(* \(#,##0\);_(* &quot;-&quot;??_);_(@_)">
                        <c:v>405146307.63636369</c:v>
                      </c:pt>
                      <c:pt idx="25" formatCode="_(* #,##0_);_(* \(#,##0\);_(* &quot;-&quot;??_);_(@_)">
                        <c:v>400675652.72454548</c:v>
                      </c:pt>
                      <c:pt idx="26" formatCode="_(* #,##0_);_(* \(#,##0\);_(* &quot;-&quot;??_);_(@_)">
                        <c:v>398203911.14181817</c:v>
                      </c:pt>
                      <c:pt idx="27" formatCode="_(* #,##0_);_(* \(#,##0\);_(* &quot;-&quot;??_);_(@_)">
                        <c:v>398527094.88999999</c:v>
                      </c:pt>
                      <c:pt idx="28" formatCode="_(* #,##0_);_(* \(#,##0\);_(* &quot;-&quot;??_);_(@_)">
                        <c:v>402178000.15909094</c:v>
                      </c:pt>
                      <c:pt idx="29" formatCode="_(* #,##0_);_(* \(#,##0\);_(* &quot;-&quot;??_);_(@_)">
                        <c:v>400883955.46909094</c:v>
                      </c:pt>
                      <c:pt idx="30" formatCode="_(* #,##0_);_(* \(#,##0\);_(* &quot;-&quot;??_);_(@_)">
                        <c:v>404563792.91818184</c:v>
                      </c:pt>
                      <c:pt idx="31" formatCode="_(* #,##0_);_(* \(#,##0\);_(* &quot;-&quot;??_);_(@_)">
                        <c:v>411874282.24181819</c:v>
                      </c:pt>
                      <c:pt idx="32" formatCode="_(* #,##0_);_(* \(#,##0\);_(* &quot;-&quot;??_);_(@_)">
                        <c:v>417931745.34818184</c:v>
                      </c:pt>
                      <c:pt idx="33" formatCode="_(* #,##0_);_(* \(#,##0\);_(* &quot;-&quot;??_);_(@_)">
                        <c:v>419184745.75090909</c:v>
                      </c:pt>
                      <c:pt idx="34" formatCode="_(* #,##0_);_(* \(#,##0\);_(* &quot;-&quot;??_);_(@_)">
                        <c:v>421911348.20545459</c:v>
                      </c:pt>
                      <c:pt idx="35" formatCode="_(* #,##0_);_(* \(#,##0\);_(* &quot;-&quot;??_);_(@_)">
                        <c:v>425916189.38181823</c:v>
                      </c:pt>
                      <c:pt idx="36" formatCode="_(* #,##0_);_(* \(#,##0\);_(* &quot;-&quot;??_);_(@_)">
                        <c:v>429607387.15999997</c:v>
                      </c:pt>
                      <c:pt idx="37" formatCode="_(* #,##0_);_(* \(#,##0\);_(* &quot;-&quot;??_);_(@_)">
                        <c:v>437085168.15999997</c:v>
                      </c:pt>
                      <c:pt idx="38" formatCode="_(* #,##0_);_(* \(#,##0\);_(* &quot;-&quot;??_);_(@_)">
                        <c:v>444448112.20999998</c:v>
                      </c:pt>
                      <c:pt idx="39" formatCode="_(* #,##0_);_(* \(#,##0\);_(* &quot;-&quot;??_);_(@_)">
                        <c:v>451222900.96999997</c:v>
                      </c:pt>
                      <c:pt idx="40" formatCode="_(* #,##0_);_(* \(#,##0\);_(* &quot;-&quot;??_);_(@_)">
                        <c:v>455438037.26999998</c:v>
                      </c:pt>
                      <c:pt idx="41" formatCode="_(* #,##0_);_(* \(#,##0\);_(* &quot;-&quot;??_);_(@_)">
                        <c:v>463624608.25999993</c:v>
                      </c:pt>
                      <c:pt idx="42" formatCode="_(* #,##0_);_(* \(#,##0\);_(* &quot;-&quot;??_);_(@_)">
                        <c:v>469918544.22999996</c:v>
                      </c:pt>
                      <c:pt idx="43" formatCode="_(* #,##0_);_(* \(#,##0\);_(* &quot;-&quot;??_);_(@_)">
                        <c:v>471148379.78000003</c:v>
                      </c:pt>
                      <c:pt idx="44" formatCode="_(* #,##0_);_(* \(#,##0\);_(* &quot;-&quot;??_);_(@_)">
                        <c:v>472898926.63</c:v>
                      </c:pt>
                      <c:pt idx="45" formatCode="_(* #,##0_);_(* \(#,##0\);_(* &quot;-&quot;??_);_(@_)">
                        <c:v>480076272.40999997</c:v>
                      </c:pt>
                      <c:pt idx="46" formatCode="_(* #,##0_);_(* \(#,##0\);_(* &quot;-&quot;??_);_(@_)">
                        <c:v>489291248.42999995</c:v>
                      </c:pt>
                      <c:pt idx="47" formatCode="_(* #,##0_);_(* \(#,##0\);_(* &quot;-&quot;??_);_(@_)">
                        <c:v>492632005.00999999</c:v>
                      </c:pt>
                      <c:pt idx="48" formatCode="_(* #,##0_);_(* \(#,##0\);_(* &quot;-&quot;??_);_(@_)">
                        <c:v>497105916.09999996</c:v>
                      </c:pt>
                      <c:pt idx="49" formatCode="_(* #,##0_);_(* \(#,##0\);_(* &quot;-&quot;??_);_(@_)">
                        <c:v>501840726.58999997</c:v>
                      </c:pt>
                      <c:pt idx="50" formatCode="_(* #,##0_);_(* \(#,##0\);_(* &quot;-&quot;??_);_(@_)">
                        <c:v>505805824.93999994</c:v>
                      </c:pt>
                      <c:pt idx="51" formatCode="_(* #,##0_);_(* \(#,##0\);_(* &quot;-&quot;??_);_(@_)">
                        <c:v>509985233.24999994</c:v>
                      </c:pt>
                      <c:pt idx="52" formatCode="_(* #,##0_);_(* \(#,##0\);_(* &quot;-&quot;??_);_(@_)">
                        <c:v>515667855.63999999</c:v>
                      </c:pt>
                      <c:pt idx="53" formatCode="_(* #,##0_);_(* \(#,##0\);_(* &quot;-&quot;??_);_(@_)">
                        <c:v>520743603.05999994</c:v>
                      </c:pt>
                      <c:pt idx="54" formatCode="_(* #,##0_);_(* \(#,##0\);_(* &quot;-&quot;??_);_(@_)">
                        <c:v>529397667.66999996</c:v>
                      </c:pt>
                      <c:pt idx="55" formatCode="_(* #,##0_);_(* \(#,##0\);_(* &quot;-&quot;??_);_(@_)">
                        <c:v>535787988.15999997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4B12-4325-ACE9-CF92A3B470A0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12'!$A$29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12'!$B$29:$CC$29</c15:sqref>
                        </c15:fullRef>
                        <c15:formulaRef>
                          <c15:sqref>'Rolling 12'!$Z$29:$CC$29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1.2389990877448387E-2</c:v>
                      </c:pt>
                      <c:pt idx="1" formatCode="0.00%">
                        <c:v>1.1092764732150167E-2</c:v>
                      </c:pt>
                      <c:pt idx="2" formatCode="0.00%">
                        <c:v>1.9414068119232099E-2</c:v>
                      </c:pt>
                      <c:pt idx="3" formatCode="0.00%">
                        <c:v>6.7006500993662939E-4</c:v>
                      </c:pt>
                      <c:pt idx="4" formatCode="0.00%">
                        <c:v>7.3305984868611007E-3</c:v>
                      </c:pt>
                      <c:pt idx="5" formatCode="0.00%">
                        <c:v>-1.1254135189127785E-2</c:v>
                      </c:pt>
                      <c:pt idx="6" formatCode="0.00%">
                        <c:v>-2.3118084056314614E-3</c:v>
                      </c:pt>
                      <c:pt idx="7" formatCode="0.00%">
                        <c:v>1.7145997189736924E-2</c:v>
                      </c:pt>
                      <c:pt idx="8" formatCode="0.00%">
                        <c:v>1.2480613420651666E-2</c:v>
                      </c:pt>
                      <c:pt idx="9" formatCode="0.00%">
                        <c:v>6.4836598002461525E-3</c:v>
                      </c:pt>
                      <c:pt idx="10" formatCode="0.00%">
                        <c:v>9.1522906415774877E-3</c:v>
                      </c:pt>
                      <c:pt idx="11" formatCode="0.00%">
                        <c:v>-4.8452687975571677E-3</c:v>
                      </c:pt>
                      <c:pt idx="12" formatCode="0.00%">
                        <c:v>1.6671613958872402E-3</c:v>
                      </c:pt>
                      <c:pt idx="13" formatCode="0.00%">
                        <c:v>6.157956108518747E-3</c:v>
                      </c:pt>
                      <c:pt idx="14" formatCode="0.00%">
                        <c:v>2.0250861114229666E-2</c:v>
                      </c:pt>
                      <c:pt idx="15" formatCode="0.00%">
                        <c:v>1.4518306964067711E-3</c:v>
                      </c:pt>
                      <c:pt idx="16" formatCode="0.00%">
                        <c:v>-5.9589928075173939E-3</c:v>
                      </c:pt>
                      <c:pt idx="17" formatCode="0.00%">
                        <c:v>-1.5029364284566168E-3</c:v>
                      </c:pt>
                      <c:pt idx="18" formatCode="0.00%">
                        <c:v>3.560777376832198E-3</c:v>
                      </c:pt>
                      <c:pt idx="19" formatCode="0.00%">
                        <c:v>1.046211076222525E-2</c:v>
                      </c:pt>
                      <c:pt idx="20" formatCode="0.00%">
                        <c:v>4.062972034866599E-3</c:v>
                      </c:pt>
                      <c:pt idx="21" formatCode="0.00%">
                        <c:v>5.7805236875225242E-3</c:v>
                      </c:pt>
                      <c:pt idx="22" formatCode="0.00%">
                        <c:v>3.3696218788002302E-3</c:v>
                      </c:pt>
                      <c:pt idx="23" formatCode="0.00%">
                        <c:v>1.7214513222321209E-3</c:v>
                      </c:pt>
                      <c:pt idx="24" formatCode="0.00%">
                        <c:v>3.3906580651209915E-3</c:v>
                      </c:pt>
                      <c:pt idx="25" formatCode="0.00%">
                        <c:v>-1.1034667791742069E-2</c:v>
                      </c:pt>
                      <c:pt idx="26" formatCode="0.00%">
                        <c:v>-6.168933814470064E-3</c:v>
                      </c:pt>
                      <c:pt idx="27" formatCode="0.00%">
                        <c:v>8.1160365114224043E-4</c:v>
                      </c:pt>
                      <c:pt idx="28" formatCode="0.00%">
                        <c:v>9.1609963686375209E-3</c:v>
                      </c:pt>
                      <c:pt idx="29" formatCode="0.00%">
                        <c:v>-3.2175919356307605E-3</c:v>
                      </c:pt>
                      <c:pt idx="30" formatCode="0.00%">
                        <c:v>9.1793083731299945E-3</c:v>
                      </c:pt>
                      <c:pt idx="31" formatCode="0.00%">
                        <c:v>1.8070053355256167E-2</c:v>
                      </c:pt>
                      <c:pt idx="32" formatCode="0.00%">
                        <c:v>1.4707068072794158E-2</c:v>
                      </c:pt>
                      <c:pt idx="33" formatCode="0.00%">
                        <c:v>2.9980981743403172E-3</c:v>
                      </c:pt>
                      <c:pt idx="34" formatCode="0.00%">
                        <c:v>6.5045364417094477E-3</c:v>
                      </c:pt>
                      <c:pt idx="35" formatCode="0.00%">
                        <c:v>9.4921390320448166E-3</c:v>
                      </c:pt>
                      <c:pt idx="36" formatCode="0.00%">
                        <c:v>8.6664885491654995E-3</c:v>
                      </c:pt>
                      <c:pt idx="37" formatCode="0.00%">
                        <c:v>1.7406081048636689E-2</c:v>
                      </c:pt>
                      <c:pt idx="38" formatCode="0.00%">
                        <c:v>1.6845559141244353E-2</c:v>
                      </c:pt>
                      <c:pt idx="39" formatCode="0.00%">
                        <c:v>1.5243148916332733E-2</c:v>
                      </c:pt>
                      <c:pt idx="40" formatCode="0.00%">
                        <c:v>9.3415832639227227E-3</c:v>
                      </c:pt>
                      <c:pt idx="41" formatCode="0.00%">
                        <c:v>1.7975158682555663E-2</c:v>
                      </c:pt>
                      <c:pt idx="42" formatCode="0.00%">
                        <c:v>1.357550021691342E-2</c:v>
                      </c:pt>
                      <c:pt idx="43" formatCode="0.00%">
                        <c:v>2.6171249572950091E-3</c:v>
                      </c:pt>
                      <c:pt idx="44" formatCode="0.00%">
                        <c:v>3.7154894829891419E-3</c:v>
                      </c:pt>
                      <c:pt idx="45" formatCode="0.00%">
                        <c:v>1.5177335738838726E-2</c:v>
                      </c:pt>
                      <c:pt idx="46" formatCode="0.00%">
                        <c:v>1.9194816635574329E-2</c:v>
                      </c:pt>
                      <c:pt idx="47" formatCode="0.00%">
                        <c:v>6.8277464408358114E-3</c:v>
                      </c:pt>
                      <c:pt idx="48" formatCode="0.00%">
                        <c:v>9.0816492726840947E-3</c:v>
                      </c:pt>
                      <c:pt idx="49" formatCode="0.00%">
                        <c:v>9.5247518419143799E-3</c:v>
                      </c:pt>
                      <c:pt idx="50" formatCode="0.00%">
                        <c:v>7.901109136643306E-3</c:v>
                      </c:pt>
                      <c:pt idx="51" formatCode="0.00%">
                        <c:v>8.2628710543137286E-3</c:v>
                      </c:pt>
                      <c:pt idx="52" formatCode="0.00%">
                        <c:v>1.1142719474025174E-2</c:v>
                      </c:pt>
                      <c:pt idx="53" formatCode="0.00%">
                        <c:v>9.8430556888220253E-3</c:v>
                      </c:pt>
                      <c:pt idx="54" formatCode="0.00%">
                        <c:v>1.661866715048806E-2</c:v>
                      </c:pt>
                      <c:pt idx="55" formatCode="0.00%">
                        <c:v>1.207092679143312E-2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4B12-4325-ACE9-CF92A3B470A0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12'!$A$30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12'!$B$30:$CC$30</c15:sqref>
                        </c15:fullRef>
                        <c15:formulaRef>
                          <c15:sqref>'Rolling 12'!$Z$30:$CC$30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3.1381368373899966E-2</c:v>
                      </c:pt>
                      <c:pt idx="1" formatCode="0.00%">
                        <c:v>4.9056623164811554E-2</c:v>
                      </c:pt>
                      <c:pt idx="2" formatCode="0.00%">
                        <c:v>0.10285083870049544</c:v>
                      </c:pt>
                      <c:pt idx="3" formatCode="0.00%">
                        <c:v>9.3749336795253338E-2</c:v>
                      </c:pt>
                      <c:pt idx="4" formatCode="0.00%">
                        <c:v>9.7008144567677035E-2</c:v>
                      </c:pt>
                      <c:pt idx="5" formatCode="0.00%">
                        <c:v>5.8927964152113363E-2</c:v>
                      </c:pt>
                      <c:pt idx="6" formatCode="0.00%">
                        <c:v>5.3806072826486168E-2</c:v>
                      </c:pt>
                      <c:pt idx="7" formatCode="0.00%">
                        <c:v>8.8576655474997559E-2</c:v>
                      </c:pt>
                      <c:pt idx="8" formatCode="0.00%">
                        <c:v>0.11745250305271246</c:v>
                      </c:pt>
                      <c:pt idx="9" formatCode="0.00%">
                        <c:v>0.11420599082112473</c:v>
                      </c:pt>
                      <c:pt idx="10" formatCode="0.00%">
                        <c:v>0.11024592570633794</c:v>
                      </c:pt>
                      <c:pt idx="11" formatCode="0.00%">
                        <c:v>8.0080129056222499E-2</c:v>
                      </c:pt>
                      <c:pt idx="12" formatCode="0.00%">
                        <c:v>6.8640352730248932E-2</c:v>
                      </c:pt>
                      <c:pt idx="13" formatCode="0.00%">
                        <c:v>6.3424673405700738E-2</c:v>
                      </c:pt>
                      <c:pt idx="14" formatCode="0.00%">
                        <c:v>6.4297592806406303E-2</c:v>
                      </c:pt>
                      <c:pt idx="15" formatCode="0.00%">
                        <c:v>6.5129067002889396E-2</c:v>
                      </c:pt>
                      <c:pt idx="16" formatCode="0.00%">
                        <c:v>5.1076947472822605E-2</c:v>
                      </c:pt>
                      <c:pt idx="17" formatCode="0.00%">
                        <c:v>6.1442867161930488E-2</c:v>
                      </c:pt>
                      <c:pt idx="18" formatCode="0.00%">
                        <c:v>6.7690725303491961E-2</c:v>
                      </c:pt>
                      <c:pt idx="19" formatCode="0.00%">
                        <c:v>6.0674698531177088E-2</c:v>
                      </c:pt>
                      <c:pt idx="20" formatCode="0.00%">
                        <c:v>5.1856377349651712E-2</c:v>
                      </c:pt>
                      <c:pt idx="21" formatCode="0.00%">
                        <c:v>5.1121543557655545E-2</c:v>
                      </c:pt>
                      <c:pt idx="22" formatCode="0.00%">
                        <c:v>4.5098381570926327E-2</c:v>
                      </c:pt>
                      <c:pt idx="23" formatCode="0.00%">
                        <c:v>5.1994664484768922E-2</c:v>
                      </c:pt>
                      <c:pt idx="24" formatCode="0.00%">
                        <c:v>5.380475607024577E-2</c:v>
                      </c:pt>
                      <c:pt idx="25" formatCode="0.00%">
                        <c:v>3.579797221943283E-2</c:v>
                      </c:pt>
                      <c:pt idx="26" formatCode="0.00%">
                        <c:v>8.9755787703215736E-3</c:v>
                      </c:pt>
                      <c:pt idx="27" formatCode="0.00%">
                        <c:v>8.3305418012533921E-3</c:v>
                      </c:pt>
                      <c:pt idx="28" formatCode="0.00%">
                        <c:v>2.3667883789871374E-2</c:v>
                      </c:pt>
                      <c:pt idx="29" formatCode="0.00%">
                        <c:v>2.1910004033891661E-2</c:v>
                      </c:pt>
                      <c:pt idx="30" formatCode="0.00%">
                        <c:v>2.7631264930614879E-2</c:v>
                      </c:pt>
                      <c:pt idx="31" formatCode="0.00%">
                        <c:v>3.5368477031025421E-2</c:v>
                      </c:pt>
                      <c:pt idx="32" formatCode="0.00%">
                        <c:v>4.6344443490406347E-2</c:v>
                      </c:pt>
                      <c:pt idx="33" formatCode="0.00%">
                        <c:v>4.3449800567246448E-2</c:v>
                      </c:pt>
                      <c:pt idx="34" formatCode="0.00%">
                        <c:v>4.6709941101836114E-2</c:v>
                      </c:pt>
                      <c:pt idx="35" formatCode="0.00%">
                        <c:v>5.4829619545701626E-2</c:v>
                      </c:pt>
                      <c:pt idx="36" formatCode="0.00%">
                        <c:v>6.0375916212449247E-2</c:v>
                      </c:pt>
                      <c:pt idx="37" formatCode="0.00%">
                        <c:v>9.0870296679806298E-2</c:v>
                      </c:pt>
                      <c:pt idx="38" formatCode="0.00%">
                        <c:v>0.11613196097341241</c:v>
                      </c:pt>
                      <c:pt idx="39" formatCode="0.00%">
                        <c:v>0.13222640757849824</c:v>
                      </c:pt>
                      <c:pt idx="40" formatCode="0.00%">
                        <c:v>0.1324290167285152</c:v>
                      </c:pt>
                      <c:pt idx="41" formatCode="0.00%">
                        <c:v>0.15650577164529708</c:v>
                      </c:pt>
                      <c:pt idx="42" formatCode="0.00%">
                        <c:v>0.16154374774965424</c:v>
                      </c:pt>
                      <c:pt idx="43" formatCode="0.00%">
                        <c:v>0.1439130824472819</c:v>
                      </c:pt>
                      <c:pt idx="44" formatCode="0.00%">
                        <c:v>0.13152190972242275</c:v>
                      </c:pt>
                      <c:pt idx="45" formatCode="0.00%">
                        <c:v>0.14526179035931394</c:v>
                      </c:pt>
                      <c:pt idx="46" formatCode="0.00%">
                        <c:v>0.15970155937055749</c:v>
                      </c:pt>
                      <c:pt idx="47" formatCode="0.00%">
                        <c:v>0.1566407131060554</c:v>
                      </c:pt>
                      <c:pt idx="48" formatCode="0.00%">
                        <c:v>0.15711677908103874</c:v>
                      </c:pt>
                      <c:pt idx="49" formatCode="0.00%">
                        <c:v>0.14815318191326846</c:v>
                      </c:pt>
                      <c:pt idx="50" formatCode="0.00%">
                        <c:v>0.13805371435801866</c:v>
                      </c:pt>
                      <c:pt idx="51" formatCode="0.00%">
                        <c:v>0.13022905564783568</c:v>
                      </c:pt>
                      <c:pt idx="52" formatCode="0.00%">
                        <c:v>0.13224591149880968</c:v>
                      </c:pt>
                      <c:pt idx="53" formatCode="0.00%">
                        <c:v>0.12320095564894556</c:v>
                      </c:pt>
                      <c:pt idx="54" formatCode="0.00%">
                        <c:v>0.12657326289912949</c:v>
                      </c:pt>
                      <c:pt idx="55" formatCode="0.00%">
                        <c:v>0.13719586260740835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4B12-4325-ACE9-CF92A3B470A0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12'!$B$32:$CC$32</c15:sqref>
                        </c15:fullRef>
                        <c15:formulaRef>
                          <c15:sqref>'Rolling 12'!$Z$32:$CC$32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4B12-4325-ACE9-CF92A3B470A0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12'!$A$33</c15:sqref>
                        </c15:formulaRef>
                      </c:ext>
                    </c:extLst>
                    <c:strCache>
                      <c:ptCount val="1"/>
                      <c:pt idx="0">
                        <c:v>CPI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50000"/>
                      </a:schemeClr>
                    </a:solidFill>
                    <a:ln w="9525">
                      <a:solidFill>
                        <a:schemeClr val="accent1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12'!$B$33:$CC$33</c15:sqref>
                        </c15:fullRef>
                        <c15:formulaRef>
                          <c15:sqref>'Rolling 12'!$Z$33:$CC$33</c15:sqref>
                        </c15:formulaRef>
                      </c:ext>
                    </c:extLst>
                    <c:numCache>
                      <c:formatCode>#0.000</c:formatCode>
                      <c:ptCount val="56"/>
                      <c:pt idx="0">
                        <c:v>234.71799999999999</c:v>
                      </c:pt>
                      <c:pt idx="1">
                        <c:v>235.23599999999999</c:v>
                      </c:pt>
                      <c:pt idx="2">
                        <c:v>236.005</c:v>
                      </c:pt>
                      <c:pt idx="3">
                        <c:v>236.15600000000001</c:v>
                      </c:pt>
                      <c:pt idx="4">
                        <c:v>236.97399999999999</c:v>
                      </c:pt>
                      <c:pt idx="5">
                        <c:v>237.684</c:v>
                      </c:pt>
                      <c:pt idx="6">
                        <c:v>238.053</c:v>
                      </c:pt>
                      <c:pt idx="7">
                        <c:v>238.02799999999999</c:v>
                      </c:pt>
                      <c:pt idx="8">
                        <c:v>237.506</c:v>
                      </c:pt>
                      <c:pt idx="9">
                        <c:v>237.78100000000001</c:v>
                      </c:pt>
                      <c:pt idx="10">
                        <c:v>238.01599999999999</c:v>
                      </c:pt>
                      <c:pt idx="11">
                        <c:v>237.81700000000001</c:v>
                      </c:pt>
                      <c:pt idx="12">
                        <c:v>237.833</c:v>
                      </c:pt>
                      <c:pt idx="13">
                        <c:v>237.46899999999999</c:v>
                      </c:pt>
                      <c:pt idx="14">
                        <c:v>238.03800000000001</c:v>
                      </c:pt>
                      <c:pt idx="15">
                        <c:v>238.827</c:v>
                      </c:pt>
                      <c:pt idx="16">
                        <c:v>239.464</c:v>
                      </c:pt>
                      <c:pt idx="17">
                        <c:v>240.167</c:v>
                      </c:pt>
                      <c:pt idx="18">
                        <c:v>240.15</c:v>
                      </c:pt>
                      <c:pt idx="19">
                        <c:v>240.602</c:v>
                      </c:pt>
                      <c:pt idx="20">
                        <c:v>241.05099999999999</c:v>
                      </c:pt>
                      <c:pt idx="21">
                        <c:v>241.691</c:v>
                      </c:pt>
                      <c:pt idx="22">
                        <c:v>242.029</c:v>
                      </c:pt>
                      <c:pt idx="23">
                        <c:v>242.77199999999999</c:v>
                      </c:pt>
                      <c:pt idx="24">
                        <c:v>243.78</c:v>
                      </c:pt>
                      <c:pt idx="25">
                        <c:v>243.96100000000001</c:v>
                      </c:pt>
                      <c:pt idx="26">
                        <c:v>243.749</c:v>
                      </c:pt>
                      <c:pt idx="27">
                        <c:v>244.05099999999999</c:v>
                      </c:pt>
                      <c:pt idx="28">
                        <c:v>243.96199999999999</c:v>
                      </c:pt>
                      <c:pt idx="29">
                        <c:v>244.18199999999999</c:v>
                      </c:pt>
                      <c:pt idx="30">
                        <c:v>244.39</c:v>
                      </c:pt>
                      <c:pt idx="31">
                        <c:v>245.297</c:v>
                      </c:pt>
                      <c:pt idx="32">
                        <c:v>246.41800000000001</c:v>
                      </c:pt>
                      <c:pt idx="33">
                        <c:v>246.58699999999999</c:v>
                      </c:pt>
                      <c:pt idx="34">
                        <c:v>247.33199999999999</c:v>
                      </c:pt>
                      <c:pt idx="35">
                        <c:v>247.90100000000001</c:v>
                      </c:pt>
                      <c:pt idx="36">
                        <c:v>248.88399999999999</c:v>
                      </c:pt>
                      <c:pt idx="37">
                        <c:v>249.369</c:v>
                      </c:pt>
                      <c:pt idx="38">
                        <c:v>249.49799999999999</c:v>
                      </c:pt>
                      <c:pt idx="39">
                        <c:v>249.95599999999999</c:v>
                      </c:pt>
                      <c:pt idx="40">
                        <c:v>250.64599999999999</c:v>
                      </c:pt>
                      <c:pt idx="41">
                        <c:v>251.13399999999999</c:v>
                      </c:pt>
                      <c:pt idx="42">
                        <c:v>251.59700000000001</c:v>
                      </c:pt>
                      <c:pt idx="43">
                        <c:v>251.87899999999999</c:v>
                      </c:pt>
                      <c:pt idx="44">
                        <c:v>252.01</c:v>
                      </c:pt>
                      <c:pt idx="45">
                        <c:v>252.79400000000001</c:v>
                      </c:pt>
                      <c:pt idx="46">
                        <c:v>252.76</c:v>
                      </c:pt>
                      <c:pt idx="47">
                        <c:v>252.72300000000001</c:v>
                      </c:pt>
                      <c:pt idx="48">
                        <c:v>252.673</c:v>
                      </c:pt>
                      <c:pt idx="49">
                        <c:v>253.113</c:v>
                      </c:pt>
                      <c:pt idx="50">
                        <c:v>254.148</c:v>
                      </c:pt>
                      <c:pt idx="51">
                        <c:v>254.958</c:v>
                      </c:pt>
                      <c:pt idx="52">
                        <c:v>255.155</c:v>
                      </c:pt>
                      <c:pt idx="53">
                        <c:v>255.30500000000001</c:v>
                      </c:pt>
                      <c:pt idx="54">
                        <c:v>256.161</c:v>
                      </c:pt>
                      <c:pt idx="55">
                        <c:v>256.3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4B12-4325-ACE9-CF92A3B470A0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50000"/>
                      </a:schemeClr>
                    </a:solidFill>
                    <a:ln w="9525">
                      <a:solidFill>
                        <a:schemeClr val="accent2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12'!$B$34:$CC$34</c15:sqref>
                        </c15:fullRef>
                        <c15:formulaRef>
                          <c15:sqref>'Rolling 12'!$Z$34:$CC$34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4B12-4325-ACE9-CF92A3B470A0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50000"/>
                      </a:schemeClr>
                    </a:solidFill>
                    <a:ln w="9525">
                      <a:solidFill>
                        <a:schemeClr val="accent3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12'!$B$35:$CC$35</c15:sqref>
                        </c15:fullRef>
                        <c15:formulaRef>
                          <c15:sqref>'Rolling 12'!$Z$35:$CC$35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-6.4930667253611405E-3</c:v>
                      </c:pt>
                      <c:pt idx="1" formatCode="0.00%">
                        <c:v>2.2069036034731071E-3</c:v>
                      </c:pt>
                      <c:pt idx="2" formatCode="0.00%">
                        <c:v>3.2690574571919498E-3</c:v>
                      </c:pt>
                      <c:pt idx="3" formatCode="0.00%">
                        <c:v>6.3981695303070045E-4</c:v>
                      </c:pt>
                      <c:pt idx="4" formatCode="0.00%">
                        <c:v>3.463812056437201E-3</c:v>
                      </c:pt>
                      <c:pt idx="5" formatCode="0.00%">
                        <c:v>2.9961092778111017E-3</c:v>
                      </c:pt>
                      <c:pt idx="6" formatCode="0.00%">
                        <c:v>1.5524814459534498E-3</c:v>
                      </c:pt>
                      <c:pt idx="7" formatCode="0.00%">
                        <c:v>-1.0501863030503999E-4</c:v>
                      </c:pt>
                      <c:pt idx="8" formatCode="0.00%">
                        <c:v>-2.1930193086527271E-3</c:v>
                      </c:pt>
                      <c:pt idx="9" formatCode="0.00%">
                        <c:v>1.1578654855035481E-3</c:v>
                      </c:pt>
                      <c:pt idx="10" formatCode="0.00%">
                        <c:v>9.8830436409967659E-4</c:v>
                      </c:pt>
                      <c:pt idx="11" formatCode="0.00%">
                        <c:v>-8.3607824684048075E-4</c:v>
                      </c:pt>
                      <c:pt idx="12" formatCode="0.00%">
                        <c:v>6.7278621797395191E-5</c:v>
                      </c:pt>
                      <c:pt idx="13" formatCode="0.00%">
                        <c:v>-1.5304856769245828E-3</c:v>
                      </c:pt>
                      <c:pt idx="14" formatCode="0.00%">
                        <c:v>2.3961022280803677E-3</c:v>
                      </c:pt>
                      <c:pt idx="15" formatCode="0.00%">
                        <c:v>3.3145968290776567E-3</c:v>
                      </c:pt>
                      <c:pt idx="16" formatCode="0.00%">
                        <c:v>2.6672026194693248E-3</c:v>
                      </c:pt>
                      <c:pt idx="17" formatCode="0.00%">
                        <c:v>2.9357231149567489E-3</c:v>
                      </c:pt>
                      <c:pt idx="18" formatCode="0.00%">
                        <c:v>-7.078407941139252E-5</c:v>
                      </c:pt>
                      <c:pt idx="19" formatCode="0.00%">
                        <c:v>1.8821569852175647E-3</c:v>
                      </c:pt>
                      <c:pt idx="20" formatCode="0.00%">
                        <c:v>1.8661524010606058E-3</c:v>
                      </c:pt>
                      <c:pt idx="21" formatCode="0.00%">
                        <c:v>2.6550398048546357E-3</c:v>
                      </c:pt>
                      <c:pt idx="22" formatCode="0.00%">
                        <c:v>1.3984798771985462E-3</c:v>
                      </c:pt>
                      <c:pt idx="23" formatCode="0.00%">
                        <c:v>3.0698800556957844E-3</c:v>
                      </c:pt>
                      <c:pt idx="24" formatCode="0.00%">
                        <c:v>4.1520438930354809E-3</c:v>
                      </c:pt>
                      <c:pt idx="25" formatCode="0.00%">
                        <c:v>7.4247272130614328E-4</c:v>
                      </c:pt>
                      <c:pt idx="26" formatCode="0.00%">
                        <c:v>-8.6899135517569403E-4</c:v>
                      </c:pt>
                      <c:pt idx="27" formatCode="0.00%">
                        <c:v>1.2389794419669106E-3</c:v>
                      </c:pt>
                      <c:pt idx="28" formatCode="0.00%">
                        <c:v>-3.6467787470651067E-4</c:v>
                      </c:pt>
                      <c:pt idx="29" formatCode="0.00%">
                        <c:v>9.017797853764065E-4</c:v>
                      </c:pt>
                      <c:pt idx="30" formatCode="0.00%">
                        <c:v>8.5182363974411882E-4</c:v>
                      </c:pt>
                      <c:pt idx="31" formatCode="0.00%">
                        <c:v>3.7112811489832267E-3</c:v>
                      </c:pt>
                      <c:pt idx="32" formatCode="0.00%">
                        <c:v>4.5699702809247943E-3</c:v>
                      </c:pt>
                      <c:pt idx="33" formatCode="0.00%">
                        <c:v>6.8582652241306523E-4</c:v>
                      </c:pt>
                      <c:pt idx="34" formatCode="0.00%">
                        <c:v>3.021246051089492E-3</c:v>
                      </c:pt>
                      <c:pt idx="35" formatCode="0.00%">
                        <c:v>2.3005514854528199E-3</c:v>
                      </c:pt>
                      <c:pt idx="36" formatCode="0.00%">
                        <c:v>3.9652925966413028E-3</c:v>
                      </c:pt>
                      <c:pt idx="37" formatCode="0.00%">
                        <c:v>1.9486989923016894E-3</c:v>
                      </c:pt>
                      <c:pt idx="38" formatCode="0.00%">
                        <c:v>5.173056795351093E-4</c:v>
                      </c:pt>
                      <c:pt idx="39" formatCode="0.00%">
                        <c:v>1.8356860576036619E-3</c:v>
                      </c:pt>
                      <c:pt idx="40" formatCode="0.00%">
                        <c:v>2.7604858455088006E-3</c:v>
                      </c:pt>
                      <c:pt idx="41" formatCode="0.00%">
                        <c:v>1.9469690320212554E-3</c:v>
                      </c:pt>
                      <c:pt idx="42" formatCode="0.00%">
                        <c:v>1.8436372613824584E-3</c:v>
                      </c:pt>
                      <c:pt idx="43" formatCode="0.00%">
                        <c:v>1.1208400736097102E-3</c:v>
                      </c:pt>
                      <c:pt idx="44" formatCode="0.00%">
                        <c:v>5.2009099607351237E-4</c:v>
                      </c:pt>
                      <c:pt idx="45" formatCode="0.00%">
                        <c:v>3.1109876592199525E-3</c:v>
                      </c:pt>
                      <c:pt idx="46" formatCode="0.00%">
                        <c:v>-1.3449686305853871E-4</c:v>
                      </c:pt>
                      <c:pt idx="47" formatCode="0.00%">
                        <c:v>-1.4638392150647934E-4</c:v>
                      </c:pt>
                      <c:pt idx="48" formatCode="0.00%">
                        <c:v>-1.978450714814693E-4</c:v>
                      </c:pt>
                      <c:pt idx="49" formatCode="0.00%">
                        <c:v>1.7413811527151604E-3</c:v>
                      </c:pt>
                      <c:pt idx="50" formatCode="0.00%">
                        <c:v>4.0890827417003339E-3</c:v>
                      </c:pt>
                      <c:pt idx="51" formatCode="0.00%">
                        <c:v>3.1871193163038949E-3</c:v>
                      </c:pt>
                      <c:pt idx="52" formatCode="0.00%">
                        <c:v>7.7267628393697292E-4</c:v>
                      </c:pt>
                      <c:pt idx="53" formatCode="0.00%">
                        <c:v>5.8787795653624539E-4</c:v>
                      </c:pt>
                      <c:pt idx="54" formatCode="0.00%">
                        <c:v>3.3528524705743897E-3</c:v>
                      </c:pt>
                      <c:pt idx="55" formatCode="0.00%">
                        <c:v>5.4262748818130003E-4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4B12-4325-ACE9-CF92A3B470A0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12'!$A$36</c15:sqref>
                        </c15:formulaRef>
                      </c:ext>
                    </c:extLst>
                    <c:strCache>
                      <c:ptCount val="1"/>
                      <c:pt idx="0">
                        <c:v>Annual CPI Increase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12'!$B$36:$CC$36</c15:sqref>
                        </c15:fullRef>
                        <c15:formulaRef>
                          <c15:sqref>'Rolling 12'!$Z$36:$CC$36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-2.4225629866377442E-3</c:v>
                      </c:pt>
                      <c:pt idx="1" formatCode="0.00%">
                        <c:v>-1.3203309742854167E-3</c:v>
                      </c:pt>
                      <c:pt idx="2" formatCode="0.00%">
                        <c:v>-9.7446065720999784E-5</c:v>
                      </c:pt>
                      <c:pt idx="3" formatCode="0.00%">
                        <c:v>-1.319417426459324E-3</c:v>
                      </c:pt>
                      <c:pt idx="4" formatCode="0.00%">
                        <c:v>2.3636870140716692E-4</c:v>
                      </c:pt>
                      <c:pt idx="5" formatCode="0.00%">
                        <c:v>1.909531216409335E-3</c:v>
                      </c:pt>
                      <c:pt idx="6" formatCode="0.00%">
                        <c:v>2.3368617840992634E-3</c:v>
                      </c:pt>
                      <c:pt idx="7" formatCode="0.00%">
                        <c:v>2.3919818074622404E-3</c:v>
                      </c:pt>
                      <c:pt idx="8" formatCode="0.00%">
                        <c:v>1.2211708923388944E-4</c:v>
                      </c:pt>
                      <c:pt idx="9" formatCode="0.00%">
                        <c:v>1.4783304552920822E-3</c:v>
                      </c:pt>
                      <c:pt idx="10" formatCode="0.00%">
                        <c:v>4.3589624572226149E-3</c:v>
                      </c:pt>
                      <c:pt idx="11" formatCode="0.00%">
                        <c:v>6.6242825457562167E-3</c:v>
                      </c:pt>
                      <c:pt idx="12" formatCode="0.00%">
                        <c:v>1.3271244642507217E-2</c:v>
                      </c:pt>
                      <c:pt idx="13" formatCode="0.00%">
                        <c:v>9.4925946708837253E-3</c:v>
                      </c:pt>
                      <c:pt idx="14" formatCode="0.00%">
                        <c:v>8.6142242749094964E-3</c:v>
                      </c:pt>
                      <c:pt idx="15" formatCode="0.00%">
                        <c:v>1.1310320296752961E-2</c:v>
                      </c:pt>
                      <c:pt idx="16" formatCode="0.00%">
                        <c:v>1.0507481833450122E-2</c:v>
                      </c:pt>
                      <c:pt idx="17" formatCode="0.00%">
                        <c:v>1.0446643442553997E-2</c:v>
                      </c:pt>
                      <c:pt idx="18" formatCode="0.00%">
                        <c:v>8.8089627099847863E-3</c:v>
                      </c:pt>
                      <c:pt idx="19" formatCode="0.00%">
                        <c:v>1.08138538323223E-2</c:v>
                      </c:pt>
                      <c:pt idx="20" formatCode="0.00%">
                        <c:v>1.4925938713127194E-2</c:v>
                      </c:pt>
                      <c:pt idx="21" formatCode="0.00%">
                        <c:v>1.6443702398425426E-2</c:v>
                      </c:pt>
                      <c:pt idx="22" formatCode="0.00%">
                        <c:v>1.6860211078246864E-2</c:v>
                      </c:pt>
                      <c:pt idx="23" formatCode="0.00%">
                        <c:v>2.0835348187892302E-2</c:v>
                      </c:pt>
                      <c:pt idx="24" formatCode="0.00%">
                        <c:v>2.5004940441402172E-2</c:v>
                      </c:pt>
                      <c:pt idx="25" formatCode="0.00%">
                        <c:v>2.7338305210364379E-2</c:v>
                      </c:pt>
                      <c:pt idx="26" formatCode="0.00%">
                        <c:v>2.3991967669027569E-2</c:v>
                      </c:pt>
                      <c:pt idx="27" formatCode="0.00%">
                        <c:v>2.1873573758410855E-2</c:v>
                      </c:pt>
                      <c:pt idx="28" formatCode="0.00%">
                        <c:v>1.8783616744061697E-2</c:v>
                      </c:pt>
                      <c:pt idx="29" formatCode="0.00%">
                        <c:v>1.6717534049224023E-2</c:v>
                      </c:pt>
                      <c:pt idx="30" formatCode="0.00%">
                        <c:v>1.7655631896731128E-2</c:v>
                      </c:pt>
                      <c:pt idx="31" formatCode="0.00%">
                        <c:v>1.951355350329587E-2</c:v>
                      </c:pt>
                      <c:pt idx="32" formatCode="0.00%">
                        <c:v>2.2264997863522734E-2</c:v>
                      </c:pt>
                      <c:pt idx="33" formatCode="0.00%">
                        <c:v>2.0257270647231325E-2</c:v>
                      </c:pt>
                      <c:pt idx="34" formatCode="0.00%">
                        <c:v>2.1910597490383373E-2</c:v>
                      </c:pt>
                      <c:pt idx="35" formatCode="0.00%">
                        <c:v>2.1126818578748863E-2</c:v>
                      </c:pt>
                      <c:pt idx="36" formatCode="0.00%">
                        <c:v>2.0936910328985089E-2</c:v>
                      </c:pt>
                      <c:pt idx="37" formatCode="0.00%">
                        <c:v>2.2167477588630916E-2</c:v>
                      </c:pt>
                      <c:pt idx="38" formatCode="0.00%">
                        <c:v>2.3585737787642187E-2</c:v>
                      </c:pt>
                      <c:pt idx="39" formatCode="0.00%">
                        <c:v>2.4195762361145831E-2</c:v>
                      </c:pt>
                      <c:pt idx="40" formatCode="0.00%">
                        <c:v>2.7397709479345136E-2</c:v>
                      </c:pt>
                      <c:pt idx="41" formatCode="0.00%">
                        <c:v>2.8470567036063259E-2</c:v>
                      </c:pt>
                      <c:pt idx="42" formatCode="0.00%">
                        <c:v>2.9489749989770542E-2</c:v>
                      </c:pt>
                      <c:pt idx="43" formatCode="0.00%">
                        <c:v>2.6832778223948903E-2</c:v>
                      </c:pt>
                      <c:pt idx="44" formatCode="0.00%">
                        <c:v>2.2693147416178949E-2</c:v>
                      </c:pt>
                      <c:pt idx="45" formatCode="0.00%">
                        <c:v>2.5171643273976415E-2</c:v>
                      </c:pt>
                      <c:pt idx="46" formatCode="0.00%">
                        <c:v>2.1946209952614291E-2</c:v>
                      </c:pt>
                      <c:pt idx="47" formatCode="0.00%">
                        <c:v>1.9451313225844199E-2</c:v>
                      </c:pt>
                      <c:pt idx="48" formatCode="0.00%">
                        <c:v>1.522395975635242E-2</c:v>
                      </c:pt>
                      <c:pt idx="49" formatCode="0.00%">
                        <c:v>1.5013895071159605E-2</c:v>
                      </c:pt>
                      <c:pt idx="50" formatCode="0.00%">
                        <c:v>1.8637423947286173E-2</c:v>
                      </c:pt>
                      <c:pt idx="51" formatCode="0.00%">
                        <c:v>2.0011522027876944E-2</c:v>
                      </c:pt>
                      <c:pt idx="52" formatCode="0.00%">
                        <c:v>1.7989515092999748E-2</c:v>
                      </c:pt>
                      <c:pt idx="53" formatCode="0.00%">
                        <c:v>1.6608663104159614E-2</c:v>
                      </c:pt>
                      <c:pt idx="54" formatCode="0.00%">
                        <c:v>1.8140120907641954E-2</c:v>
                      </c:pt>
                      <c:pt idx="55" formatCode="0.00%">
                        <c:v>1.7552078577412252E-2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4B12-4325-ACE9-CF92A3B470A0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12'!$A$37</c15:sqref>
                        </c15:formulaRef>
                      </c:ext>
                    </c:extLst>
                    <c:strCache>
                      <c:ptCount val="1"/>
                      <c:pt idx="0">
                        <c:v>2013 - 2019 CPI</c:v>
                      </c:pt>
                    </c:strCache>
                  </c:strRef>
                </c:tx>
                <c:spPr>
                  <a:ln w="28575" cap="rnd" cmpd="sng">
                    <a:solidFill>
                      <a:schemeClr val="accent5">
                        <a:lumMod val="50000"/>
                        <a:alpha val="99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12'!$B$37:$CC$37</c15:sqref>
                        </c15:fullRef>
                        <c15:formulaRef>
                          <c15:sqref>'Rolling 12'!$Z$37:$CC$37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-4.2604135157561801E-6</c:v>
                      </c:pt>
                      <c:pt idx="1" formatCode="0.00%">
                        <c:v>2.2026337876354103E-3</c:v>
                      </c:pt>
                      <c:pt idx="2" formatCode="0.00%">
                        <c:v>5.4788917812362932E-3</c:v>
                      </c:pt>
                      <c:pt idx="3" formatCode="0.00%">
                        <c:v>6.122214222112449E-3</c:v>
                      </c:pt>
                      <c:pt idx="4" formatCode="0.00%">
                        <c:v>9.6072324779842948E-3</c:v>
                      </c:pt>
                      <c:pt idx="5" formatCode="0.00%">
                        <c:v>1.2632126074156773E-2</c:v>
                      </c:pt>
                      <c:pt idx="6" formatCode="0.00%">
                        <c:v>1.4204218661463295E-2</c:v>
                      </c:pt>
                      <c:pt idx="7" formatCode="0.00%">
                        <c:v>1.4097708323569876E-2</c:v>
                      </c:pt>
                      <c:pt idx="8" formatCode="0.00%">
                        <c:v>1.1873772468355805E-2</c:v>
                      </c:pt>
                      <c:pt idx="9" formatCode="0.00%">
                        <c:v>1.3045386185183184E-2</c:v>
                      </c:pt>
                      <c:pt idx="10" formatCode="0.00%">
                        <c:v>1.4046583361381043E-2</c:v>
                      </c:pt>
                      <c:pt idx="11" formatCode="0.00%">
                        <c:v>1.3198761071749681E-2</c:v>
                      </c:pt>
                      <c:pt idx="12" formatCode="0.00%">
                        <c:v>1.3266927688001416E-2</c:v>
                      </c:pt>
                      <c:pt idx="13" formatCode="0.00%">
                        <c:v>1.1716137168273553E-2</c:v>
                      </c:pt>
                      <c:pt idx="14" formatCode="0.00%">
                        <c:v>1.4140312458727317E-2</c:v>
                      </c:pt>
                      <c:pt idx="15" formatCode="0.00%">
                        <c:v>1.7501778722642837E-2</c:v>
                      </c:pt>
                      <c:pt idx="16" formatCode="0.00%">
                        <c:v>2.0215662132166568E-2</c:v>
                      </c:pt>
                      <c:pt idx="17" formatCode="0.00%">
                        <c:v>2.3210732833728875E-2</c:v>
                      </c:pt>
                      <c:pt idx="18" formatCode="0.00%">
                        <c:v>2.3138305803961381E-2</c:v>
                      </c:pt>
                      <c:pt idx="19" formatCode="0.00%">
                        <c:v>2.5064012713073975E-2</c:v>
                      </c:pt>
                      <c:pt idx="20" formatCode="0.00%">
                        <c:v>2.6976938381639295E-2</c:v>
                      </c:pt>
                      <c:pt idx="21" formatCode="0.00%">
                        <c:v>2.9703603031710293E-2</c:v>
                      </c:pt>
                      <c:pt idx="22" formatCode="0.00%">
                        <c:v>3.114362280002898E-2</c:v>
                      </c:pt>
                      <c:pt idx="23" formatCode="0.00%">
                        <c:v>3.4309110042220689E-2</c:v>
                      </c:pt>
                      <c:pt idx="24" formatCode="0.00%">
                        <c:v>3.8603606866082454E-2</c:v>
                      </c:pt>
                      <c:pt idx="25" formatCode="0.00%">
                        <c:v>3.9374741712430689E-2</c:v>
                      </c:pt>
                      <c:pt idx="26" formatCode="0.00%">
                        <c:v>3.8471534047094615E-2</c:v>
                      </c:pt>
                      <c:pt idx="27" formatCode="0.00%">
                        <c:v>3.975817892884681E-2</c:v>
                      </c:pt>
                      <c:pt idx="28" formatCode="0.00%">
                        <c:v>3.9379002125946326E-2</c:v>
                      </c:pt>
                      <c:pt idx="29" formatCode="0.00%">
                        <c:v>4.03162930994082E-2</c:v>
                      </c:pt>
                      <c:pt idx="30" formatCode="0.00%">
                        <c:v>4.1202459110681253E-2</c:v>
                      </c:pt>
                      <c:pt idx="31" formatCode="0.00%">
                        <c:v>4.5066654169453699E-2</c:v>
                      </c:pt>
                      <c:pt idx="32" formatCode="0.00%">
                        <c:v>4.9842577720593612E-2</c:v>
                      </c:pt>
                      <c:pt idx="33" formatCode="0.00%">
                        <c:v>5.05625876047529E-2</c:v>
                      </c:pt>
                      <c:pt idx="34" formatCode="0.00%">
                        <c:v>5.3736595673976116E-2</c:v>
                      </c:pt>
                      <c:pt idx="35" formatCode="0.00%">
                        <c:v>5.6160770964429882E-2</c:v>
                      </c:pt>
                      <c:pt idx="36" formatCode="0.00%">
                        <c:v>6.0348757450398104E-2</c:v>
                      </c:pt>
                      <c:pt idx="37" formatCode="0.00%">
                        <c:v>6.2415058005530044E-2</c:v>
                      </c:pt>
                      <c:pt idx="38" formatCode="0.00%">
                        <c:v>6.296465134905993E-2</c:v>
                      </c:pt>
                      <c:pt idx="39" formatCode="0.00%">
                        <c:v>6.4915920739266927E-2</c:v>
                      </c:pt>
                      <c:pt idx="40" formatCode="0.00%">
                        <c:v>6.7855606065124655E-2</c:v>
                      </c:pt>
                      <c:pt idx="41" formatCode="0.00%">
                        <c:v>6.9934687860803743E-2</c:v>
                      </c:pt>
                      <c:pt idx="42" formatCode="0.00%">
                        <c:v>7.1907259318589531E-2</c:v>
                      </c:pt>
                      <c:pt idx="43" formatCode="0.00%">
                        <c:v>7.310869593002696E-2</c:v>
                      </c:pt>
                      <c:pt idx="44" formatCode="0.00%">
                        <c:v>7.3666810100588356E-2</c:v>
                      </c:pt>
                      <c:pt idx="45" formatCode="0.00%">
                        <c:v>7.7006974296925337E-2</c:v>
                      </c:pt>
                      <c:pt idx="46" formatCode="0.00%">
                        <c:v>7.6862120237390225E-2</c:v>
                      </c:pt>
                      <c:pt idx="47" formatCode="0.00%">
                        <c:v>7.6704484937308096E-2</c:v>
                      </c:pt>
                      <c:pt idx="48" formatCode="0.00%">
                        <c:v>7.6491464261521258E-2</c:v>
                      </c:pt>
                      <c:pt idx="49" formatCode="0.00%">
                        <c:v>7.836604620844502E-2</c:v>
                      </c:pt>
                      <c:pt idx="50" formatCode="0.00%">
                        <c:v>8.2775574197231597E-2</c:v>
                      </c:pt>
                      <c:pt idx="51" formatCode="0.00%">
                        <c:v>8.6226509144977634E-2</c:v>
                      </c:pt>
                      <c:pt idx="52" formatCode="0.00%">
                        <c:v>8.7065810607577607E-2</c:v>
                      </c:pt>
                      <c:pt idx="53" formatCode="0.00%">
                        <c:v>8.7704872634938008E-2</c:v>
                      </c:pt>
                      <c:pt idx="54" formatCode="0.00%">
                        <c:v>9.1351786604407861E-2</c:v>
                      </c:pt>
                      <c:pt idx="55" formatCode="0.00%">
                        <c:v>9.1943984083095176E-2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4B12-4325-ACE9-CF92A3B470A0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50000"/>
                      </a:schemeClr>
                    </a:solidFill>
                    <a:ln w="9525"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12'!$B$38:$CC$38</c15:sqref>
                        </c15:fullRef>
                        <c15:formulaRef>
                          <c15:sqref>'Rolling 12'!$Z$38:$CC$38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4B12-4325-ACE9-CF92A3B470A0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12'!$A$39</c15:sqref>
                        </c15:formulaRef>
                      </c:ext>
                    </c:extLst>
                    <c:strCache>
                      <c:ptCount val="1"/>
                      <c:pt idx="0">
                        <c:v>Travel $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1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12'!$B$39:$CC$39</c15:sqref>
                        </c15:fullRef>
                        <c15:formulaRef>
                          <c15:sqref>'Rolling 12'!$Z$39:$CC$39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>
                        <c:v>891.4</c:v>
                      </c:pt>
                      <c:pt idx="1">
                        <c:v>891.4</c:v>
                      </c:pt>
                      <c:pt idx="2">
                        <c:v>891.4</c:v>
                      </c:pt>
                      <c:pt idx="3">
                        <c:v>891.4</c:v>
                      </c:pt>
                      <c:pt idx="4">
                        <c:v>891.4</c:v>
                      </c:pt>
                      <c:pt idx="5">
                        <c:v>891.4</c:v>
                      </c:pt>
                      <c:pt idx="6">
                        <c:v>891.4</c:v>
                      </c:pt>
                      <c:pt idx="7">
                        <c:v>891.4</c:v>
                      </c:pt>
                      <c:pt idx="8">
                        <c:v>891.4</c:v>
                      </c:pt>
                      <c:pt idx="9">
                        <c:v>891.4</c:v>
                      </c:pt>
                      <c:pt idx="10">
                        <c:v>891.4</c:v>
                      </c:pt>
                      <c:pt idx="11">
                        <c:v>974.9</c:v>
                      </c:pt>
                      <c:pt idx="12">
                        <c:v>974.9</c:v>
                      </c:pt>
                      <c:pt idx="13">
                        <c:v>974.9</c:v>
                      </c:pt>
                      <c:pt idx="14">
                        <c:v>974.9</c:v>
                      </c:pt>
                      <c:pt idx="15">
                        <c:v>974.9</c:v>
                      </c:pt>
                      <c:pt idx="16">
                        <c:v>974.9</c:v>
                      </c:pt>
                      <c:pt idx="17">
                        <c:v>974.9</c:v>
                      </c:pt>
                      <c:pt idx="18">
                        <c:v>974.9</c:v>
                      </c:pt>
                      <c:pt idx="19">
                        <c:v>974.9</c:v>
                      </c:pt>
                      <c:pt idx="20">
                        <c:v>974.9</c:v>
                      </c:pt>
                      <c:pt idx="21">
                        <c:v>974.9</c:v>
                      </c:pt>
                      <c:pt idx="22">
                        <c:v>974.9</c:v>
                      </c:pt>
                      <c:pt idx="23">
                        <c:v>994.1</c:v>
                      </c:pt>
                      <c:pt idx="24">
                        <c:v>994.1</c:v>
                      </c:pt>
                      <c:pt idx="25">
                        <c:v>994.1</c:v>
                      </c:pt>
                      <c:pt idx="26">
                        <c:v>994.1</c:v>
                      </c:pt>
                      <c:pt idx="27">
                        <c:v>994.1</c:v>
                      </c:pt>
                      <c:pt idx="28">
                        <c:v>994.1</c:v>
                      </c:pt>
                      <c:pt idx="29">
                        <c:v>994.1</c:v>
                      </c:pt>
                      <c:pt idx="30">
                        <c:v>994.1</c:v>
                      </c:pt>
                      <c:pt idx="31">
                        <c:v>994.1</c:v>
                      </c:pt>
                      <c:pt idx="32">
                        <c:v>994.1</c:v>
                      </c:pt>
                      <c:pt idx="33">
                        <c:v>994.1</c:v>
                      </c:pt>
                      <c:pt idx="34">
                        <c:v>994.1</c:v>
                      </c:pt>
                      <c:pt idx="35">
                        <c:v>1037.7</c:v>
                      </c:pt>
                      <c:pt idx="36">
                        <c:v>1037.7</c:v>
                      </c:pt>
                      <c:pt idx="37">
                        <c:v>1037.7</c:v>
                      </c:pt>
                      <c:pt idx="38">
                        <c:v>1037.7</c:v>
                      </c:pt>
                      <c:pt idx="39">
                        <c:v>1037.7</c:v>
                      </c:pt>
                      <c:pt idx="40">
                        <c:v>1037.7</c:v>
                      </c:pt>
                      <c:pt idx="41">
                        <c:v>1037.7</c:v>
                      </c:pt>
                      <c:pt idx="42">
                        <c:v>1037.7</c:v>
                      </c:pt>
                      <c:pt idx="43">
                        <c:v>1037.7</c:v>
                      </c:pt>
                      <c:pt idx="44">
                        <c:v>1037.7</c:v>
                      </c:pt>
                      <c:pt idx="45">
                        <c:v>1037.7</c:v>
                      </c:pt>
                      <c:pt idx="46">
                        <c:v>1037.7</c:v>
                      </c:pt>
                      <c:pt idx="47">
                        <c:v>1089</c:v>
                      </c:pt>
                      <c:pt idx="48">
                        <c:v>1089</c:v>
                      </c:pt>
                      <c:pt idx="49">
                        <c:v>1089</c:v>
                      </c:pt>
                      <c:pt idx="50">
                        <c:v>1089</c:v>
                      </c:pt>
                      <c:pt idx="51">
                        <c:v>1089</c:v>
                      </c:pt>
                      <c:pt idx="52">
                        <c:v>1089</c:v>
                      </c:pt>
                      <c:pt idx="53">
                        <c:v>1089</c:v>
                      </c:pt>
                      <c:pt idx="54">
                        <c:v>1089</c:v>
                      </c:pt>
                      <c:pt idx="55">
                        <c:v>1089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4B12-4325-ACE9-CF92A3B470A0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12'!$A$40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2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12'!$B$40:$CC$40</c15:sqref>
                        </c15:fullRef>
                        <c15:formulaRef>
                          <c15:sqref>'Rolling 12'!$Z$40:$CC$40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0</c:v>
                      </c:pt>
                      <c:pt idx="13" formatCode="0.00%">
                        <c:v>0</c:v>
                      </c:pt>
                      <c:pt idx="14" formatCode="0.00%">
                        <c:v>0</c:v>
                      </c:pt>
                      <c:pt idx="15" formatCode="0.00%">
                        <c:v>0</c:v>
                      </c:pt>
                      <c:pt idx="16" formatCode="0.00%">
                        <c:v>0</c:v>
                      </c:pt>
                      <c:pt idx="17" formatCode="0.00%">
                        <c:v>0</c:v>
                      </c:pt>
                      <c:pt idx="18" formatCode="0.00%">
                        <c:v>0</c:v>
                      </c:pt>
                      <c:pt idx="19" formatCode="0.00%">
                        <c:v>0</c:v>
                      </c:pt>
                      <c:pt idx="20" formatCode="0.00%">
                        <c:v>0</c:v>
                      </c:pt>
                      <c:pt idx="21" formatCode="0.00%">
                        <c:v>0</c:v>
                      </c:pt>
                      <c:pt idx="22" formatCode="0.00%">
                        <c:v>0</c:v>
                      </c:pt>
                      <c:pt idx="23" formatCode="0.00%">
                        <c:v>1.9694327623346032E-2</c:v>
                      </c:pt>
                      <c:pt idx="24" formatCode="0.00%">
                        <c:v>0</c:v>
                      </c:pt>
                      <c:pt idx="25" formatCode="0.00%">
                        <c:v>0</c:v>
                      </c:pt>
                      <c:pt idx="26" formatCode="0.00%">
                        <c:v>0</c:v>
                      </c:pt>
                      <c:pt idx="27" formatCode="0.00%">
                        <c:v>0</c:v>
                      </c:pt>
                      <c:pt idx="28" formatCode="0.00%">
                        <c:v>0</c:v>
                      </c:pt>
                      <c:pt idx="29" formatCode="0.00%">
                        <c:v>0</c:v>
                      </c:pt>
                      <c:pt idx="30" formatCode="0.00%">
                        <c:v>0</c:v>
                      </c:pt>
                      <c:pt idx="31" formatCode="0.00%">
                        <c:v>0</c:v>
                      </c:pt>
                      <c:pt idx="32" formatCode="0.00%">
                        <c:v>0</c:v>
                      </c:pt>
                      <c:pt idx="33" formatCode="0.00%">
                        <c:v>0</c:v>
                      </c:pt>
                      <c:pt idx="34" formatCode="0.00%">
                        <c:v>0</c:v>
                      </c:pt>
                      <c:pt idx="35" formatCode="0.00%">
                        <c:v>4.3858766723669673E-2</c:v>
                      </c:pt>
                      <c:pt idx="36" formatCode="0.00%">
                        <c:v>0</c:v>
                      </c:pt>
                      <c:pt idx="37" formatCode="0.00%">
                        <c:v>0</c:v>
                      </c:pt>
                      <c:pt idx="38" formatCode="0.00%">
                        <c:v>0</c:v>
                      </c:pt>
                      <c:pt idx="39" formatCode="0.00%">
                        <c:v>0</c:v>
                      </c:pt>
                      <c:pt idx="40" formatCode="0.00%">
                        <c:v>0</c:v>
                      </c:pt>
                      <c:pt idx="41" formatCode="0.00%">
                        <c:v>0</c:v>
                      </c:pt>
                      <c:pt idx="42" formatCode="0.00%">
                        <c:v>0</c:v>
                      </c:pt>
                      <c:pt idx="43" formatCode="0.00%">
                        <c:v>0</c:v>
                      </c:pt>
                      <c:pt idx="44" formatCode="0.00%">
                        <c:v>0</c:v>
                      </c:pt>
                      <c:pt idx="45" formatCode="0.00%">
                        <c:v>0</c:v>
                      </c:pt>
                      <c:pt idx="46" formatCode="0.00%">
                        <c:v>0</c:v>
                      </c:pt>
                      <c:pt idx="47" formatCode="0.00%">
                        <c:v>4.9436253252385036E-2</c:v>
                      </c:pt>
                      <c:pt idx="48" formatCode="0.00%">
                        <c:v>0</c:v>
                      </c:pt>
                      <c:pt idx="49" formatCode="0.00%">
                        <c:v>0</c:v>
                      </c:pt>
                      <c:pt idx="50" formatCode="0.00%">
                        <c:v>0</c:v>
                      </c:pt>
                      <c:pt idx="51" formatCode="0.00%">
                        <c:v>0</c:v>
                      </c:pt>
                      <c:pt idx="52" formatCode="0.00%">
                        <c:v>0</c:v>
                      </c:pt>
                      <c:pt idx="53" formatCode="0.00%">
                        <c:v>0</c:v>
                      </c:pt>
                      <c:pt idx="54" formatCode="0.00%">
                        <c:v>0</c:v>
                      </c:pt>
                      <c:pt idx="55" formatCode="0.00%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4B12-4325-ACE9-CF92A3B470A0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12'!$A$41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3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12'!$B$41:$CC$41</c15:sqref>
                        </c15:fullRef>
                        <c15:formulaRef>
                          <c15:sqref>'Rolling 12'!$Z$41:$CC$41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9.3672874130581105E-2</c:v>
                      </c:pt>
                      <c:pt idx="13" formatCode="0.00%">
                        <c:v>9.3672874130581105E-2</c:v>
                      </c:pt>
                      <c:pt idx="14" formatCode="0.00%">
                        <c:v>9.3672874130581105E-2</c:v>
                      </c:pt>
                      <c:pt idx="15" formatCode="0.00%">
                        <c:v>9.3672874130581105E-2</c:v>
                      </c:pt>
                      <c:pt idx="16" formatCode="0.00%">
                        <c:v>9.3672874130581105E-2</c:v>
                      </c:pt>
                      <c:pt idx="17" formatCode="0.00%">
                        <c:v>9.3672874130581105E-2</c:v>
                      </c:pt>
                      <c:pt idx="18" formatCode="0.00%">
                        <c:v>9.3672874130581105E-2</c:v>
                      </c:pt>
                      <c:pt idx="19" formatCode="0.00%">
                        <c:v>9.3672874130581105E-2</c:v>
                      </c:pt>
                      <c:pt idx="20" formatCode="0.00%">
                        <c:v>9.3672874130581105E-2</c:v>
                      </c:pt>
                      <c:pt idx="21" formatCode="0.00%">
                        <c:v>9.3672874130581105E-2</c:v>
                      </c:pt>
                      <c:pt idx="22" formatCode="0.00%">
                        <c:v>9.3672874130581105E-2</c:v>
                      </c:pt>
                      <c:pt idx="23" formatCode="0.00%">
                        <c:v>1.9694327623346032E-2</c:v>
                      </c:pt>
                      <c:pt idx="24" formatCode="0.00%">
                        <c:v>1.9694327623346032E-2</c:v>
                      </c:pt>
                      <c:pt idx="25" formatCode="0.00%">
                        <c:v>1.9694327623346032E-2</c:v>
                      </c:pt>
                      <c:pt idx="26" formatCode="0.00%">
                        <c:v>1.9694327623346032E-2</c:v>
                      </c:pt>
                      <c:pt idx="27" formatCode="0.00%">
                        <c:v>1.9694327623346032E-2</c:v>
                      </c:pt>
                      <c:pt idx="28" formatCode="0.00%">
                        <c:v>1.9694327623346032E-2</c:v>
                      </c:pt>
                      <c:pt idx="29" formatCode="0.00%">
                        <c:v>1.9694327623346032E-2</c:v>
                      </c:pt>
                      <c:pt idx="30" formatCode="0.00%">
                        <c:v>1.9694327623346032E-2</c:v>
                      </c:pt>
                      <c:pt idx="31" formatCode="0.00%">
                        <c:v>1.9694327623346032E-2</c:v>
                      </c:pt>
                      <c:pt idx="32" formatCode="0.00%">
                        <c:v>1.9694327623346032E-2</c:v>
                      </c:pt>
                      <c:pt idx="33" formatCode="0.00%">
                        <c:v>1.9694327623346032E-2</c:v>
                      </c:pt>
                      <c:pt idx="34" formatCode="0.00%">
                        <c:v>1.9694327623346032E-2</c:v>
                      </c:pt>
                      <c:pt idx="35" formatCode="0.00%">
                        <c:v>4.3858766723669673E-2</c:v>
                      </c:pt>
                      <c:pt idx="36" formatCode="0.00%">
                        <c:v>4.3858766723669673E-2</c:v>
                      </c:pt>
                      <c:pt idx="37" formatCode="0.00%">
                        <c:v>4.3858766723669673E-2</c:v>
                      </c:pt>
                      <c:pt idx="38" formatCode="0.00%">
                        <c:v>4.3858766723669673E-2</c:v>
                      </c:pt>
                      <c:pt idx="39" formatCode="0.00%">
                        <c:v>4.3858766723669673E-2</c:v>
                      </c:pt>
                      <c:pt idx="40" formatCode="0.00%">
                        <c:v>4.3858766723669673E-2</c:v>
                      </c:pt>
                      <c:pt idx="41" formatCode="0.00%">
                        <c:v>4.3858766723669673E-2</c:v>
                      </c:pt>
                      <c:pt idx="42" formatCode="0.00%">
                        <c:v>4.3858766723669673E-2</c:v>
                      </c:pt>
                      <c:pt idx="43" formatCode="0.00%">
                        <c:v>4.3858766723669673E-2</c:v>
                      </c:pt>
                      <c:pt idx="44" formatCode="0.00%">
                        <c:v>4.3858766723669673E-2</c:v>
                      </c:pt>
                      <c:pt idx="45" formatCode="0.00%">
                        <c:v>4.3858766723669673E-2</c:v>
                      </c:pt>
                      <c:pt idx="46" formatCode="0.00%">
                        <c:v>4.3858766723669673E-2</c:v>
                      </c:pt>
                      <c:pt idx="47" formatCode="0.00%">
                        <c:v>4.9436253252385036E-2</c:v>
                      </c:pt>
                      <c:pt idx="48" formatCode="0.00%">
                        <c:v>4.9436253252385036E-2</c:v>
                      </c:pt>
                      <c:pt idx="49" formatCode="0.00%">
                        <c:v>4.9436253252385036E-2</c:v>
                      </c:pt>
                      <c:pt idx="50" formatCode="0.00%">
                        <c:v>4.9436253252385036E-2</c:v>
                      </c:pt>
                      <c:pt idx="51" formatCode="0.00%">
                        <c:v>4.9436253252385036E-2</c:v>
                      </c:pt>
                      <c:pt idx="52" formatCode="0.00%">
                        <c:v>4.9436253252385036E-2</c:v>
                      </c:pt>
                      <c:pt idx="53" formatCode="0.00%">
                        <c:v>4.9436253252385036E-2</c:v>
                      </c:pt>
                      <c:pt idx="54" formatCode="0.00%">
                        <c:v>4.9436253252385036E-2</c:v>
                      </c:pt>
                      <c:pt idx="55" formatCode="0.00%">
                        <c:v>4.9436253252385036E-2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4B12-4325-ACE9-CF92A3B470A0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12'!$A$42</c15:sqref>
                        </c15:formulaRef>
                      </c:ext>
                    </c:extLst>
                    <c:strCache>
                      <c:ptCount val="1"/>
                      <c:pt idx="0">
                        <c:v>2013 - 2019 Travel$</c:v>
                      </c:pt>
                    </c:strCache>
                  </c:strRef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none"/>
                </c:marker>
                <c:trendline>
                  <c:spPr>
                    <a:ln w="19050" cap="rnd">
                      <a:solidFill>
                        <a:schemeClr val="accent4">
                          <a:lumMod val="70000"/>
                          <a:lumOff val="30000"/>
                        </a:schemeClr>
                      </a:solidFill>
                      <a:prstDash val="solid"/>
                    </a:ln>
                    <a:effectLst/>
                  </c:spPr>
                  <c:trendlineType val="linear"/>
                  <c:dispRSqr val="0"/>
                  <c:dispEq val="0"/>
                </c:trendline>
                <c:trendline>
                  <c:spPr>
                    <a:ln w="19050" cap="rnd">
                      <a:solidFill>
                        <a:schemeClr val="accent4">
                          <a:lumMod val="70000"/>
                          <a:lumOff val="30000"/>
                        </a:schemeClr>
                      </a:solidFill>
                      <a:prstDash val="sysDot"/>
                    </a:ln>
                    <a:effectLst/>
                  </c:spPr>
                  <c:trendlineType val="linear"/>
                  <c:dispRSqr val="0"/>
                  <c:dispEq val="0"/>
                </c:trendline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12'!$B$42:$CC$42</c15:sqref>
                        </c15:fullRef>
                        <c15:formulaRef>
                          <c15:sqref>'Rolling 12'!$Z$42:$CC$42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9.3672874130581105E-2</c:v>
                      </c:pt>
                      <c:pt idx="13" formatCode="0.00%">
                        <c:v>9.3672874130581105E-2</c:v>
                      </c:pt>
                      <c:pt idx="14" formatCode="0.00%">
                        <c:v>9.3672874130581105E-2</c:v>
                      </c:pt>
                      <c:pt idx="15" formatCode="0.00%">
                        <c:v>9.3672874130581105E-2</c:v>
                      </c:pt>
                      <c:pt idx="16" formatCode="0.00%">
                        <c:v>9.3672874130581105E-2</c:v>
                      </c:pt>
                      <c:pt idx="17" formatCode="0.00%">
                        <c:v>9.3672874130581105E-2</c:v>
                      </c:pt>
                      <c:pt idx="18" formatCode="0.00%">
                        <c:v>9.3672874130581105E-2</c:v>
                      </c:pt>
                      <c:pt idx="19" formatCode="0.00%">
                        <c:v>9.3672874130581105E-2</c:v>
                      </c:pt>
                      <c:pt idx="20" formatCode="0.00%">
                        <c:v>9.3672874130581105E-2</c:v>
                      </c:pt>
                      <c:pt idx="21" formatCode="0.00%">
                        <c:v>9.3672874130581105E-2</c:v>
                      </c:pt>
                      <c:pt idx="22" formatCode="0.00%">
                        <c:v>9.3672874130581105E-2</c:v>
                      </c:pt>
                      <c:pt idx="23" formatCode="0.00%">
                        <c:v>0.11521202602647526</c:v>
                      </c:pt>
                      <c:pt idx="24" formatCode="0.00%">
                        <c:v>0.11521202602647526</c:v>
                      </c:pt>
                      <c:pt idx="25" formatCode="0.00%">
                        <c:v>0.11521202602647526</c:v>
                      </c:pt>
                      <c:pt idx="26" formatCode="0.00%">
                        <c:v>0.11521202602647526</c:v>
                      </c:pt>
                      <c:pt idx="27" formatCode="0.00%">
                        <c:v>0.11521202602647526</c:v>
                      </c:pt>
                      <c:pt idx="28" formatCode="0.00%">
                        <c:v>0.11521202602647526</c:v>
                      </c:pt>
                      <c:pt idx="29" formatCode="0.00%">
                        <c:v>0.11521202602647526</c:v>
                      </c:pt>
                      <c:pt idx="30" formatCode="0.00%">
                        <c:v>0.11521202602647526</c:v>
                      </c:pt>
                      <c:pt idx="31" formatCode="0.00%">
                        <c:v>0.11521202602647526</c:v>
                      </c:pt>
                      <c:pt idx="32" formatCode="0.00%">
                        <c:v>0.11521202602647526</c:v>
                      </c:pt>
                      <c:pt idx="33" formatCode="0.00%">
                        <c:v>0.11521202602647526</c:v>
                      </c:pt>
                      <c:pt idx="34" formatCode="0.00%">
                        <c:v>0.11521202602647526</c:v>
                      </c:pt>
                      <c:pt idx="35" formatCode="0.00%">
                        <c:v>0.16412385012340147</c:v>
                      </c:pt>
                      <c:pt idx="36" formatCode="0.00%">
                        <c:v>0.16412385012340147</c:v>
                      </c:pt>
                      <c:pt idx="37" formatCode="0.00%">
                        <c:v>0.16412385012340147</c:v>
                      </c:pt>
                      <c:pt idx="38" formatCode="0.00%">
                        <c:v>0.16412385012340147</c:v>
                      </c:pt>
                      <c:pt idx="39" formatCode="0.00%">
                        <c:v>0.16412385012340147</c:v>
                      </c:pt>
                      <c:pt idx="40" formatCode="0.00%">
                        <c:v>0.16412385012340147</c:v>
                      </c:pt>
                      <c:pt idx="41" formatCode="0.00%">
                        <c:v>0.16412385012340147</c:v>
                      </c:pt>
                      <c:pt idx="42" formatCode="0.00%">
                        <c:v>0.16412385012340147</c:v>
                      </c:pt>
                      <c:pt idx="43" formatCode="0.00%">
                        <c:v>0.16412385012340147</c:v>
                      </c:pt>
                      <c:pt idx="44" formatCode="0.00%">
                        <c:v>0.16412385012340147</c:v>
                      </c:pt>
                      <c:pt idx="45" formatCode="0.00%">
                        <c:v>0.16412385012340147</c:v>
                      </c:pt>
                      <c:pt idx="46" formatCode="0.00%">
                        <c:v>0.16412385012340147</c:v>
                      </c:pt>
                      <c:pt idx="47" formatCode="0.00%">
                        <c:v>0.22167377159524346</c:v>
                      </c:pt>
                      <c:pt idx="48" formatCode="0.00%">
                        <c:v>0.22167377159524346</c:v>
                      </c:pt>
                      <c:pt idx="49" formatCode="0.00%">
                        <c:v>0.22167377159524346</c:v>
                      </c:pt>
                      <c:pt idx="50" formatCode="0.00%">
                        <c:v>0.22167377159524346</c:v>
                      </c:pt>
                      <c:pt idx="51" formatCode="0.00%">
                        <c:v>0.22167377159524346</c:v>
                      </c:pt>
                      <c:pt idx="52" formatCode="0.00%">
                        <c:v>0.22167377159524346</c:v>
                      </c:pt>
                      <c:pt idx="53" formatCode="0.00%">
                        <c:v>0.22167377159524346</c:v>
                      </c:pt>
                      <c:pt idx="54" formatCode="0.00%">
                        <c:v>0.22167377159524346</c:v>
                      </c:pt>
                      <c:pt idx="55" formatCode="0.00%">
                        <c:v>0.22167377159524346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4B12-4325-ACE9-CF92A3B470A0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12'!$A$42</c15:sqref>
                        </c15:formulaRef>
                      </c:ext>
                    </c:extLst>
                    <c:strCache>
                      <c:ptCount val="1"/>
                      <c:pt idx="0">
                        <c:v>2013 - 2019 Travel$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5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12'!$B$43:$CC$43</c15:sqref>
                        </c15:fullRef>
                        <c15:formulaRef>
                          <c15:sqref>'Rolling 12'!$Z$43:$CC$43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4B12-4325-ACE9-CF92A3B470A0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6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12'!$B$44:$CC$44</c15:sqref>
                        </c15:fullRef>
                        <c15:formulaRef>
                          <c15:sqref>'Rolling 12'!$Z$44:$CC$44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4B12-4325-ACE9-CF92A3B470A0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12'!$A$45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70000"/>
                      </a:schemeClr>
                    </a:solidFill>
                    <a:ln w="9525">
                      <a:solidFill>
                        <a:schemeClr val="accent1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12'!$B$45:$CC$45</c15:sqref>
                        </c15:fullRef>
                        <c15:formulaRef>
                          <c15:sqref>'Rolling 12'!$Z$45:$CC$45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>
                        <c:v>2184.3000000000002</c:v>
                      </c:pt>
                      <c:pt idx="1">
                        <c:v>2184.3000000000002</c:v>
                      </c:pt>
                      <c:pt idx="2">
                        <c:v>2184.3000000000002</c:v>
                      </c:pt>
                      <c:pt idx="3">
                        <c:v>2184.3000000000002</c:v>
                      </c:pt>
                      <c:pt idx="4">
                        <c:v>2184.3000000000002</c:v>
                      </c:pt>
                      <c:pt idx="5">
                        <c:v>2184.3000000000002</c:v>
                      </c:pt>
                      <c:pt idx="6">
                        <c:v>2184.3000000000002</c:v>
                      </c:pt>
                      <c:pt idx="7">
                        <c:v>2184.3000000000002</c:v>
                      </c:pt>
                      <c:pt idx="8">
                        <c:v>2184.3000000000002</c:v>
                      </c:pt>
                      <c:pt idx="9">
                        <c:v>2184.3000000000002</c:v>
                      </c:pt>
                      <c:pt idx="10">
                        <c:v>2184.3000000000002</c:v>
                      </c:pt>
                      <c:pt idx="11">
                        <c:v>2256.4</c:v>
                      </c:pt>
                      <c:pt idx="12">
                        <c:v>2256.4</c:v>
                      </c:pt>
                      <c:pt idx="13">
                        <c:v>2256.4</c:v>
                      </c:pt>
                      <c:pt idx="14">
                        <c:v>2256.4</c:v>
                      </c:pt>
                      <c:pt idx="15">
                        <c:v>2256.4</c:v>
                      </c:pt>
                      <c:pt idx="16">
                        <c:v>2256.4</c:v>
                      </c:pt>
                      <c:pt idx="17">
                        <c:v>2256.4</c:v>
                      </c:pt>
                      <c:pt idx="18">
                        <c:v>2256.4</c:v>
                      </c:pt>
                      <c:pt idx="19">
                        <c:v>2256.4</c:v>
                      </c:pt>
                      <c:pt idx="20">
                        <c:v>2256.4</c:v>
                      </c:pt>
                      <c:pt idx="21">
                        <c:v>2256.4</c:v>
                      </c:pt>
                      <c:pt idx="22">
                        <c:v>2256.4</c:v>
                      </c:pt>
                      <c:pt idx="23">
                        <c:v>2283</c:v>
                      </c:pt>
                      <c:pt idx="24">
                        <c:v>2283</c:v>
                      </c:pt>
                      <c:pt idx="25">
                        <c:v>2283</c:v>
                      </c:pt>
                      <c:pt idx="26">
                        <c:v>2283</c:v>
                      </c:pt>
                      <c:pt idx="27">
                        <c:v>2283</c:v>
                      </c:pt>
                      <c:pt idx="28">
                        <c:v>2283</c:v>
                      </c:pt>
                      <c:pt idx="29">
                        <c:v>2283</c:v>
                      </c:pt>
                      <c:pt idx="30">
                        <c:v>2283</c:v>
                      </c:pt>
                      <c:pt idx="31">
                        <c:v>2283</c:v>
                      </c:pt>
                      <c:pt idx="32">
                        <c:v>2283</c:v>
                      </c:pt>
                      <c:pt idx="33">
                        <c:v>2283</c:v>
                      </c:pt>
                      <c:pt idx="34">
                        <c:v>2283</c:v>
                      </c:pt>
                      <c:pt idx="35">
                        <c:v>2324.8000000000002</c:v>
                      </c:pt>
                      <c:pt idx="36">
                        <c:v>2324.8000000000002</c:v>
                      </c:pt>
                      <c:pt idx="37">
                        <c:v>2324.8000000000002</c:v>
                      </c:pt>
                      <c:pt idx="38">
                        <c:v>2324.8000000000002</c:v>
                      </c:pt>
                      <c:pt idx="39">
                        <c:v>2324.8000000000002</c:v>
                      </c:pt>
                      <c:pt idx="40">
                        <c:v>2324.8000000000002</c:v>
                      </c:pt>
                      <c:pt idx="41">
                        <c:v>2324.8000000000002</c:v>
                      </c:pt>
                      <c:pt idx="42">
                        <c:v>2324.8000000000002</c:v>
                      </c:pt>
                      <c:pt idx="43">
                        <c:v>2324.8000000000002</c:v>
                      </c:pt>
                      <c:pt idx="44">
                        <c:v>2324.8000000000002</c:v>
                      </c:pt>
                      <c:pt idx="45">
                        <c:v>2324.8000000000002</c:v>
                      </c:pt>
                      <c:pt idx="46">
                        <c:v>2324.8000000000002</c:v>
                      </c:pt>
                      <c:pt idx="47">
                        <c:v>2371.1</c:v>
                      </c:pt>
                      <c:pt idx="48">
                        <c:v>2371.1</c:v>
                      </c:pt>
                      <c:pt idx="49">
                        <c:v>2371.1</c:v>
                      </c:pt>
                      <c:pt idx="50">
                        <c:v>2371.1</c:v>
                      </c:pt>
                      <c:pt idx="51">
                        <c:v>2371.1</c:v>
                      </c:pt>
                      <c:pt idx="52">
                        <c:v>2371.1</c:v>
                      </c:pt>
                      <c:pt idx="53">
                        <c:v>2371.1</c:v>
                      </c:pt>
                      <c:pt idx="54">
                        <c:v>2371.1</c:v>
                      </c:pt>
                      <c:pt idx="55">
                        <c:v>2371.1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4B12-4325-ACE9-CF92A3B470A0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12'!$A$46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70000"/>
                      </a:schemeClr>
                    </a:solidFill>
                    <a:ln w="9525">
                      <a:solidFill>
                        <a:schemeClr val="accent2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12'!$B$46:$CC$46</c15:sqref>
                        </c15:fullRef>
                        <c15:formulaRef>
                          <c15:sqref>'Rolling 12'!$Z$46:$CC$46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3.3008286407544704E-2</c:v>
                      </c:pt>
                      <c:pt idx="12" formatCode="0.00%">
                        <c:v>0</c:v>
                      </c:pt>
                      <c:pt idx="13" formatCode="0.00%">
                        <c:v>0</c:v>
                      </c:pt>
                      <c:pt idx="14" formatCode="0.00%">
                        <c:v>0</c:v>
                      </c:pt>
                      <c:pt idx="15" formatCode="0.00%">
                        <c:v>0</c:v>
                      </c:pt>
                      <c:pt idx="16" formatCode="0.00%">
                        <c:v>0</c:v>
                      </c:pt>
                      <c:pt idx="17" formatCode="0.00%">
                        <c:v>0</c:v>
                      </c:pt>
                      <c:pt idx="18" formatCode="0.00%">
                        <c:v>0</c:v>
                      </c:pt>
                      <c:pt idx="19" formatCode="0.00%">
                        <c:v>0</c:v>
                      </c:pt>
                      <c:pt idx="20" formatCode="0.00%">
                        <c:v>0</c:v>
                      </c:pt>
                      <c:pt idx="21" formatCode="0.00%">
                        <c:v>0</c:v>
                      </c:pt>
                      <c:pt idx="22" formatCode="0.00%">
                        <c:v>0</c:v>
                      </c:pt>
                      <c:pt idx="23" formatCode="0.00%">
                        <c:v>1.1788689948590635E-2</c:v>
                      </c:pt>
                      <c:pt idx="24" formatCode="0.00%">
                        <c:v>0</c:v>
                      </c:pt>
                      <c:pt idx="25" formatCode="0.00%">
                        <c:v>0</c:v>
                      </c:pt>
                      <c:pt idx="26" formatCode="0.00%">
                        <c:v>0</c:v>
                      </c:pt>
                      <c:pt idx="27" formatCode="0.00%">
                        <c:v>0</c:v>
                      </c:pt>
                      <c:pt idx="28" formatCode="0.00%">
                        <c:v>0</c:v>
                      </c:pt>
                      <c:pt idx="29" formatCode="0.00%">
                        <c:v>0</c:v>
                      </c:pt>
                      <c:pt idx="30" formatCode="0.00%">
                        <c:v>0</c:v>
                      </c:pt>
                      <c:pt idx="31" formatCode="0.00%">
                        <c:v>0</c:v>
                      </c:pt>
                      <c:pt idx="32" formatCode="0.00%">
                        <c:v>0</c:v>
                      </c:pt>
                      <c:pt idx="33" formatCode="0.00%">
                        <c:v>0</c:v>
                      </c:pt>
                      <c:pt idx="34" formatCode="0.00%">
                        <c:v>0</c:v>
                      </c:pt>
                      <c:pt idx="35" formatCode="0.00%">
                        <c:v>1.8309242225142436E-2</c:v>
                      </c:pt>
                      <c:pt idx="36" formatCode="0.00%">
                        <c:v>0</c:v>
                      </c:pt>
                      <c:pt idx="37" formatCode="0.00%">
                        <c:v>0</c:v>
                      </c:pt>
                      <c:pt idx="38" formatCode="0.00%">
                        <c:v>0</c:v>
                      </c:pt>
                      <c:pt idx="39" formatCode="0.00%">
                        <c:v>0</c:v>
                      </c:pt>
                      <c:pt idx="40" formatCode="0.00%">
                        <c:v>0</c:v>
                      </c:pt>
                      <c:pt idx="41" formatCode="0.00%">
                        <c:v>0</c:v>
                      </c:pt>
                      <c:pt idx="42" formatCode="0.00%">
                        <c:v>0</c:v>
                      </c:pt>
                      <c:pt idx="43" formatCode="0.00%">
                        <c:v>0</c:v>
                      </c:pt>
                      <c:pt idx="44" formatCode="0.00%">
                        <c:v>0</c:v>
                      </c:pt>
                      <c:pt idx="45" formatCode="0.00%">
                        <c:v>0</c:v>
                      </c:pt>
                      <c:pt idx="46" formatCode="0.00%">
                        <c:v>0</c:v>
                      </c:pt>
                      <c:pt idx="47" formatCode="0.00%">
                        <c:v>1.9915691672401807E-2</c:v>
                      </c:pt>
                      <c:pt idx="48" formatCode="0.00%">
                        <c:v>0</c:v>
                      </c:pt>
                      <c:pt idx="49" formatCode="0.00%">
                        <c:v>0</c:v>
                      </c:pt>
                      <c:pt idx="50" formatCode="0.00%">
                        <c:v>0</c:v>
                      </c:pt>
                      <c:pt idx="51" formatCode="0.00%">
                        <c:v>0</c:v>
                      </c:pt>
                      <c:pt idx="52" formatCode="0.00%">
                        <c:v>0</c:v>
                      </c:pt>
                      <c:pt idx="53" formatCode="0.00%">
                        <c:v>0</c:v>
                      </c:pt>
                      <c:pt idx="54" formatCode="0.00%">
                        <c:v>0</c:v>
                      </c:pt>
                      <c:pt idx="55" formatCode="0.00%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4B12-4325-ACE9-CF92A3B470A0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12'!$A$47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70000"/>
                      </a:schemeClr>
                    </a:solidFill>
                    <a:ln w="9525">
                      <a:solidFill>
                        <a:schemeClr val="accent3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12'!$B$47:$CC$47</c15:sqref>
                        </c15:fullRef>
                        <c15:formulaRef>
                          <c15:sqref>'Rolling 12'!$Z$47:$CC$47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2.568557475582282E-2</c:v>
                      </c:pt>
                      <c:pt idx="1" formatCode="0.00%">
                        <c:v>2.568557475582282E-2</c:v>
                      </c:pt>
                      <c:pt idx="2" formatCode="0.00%">
                        <c:v>2.568557475582282E-2</c:v>
                      </c:pt>
                      <c:pt idx="3" formatCode="0.00%">
                        <c:v>2.568557475582282E-2</c:v>
                      </c:pt>
                      <c:pt idx="4" formatCode="0.00%">
                        <c:v>2.568557475582282E-2</c:v>
                      </c:pt>
                      <c:pt idx="5" formatCode="0.00%">
                        <c:v>2.568557475582282E-2</c:v>
                      </c:pt>
                      <c:pt idx="6" formatCode="0.00%">
                        <c:v>2.568557475582282E-2</c:v>
                      </c:pt>
                      <c:pt idx="7" formatCode="0.00%">
                        <c:v>2.568557475582282E-2</c:v>
                      </c:pt>
                      <c:pt idx="8" formatCode="0.00%">
                        <c:v>2.568557475582282E-2</c:v>
                      </c:pt>
                      <c:pt idx="9" formatCode="0.00%">
                        <c:v>2.568557475582282E-2</c:v>
                      </c:pt>
                      <c:pt idx="10" formatCode="0.00%">
                        <c:v>2.568557475582282E-2</c:v>
                      </c:pt>
                      <c:pt idx="11" formatCode="0.00%">
                        <c:v>3.3008286407544704E-2</c:v>
                      </c:pt>
                      <c:pt idx="12" formatCode="0.00%">
                        <c:v>3.3008286407544704E-2</c:v>
                      </c:pt>
                      <c:pt idx="13" formatCode="0.00%">
                        <c:v>3.3008286407544704E-2</c:v>
                      </c:pt>
                      <c:pt idx="14" formatCode="0.00%">
                        <c:v>3.3008286407544704E-2</c:v>
                      </c:pt>
                      <c:pt idx="15" formatCode="0.00%">
                        <c:v>3.3008286407544704E-2</c:v>
                      </c:pt>
                      <c:pt idx="16" formatCode="0.00%">
                        <c:v>3.3008286407544704E-2</c:v>
                      </c:pt>
                      <c:pt idx="17" formatCode="0.00%">
                        <c:v>3.3008286407544704E-2</c:v>
                      </c:pt>
                      <c:pt idx="18" formatCode="0.00%">
                        <c:v>3.3008286407544704E-2</c:v>
                      </c:pt>
                      <c:pt idx="19" formatCode="0.00%">
                        <c:v>3.3008286407544704E-2</c:v>
                      </c:pt>
                      <c:pt idx="20" formatCode="0.00%">
                        <c:v>3.3008286407544704E-2</c:v>
                      </c:pt>
                      <c:pt idx="21" formatCode="0.00%">
                        <c:v>3.3008286407544704E-2</c:v>
                      </c:pt>
                      <c:pt idx="22" formatCode="0.00%">
                        <c:v>3.3008286407544704E-2</c:v>
                      </c:pt>
                      <c:pt idx="23" formatCode="0.00%">
                        <c:v>1.1788689948590635E-2</c:v>
                      </c:pt>
                      <c:pt idx="24" formatCode="0.00%">
                        <c:v>1.1788689948590635E-2</c:v>
                      </c:pt>
                      <c:pt idx="25" formatCode="0.00%">
                        <c:v>1.1788689948590635E-2</c:v>
                      </c:pt>
                      <c:pt idx="26" formatCode="0.00%">
                        <c:v>1.1788689948590635E-2</c:v>
                      </c:pt>
                      <c:pt idx="27" formatCode="0.00%">
                        <c:v>1.1788689948590635E-2</c:v>
                      </c:pt>
                      <c:pt idx="28" formatCode="0.00%">
                        <c:v>1.1788689948590635E-2</c:v>
                      </c:pt>
                      <c:pt idx="29" formatCode="0.00%">
                        <c:v>1.1788689948590635E-2</c:v>
                      </c:pt>
                      <c:pt idx="30" formatCode="0.00%">
                        <c:v>1.1788689948590635E-2</c:v>
                      </c:pt>
                      <c:pt idx="31" formatCode="0.00%">
                        <c:v>1.1788689948590635E-2</c:v>
                      </c:pt>
                      <c:pt idx="32" formatCode="0.00%">
                        <c:v>1.1788689948590635E-2</c:v>
                      </c:pt>
                      <c:pt idx="33" formatCode="0.00%">
                        <c:v>1.1788689948590635E-2</c:v>
                      </c:pt>
                      <c:pt idx="34" formatCode="0.00%">
                        <c:v>1.1788689948590635E-2</c:v>
                      </c:pt>
                      <c:pt idx="35" formatCode="0.00%">
                        <c:v>1.8309242225142436E-2</c:v>
                      </c:pt>
                      <c:pt idx="36" formatCode="0.00%">
                        <c:v>1.8309242225142436E-2</c:v>
                      </c:pt>
                      <c:pt idx="37" formatCode="0.00%">
                        <c:v>1.8309242225142436E-2</c:v>
                      </c:pt>
                      <c:pt idx="38" formatCode="0.00%">
                        <c:v>1.8309242225142436E-2</c:v>
                      </c:pt>
                      <c:pt idx="39" formatCode="0.00%">
                        <c:v>1.8309242225142436E-2</c:v>
                      </c:pt>
                      <c:pt idx="40" formatCode="0.00%">
                        <c:v>1.8309242225142436E-2</c:v>
                      </c:pt>
                      <c:pt idx="41" formatCode="0.00%">
                        <c:v>1.8309242225142436E-2</c:v>
                      </c:pt>
                      <c:pt idx="42" formatCode="0.00%">
                        <c:v>1.8309242225142436E-2</c:v>
                      </c:pt>
                      <c:pt idx="43" formatCode="0.00%">
                        <c:v>1.8309242225142436E-2</c:v>
                      </c:pt>
                      <c:pt idx="44" formatCode="0.00%">
                        <c:v>1.8309242225142436E-2</c:v>
                      </c:pt>
                      <c:pt idx="45" formatCode="0.00%">
                        <c:v>1.8309242225142436E-2</c:v>
                      </c:pt>
                      <c:pt idx="46" formatCode="0.00%">
                        <c:v>1.8309242225142436E-2</c:v>
                      </c:pt>
                      <c:pt idx="47" formatCode="0.00%">
                        <c:v>1.9915691672401807E-2</c:v>
                      </c:pt>
                      <c:pt idx="48" formatCode="0.00%">
                        <c:v>1.9915691672401807E-2</c:v>
                      </c:pt>
                      <c:pt idx="49" formatCode="0.00%">
                        <c:v>1.9915691672401807E-2</c:v>
                      </c:pt>
                      <c:pt idx="50" formatCode="0.00%">
                        <c:v>1.9915691672401807E-2</c:v>
                      </c:pt>
                      <c:pt idx="51" formatCode="0.00%">
                        <c:v>1.9915691672401807E-2</c:v>
                      </c:pt>
                      <c:pt idx="52" formatCode="0.00%">
                        <c:v>1.9915691672401807E-2</c:v>
                      </c:pt>
                      <c:pt idx="53" formatCode="0.00%">
                        <c:v>1.9915691672401807E-2</c:v>
                      </c:pt>
                      <c:pt idx="54" formatCode="0.00%">
                        <c:v>1.9915691672401807E-2</c:v>
                      </c:pt>
                      <c:pt idx="55" formatCode="0.00%">
                        <c:v>1.9915691672401807E-2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4B12-4325-ACE9-CF92A3B470A0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12'!$A$48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none"/>
                </c:marker>
                <c:trendline>
                  <c:spPr>
                    <a:ln w="19050" cap="rnd">
                      <a:solidFill>
                        <a:schemeClr val="accent4">
                          <a:lumMod val="70000"/>
                        </a:schemeClr>
                      </a:solidFill>
                      <a:prstDash val="solid"/>
                    </a:ln>
                    <a:effectLst/>
                  </c:spPr>
                  <c:trendlineType val="linear"/>
                  <c:dispRSqr val="0"/>
                  <c:dispEq val="0"/>
                </c:trendline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12'!$B$48:$CC$48</c15:sqref>
                        </c15:fullRef>
                        <c15:formulaRef>
                          <c15:sqref>'Rolling 12'!$Z$48:$CC$48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2.568557475582282E-2</c:v>
                      </c:pt>
                      <c:pt idx="1" formatCode="0.00%">
                        <c:v>2.568557475582282E-2</c:v>
                      </c:pt>
                      <c:pt idx="2" formatCode="0.00%">
                        <c:v>2.568557475582282E-2</c:v>
                      </c:pt>
                      <c:pt idx="3" formatCode="0.00%">
                        <c:v>2.568557475582282E-2</c:v>
                      </c:pt>
                      <c:pt idx="4" formatCode="0.00%">
                        <c:v>2.568557475582282E-2</c:v>
                      </c:pt>
                      <c:pt idx="5" formatCode="0.00%">
                        <c:v>2.568557475582282E-2</c:v>
                      </c:pt>
                      <c:pt idx="6" formatCode="0.00%">
                        <c:v>2.568557475582282E-2</c:v>
                      </c:pt>
                      <c:pt idx="7" formatCode="0.00%">
                        <c:v>2.568557475582282E-2</c:v>
                      </c:pt>
                      <c:pt idx="8" formatCode="0.00%">
                        <c:v>2.568557475582282E-2</c:v>
                      </c:pt>
                      <c:pt idx="9" formatCode="0.00%">
                        <c:v>2.568557475582282E-2</c:v>
                      </c:pt>
                      <c:pt idx="10" formatCode="0.00%">
                        <c:v>2.568557475582282E-2</c:v>
                      </c:pt>
                      <c:pt idx="11" formatCode="0.00%">
                        <c:v>5.9541697971450126E-2</c:v>
                      </c:pt>
                      <c:pt idx="12" formatCode="0.00%">
                        <c:v>5.9541697971450126E-2</c:v>
                      </c:pt>
                      <c:pt idx="13" formatCode="0.00%">
                        <c:v>5.9541697971450126E-2</c:v>
                      </c:pt>
                      <c:pt idx="14" formatCode="0.00%">
                        <c:v>5.9541697971450126E-2</c:v>
                      </c:pt>
                      <c:pt idx="15" formatCode="0.00%">
                        <c:v>5.9541697971450126E-2</c:v>
                      </c:pt>
                      <c:pt idx="16" formatCode="0.00%">
                        <c:v>5.9541697971450126E-2</c:v>
                      </c:pt>
                      <c:pt idx="17" formatCode="0.00%">
                        <c:v>5.9541697971450126E-2</c:v>
                      </c:pt>
                      <c:pt idx="18" formatCode="0.00%">
                        <c:v>5.9541697971450126E-2</c:v>
                      </c:pt>
                      <c:pt idx="19" formatCode="0.00%">
                        <c:v>5.9541697971450126E-2</c:v>
                      </c:pt>
                      <c:pt idx="20" formatCode="0.00%">
                        <c:v>5.9541697971450126E-2</c:v>
                      </c:pt>
                      <c:pt idx="21" formatCode="0.00%">
                        <c:v>5.9541697971450126E-2</c:v>
                      </c:pt>
                      <c:pt idx="22" formatCode="0.00%">
                        <c:v>5.9541697971450126E-2</c:v>
                      </c:pt>
                      <c:pt idx="23" formatCode="0.00%">
                        <c:v>7.2032306536438814E-2</c:v>
                      </c:pt>
                      <c:pt idx="24" formatCode="0.00%">
                        <c:v>7.2032306536438814E-2</c:v>
                      </c:pt>
                      <c:pt idx="25" formatCode="0.00%">
                        <c:v>7.2032306536438814E-2</c:v>
                      </c:pt>
                      <c:pt idx="26" formatCode="0.00%">
                        <c:v>7.2032306536438814E-2</c:v>
                      </c:pt>
                      <c:pt idx="27" formatCode="0.00%">
                        <c:v>7.2032306536438814E-2</c:v>
                      </c:pt>
                      <c:pt idx="28" formatCode="0.00%">
                        <c:v>7.2032306536438814E-2</c:v>
                      </c:pt>
                      <c:pt idx="29" formatCode="0.00%">
                        <c:v>7.2032306536438814E-2</c:v>
                      </c:pt>
                      <c:pt idx="30" formatCode="0.00%">
                        <c:v>7.2032306536438814E-2</c:v>
                      </c:pt>
                      <c:pt idx="31" formatCode="0.00%">
                        <c:v>7.2032306536438814E-2</c:v>
                      </c:pt>
                      <c:pt idx="32" formatCode="0.00%">
                        <c:v>7.2032306536438814E-2</c:v>
                      </c:pt>
                      <c:pt idx="33" formatCode="0.00%">
                        <c:v>7.2032306536438814E-2</c:v>
                      </c:pt>
                      <c:pt idx="34" formatCode="0.00%">
                        <c:v>7.2032306536438814E-2</c:v>
                      </c:pt>
                      <c:pt idx="35" formatCode="0.00%">
                        <c:v>9.1660405709992621E-2</c:v>
                      </c:pt>
                      <c:pt idx="36" formatCode="0.00%">
                        <c:v>9.1660405709992621E-2</c:v>
                      </c:pt>
                      <c:pt idx="37" formatCode="0.00%">
                        <c:v>9.1660405709992621E-2</c:v>
                      </c:pt>
                      <c:pt idx="38" formatCode="0.00%">
                        <c:v>9.1660405709992621E-2</c:v>
                      </c:pt>
                      <c:pt idx="39" formatCode="0.00%">
                        <c:v>9.1660405709992621E-2</c:v>
                      </c:pt>
                      <c:pt idx="40" formatCode="0.00%">
                        <c:v>9.1660405709992621E-2</c:v>
                      </c:pt>
                      <c:pt idx="41" formatCode="0.00%">
                        <c:v>9.1660405709992621E-2</c:v>
                      </c:pt>
                      <c:pt idx="42" formatCode="0.00%">
                        <c:v>9.1660405709992621E-2</c:v>
                      </c:pt>
                      <c:pt idx="43" formatCode="0.00%">
                        <c:v>9.1660405709992621E-2</c:v>
                      </c:pt>
                      <c:pt idx="44" formatCode="0.00%">
                        <c:v>9.1660405709992621E-2</c:v>
                      </c:pt>
                      <c:pt idx="45" formatCode="0.00%">
                        <c:v>9.1660405709992621E-2</c:v>
                      </c:pt>
                      <c:pt idx="46" formatCode="0.00%">
                        <c:v>9.1660405709992621E-2</c:v>
                      </c:pt>
                      <c:pt idx="47" formatCode="0.00%">
                        <c:v>0.1134015777610819</c:v>
                      </c:pt>
                      <c:pt idx="48" formatCode="0.00%">
                        <c:v>0.1134015777610819</c:v>
                      </c:pt>
                      <c:pt idx="49" formatCode="0.00%">
                        <c:v>0.1134015777610819</c:v>
                      </c:pt>
                      <c:pt idx="50" formatCode="0.00%">
                        <c:v>0.1134015777610819</c:v>
                      </c:pt>
                      <c:pt idx="51" formatCode="0.00%">
                        <c:v>0.1134015777610819</c:v>
                      </c:pt>
                      <c:pt idx="52" formatCode="0.00%">
                        <c:v>0.1134015777610819</c:v>
                      </c:pt>
                      <c:pt idx="53" formatCode="0.00%">
                        <c:v>0.1134015777610819</c:v>
                      </c:pt>
                      <c:pt idx="54" formatCode="0.00%">
                        <c:v>0.1134015777610819</c:v>
                      </c:pt>
                      <c:pt idx="55" formatCode="0.00%">
                        <c:v>0.1134015777610819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4B12-4325-ACE9-CF92A3B470A0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12'!$A$48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70000"/>
                      </a:schemeClr>
                    </a:solidFill>
                    <a:ln w="9525">
                      <a:solidFill>
                        <a:schemeClr val="accent5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12'!$B$49:$CC$49</c15:sqref>
                        </c15:fullRef>
                        <c15:formulaRef>
                          <c15:sqref>'Rolling 12'!$Z$49:$CC$49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6-4B12-4325-ACE9-CF92A3B470A0}"/>
                  </c:ext>
                </c:extLst>
              </c15:ser>
            </c15:filteredLineSeries>
          </c:ext>
        </c:extLst>
      </c:lineChart>
      <c:dateAx>
        <c:axId val="1046065152"/>
        <c:scaling>
          <c:orientation val="minMax"/>
        </c:scaling>
        <c:delete val="0"/>
        <c:axPos val="b"/>
        <c:numFmt formatCode="[$-409]m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067120"/>
        <c:crosses val="autoZero"/>
        <c:auto val="1"/>
        <c:lblOffset val="100"/>
        <c:baseTimeUnit val="months"/>
      </c:dateAx>
      <c:valAx>
        <c:axId val="104606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06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673610558690203E-2"/>
          <c:y val="1.0712035964061737E-2"/>
          <c:w val="0.886772705399823"/>
          <c:h val="0.84136066736344939"/>
        </c:manualLayout>
      </c:layout>
      <c:lineChart>
        <c:grouping val="standard"/>
        <c:varyColors val="0"/>
        <c:ser>
          <c:idx val="1"/>
          <c:order val="1"/>
          <c:tx>
            <c:strRef>
              <c:f>Sheet3!$C$1</c:f>
              <c:strCache>
                <c:ptCount val="1"/>
                <c:pt idx="0">
                  <c:v>TN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Sheet3!$C$2:$C$25</c15:sqref>
                  </c15:fullRef>
                </c:ext>
              </c:extLst>
              <c:f>Sheet3!$C$8:$C$25</c:f>
              <c:numCache>
                <c:formatCode>General</c:formatCode>
                <c:ptCount val="18"/>
                <c:pt idx="0">
                  <c:v>1</c:v>
                </c:pt>
                <c:pt idx="1">
                  <c:v>18</c:v>
                </c:pt>
                <c:pt idx="2">
                  <c:v>26</c:v>
                </c:pt>
                <c:pt idx="4">
                  <c:v>39</c:v>
                </c:pt>
                <c:pt idx="5">
                  <c:v>52</c:v>
                </c:pt>
                <c:pt idx="6">
                  <c:v>233</c:v>
                </c:pt>
                <c:pt idx="7">
                  <c:v>505</c:v>
                </c:pt>
                <c:pt idx="10">
                  <c:v>906</c:v>
                </c:pt>
                <c:pt idx="11">
                  <c:v>1203</c:v>
                </c:pt>
                <c:pt idx="12">
                  <c:v>1512</c:v>
                </c:pt>
                <c:pt idx="13">
                  <c:v>3194</c:v>
                </c:pt>
                <c:pt idx="14">
                  <c:v>8266</c:v>
                </c:pt>
                <c:pt idx="15">
                  <c:v>10052</c:v>
                </c:pt>
                <c:pt idx="16">
                  <c:v>19394</c:v>
                </c:pt>
                <c:pt idx="17">
                  <c:v>66788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BE-4935-861B-0A833065FF0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KY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Sheet3!$D$2:$D$25</c15:sqref>
                  </c15:fullRef>
                </c:ext>
              </c:extLst>
              <c:f>Sheet3!$D$8:$D$25</c:f>
              <c:numCache>
                <c:formatCode>General</c:formatCode>
                <c:ptCount val="18"/>
                <c:pt idx="0">
                  <c:v>1</c:v>
                </c:pt>
                <c:pt idx="1">
                  <c:v>10</c:v>
                </c:pt>
                <c:pt idx="2">
                  <c:v>14</c:v>
                </c:pt>
                <c:pt idx="4">
                  <c:v>20</c:v>
                </c:pt>
                <c:pt idx="5">
                  <c:v>21</c:v>
                </c:pt>
                <c:pt idx="6">
                  <c:v>48</c:v>
                </c:pt>
                <c:pt idx="7">
                  <c:v>103</c:v>
                </c:pt>
                <c:pt idx="10">
                  <c:v>124</c:v>
                </c:pt>
                <c:pt idx="11">
                  <c:v>302</c:v>
                </c:pt>
                <c:pt idx="12">
                  <c:v>394</c:v>
                </c:pt>
                <c:pt idx="13">
                  <c:v>770</c:v>
                </c:pt>
                <c:pt idx="14">
                  <c:v>3481</c:v>
                </c:pt>
                <c:pt idx="15">
                  <c:v>4375</c:v>
                </c:pt>
                <c:pt idx="16">
                  <c:v>8426</c:v>
                </c:pt>
                <c:pt idx="17">
                  <c:v>20223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BE-4935-861B-0A833065FF0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GA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Sheet3!$E$2:$E$25</c15:sqref>
                  </c15:fullRef>
                </c:ext>
              </c:extLst>
              <c:f>Sheet3!$E$8:$E$25</c:f>
              <c:numCache>
                <c:formatCode>General</c:formatCode>
                <c:ptCount val="18"/>
                <c:pt idx="0">
                  <c:v>2</c:v>
                </c:pt>
                <c:pt idx="1">
                  <c:v>31</c:v>
                </c:pt>
                <c:pt idx="2">
                  <c:v>42</c:v>
                </c:pt>
                <c:pt idx="4">
                  <c:v>99</c:v>
                </c:pt>
                <c:pt idx="5">
                  <c:v>121</c:v>
                </c:pt>
                <c:pt idx="6">
                  <c:v>485</c:v>
                </c:pt>
                <c:pt idx="7">
                  <c:v>600</c:v>
                </c:pt>
                <c:pt idx="10">
                  <c:v>1097</c:v>
                </c:pt>
                <c:pt idx="11">
                  <c:v>2198</c:v>
                </c:pt>
                <c:pt idx="12">
                  <c:v>2446</c:v>
                </c:pt>
                <c:pt idx="13">
                  <c:v>5348</c:v>
                </c:pt>
                <c:pt idx="14">
                  <c:v>21883</c:v>
                </c:pt>
                <c:pt idx="15">
                  <c:v>24854</c:v>
                </c:pt>
                <c:pt idx="16">
                  <c:v>41482</c:v>
                </c:pt>
                <c:pt idx="17">
                  <c:v>123963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BE-4935-861B-0A833065F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2028000"/>
        <c:axId val="482023080"/>
      </c:lineChart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Sheet3!$A$2:$A$25</c15:sqref>
                  </c15:fullRef>
                </c:ext>
              </c:extLst>
              <c:f>Sheet3!$A$8:$A$25</c:f>
              <c:numCache>
                <c:formatCode>m/d/yyyy</c:formatCode>
                <c:ptCount val="18"/>
                <c:pt idx="0">
                  <c:v>43895</c:v>
                </c:pt>
                <c:pt idx="1">
                  <c:v>43901</c:v>
                </c:pt>
                <c:pt idx="2">
                  <c:v>43903</c:v>
                </c:pt>
                <c:pt idx="3">
                  <c:v>43903</c:v>
                </c:pt>
                <c:pt idx="4">
                  <c:v>43905</c:v>
                </c:pt>
                <c:pt idx="5">
                  <c:v>43906</c:v>
                </c:pt>
                <c:pt idx="6">
                  <c:v>43910</c:v>
                </c:pt>
                <c:pt idx="7">
                  <c:v>43912</c:v>
                </c:pt>
                <c:pt idx="8">
                  <c:v>43912</c:v>
                </c:pt>
                <c:pt idx="9">
                  <c:v>43912</c:v>
                </c:pt>
                <c:pt idx="10">
                  <c:v>43914</c:v>
                </c:pt>
                <c:pt idx="11">
                  <c:v>43917</c:v>
                </c:pt>
                <c:pt idx="12">
                  <c:v>43918</c:v>
                </c:pt>
                <c:pt idx="13">
                  <c:v>43923</c:v>
                </c:pt>
                <c:pt idx="14">
                  <c:v>43944</c:v>
                </c:pt>
                <c:pt idx="15">
                  <c:v>43949</c:v>
                </c:pt>
                <c:pt idx="16">
                  <c:v>43973</c:v>
                </c:pt>
                <c:pt idx="17">
                  <c:v>44027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Sheet3!$B$2:$B$25</c15:sqref>
                  </c15:fullRef>
                </c:ext>
              </c:extLst>
              <c:f>Sheet3!$B$8:$B$25</c:f>
              <c:numCache>
                <c:formatCode>General</c:formatCode>
                <c:ptCount val="18"/>
                <c:pt idx="0">
                  <c:v>221</c:v>
                </c:pt>
                <c:pt idx="1">
                  <c:v>1301</c:v>
                </c:pt>
                <c:pt idx="2">
                  <c:v>2185</c:v>
                </c:pt>
                <c:pt idx="4">
                  <c:v>3622</c:v>
                </c:pt>
                <c:pt idx="5">
                  <c:v>4611</c:v>
                </c:pt>
                <c:pt idx="6">
                  <c:v>19608</c:v>
                </c:pt>
                <c:pt idx="7">
                  <c:v>33946</c:v>
                </c:pt>
                <c:pt idx="10">
                  <c:v>55579</c:v>
                </c:pt>
                <c:pt idx="11">
                  <c:v>105584</c:v>
                </c:pt>
                <c:pt idx="12">
                  <c:v>125250</c:v>
                </c:pt>
                <c:pt idx="13">
                  <c:v>251796</c:v>
                </c:pt>
                <c:pt idx="14">
                  <c:v>890436</c:v>
                </c:pt>
                <c:pt idx="15">
                  <c:v>1040510</c:v>
                </c:pt>
                <c:pt idx="16">
                  <c:v>1659705</c:v>
                </c:pt>
                <c:pt idx="17">
                  <c:v>3545077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BE-4935-861B-0A833065F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545528"/>
        <c:axId val="476530768"/>
      </c:lineChart>
      <c:dateAx>
        <c:axId val="48202800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023080"/>
        <c:crosses val="autoZero"/>
        <c:auto val="1"/>
        <c:lblOffset val="100"/>
        <c:baseTimeUnit val="days"/>
      </c:dateAx>
      <c:valAx>
        <c:axId val="482023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028000"/>
        <c:crosses val="autoZero"/>
        <c:crossBetween val="between"/>
      </c:valAx>
      <c:valAx>
        <c:axId val="476530768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5528"/>
        <c:crosses val="max"/>
        <c:crossBetween val="between"/>
      </c:valAx>
      <c:dateAx>
        <c:axId val="47654552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76530768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Unemployment Rates</a:t>
            </a:r>
          </a:p>
          <a:p>
            <a:pPr>
              <a:defRPr/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Sheet2!$A$7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rgbClr val="92D05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Sheet2!$B$6:$G$6</c:f>
              <c:numCache>
                <c:formatCode>mmm\-yy</c:formatCode>
                <c:ptCount val="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</c:numCache>
            </c:numRef>
          </c:cat>
          <c:val>
            <c:numRef>
              <c:f>Sheet2!$B$7:$G$7</c:f>
              <c:numCache>
                <c:formatCode>0.0%</c:formatCode>
                <c:ptCount val="6"/>
                <c:pt idx="0">
                  <c:v>3.5000000000000003E-2</c:v>
                </c:pt>
                <c:pt idx="1">
                  <c:v>3.5999999999999997E-2</c:v>
                </c:pt>
                <c:pt idx="2">
                  <c:v>3.5000000000000003E-2</c:v>
                </c:pt>
                <c:pt idx="3">
                  <c:v>4.3999999999999997E-2</c:v>
                </c:pt>
                <c:pt idx="4">
                  <c:v>0.14699999999999999</c:v>
                </c:pt>
                <c:pt idx="5">
                  <c:v>0.13300000000000001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6F-4476-9659-586BE9B6DC9E}"/>
            </c:ext>
          </c:extLst>
        </c:ser>
        <c:ser>
          <c:idx val="1"/>
          <c:order val="1"/>
          <c:tx>
            <c:strRef>
              <c:f>Sheet2!$A$8</c:f>
              <c:strCache>
                <c:ptCount val="1"/>
                <c:pt idx="0">
                  <c:v>Tennessee</c:v>
                </c:pt>
              </c:strCache>
            </c:strRef>
          </c:tx>
          <c:spPr>
            <a:ln w="28575" cap="rnd">
              <a:solidFill>
                <a:srgbClr val="B40AC6"/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Sheet2!$B$6:$G$6</c:f>
              <c:numCache>
                <c:formatCode>mmm\-yy</c:formatCode>
                <c:ptCount val="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</c:numCache>
            </c:numRef>
          </c:cat>
          <c:val>
            <c:numRef>
              <c:f>Sheet2!$B$8:$G$8</c:f>
              <c:numCache>
                <c:formatCode>0.0%</c:formatCode>
                <c:ptCount val="6"/>
                <c:pt idx="0">
                  <c:v>3.3000000000000002E-2</c:v>
                </c:pt>
                <c:pt idx="1">
                  <c:v>3.3000000000000002E-2</c:v>
                </c:pt>
                <c:pt idx="2">
                  <c:v>3.4000000000000002E-2</c:v>
                </c:pt>
                <c:pt idx="3">
                  <c:v>3.3000000000000002E-2</c:v>
                </c:pt>
                <c:pt idx="4">
                  <c:v>0.155</c:v>
                </c:pt>
                <c:pt idx="5">
                  <c:v>0.113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6F-4476-9659-586BE9B6DC9E}"/>
            </c:ext>
          </c:extLst>
        </c:ser>
        <c:ser>
          <c:idx val="2"/>
          <c:order val="2"/>
          <c:tx>
            <c:strRef>
              <c:f>Sheet2!$A$9</c:f>
              <c:strCache>
                <c:ptCount val="1"/>
                <c:pt idx="0">
                  <c:v>Sevier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Sheet2!$B$6:$G$6</c:f>
              <c:numCache>
                <c:formatCode>mmm\-yy</c:formatCode>
                <c:ptCount val="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</c:numCache>
            </c:numRef>
          </c:cat>
          <c:val>
            <c:numRef>
              <c:f>Sheet2!$B$9:$G$9</c:f>
              <c:numCache>
                <c:formatCode>0.0%</c:formatCode>
                <c:ptCount val="6"/>
                <c:pt idx="0">
                  <c:v>2.5999999999999999E-2</c:v>
                </c:pt>
                <c:pt idx="1">
                  <c:v>6.3E-2</c:v>
                </c:pt>
                <c:pt idx="2">
                  <c:v>6.0999999999999999E-2</c:v>
                </c:pt>
                <c:pt idx="3">
                  <c:v>3.5000000000000003E-2</c:v>
                </c:pt>
                <c:pt idx="4">
                  <c:v>0.29099999999999998</c:v>
                </c:pt>
                <c:pt idx="5">
                  <c:v>0.185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6F-4476-9659-586BE9B6DC9E}"/>
            </c:ext>
          </c:extLst>
        </c:ser>
        <c:ser>
          <c:idx val="3"/>
          <c:order val="3"/>
          <c:tx>
            <c:strRef>
              <c:f>Sheet2!$A$10</c:f>
              <c:strCache>
                <c:ptCount val="1"/>
                <c:pt idx="0">
                  <c:v>Cocke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Sheet2!$B$6:$G$6</c:f>
              <c:numCache>
                <c:formatCode>mmm\-yy</c:formatCode>
                <c:ptCount val="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</c:numCache>
            </c:numRef>
          </c:cat>
          <c:val>
            <c:numRef>
              <c:f>Sheet2!$B$10:$G$10</c:f>
              <c:numCache>
                <c:formatCode>0.0%</c:formatCode>
                <c:ptCount val="6"/>
                <c:pt idx="0">
                  <c:v>4.1000000000000002E-2</c:v>
                </c:pt>
                <c:pt idx="1">
                  <c:v>6.7000000000000004E-2</c:v>
                </c:pt>
                <c:pt idx="2">
                  <c:v>6.4000000000000001E-2</c:v>
                </c:pt>
                <c:pt idx="3">
                  <c:v>4.7E-2</c:v>
                </c:pt>
                <c:pt idx="4">
                  <c:v>0.251</c:v>
                </c:pt>
                <c:pt idx="5">
                  <c:v>0.16300000000000001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6F-4476-9659-586BE9B6DC9E}"/>
            </c:ext>
          </c:extLst>
        </c:ser>
        <c:ser>
          <c:idx val="4"/>
          <c:order val="4"/>
          <c:tx>
            <c:strRef>
              <c:f>Sheet2!$A$11</c:f>
              <c:strCache>
                <c:ptCount val="1"/>
                <c:pt idx="0">
                  <c:v>Jefferson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Sheet2!$B$6:$G$6</c:f>
              <c:numCache>
                <c:formatCode>mmm\-yy</c:formatCode>
                <c:ptCount val="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</c:numCache>
            </c:numRef>
          </c:cat>
          <c:val>
            <c:numRef>
              <c:f>Sheet2!$B$11:$G$11</c:f>
              <c:numCache>
                <c:formatCode>0.0%</c:formatCode>
                <c:ptCount val="6"/>
                <c:pt idx="0">
                  <c:v>3.2000000000000001E-2</c:v>
                </c:pt>
                <c:pt idx="1">
                  <c:v>4.7E-2</c:v>
                </c:pt>
                <c:pt idx="2">
                  <c:v>4.3999999999999997E-2</c:v>
                </c:pt>
                <c:pt idx="3">
                  <c:v>3.5999999999999997E-2</c:v>
                </c:pt>
                <c:pt idx="4">
                  <c:v>0.17199999999999999</c:v>
                </c:pt>
                <c:pt idx="5">
                  <c:v>0.125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6F-4476-9659-586BE9B6DC9E}"/>
            </c:ext>
          </c:extLst>
        </c:ser>
        <c:ser>
          <c:idx val="5"/>
          <c:order val="5"/>
          <c:tx>
            <c:strRef>
              <c:f>Sheet2!$A$12</c:f>
              <c:strCache>
                <c:ptCount val="1"/>
                <c:pt idx="0">
                  <c:v>Knox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Sheet2!$B$6:$G$6</c:f>
              <c:numCache>
                <c:formatCode>mmm\-yy</c:formatCode>
                <c:ptCount val="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</c:numCache>
            </c:numRef>
          </c:cat>
          <c:val>
            <c:numRef>
              <c:f>Sheet2!$B$12:$G$12</c:f>
              <c:numCache>
                <c:formatCode>0.0%</c:formatCode>
                <c:ptCount val="6"/>
                <c:pt idx="0">
                  <c:v>2.5999999999999999E-2</c:v>
                </c:pt>
                <c:pt idx="1">
                  <c:v>3.1E-2</c:v>
                </c:pt>
                <c:pt idx="2">
                  <c:v>3.1E-2</c:v>
                </c:pt>
                <c:pt idx="3">
                  <c:v>2.7E-2</c:v>
                </c:pt>
                <c:pt idx="4">
                  <c:v>0.129</c:v>
                </c:pt>
                <c:pt idx="5">
                  <c:v>8.5999999999999993E-2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16F-4476-9659-586BE9B6D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5536720"/>
        <c:axId val="275535736"/>
      </c:lineChart>
      <c:dateAx>
        <c:axId val="2755367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535736"/>
        <c:crosses val="autoZero"/>
        <c:auto val="1"/>
        <c:lblOffset val="100"/>
        <c:baseTimeUnit val="months"/>
      </c:dateAx>
      <c:valAx>
        <c:axId val="275535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53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[Chart in Microsoft PowerPoint]Sheet6!PivotTable2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78854273650576"/>
          <c:y val="3.4195337112646843E-2"/>
          <c:w val="0.82586433489292099"/>
          <c:h val="0.91930862826823201"/>
        </c:manualLayout>
      </c:layout>
      <c:lineChart>
        <c:grouping val="standard"/>
        <c:varyColors val="0"/>
        <c:ser>
          <c:idx val="0"/>
          <c:order val="0"/>
          <c:tx>
            <c:strRef>
              <c:f>Sheet6!$B$3</c:f>
              <c:strCache>
                <c:ptCount val="1"/>
                <c:pt idx="0">
                  <c:v>Sum of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Sheet6!$A$4:$A$23</c:f>
              <c:strCache>
                <c:ptCount val="1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</c:strCache>
            </c:strRef>
          </c:cat>
          <c:val>
            <c:numRef>
              <c:f>Sheet6!$B$4:$B$23</c:f>
              <c:numCache>
                <c:formatCode>General</c:formatCode>
                <c:ptCount val="19"/>
                <c:pt idx="0">
                  <c:v>14157300</c:v>
                </c:pt>
                <c:pt idx="1">
                  <c:v>12337517</c:v>
                </c:pt>
                <c:pt idx="2">
                  <c:v>6272527</c:v>
                </c:pt>
                <c:pt idx="3">
                  <c:v>1891728</c:v>
                </c:pt>
                <c:pt idx="4">
                  <c:v>988539</c:v>
                </c:pt>
                <c:pt idx="5">
                  <c:v>729112</c:v>
                </c:pt>
                <c:pt idx="6">
                  <c:v>669718</c:v>
                </c:pt>
                <c:pt idx="7">
                  <c:v>746103</c:v>
                </c:pt>
                <c:pt idx="8">
                  <c:v>939790</c:v>
                </c:pt>
                <c:pt idx="9">
                  <c:v>1180843</c:v>
                </c:pt>
                <c:pt idx="10">
                  <c:v>1435067</c:v>
                </c:pt>
                <c:pt idx="11">
                  <c:v>1839139</c:v>
                </c:pt>
                <c:pt idx="12">
                  <c:v>2052009</c:v>
                </c:pt>
                <c:pt idx="13">
                  <c:v>2442959</c:v>
                </c:pt>
                <c:pt idx="14">
                  <c:v>3055652</c:v>
                </c:pt>
                <c:pt idx="15">
                  <c:v>3609878</c:v>
                </c:pt>
                <c:pt idx="16">
                  <c:v>3967161</c:v>
                </c:pt>
                <c:pt idx="17">
                  <c:v>4336033</c:v>
                </c:pt>
                <c:pt idx="18">
                  <c:v>4838998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35-4A70-B1A1-FC03DF9F1535}"/>
            </c:ext>
          </c:extLst>
        </c:ser>
        <c:ser>
          <c:idx val="1"/>
          <c:order val="1"/>
          <c:tx>
            <c:strRef>
              <c:f>Sheet6!$C$3</c:f>
              <c:strCache>
                <c:ptCount val="1"/>
                <c:pt idx="0">
                  <c:v>Sum of 2019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Sheet6!$A$4:$A$23</c:f>
              <c:strCache>
                <c:ptCount val="1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</c:strCache>
            </c:strRef>
          </c:cat>
          <c:val>
            <c:numRef>
              <c:f>Sheet6!$C$4:$C$23</c:f>
              <c:numCache>
                <c:formatCode>General</c:formatCode>
                <c:ptCount val="19"/>
                <c:pt idx="0">
                  <c:v>15785179</c:v>
                </c:pt>
                <c:pt idx="1">
                  <c:v>16587096</c:v>
                </c:pt>
                <c:pt idx="2">
                  <c:v>16809984</c:v>
                </c:pt>
                <c:pt idx="3">
                  <c:v>16601203</c:v>
                </c:pt>
                <c:pt idx="4">
                  <c:v>15948328</c:v>
                </c:pt>
                <c:pt idx="5">
                  <c:v>16304391</c:v>
                </c:pt>
                <c:pt idx="6">
                  <c:v>16518946</c:v>
                </c:pt>
                <c:pt idx="7">
                  <c:v>16471979</c:v>
                </c:pt>
                <c:pt idx="8">
                  <c:v>16291857</c:v>
                </c:pt>
                <c:pt idx="9">
                  <c:v>16504741</c:v>
                </c:pt>
                <c:pt idx="10">
                  <c:v>16833480</c:v>
                </c:pt>
                <c:pt idx="11">
                  <c:v>17611947</c:v>
                </c:pt>
                <c:pt idx="12">
                  <c:v>16479200</c:v>
                </c:pt>
                <c:pt idx="13">
                  <c:v>17171860</c:v>
                </c:pt>
                <c:pt idx="14">
                  <c:v>17979580</c:v>
                </c:pt>
                <c:pt idx="15">
                  <c:v>18240880</c:v>
                </c:pt>
                <c:pt idx="16">
                  <c:v>18347825</c:v>
                </c:pt>
                <c:pt idx="17">
                  <c:v>16602081</c:v>
                </c:pt>
                <c:pt idx="18">
                  <c:v>18204047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35-4A70-B1A1-FC03DF9F1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664696"/>
        <c:axId val="89666664"/>
      </c:lineChart>
      <c:catAx>
        <c:axId val="89664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66664"/>
        <c:crosses val="autoZero"/>
        <c:auto val="1"/>
        <c:lblAlgn val="ctr"/>
        <c:lblOffset val="100"/>
        <c:noMultiLvlLbl val="0"/>
      </c:catAx>
      <c:valAx>
        <c:axId val="89666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64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7824346684925259"/>
          <c:y val="0.46496824654853292"/>
          <c:w val="0.17033898187533075"/>
          <c:h val="0.16442658937774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038282376"/>
        <c:axId val="1038284016"/>
        <c:extLst>
          <c:ext xmlns:c15="http://schemas.microsoft.com/office/drawing/2012/chart" uri="{02D57815-91ED-43cb-92C2-25804820EDAC}">
            <c15:filteredArea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'Rolling 12'!$A$7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cat>
                  <c:numRef>
                    <c:extLst>
                      <c:ext uri="{02D57815-91ED-43cb-92C2-25804820EDAC}">
                        <c15:fullRef>
                          <c15:sqref>'Rolling 12'!$B$2:$CC$2</c15:sqref>
                        </c15:fullRef>
                        <c15:formulaRef>
                          <c15:sqref>'Rolling 12'!$Z$2:$CC$2</c15:sqref>
                        </c15:formulaRef>
                      </c:ext>
                    </c:extLst>
                    <c:numCache>
                      <c:formatCode>[$-409]mmmm\-yy;@</c:formatCode>
                      <c:ptCount val="56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ullRef>
                          <c15:sqref>'Rolling 12'!$B$7:$CC$7</c15:sqref>
                        </c15:fullRef>
                        <c15:formulaRef>
                          <c15:sqref>'Rolling 12'!$Z$7:$CC$7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7.3683835482617394E-2</c:v>
                      </c:pt>
                      <c:pt idx="1" formatCode="0.00%">
                        <c:v>7.1684157001476637E-2</c:v>
                      </c:pt>
                      <c:pt idx="2" formatCode="0.00%">
                        <c:v>7.6706027189848064E-2</c:v>
                      </c:pt>
                      <c:pt idx="3" formatCode="0.00%">
                        <c:v>8.7028855239885072E-2</c:v>
                      </c:pt>
                      <c:pt idx="4" formatCode="0.00%">
                        <c:v>9.7540048784226341E-2</c:v>
                      </c:pt>
                      <c:pt idx="5" formatCode="0.00%">
                        <c:v>0.10886040849237948</c:v>
                      </c:pt>
                      <c:pt idx="6" formatCode="0.00%">
                        <c:v>0.12331108981767555</c:v>
                      </c:pt>
                      <c:pt idx="7" formatCode="0.00%">
                        <c:v>0.12841079709938549</c:v>
                      </c:pt>
                      <c:pt idx="8" formatCode="0.00%">
                        <c:v>0.14002302427361304</c:v>
                      </c:pt>
                      <c:pt idx="9" formatCode="0.00%">
                        <c:v>0.15008787201604157</c:v>
                      </c:pt>
                      <c:pt idx="10" formatCode="0.00%">
                        <c:v>0.16115662687116705</c:v>
                      </c:pt>
                      <c:pt idx="11" formatCode="0.00%">
                        <c:v>0.17409315942495465</c:v>
                      </c:pt>
                      <c:pt idx="12" formatCode="0.00%">
                        <c:v>0.17968998760791188</c:v>
                      </c:pt>
                      <c:pt idx="13" formatCode="0.00%">
                        <c:v>0.19182809225970851</c:v>
                      </c:pt>
                      <c:pt idx="14" formatCode="0.00%">
                        <c:v>0.20929731145699434</c:v>
                      </c:pt>
                      <c:pt idx="15" formatCode="0.00%">
                        <c:v>0.2162860762992419</c:v>
                      </c:pt>
                      <c:pt idx="16" formatCode="0.00%">
                        <c:v>0.21960795913563472</c:v>
                      </c:pt>
                      <c:pt idx="17" formatCode="0.00%">
                        <c:v>0.22856331897860357</c:v>
                      </c:pt>
                      <c:pt idx="18" formatCode="0.00%">
                        <c:v>0.23963332733672976</c:v>
                      </c:pt>
                      <c:pt idx="19" formatCode="0.00%">
                        <c:v>0.24346314689618562</c:v>
                      </c:pt>
                      <c:pt idx="20" formatCode="0.00%">
                        <c:v>0.25236210416738414</c:v>
                      </c:pt>
                      <c:pt idx="21" formatCode="0.00%">
                        <c:v>0.26305666173711179</c:v>
                      </c:pt>
                      <c:pt idx="22" formatCode="0.00%">
                        <c:v>0.27161767043362095</c:v>
                      </c:pt>
                      <c:pt idx="23" formatCode="0.00%">
                        <c:v>0.2675824140107555</c:v>
                      </c:pt>
                      <c:pt idx="24" formatCode="0.00%">
                        <c:v>0.26444813223091473</c:v>
                      </c:pt>
                      <c:pt idx="25" formatCode="0.00%">
                        <c:v>0.25845784399506661</c:v>
                      </c:pt>
                      <c:pt idx="26" formatCode="0.00%">
                        <c:v>0.24994802299778862</c:v>
                      </c:pt>
                      <c:pt idx="27" formatCode="0.00%">
                        <c:v>0.25588345389919259</c:v>
                      </c:pt>
                      <c:pt idx="28" formatCode="0.00%">
                        <c:v>0.25854548773817698</c:v>
                      </c:pt>
                      <c:pt idx="29" formatCode="0.00%">
                        <c:v>0.25383107337430794</c:v>
                      </c:pt>
                      <c:pt idx="30" formatCode="0.00%">
                        <c:v>0.25189909278674866</c:v>
                      </c:pt>
                      <c:pt idx="31" formatCode="0.00%">
                        <c:v>0.25599693062626944</c:v>
                      </c:pt>
                      <c:pt idx="32" formatCode="0.00%">
                        <c:v>0.25983596804811843</c:v>
                      </c:pt>
                      <c:pt idx="33" formatCode="0.00%">
                        <c:v>0.25855352732040737</c:v>
                      </c:pt>
                      <c:pt idx="34" formatCode="0.00%">
                        <c:v>0.26734052431432365</c:v>
                      </c:pt>
                      <c:pt idx="35" formatCode="0.00%">
                        <c:v>0.28221241399638153</c:v>
                      </c:pt>
                      <c:pt idx="36" formatCode="0.00%">
                        <c:v>0.28830121025057642</c:v>
                      </c:pt>
                      <c:pt idx="37" formatCode="0.00%">
                        <c:v>0.29565660202302757</c:v>
                      </c:pt>
                      <c:pt idx="38" formatCode="0.00%">
                        <c:v>0.30853533500339553</c:v>
                      </c:pt>
                      <c:pt idx="39" formatCode="0.00%">
                        <c:v>0.30887552598597834</c:v>
                      </c:pt>
                      <c:pt idx="40" formatCode="0.00%">
                        <c:v>0.31378555107164563</c:v>
                      </c:pt>
                      <c:pt idx="41" formatCode="0.00%">
                        <c:v>0.32433041067035517</c:v>
                      </c:pt>
                      <c:pt idx="42" formatCode="0.00%">
                        <c:v>0.3259777047944224</c:v>
                      </c:pt>
                      <c:pt idx="43" formatCode="0.00%">
                        <c:v>0.32403285561536893</c:v>
                      </c:pt>
                      <c:pt idx="44" formatCode="0.00%">
                        <c:v>0.32620354325316936</c:v>
                      </c:pt>
                      <c:pt idx="45" formatCode="0.00%">
                        <c:v>0.33928869397771699</c:v>
                      </c:pt>
                      <c:pt idx="46" formatCode="0.00%">
                        <c:v>0.34774819333023366</c:v>
                      </c:pt>
                      <c:pt idx="47" formatCode="0.00%">
                        <c:v>0.35247491418276911</c:v>
                      </c:pt>
                      <c:pt idx="48" formatCode="0.00%">
                        <c:v>0.36185392300249664</c:v>
                      </c:pt>
                      <c:pt idx="49" formatCode="0.00%">
                        <c:v>0.36836825584665711</c:v>
                      </c:pt>
                      <c:pt idx="50" formatCode="0.00%">
                        <c:v>0.38274149988514022</c:v>
                      </c:pt>
                      <c:pt idx="51" formatCode="0.00%">
                        <c:v>0.39262282182946701</c:v>
                      </c:pt>
                      <c:pt idx="52" formatCode="0.00%">
                        <c:v>0.40316219175850471</c:v>
                      </c:pt>
                      <c:pt idx="53" formatCode="0.00%">
                        <c:v>0.42016720847544137</c:v>
                      </c:pt>
                      <c:pt idx="54" formatCode="0.00%">
                        <c:v>0.440037767834143</c:v>
                      </c:pt>
                      <c:pt idx="55" formatCode="0.00%">
                        <c:v>0.45404968512462668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CDE9-40A9-B20A-C105D4CD163E}"/>
                  </c:ext>
                </c:extLst>
              </c15:ser>
            </c15:filteredAreaSeries>
          </c:ext>
        </c:extLst>
      </c:areaChart>
      <c:lineChart>
        <c:grouping val="standard"/>
        <c:varyColors val="0"/>
        <c:ser>
          <c:idx val="22"/>
          <c:order val="22"/>
          <c:tx>
            <c:strRef>
              <c:f>'Rolling 12'!$A$25</c:f>
              <c:strCache>
                <c:ptCount val="1"/>
                <c:pt idx="0">
                  <c:v>Gatlinburg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12'!$B$2:$CL$2</c15:sqref>
                  </c15:fullRef>
                </c:ext>
              </c:extLst>
              <c:f>'Rolling 12'!$Z$2:$CL$2</c:f>
              <c:numCache>
                <c:formatCode>[$-409]mmmm\-yy;@</c:formatCode>
                <c:ptCount val="65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12'!$B$25:$CL$25</c15:sqref>
                  </c15:fullRef>
                </c:ext>
              </c:extLst>
              <c:f>'Rolling 12'!$Z$25:$CL$25</c:f>
              <c:numCache>
                <c:formatCode>General</c:formatCode>
                <c:ptCount val="65"/>
                <c:pt idx="0" formatCode="0.00%">
                  <c:v>9.7999005102238523E-2</c:v>
                </c:pt>
                <c:pt idx="1" formatCode="0.00%">
                  <c:v>9.9676390375293619E-2</c:v>
                </c:pt>
                <c:pt idx="2" formatCode="0.00%">
                  <c:v>0.10676363464021474</c:v>
                </c:pt>
                <c:pt idx="3" formatCode="0.00%">
                  <c:v>0.1155979057610102</c:v>
                </c:pt>
                <c:pt idx="4" formatCode="0.00%">
                  <c:v>0.13261276248495546</c:v>
                </c:pt>
                <c:pt idx="5" formatCode="0.00%">
                  <c:v>0.13766004407776505</c:v>
                </c:pt>
                <c:pt idx="6" formatCode="0.00%">
                  <c:v>0.14926252084757019</c:v>
                </c:pt>
                <c:pt idx="7" formatCode="0.00%">
                  <c:v>0.14850005580780257</c:v>
                </c:pt>
                <c:pt idx="8" formatCode="0.00%">
                  <c:v>0.15787482124014091</c:v>
                </c:pt>
                <c:pt idx="9" formatCode="0.00%">
                  <c:v>0.17023213713883523</c:v>
                </c:pt>
                <c:pt idx="10" formatCode="0.00%">
                  <c:v>0.18294333311674082</c:v>
                </c:pt>
                <c:pt idx="11" formatCode="0.00%">
                  <c:v>0.19709621763013549</c:v>
                </c:pt>
                <c:pt idx="12" formatCode="0.00%">
                  <c:v>0.20094969753809777</c:v>
                </c:pt>
                <c:pt idx="13" formatCode="0.00%">
                  <c:v>0.21557657274800718</c:v>
                </c:pt>
                <c:pt idx="14" formatCode="0.00%">
                  <c:v>0.22942944951574534</c:v>
                </c:pt>
                <c:pt idx="15" formatCode="0.00%">
                  <c:v>0.23651568539575676</c:v>
                </c:pt>
                <c:pt idx="16" formatCode="0.00%">
                  <c:v>0.2379562262631707</c:v>
                </c:pt>
                <c:pt idx="17" formatCode="0.00%">
                  <c:v>0.2471137477715484</c:v>
                </c:pt>
                <c:pt idx="18" formatCode="0.00%">
                  <c:v>0.25877837508477552</c:v>
                </c:pt>
                <c:pt idx="19" formatCode="0.00%">
                  <c:v>0.25760236698189848</c:v>
                </c:pt>
                <c:pt idx="20" formatCode="0.00%">
                  <c:v>0.26686426641226818</c:v>
                </c:pt>
                <c:pt idx="21" formatCode="0.00%">
                  <c:v>0.27886972971566004</c:v>
                </c:pt>
                <c:pt idx="22" formatCode="0.00%">
                  <c:v>0.28021546223387389</c:v>
                </c:pt>
                <c:pt idx="23" formatCode="0.00%">
                  <c:v>0.24358190105386957</c:v>
                </c:pt>
                <c:pt idx="24" formatCode="0.00%">
                  <c:v>0.22647650460009458</c:v>
                </c:pt>
                <c:pt idx="25" formatCode="0.00%">
                  <c:v>0.2097319272088532</c:v>
                </c:pt>
                <c:pt idx="26" formatCode="0.00%">
                  <c:v>0.19061662728555956</c:v>
                </c:pt>
                <c:pt idx="27" formatCode="0.00%">
                  <c:v>0.18382558697612914</c:v>
                </c:pt>
                <c:pt idx="28" formatCode="0.00%">
                  <c:v>0.17284899651521082</c:v>
                </c:pt>
                <c:pt idx="29" formatCode="0.00%">
                  <c:v>0.15686948626003108</c:v>
                </c:pt>
                <c:pt idx="30" formatCode="0.00%">
                  <c:v>0.12906521729560383</c:v>
                </c:pt>
                <c:pt idx="31" formatCode="0.00%">
                  <c:v>0.13453068922730438</c:v>
                </c:pt>
                <c:pt idx="32" formatCode="0.00%">
                  <c:v>0.12991336237786488</c:v>
                </c:pt>
                <c:pt idx="33" formatCode="0.00%">
                  <c:v>0.11011990236533691</c:v>
                </c:pt>
                <c:pt idx="34" formatCode="0.00%">
                  <c:v>0.11669015995316567</c:v>
                </c:pt>
                <c:pt idx="35" formatCode="0.00%">
                  <c:v>0.16457988424150896</c:v>
                </c:pt>
                <c:pt idx="36" formatCode="0.00%">
                  <c:v>0.17571446810500604</c:v>
                </c:pt>
                <c:pt idx="37" formatCode="0.00%">
                  <c:v>0.18268584646381797</c:v>
                </c:pt>
                <c:pt idx="38" formatCode="0.00%">
                  <c:v>0.19987887011038102</c:v>
                </c:pt>
                <c:pt idx="39" formatCode="0.00%">
                  <c:v>0.20431011871873114</c:v>
                </c:pt>
                <c:pt idx="40" formatCode="0.00%">
                  <c:v>0.21431696487076896</c:v>
                </c:pt>
                <c:pt idx="41" formatCode="0.00%">
                  <c:v>0.23324829436419367</c:v>
                </c:pt>
                <c:pt idx="42" formatCode="0.00%">
                  <c:v>0.25582000131153088</c:v>
                </c:pt>
                <c:pt idx="43" formatCode="0.00%">
                  <c:v>0.25655541824591821</c:v>
                </c:pt>
                <c:pt idx="44" formatCode="0.00%">
                  <c:v>0.26488992600786665</c:v>
                </c:pt>
                <c:pt idx="45" formatCode="0.00%">
                  <c:v>0.28701787792549027</c:v>
                </c:pt>
                <c:pt idx="46" formatCode="0.00%">
                  <c:v>0.29439631286578788</c:v>
                </c:pt>
                <c:pt idx="47" formatCode="0.00%">
                  <c:v>0.29330557307869459</c:v>
                </c:pt>
                <c:pt idx="48" formatCode="0.00%">
                  <c:v>0.30383355403150086</c:v>
                </c:pt>
                <c:pt idx="49" formatCode="0.00%">
                  <c:v>0.31093879159847748</c:v>
                </c:pt>
                <c:pt idx="50" formatCode="0.00%">
                  <c:v>0.33803946034201793</c:v>
                </c:pt>
                <c:pt idx="51" formatCode="0.00%">
                  <c:v>0.34771065698356679</c:v>
                </c:pt>
                <c:pt idx="52" formatCode="0.00%">
                  <c:v>0.36575751868805118</c:v>
                </c:pt>
                <c:pt idx="53" formatCode="0.00%">
                  <c:v>0.39238760361548841</c:v>
                </c:pt>
                <c:pt idx="54" formatCode="0.00%">
                  <c:v>0.41515656757310171</c:v>
                </c:pt>
                <c:pt idx="55" formatCode="0.00%">
                  <c:v>0.43502300083437551</c:v>
                </c:pt>
                <c:pt idx="56" formatCode="0.00%">
                  <c:v>0.44950331846111369</c:v>
                </c:pt>
                <c:pt idx="57" formatCode="0.00%">
                  <c:v>0.45856411109985656</c:v>
                </c:pt>
                <c:pt idx="58" formatCode="0.00%">
                  <c:v>0.46760934456060887</c:v>
                </c:pt>
                <c:pt idx="59" formatCode="0.00%">
                  <c:v>0.48751608123048407</c:v>
                </c:pt>
                <c:pt idx="60" formatCode="0.00%">
                  <c:v>0.49689474994861238</c:v>
                </c:pt>
                <c:pt idx="61" formatCode="0.00%">
                  <c:v>0.50655680616042043</c:v>
                </c:pt>
                <c:pt idx="62" formatCode="0.00%">
                  <c:v>0.43871073830759805</c:v>
                </c:pt>
                <c:pt idx="63" formatCode="0.00%">
                  <c:v>0.35119398289865017</c:v>
                </c:pt>
                <c:pt idx="64" formatCode="0.00%">
                  <c:v>0.31924921331084133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E9-40A9-B20A-C105D4CD163E}"/>
            </c:ext>
          </c:extLst>
        </c:ser>
        <c:ser>
          <c:idx val="10"/>
          <c:order val="10"/>
          <c:tx>
            <c:strRef>
              <c:f>'Rolling 12'!$A$13</c:f>
              <c:strCache>
                <c:ptCount val="1"/>
                <c:pt idx="0">
                  <c:v>Sevierville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12'!$B$2:$CL$2</c15:sqref>
                  </c15:fullRef>
                </c:ext>
              </c:extLst>
              <c:f>'Rolling 12'!$Z$2:$CL$2</c:f>
              <c:numCache>
                <c:formatCode>[$-409]mmmm\-yy;@</c:formatCode>
                <c:ptCount val="65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12'!$B$13:$CL$13</c15:sqref>
                  </c15:fullRef>
                </c:ext>
              </c:extLst>
              <c:f>'Rolling 12'!$Z$13:$CL$13</c:f>
              <c:numCache>
                <c:formatCode>General</c:formatCode>
                <c:ptCount val="65"/>
                <c:pt idx="0" formatCode="0.00%">
                  <c:v>4.3279779694850556E-2</c:v>
                </c:pt>
                <c:pt idx="1" formatCode="0.00%">
                  <c:v>4.1127828243079118E-2</c:v>
                </c:pt>
                <c:pt idx="2" formatCode="0.00%">
                  <c:v>4.1191624904781572E-2</c:v>
                </c:pt>
                <c:pt idx="3" formatCode="0.00%">
                  <c:v>5.1621298496912799E-2</c:v>
                </c:pt>
                <c:pt idx="4" formatCode="0.00%">
                  <c:v>5.6691508059485266E-2</c:v>
                </c:pt>
                <c:pt idx="5" formatCode="0.00%">
                  <c:v>6.9423591751384212E-2</c:v>
                </c:pt>
                <c:pt idx="6" formatCode="0.00%">
                  <c:v>8.5800074763239892E-2</c:v>
                </c:pt>
                <c:pt idx="7" formatCode="0.00%">
                  <c:v>8.7288847402640202E-2</c:v>
                </c:pt>
                <c:pt idx="8" formatCode="0.00%">
                  <c:v>9.4613269955627494E-2</c:v>
                </c:pt>
                <c:pt idx="9" formatCode="0.00%">
                  <c:v>9.8125851413160423E-2</c:v>
                </c:pt>
                <c:pt idx="10" formatCode="0.00%">
                  <c:v>0.10368049366574833</c:v>
                </c:pt>
                <c:pt idx="11" formatCode="0.00%">
                  <c:v>0.113383833217944</c:v>
                </c:pt>
                <c:pt idx="12" formatCode="0.00%">
                  <c:v>0.11905245734409567</c:v>
                </c:pt>
                <c:pt idx="13" formatCode="0.00%">
                  <c:v>0.12968281198896489</c:v>
                </c:pt>
                <c:pt idx="14" formatCode="0.00%">
                  <c:v>0.13948383291962829</c:v>
                </c:pt>
                <c:pt idx="15" formatCode="0.00%">
                  <c:v>0.14685465931293343</c:v>
                </c:pt>
                <c:pt idx="16" formatCode="0.00%">
                  <c:v>0.14898487238439084</c:v>
                </c:pt>
                <c:pt idx="17" formatCode="0.00%">
                  <c:v>0.15711260336265187</c:v>
                </c:pt>
                <c:pt idx="18" formatCode="0.00%">
                  <c:v>0.16214032406472018</c:v>
                </c:pt>
                <c:pt idx="19" formatCode="0.00%">
                  <c:v>0.16400174848079604</c:v>
                </c:pt>
                <c:pt idx="20" formatCode="0.00%">
                  <c:v>0.1681482116326864</c:v>
                </c:pt>
                <c:pt idx="21" formatCode="0.00%">
                  <c:v>0.17376180059536858</c:v>
                </c:pt>
                <c:pt idx="22" formatCode="0.00%">
                  <c:v>0.18054145731210311</c:v>
                </c:pt>
                <c:pt idx="23" formatCode="0.00%">
                  <c:v>0.18173265629546184</c:v>
                </c:pt>
                <c:pt idx="24" formatCode="0.00%">
                  <c:v>0.18269115029773525</c:v>
                </c:pt>
                <c:pt idx="25" formatCode="0.00%">
                  <c:v>0.18028114928934175</c:v>
                </c:pt>
                <c:pt idx="26" formatCode="0.00%">
                  <c:v>0.17540423801992142</c:v>
                </c:pt>
                <c:pt idx="27" formatCode="0.00%">
                  <c:v>0.18286953109445328</c:v>
                </c:pt>
                <c:pt idx="28" formatCode="0.00%">
                  <c:v>0.18832831386611287</c:v>
                </c:pt>
                <c:pt idx="29" formatCode="0.00%">
                  <c:v>0.18566429894105282</c:v>
                </c:pt>
                <c:pt idx="30" formatCode="0.00%">
                  <c:v>0.18110815274227493</c:v>
                </c:pt>
                <c:pt idx="31" formatCode="0.00%">
                  <c:v>0.18866779744543455</c:v>
                </c:pt>
                <c:pt idx="32" formatCode="0.00%">
                  <c:v>0.19413456109184055</c:v>
                </c:pt>
                <c:pt idx="33" formatCode="0.00%">
                  <c:v>0.19405216897052777</c:v>
                </c:pt>
                <c:pt idx="34" formatCode="0.00%">
                  <c:v>0.20041968109180977</c:v>
                </c:pt>
                <c:pt idx="35" formatCode="0.00%">
                  <c:v>0.20108181126736774</c:v>
                </c:pt>
                <c:pt idx="36" formatCode="0.00%">
                  <c:v>0.20342616484769183</c:v>
                </c:pt>
                <c:pt idx="37" formatCode="0.00%">
                  <c:v>0.2085293862666302</c:v>
                </c:pt>
                <c:pt idx="38" formatCode="0.00%">
                  <c:v>0.21496292690567895</c:v>
                </c:pt>
                <c:pt idx="39" formatCode="0.00%">
                  <c:v>0.21115820602312171</c:v>
                </c:pt>
                <c:pt idx="40" formatCode="0.00%">
                  <c:v>0.21292895848175858</c:v>
                </c:pt>
                <c:pt idx="41" formatCode="0.00%">
                  <c:v>0.2136441329817399</c:v>
                </c:pt>
                <c:pt idx="42" formatCode="0.00%">
                  <c:v>0.21710642083162215</c:v>
                </c:pt>
                <c:pt idx="43" formatCode="0.00%">
                  <c:v>0.2165762215276244</c:v>
                </c:pt>
                <c:pt idx="44" formatCode="0.00%">
                  <c:v>0.21549303273323914</c:v>
                </c:pt>
                <c:pt idx="45" formatCode="0.00%">
                  <c:v>0.22366519400388507</c:v>
                </c:pt>
                <c:pt idx="46" formatCode="0.00%">
                  <c:v>0.22940893780056998</c:v>
                </c:pt>
                <c:pt idx="47" formatCode="0.00%">
                  <c:v>0.23349598359721982</c:v>
                </c:pt>
                <c:pt idx="48" formatCode="0.00%">
                  <c:v>0.2375131946983387</c:v>
                </c:pt>
                <c:pt idx="49" formatCode="0.00%">
                  <c:v>0.24047148740158525</c:v>
                </c:pt>
                <c:pt idx="50" formatCode="0.00%">
                  <c:v>0.2492256822696261</c:v>
                </c:pt>
                <c:pt idx="51" formatCode="0.00%">
                  <c:v>0.25503562582895245</c:v>
                </c:pt>
                <c:pt idx="52" formatCode="0.00%">
                  <c:v>0.26309355775247562</c:v>
                </c:pt>
                <c:pt idx="53" formatCode="0.00%">
                  <c:v>0.27303912262174584</c:v>
                </c:pt>
                <c:pt idx="54" formatCode="0.00%">
                  <c:v>0.28798779956380194</c:v>
                </c:pt>
                <c:pt idx="55" formatCode="0.00%">
                  <c:v>0.29510905176459096</c:v>
                </c:pt>
                <c:pt idx="56" formatCode="0.00%">
                  <c:v>0.30121782715879342</c:v>
                </c:pt>
                <c:pt idx="57" formatCode="0.00%">
                  <c:v>0.30253797546322575</c:v>
                </c:pt>
                <c:pt idx="58" formatCode="0.00%">
                  <c:v>0.30163002328640892</c:v>
                </c:pt>
                <c:pt idx="59" formatCode="0.00%">
                  <c:v>0.30337337145791338</c:v>
                </c:pt>
                <c:pt idx="60" formatCode="0.00%">
                  <c:v>0.30827102873159146</c:v>
                </c:pt>
                <c:pt idx="61" formatCode="0.00%">
                  <c:v>0.3079749177618778</c:v>
                </c:pt>
                <c:pt idx="62" formatCode="0.00%">
                  <c:v>0.27817300124588401</c:v>
                </c:pt>
                <c:pt idx="63" formatCode="0.00%">
                  <c:v>0.23466818431596664</c:v>
                </c:pt>
                <c:pt idx="64" formatCode="0.00%">
                  <c:v>0.22412238634451864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E9-40A9-B20A-C105D4CD163E}"/>
            </c:ext>
          </c:extLst>
        </c:ser>
        <c:ser>
          <c:idx val="16"/>
          <c:order val="16"/>
          <c:tx>
            <c:strRef>
              <c:f>'Rolling 12'!$A$19</c:f>
              <c:strCache>
                <c:ptCount val="1"/>
                <c:pt idx="0">
                  <c:v>Pigeon Forge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12'!$B$2:$CL$2</c15:sqref>
                  </c15:fullRef>
                </c:ext>
              </c:extLst>
              <c:f>'Rolling 12'!$Z$2:$CL$2</c:f>
              <c:numCache>
                <c:formatCode>[$-409]mmmm\-yy;@</c:formatCode>
                <c:ptCount val="65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12'!$B$19:$CL$19</c15:sqref>
                  </c15:fullRef>
                </c:ext>
              </c:extLst>
              <c:f>'Rolling 12'!$Z$19:$CL$19</c:f>
              <c:numCache>
                <c:formatCode>General</c:formatCode>
                <c:ptCount val="65"/>
                <c:pt idx="0" formatCode="0.00%">
                  <c:v>0.11645213450968479</c:v>
                </c:pt>
                <c:pt idx="1" formatCode="0.00%">
                  <c:v>0.10756823645861477</c:v>
                </c:pt>
                <c:pt idx="2" formatCode="0.00%">
                  <c:v>0.11239047340930479</c:v>
                </c:pt>
                <c:pt idx="3" formatCode="0.00%">
                  <c:v>0.12696912263234292</c:v>
                </c:pt>
                <c:pt idx="4" formatCode="0.00%">
                  <c:v>0.14177187549942089</c:v>
                </c:pt>
                <c:pt idx="5" formatCode="0.00%">
                  <c:v>0.16349090701166061</c:v>
                </c:pt>
                <c:pt idx="6" formatCode="0.00%">
                  <c:v>0.18326032001818848</c:v>
                </c:pt>
                <c:pt idx="7" formatCode="0.00%">
                  <c:v>0.19193433362369236</c:v>
                </c:pt>
                <c:pt idx="8" formatCode="0.00%">
                  <c:v>0.20992109025553041</c:v>
                </c:pt>
                <c:pt idx="9" formatCode="0.00%">
                  <c:v>0.22837904692191766</c:v>
                </c:pt>
                <c:pt idx="10" formatCode="0.00%">
                  <c:v>0.246147296828264</c:v>
                </c:pt>
                <c:pt idx="11" formatCode="0.00%">
                  <c:v>0.26928596328376053</c:v>
                </c:pt>
                <c:pt idx="12" formatCode="0.00%">
                  <c:v>0.27720832585501803</c:v>
                </c:pt>
                <c:pt idx="13" formatCode="0.00%">
                  <c:v>0.2918077744375267</c:v>
                </c:pt>
                <c:pt idx="14" formatCode="0.00%">
                  <c:v>0.31980303157849516</c:v>
                </c:pt>
                <c:pt idx="15" formatCode="0.00%">
                  <c:v>0.32817953870953659</c:v>
                </c:pt>
                <c:pt idx="16" formatCode="0.00%">
                  <c:v>0.33786549787880577</c:v>
                </c:pt>
                <c:pt idx="17" formatCode="0.00%">
                  <c:v>0.35167146980602343</c:v>
                </c:pt>
                <c:pt idx="18" formatCode="0.00%">
                  <c:v>0.37295336571831383</c:v>
                </c:pt>
                <c:pt idx="19" formatCode="0.00%">
                  <c:v>0.37950115534769302</c:v>
                </c:pt>
                <c:pt idx="20" formatCode="0.00%">
                  <c:v>0.39602670025120318</c:v>
                </c:pt>
                <c:pt idx="21" formatCode="0.00%">
                  <c:v>0.41414736164663146</c:v>
                </c:pt>
                <c:pt idx="22" formatCode="0.00%">
                  <c:v>0.4311048162164815</c:v>
                </c:pt>
                <c:pt idx="23" formatCode="0.00%">
                  <c:v>0.43752915748753091</c:v>
                </c:pt>
                <c:pt idx="24" formatCode="0.00%">
                  <c:v>0.43480211262497653</c:v>
                </c:pt>
                <c:pt idx="25" formatCode="0.00%">
                  <c:v>0.43299847624081572</c:v>
                </c:pt>
                <c:pt idx="26" formatCode="0.00%">
                  <c:v>0.42551938241917858</c:v>
                </c:pt>
                <c:pt idx="27" formatCode="0.00%">
                  <c:v>0.43889614973035301</c:v>
                </c:pt>
                <c:pt idx="28" formatCode="0.00%">
                  <c:v>0.4432185120917263</c:v>
                </c:pt>
                <c:pt idx="29" formatCode="0.00%">
                  <c:v>0.44218091613293609</c:v>
                </c:pt>
                <c:pt idx="30" formatCode="0.00%">
                  <c:v>0.45471098842356811</c:v>
                </c:pt>
                <c:pt idx="31" formatCode="0.00%">
                  <c:v>0.44730314405386784</c:v>
                </c:pt>
                <c:pt idx="32" formatCode="0.00%">
                  <c:v>0.44916440166747323</c:v>
                </c:pt>
                <c:pt idx="33" formatCode="0.00%">
                  <c:v>0.45563260959976659</c:v>
                </c:pt>
                <c:pt idx="34" formatCode="0.00%">
                  <c:v>0.46931478475007621</c:v>
                </c:pt>
                <c:pt idx="35" formatCode="0.00%">
                  <c:v>0.48441260446856466</c:v>
                </c:pt>
                <c:pt idx="36" formatCode="0.00%">
                  <c:v>0.49080357967187088</c:v>
                </c:pt>
                <c:pt idx="37" formatCode="0.00%">
                  <c:v>0.49627044335952436</c:v>
                </c:pt>
                <c:pt idx="38" formatCode="0.00%">
                  <c:v>0.51211633898788489</c:v>
                </c:pt>
                <c:pt idx="39" formatCode="0.00%">
                  <c:v>0.50855895881167112</c:v>
                </c:pt>
                <c:pt idx="40" formatCode="0.00%">
                  <c:v>0.51196612315387713</c:v>
                </c:pt>
                <c:pt idx="41" formatCode="0.00%">
                  <c:v>0.52580119608040232</c:v>
                </c:pt>
                <c:pt idx="42" formatCode="0.00%">
                  <c:v>0.50654877950682231</c:v>
                </c:pt>
                <c:pt idx="43" formatCode="0.00%">
                  <c:v>0.49913794513938237</c:v>
                </c:pt>
                <c:pt idx="44" formatCode="0.00%">
                  <c:v>0.50088172861926039</c:v>
                </c:pt>
                <c:pt idx="45" formatCode="0.00%">
                  <c:v>0.51233969979414684</c:v>
                </c:pt>
                <c:pt idx="46" formatCode="0.00%">
                  <c:v>0.51853748035595049</c:v>
                </c:pt>
                <c:pt idx="47" formatCode="0.00%">
                  <c:v>0.52584887005305192</c:v>
                </c:pt>
                <c:pt idx="48" formatCode="0.00%">
                  <c:v>0.54039130632627275</c:v>
                </c:pt>
                <c:pt idx="49" formatCode="0.00%">
                  <c:v>0.548701664413907</c:v>
                </c:pt>
                <c:pt idx="50" formatCode="0.00%">
                  <c:v>0.56398017755997176</c:v>
                </c:pt>
                <c:pt idx="51" formatCode="0.00%">
                  <c:v>0.57862409155772143</c:v>
                </c:pt>
                <c:pt idx="52" formatCode="0.00%">
                  <c:v>0.58587009707476989</c:v>
                </c:pt>
                <c:pt idx="53" formatCode="0.00%">
                  <c:v>0.60735000728166644</c:v>
                </c:pt>
                <c:pt idx="54" formatCode="0.00%">
                  <c:v>0.63022930269920474</c:v>
                </c:pt>
                <c:pt idx="55" formatCode="0.00%">
                  <c:v>0.6482975149795096</c:v>
                </c:pt>
                <c:pt idx="56" formatCode="0.00%">
                  <c:v>0.65846864575149011</c:v>
                </c:pt>
                <c:pt idx="57" formatCode="0.00%">
                  <c:v>0.66216076732656204</c:v>
                </c:pt>
                <c:pt idx="58" formatCode="0.00%">
                  <c:v>0.66658922148280297</c:v>
                </c:pt>
                <c:pt idx="59" formatCode="0.00%">
                  <c:v>0.67720174672674605</c:v>
                </c:pt>
                <c:pt idx="60" formatCode="0.00%">
                  <c:v>0.68252291066327753</c:v>
                </c:pt>
                <c:pt idx="61" formatCode="0.00%">
                  <c:v>0.68054278925363387</c:v>
                </c:pt>
                <c:pt idx="62" formatCode="0.00%">
                  <c:v>0.60976070996084775</c:v>
                </c:pt>
                <c:pt idx="63" formatCode="0.00%">
                  <c:v>0.49961894999132073</c:v>
                </c:pt>
                <c:pt idx="64" formatCode="0.00%">
                  <c:v>0.46012214279156277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E9-40A9-B20A-C105D4CD163E}"/>
            </c:ext>
          </c:extLst>
        </c:ser>
        <c:ser>
          <c:idx val="28"/>
          <c:order val="28"/>
          <c:tx>
            <c:strRef>
              <c:f>'Rolling 12'!$A$31</c:f>
              <c:strCache>
                <c:ptCount val="1"/>
                <c:pt idx="0">
                  <c:v>Rest of County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'Rolling 12'!$B$2:$CL$2</c15:sqref>
                  </c15:fullRef>
                </c:ext>
              </c:extLst>
              <c:f>'Rolling 12'!$Z$2:$CL$2</c:f>
              <c:numCache>
                <c:formatCode>[$-409]mmmm\-yy;@</c:formatCode>
                <c:ptCount val="65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'Rolling 12'!$B$31:$CL$31</c15:sqref>
                  </c15:fullRef>
                </c:ext>
              </c:extLst>
              <c:f>'Rolling 12'!$Z$31:$CL$31</c:f>
              <c:numCache>
                <c:formatCode>General</c:formatCode>
                <c:ptCount val="65"/>
                <c:pt idx="0" formatCode="0.00%">
                  <c:v>2.6573481719518708E-2</c:v>
                </c:pt>
                <c:pt idx="1" formatCode="0.00%">
                  <c:v>3.796101983249759E-2</c:v>
                </c:pt>
                <c:pt idx="2" formatCode="0.00%">
                  <c:v>5.8112065776633318E-2</c:v>
                </c:pt>
                <c:pt idx="3" formatCode="0.00%">
                  <c:v>5.8821069648502006E-2</c:v>
                </c:pt>
                <c:pt idx="4" formatCode="0.00%">
                  <c:v>6.6582861779523966E-2</c:v>
                </c:pt>
                <c:pt idx="5" formatCode="0.00%">
                  <c:v>5.4579394062650409E-2</c:v>
                </c:pt>
                <c:pt idx="6" formatCode="0.00%">
                  <c:v>5.2141408555050638E-2</c:v>
                </c:pt>
                <c:pt idx="7" formatCode="0.00%">
                  <c:v>7.0181422189341383E-2</c:v>
                </c:pt>
                <c:pt idx="8" formatCode="0.00%">
                  <c:v>8.3537942809649768E-2</c:v>
                </c:pt>
                <c:pt idx="9" formatCode="0.00%">
                  <c:v>9.0563234211486113E-2</c:v>
                </c:pt>
                <c:pt idx="10" formatCode="0.00%">
                  <c:v>0.10054438589400837</c:v>
                </c:pt>
                <c:pt idx="11" formatCode="0.00%">
                  <c:v>9.5211952520709409E-2</c:v>
                </c:pt>
                <c:pt idx="12" formatCode="0.00%">
                  <c:v>9.7037847608266226E-2</c:v>
                </c:pt>
                <c:pt idx="13" formatCode="0.00%">
                  <c:v>0.10379335852322182</c:v>
                </c:pt>
                <c:pt idx="14" formatCode="0.00%">
                  <c:v>0.12614612452548468</c:v>
                </c:pt>
                <c:pt idx="15" formatCode="0.00%">
                  <c:v>0.12778109803771032</c:v>
                </c:pt>
                <c:pt idx="16" formatCode="0.00%">
                  <c:v>0.12106065858604952</c:v>
                </c:pt>
                <c:pt idx="17" formatCode="0.00%">
                  <c:v>0.11937577568375099</c:v>
                </c:pt>
                <c:pt idx="18" formatCode="0.00%">
                  <c:v>0.12336162362197968</c:v>
                </c:pt>
                <c:pt idx="19" formatCode="0.00%">
                  <c:v>0.13511435735434602</c:v>
                </c:pt>
                <c:pt idx="20" formatCode="0.00%">
                  <c:v>0.1397262952446523</c:v>
                </c:pt>
                <c:pt idx="21" formatCode="0.00%">
                  <c:v>0.14631451009160631</c:v>
                </c:pt>
                <c:pt idx="22" formatCode="0.00%">
                  <c:v>0.15017715654479716</c:v>
                </c:pt>
                <c:pt idx="23" formatCode="0.00%">
                  <c:v>0.15215713053173238</c:v>
                </c:pt>
                <c:pt idx="24" formatCode="0.00%">
                  <c:v>0.15606370139865644</c:v>
                </c:pt>
                <c:pt idx="25" formatCode="0.00%">
                  <c:v>0.14330692250763058</c:v>
                </c:pt>
                <c:pt idx="26" formatCode="0.00%">
                  <c:v>0.13625393777305556</c:v>
                </c:pt>
                <c:pt idx="27" formatCode="0.00%">
                  <c:v>0.13717612561757692</c:v>
                </c:pt>
                <c:pt idx="28" formatCode="0.00%">
                  <c:v>0.14759379197486081</c:v>
                </c:pt>
                <c:pt idx="29" formatCode="0.00%">
                  <c:v>0.14390130344442256</c:v>
                </c:pt>
                <c:pt idx="30" formatCode="0.00%">
                  <c:v>0.15440152625716427</c:v>
                </c:pt>
                <c:pt idx="31" formatCode="0.00%">
                  <c:v>0.17526162343002039</c:v>
                </c:pt>
                <c:pt idx="32" formatCode="0.00%">
                  <c:v>0.19254627612914826</c:v>
                </c:pt>
                <c:pt idx="33" formatCode="0.00%">
                  <c:v>0.19612164694242742</c:v>
                </c:pt>
                <c:pt idx="34" formatCode="0.00%">
                  <c:v>0.20390186378368197</c:v>
                </c:pt>
                <c:pt idx="35" formatCode="0.00%">
                  <c:v>0.21532946765565456</c:v>
                </c:pt>
                <c:pt idx="36" formatCode="0.00%">
                  <c:v>0.22586210657055567</c:v>
                </c:pt>
                <c:pt idx="37" formatCode="0.00%">
                  <c:v>0.24719956175197527</c:v>
                </c:pt>
                <c:pt idx="38" formatCode="0.00%">
                  <c:v>0.26820933573040223</c:v>
                </c:pt>
                <c:pt idx="39" formatCode="0.00%">
                  <c:v>0.28754083949202414</c:v>
                </c:pt>
                <c:pt idx="40" formatCode="0.00%">
                  <c:v>0.29956850944983987</c:v>
                </c:pt>
                <c:pt idx="41" formatCode="0.00%">
                  <c:v>0.32292845962605304</c:v>
                </c:pt>
                <c:pt idx="42" formatCode="0.00%">
                  <c:v>0.34088787521666747</c:v>
                </c:pt>
                <c:pt idx="43" formatCode="0.00%">
                  <c:v>0.34439714633983132</c:v>
                </c:pt>
                <c:pt idx="44" formatCode="0.00%">
                  <c:v>0.34939223979801753</c:v>
                </c:pt>
                <c:pt idx="45" formatCode="0.00%">
                  <c:v>0.36987241886481564</c:v>
                </c:pt>
                <c:pt idx="46" formatCode="0.00%">
                  <c:v>0.39616686875905643</c:v>
                </c:pt>
                <c:pt idx="47" formatCode="0.00%">
                  <c:v>0.40569954212803899</c:v>
                </c:pt>
                <c:pt idx="48" formatCode="0.00%">
                  <c:v>0.41846561235241847</c:v>
                </c:pt>
                <c:pt idx="49" formatCode="0.00%">
                  <c:v>0.43197614530636436</c:v>
                </c:pt>
                <c:pt idx="50" formatCode="0.00%">
                  <c:v>0.44329034511149973</c:v>
                </c:pt>
                <c:pt idx="51" formatCode="0.00%">
                  <c:v>0.45521606712709201</c:v>
                </c:pt>
                <c:pt idx="52" formatCode="0.00%">
                  <c:v>0.47143113153718341</c:v>
                </c:pt>
                <c:pt idx="53" formatCode="0.00%">
                  <c:v>0.48591451010717029</c:v>
                </c:pt>
                <c:pt idx="54" formatCode="0.00%">
                  <c:v>0.5106084287647219</c:v>
                </c:pt>
                <c:pt idx="55" formatCode="0.00%">
                  <c:v>0.52884287251886264</c:v>
                </c:pt>
                <c:pt idx="56" formatCode="0.00%">
                  <c:v>0.53088931145088158</c:v>
                </c:pt>
                <c:pt idx="57" formatCode="0.00%">
                  <c:v>0.54541529817617085</c:v>
                </c:pt>
                <c:pt idx="58" formatCode="0.00%">
                  <c:v>0.54869434114485793</c:v>
                </c:pt>
                <c:pt idx="59" formatCode="0.00%">
                  <c:v>0.5963767791684722</c:v>
                </c:pt>
                <c:pt idx="60" formatCode="0.00%">
                  <c:v>0.62094799111045451</c:v>
                </c:pt>
                <c:pt idx="61" formatCode="0.00%">
                  <c:v>0.63008442906624285</c:v>
                </c:pt>
                <c:pt idx="62" formatCode="0.00%">
                  <c:v>0.62075795117195087</c:v>
                </c:pt>
                <c:pt idx="63" formatCode="0.00%">
                  <c:v>0.59455889439586873</c:v>
                </c:pt>
                <c:pt idx="64" formatCode="0.00%">
                  <c:v>0.61364113361941253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DE9-40A9-B20A-C105D4CD1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8282376"/>
        <c:axId val="103828401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'Rolling 12'!$A$3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ullRef>
                          <c15:sqref>'Rolling 12'!$B$3:$CC$3</c15:sqref>
                        </c15:fullRef>
                        <c15:formulaRef>
                          <c15:sqref>'Rolling 12'!$Z$3:$CC$3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182568509.09090909</c:v>
                      </c:pt>
                      <c:pt idx="1">
                        <c:v>173100181.81818184</c:v>
                      </c:pt>
                      <c:pt idx="2">
                        <c:v>277389805.09090906</c:v>
                      </c:pt>
                      <c:pt idx="3">
                        <c:v>289131413.09090906</c:v>
                      </c:pt>
                      <c:pt idx="4">
                        <c:v>287073624</c:v>
                      </c:pt>
                      <c:pt idx="5">
                        <c:v>385701148.36363637</c:v>
                      </c:pt>
                      <c:pt idx="6">
                        <c:v>424791745.45454544</c:v>
                      </c:pt>
                      <c:pt idx="7">
                        <c:v>321548725.81818181</c:v>
                      </c:pt>
                      <c:pt idx="8">
                        <c:v>309765236.36363637</c:v>
                      </c:pt>
                      <c:pt idx="9">
                        <c:v>358486036.36363637</c:v>
                      </c:pt>
                      <c:pt idx="10">
                        <c:v>317710509.09090906</c:v>
                      </c:pt>
                      <c:pt idx="11">
                        <c:v>382887518.54545456</c:v>
                      </c:pt>
                      <c:pt idx="12">
                        <c:v>200254581.81818181</c:v>
                      </c:pt>
                      <c:pt idx="13">
                        <c:v>211456800</c:v>
                      </c:pt>
                      <c:pt idx="14">
                        <c:v>332592836.36363637</c:v>
                      </c:pt>
                      <c:pt idx="15">
                        <c:v>311216029.45454544</c:v>
                      </c:pt>
                      <c:pt idx="16">
                        <c:v>297570830.5454545</c:v>
                      </c:pt>
                      <c:pt idx="17">
                        <c:v>414000238.54545456</c:v>
                      </c:pt>
                      <c:pt idx="18">
                        <c:v>459773161.090909</c:v>
                      </c:pt>
                      <c:pt idx="19">
                        <c:v>333651021.09090906</c:v>
                      </c:pt>
                      <c:pt idx="20">
                        <c:v>337886093.45454544</c:v>
                      </c:pt>
                      <c:pt idx="21">
                        <c:v>392281021.09090912</c:v>
                      </c:pt>
                      <c:pt idx="22">
                        <c:v>344763442.90909094</c:v>
                      </c:pt>
                      <c:pt idx="23">
                        <c:v>370136039.27272725</c:v>
                      </c:pt>
                      <c:pt idx="24">
                        <c:v>190350197.81818181</c:v>
                      </c:pt>
                      <c:pt idx="25">
                        <c:v>192527386.78000003</c:v>
                      </c:pt>
                      <c:pt idx="26">
                        <c:v>305701656.55000001</c:v>
                      </c:pt>
                      <c:pt idx="27">
                        <c:v>329972092.56</c:v>
                      </c:pt>
                      <c:pt idx="28">
                        <c:v>305982902.98000002</c:v>
                      </c:pt>
                      <c:pt idx="29">
                        <c:v>399102608.57000005</c:v>
                      </c:pt>
                      <c:pt idx="30">
                        <c:v>453668069.41000003</c:v>
                      </c:pt>
                      <c:pt idx="31">
                        <c:v>346600258.70999998</c:v>
                      </c:pt>
                      <c:pt idx="32">
                        <c:v>350017517.33000004</c:v>
                      </c:pt>
                      <c:pt idx="33">
                        <c:v>388228486.47000003</c:v>
                      </c:pt>
                      <c:pt idx="34">
                        <c:v>372530503.61000001</c:v>
                      </c:pt>
                      <c:pt idx="35">
                        <c:v>417131464.88</c:v>
                      </c:pt>
                      <c:pt idx="36">
                        <c:v>209590898.06</c:v>
                      </c:pt>
                      <c:pt idx="37">
                        <c:v>215770550.51000002</c:v>
                      </c:pt>
                      <c:pt idx="38">
                        <c:v>346398672.90999997</c:v>
                      </c:pt>
                      <c:pt idx="39">
                        <c:v>331047101.88</c:v>
                      </c:pt>
                      <c:pt idx="40">
                        <c:v>321498666.17999995</c:v>
                      </c:pt>
                      <c:pt idx="41">
                        <c:v>432424545.15000004</c:v>
                      </c:pt>
                      <c:pt idx="42">
                        <c:v>458873547</c:v>
                      </c:pt>
                      <c:pt idx="43">
                        <c:v>340454502.06</c:v>
                      </c:pt>
                      <c:pt idx="44">
                        <c:v>356876927.37</c:v>
                      </c:pt>
                      <c:pt idx="45">
                        <c:v>429577786.42999995</c:v>
                      </c:pt>
                      <c:pt idx="46">
                        <c:v>399262666.1660201</c:v>
                      </c:pt>
                      <c:pt idx="47">
                        <c:v>432067983.57000005</c:v>
                      </c:pt>
                      <c:pt idx="48">
                        <c:v>239228726.25</c:v>
                      </c:pt>
                      <c:pt idx="49">
                        <c:v>236355953.65000001</c:v>
                      </c:pt>
                      <c:pt idx="50">
                        <c:v>391818369.75999993</c:v>
                      </c:pt>
                      <c:pt idx="51">
                        <c:v>362272248.13</c:v>
                      </c:pt>
                      <c:pt idx="52">
                        <c:v>354803255.31</c:v>
                      </c:pt>
                      <c:pt idx="53">
                        <c:v>486160688.64999998</c:v>
                      </c:pt>
                      <c:pt idx="54">
                        <c:v>521664854.23000002</c:v>
                      </c:pt>
                      <c:pt idx="55">
                        <c:v>384732400.20999998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CDE9-40A9-B20A-C105D4CD163E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12'!$B$4:$CL$4</c15:sqref>
                        </c15:fullRef>
                        <c15:formulaRef>
                          <c15:sqref>'Rolling 12'!$Z$4:$CL$4</c15:sqref>
                        </c15:formulaRef>
                      </c:ext>
                    </c:extLst>
                    <c:numCache>
                      <c:formatCode>General</c:formatCode>
                      <c:ptCount val="65"/>
                      <c:pt idx="0" formatCode="_(* #,##0_);_(* \(#,##0\);_(* &quot;-&quot;??_);_(@_)">
                        <c:v>3392859273.090909</c:v>
                      </c:pt>
                      <c:pt idx="1" formatCode="_(* #,##0_);_(* \(#,##0\);_(* &quot;-&quot;??_);_(@_)">
                        <c:v>3386540254.909091</c:v>
                      </c:pt>
                      <c:pt idx="2" formatCode="_(* #,##0_);_(* \(#,##0\);_(* &quot;-&quot;??_);_(@_)">
                        <c:v>3402409450.5454545</c:v>
                      </c:pt>
                      <c:pt idx="3" formatCode="_(* #,##0_);_(* \(#,##0\);_(* &quot;-&quot;??_);_(@_)">
                        <c:v>3435029763.6363635</c:v>
                      </c:pt>
                      <c:pt idx="4" formatCode="_(* #,##0_);_(* \(#,##0\);_(* &quot;-&quot;??_);_(@_)">
                        <c:v>3468245314.909091</c:v>
                      </c:pt>
                      <c:pt idx="5" formatCode="_(* #,##0_);_(* \(#,##0\);_(* &quot;-&quot;??_);_(@_)">
                        <c:v>3504017845.090909</c:v>
                      </c:pt>
                      <c:pt idx="6" formatCode="_(* #,##0_);_(* \(#,##0\);_(* &quot;-&quot;??_);_(@_)">
                        <c:v>3549682245.090909</c:v>
                      </c:pt>
                      <c:pt idx="7" formatCode="_(* #,##0_);_(* \(#,##0\);_(* &quot;-&quot;??_);_(@_)">
                        <c:v>3565797407.272727</c:v>
                      </c:pt>
                      <c:pt idx="8" formatCode="_(* #,##0_);_(* \(#,##0\);_(* &quot;-&quot;??_);_(@_)">
                        <c:v>3602492243.6363635</c:v>
                      </c:pt>
                      <c:pt idx="9" formatCode="_(* #,##0_);_(* \(#,##0\);_(* &quot;-&quot;??_);_(@_)">
                        <c:v>3634297334.545455</c:v>
                      </c:pt>
                      <c:pt idx="10" formatCode="_(* #,##0_);_(* \(#,##0\);_(* &quot;-&quot;??_);_(@_)">
                        <c:v>3669274789.0909095</c:v>
                      </c:pt>
                      <c:pt idx="11" formatCode="_(* #,##0_);_(* \(#,##0\);_(* &quot;-&quot;??_);_(@_)">
                        <c:v>3710154453.0909095</c:v>
                      </c:pt>
                      <c:pt idx="12" formatCode="_(* #,##0_);_(* \(#,##0\);_(* &quot;-&quot;??_);_(@_)">
                        <c:v>3727840525.8181825</c:v>
                      </c:pt>
                      <c:pt idx="13" formatCode="_(* #,##0_);_(* \(#,##0\);_(* &quot;-&quot;??_);_(@_)">
                        <c:v>3766197144</c:v>
                      </c:pt>
                      <c:pt idx="14" formatCode="_(* #,##0_);_(* \(#,##0\);_(* &quot;-&quot;??_);_(@_)">
                        <c:v>3821400175.2727275</c:v>
                      </c:pt>
                      <c:pt idx="15" formatCode="_(* #,##0_);_(* \(#,##0\);_(* &quot;-&quot;??_);_(@_)">
                        <c:v>3843484791.636364</c:v>
                      </c:pt>
                      <c:pt idx="16" formatCode="_(* #,##0_);_(* \(#,##0\);_(* &quot;-&quot;??_);_(@_)">
                        <c:v>3853981998.1818185</c:v>
                      </c:pt>
                      <c:pt idx="17" formatCode="_(* #,##0_);_(* \(#,##0\);_(* &quot;-&quot;??_);_(@_)">
                        <c:v>3882281088.3636365</c:v>
                      </c:pt>
                      <c:pt idx="18" formatCode="_(* #,##0_);_(* \(#,##0\);_(* &quot;-&quot;??_);_(@_)">
                        <c:v>3917262504</c:v>
                      </c:pt>
                      <c:pt idx="19" formatCode="_(* #,##0_);_(* \(#,##0\);_(* &quot;-&quot;??_);_(@_)">
                        <c:v>3929364799.272727</c:v>
                      </c:pt>
                      <c:pt idx="20" formatCode="_(* #,##0_);_(* \(#,##0\);_(* &quot;-&quot;??_);_(@_)">
                        <c:v>3957485656.363636</c:v>
                      </c:pt>
                      <c:pt idx="21" formatCode="_(* #,##0_);_(* \(#,##0\);_(* &quot;-&quot;??_);_(@_)">
                        <c:v>3991280641.090909</c:v>
                      </c:pt>
                      <c:pt idx="22" formatCode="_(* #,##0_);_(* \(#,##0\);_(* &quot;-&quot;??_);_(@_)">
                        <c:v>4018333574.909091</c:v>
                      </c:pt>
                      <c:pt idx="23" formatCode="_(* #,##0_);_(* \(#,##0\);_(* &quot;-&quot;??_);_(@_)">
                        <c:v>4005582095.636364</c:v>
                      </c:pt>
                      <c:pt idx="24" formatCode="_(* #,##0_);_(* \(#,##0\);_(* &quot;-&quot;??_);_(@_)">
                        <c:v>3995677711.636364</c:v>
                      </c:pt>
                      <c:pt idx="25" formatCode="_(* #,##0_);_(* \(#,##0\);_(* &quot;-&quot;??_);_(@_)">
                        <c:v>3976748298.4163642</c:v>
                      </c:pt>
                      <c:pt idx="26" formatCode="_(* #,##0_);_(* \(#,##0\);_(* &quot;-&quot;??_);_(@_)">
                        <c:v>3949857118.6027274</c:v>
                      </c:pt>
                      <c:pt idx="27" formatCode="_(* #,##0_);_(* \(#,##0\);_(* &quot;-&quot;??_);_(@_)">
                        <c:v>3968613181.7081823</c:v>
                      </c:pt>
                      <c:pt idx="28" formatCode="_(* #,##0_);_(* \(#,##0\);_(* &quot;-&quot;??_);_(@_)">
                        <c:v>3977025254.1427274</c:v>
                      </c:pt>
                      <c:pt idx="29" formatCode="_(* #,##0_);_(* \(#,##0\);_(* &quot;-&quot;??_);_(@_)">
                        <c:v>3962127624.1672735</c:v>
                      </c:pt>
                      <c:pt idx="30" formatCode="_(* #,##0_);_(* \(#,##0\);_(* &quot;-&quot;??_);_(@_)">
                        <c:v>3956022532.4863639</c:v>
                      </c:pt>
                      <c:pt idx="31" formatCode="_(* #,##0_);_(* \(#,##0\);_(* &quot;-&quot;??_);_(@_)">
                        <c:v>3968971770.1054544</c:v>
                      </c:pt>
                      <c:pt idx="32" formatCode="_(* #,##0_);_(* \(#,##0\);_(* &quot;-&quot;??_);_(@_)">
                        <c:v>3981103193.9809089</c:v>
                      </c:pt>
                      <c:pt idx="33" formatCode="_(* #,##0_);_(* \(#,##0\);_(* &quot;-&quot;??_);_(@_)">
                        <c:v>3977050659.3599997</c:v>
                      </c:pt>
                      <c:pt idx="34" formatCode="_(* #,##0_);_(* \(#,##0\);_(* &quot;-&quot;??_);_(@_)">
                        <c:v>4004817720.0609088</c:v>
                      </c:pt>
                      <c:pt idx="35" formatCode="_(* #,##0_);_(* \(#,##0\);_(* &quot;-&quot;??_);_(@_)">
                        <c:v>4051813145.6681819</c:v>
                      </c:pt>
                      <c:pt idx="36" formatCode="_(* #,##0_);_(* \(#,##0\);_(* &quot;-&quot;??_);_(@_)">
                        <c:v>4071053845.9099998</c:v>
                      </c:pt>
                      <c:pt idx="37" formatCode="_(* #,##0_);_(* \(#,##0\);_(* &quot;-&quot;??_);_(@_)">
                        <c:v>4094297009.6400003</c:v>
                      </c:pt>
                      <c:pt idx="38" formatCode="_(* #,##0_);_(* \(#,##0\);_(* &quot;-&quot;??_);_(@_)">
                        <c:v>4134994026</c:v>
                      </c:pt>
                      <c:pt idx="39" formatCode="_(* #,##0_);_(* \(#,##0\);_(* &quot;-&quot;??_);_(@_)">
                        <c:v>4136069035.3200006</c:v>
                      </c:pt>
                      <c:pt idx="40" formatCode="_(* #,##0_);_(* \(#,##0\);_(* &quot;-&quot;??_);_(@_)">
                        <c:v>4151584798.52</c:v>
                      </c:pt>
                      <c:pt idx="41" formatCode="_(* #,##0_);_(* \(#,##0\);_(* &quot;-&quot;??_);_(@_)">
                        <c:v>4184906735.1000004</c:v>
                      </c:pt>
                      <c:pt idx="42" formatCode="_(* #,##0_);_(* \(#,##0\);_(* &quot;-&quot;??_);_(@_)">
                        <c:v>4190112212.6900001</c:v>
                      </c:pt>
                      <c:pt idx="43" formatCode="_(* #,##0_);_(* \(#,##0\);_(* &quot;-&quot;??_);_(@_)">
                        <c:v>4183966456.04</c:v>
                      </c:pt>
                      <c:pt idx="44" formatCode="_(* #,##0_);_(* \(#,##0\);_(* &quot;-&quot;??_);_(@_)">
                        <c:v>4190825866.0799999</c:v>
                      </c:pt>
                      <c:pt idx="45" formatCode="_(* #,##0_);_(* \(#,##0\);_(* &quot;-&quot;??_);_(@_)">
                        <c:v>4232175166.0399995</c:v>
                      </c:pt>
                      <c:pt idx="46" formatCode="_(* #,##0_);_(* \(#,##0\);_(* &quot;-&quot;??_);_(@_)">
                        <c:v>4258907328.5960197</c:v>
                      </c:pt>
                      <c:pt idx="47" formatCode="_(* #,##0_);_(* \(#,##0\);_(* &quot;-&quot;??_);_(@_)">
                        <c:v>4273843847.2860198</c:v>
                      </c:pt>
                      <c:pt idx="48" formatCode="_(* #,##0_);_(* \(#,##0\);_(* &quot;-&quot;??_);_(@_)">
                        <c:v>4303481675.4760199</c:v>
                      </c:pt>
                      <c:pt idx="49" formatCode="_(* #,##0_);_(* \(#,##0\);_(* &quot;-&quot;??_);_(@_)">
                        <c:v>4324067078.6160192</c:v>
                      </c:pt>
                      <c:pt idx="50" formatCode="_(* #,##0_);_(* \(#,##0\);_(* &quot;-&quot;??_);_(@_)">
                        <c:v>4369486775.4660196</c:v>
                      </c:pt>
                      <c:pt idx="51" formatCode="_(* #,##0_);_(* \(#,##0\);_(* &quot;-&quot;??_);_(@_)">
                        <c:v>4400711921.7160196</c:v>
                      </c:pt>
                      <c:pt idx="52" formatCode="_(* #,##0_);_(* \(#,##0\);_(* &quot;-&quot;??_);_(@_)">
                        <c:v>4434016510.8460197</c:v>
                      </c:pt>
                      <c:pt idx="53" formatCode="_(* #,##0_);_(* \(#,##0\);_(* &quot;-&quot;??_);_(@_)">
                        <c:v>4487752654.3460197</c:v>
                      </c:pt>
                      <c:pt idx="54" formatCode="_(* #,##0_);_(* \(#,##0\);_(* &quot;-&quot;??_);_(@_)">
                        <c:v>4550543961.5760202</c:v>
                      </c:pt>
                      <c:pt idx="55" formatCode="_(* #,##0_);_(* \(#,##0\);_(* &quot;-&quot;??_);_(@_)">
                        <c:v>4594821859.7260199</c:v>
                      </c:pt>
                      <c:pt idx="56" formatCode="_(* #,##0_);_(* \(#,##0\);_(* &quot;-&quot;??_);_(@_)">
                        <c:v>4621438481.083293</c:v>
                      </c:pt>
                      <c:pt idx="57" formatCode="_(* #,##0_);_(* \(#,##0\);_(* &quot;-&quot;??_);_(@_)">
                        <c:v>4636985214.2896566</c:v>
                      </c:pt>
                      <c:pt idx="58" formatCode="_(* #,##0_);_(* \(#,##0\);_(* &quot;-&quot;??_);_(@_)">
                        <c:v>4646457525.5781822</c:v>
                      </c:pt>
                      <c:pt idx="59" formatCode="_(* #,##0_);_(* \(#,##0\);_(* &quot;-&quot;??_);_(@_)">
                        <c:v>4687074274.0081816</c:v>
                      </c:pt>
                      <c:pt idx="60" formatCode="_(* #,##0_);_(* \(#,##0\);_(* &quot;-&quot;??_);_(@_)">
                        <c:v>4712438301.9399996</c:v>
                      </c:pt>
                      <c:pt idx="61" formatCode="_(* #,##0_);_(* \(#,##0\);_(* &quot;-&quot;??_);_(@_)">
                        <c:v>4718934629.0172729</c:v>
                      </c:pt>
                      <c:pt idx="62" formatCode="_(* #,##0_);_(* \(#,##0\);_(* &quot;-&quot;??_);_(@_)">
                        <c:v>4570579807.6209087</c:v>
                      </c:pt>
                      <c:pt idx="63" formatCode="_(* #,##0_);_(* \(#,##0\);_(* &quot;-&quot;??_);_(@_)">
                        <c:v>4349698726.3999996</c:v>
                      </c:pt>
                      <c:pt idx="64" formatCode="_(* #,##0_);_(* \(#,##0\);_(* &quot;-&quot;??_);_(@_)">
                        <c:v>4286571916.9081817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DE9-40A9-B20A-C105D4CD163E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12'!$B$5:$CC$5</c15:sqref>
                        </c15:fullRef>
                        <c15:formulaRef>
                          <c15:sqref>'Rolling 12'!$Z$5:$CC$5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7.4094946877887253E-3</c:v>
                      </c:pt>
                      <c:pt idx="1" formatCode="0.00%">
                        <c:v>-1.8624462947622806E-3</c:v>
                      </c:pt>
                      <c:pt idx="2" formatCode="0.00%">
                        <c:v>4.6859610227162358E-3</c:v>
                      </c:pt>
                      <c:pt idx="3" formatCode="0.00%">
                        <c:v>9.5874154962976334E-3</c:v>
                      </c:pt>
                      <c:pt idx="4" formatCode="0.00%">
                        <c:v>9.6696545760247242E-3</c:v>
                      </c:pt>
                      <c:pt idx="5" formatCode="0.00%">
                        <c:v>1.0314302171199118E-2</c:v>
                      </c:pt>
                      <c:pt idx="6" formatCode="0.00%">
                        <c:v>1.3032011256442466E-2</c:v>
                      </c:pt>
                      <c:pt idx="7" formatCode="0.00%">
                        <c:v>4.5398886630218056E-3</c:v>
                      </c:pt>
                      <c:pt idx="8" formatCode="0.00%">
                        <c:v>1.0290779921706843E-2</c:v>
                      </c:pt>
                      <c:pt idx="9" formatCode="0.00%">
                        <c:v>8.8286354995694167E-3</c:v>
                      </c:pt>
                      <c:pt idx="10" formatCode="0.00%">
                        <c:v>9.6242688271484435E-3</c:v>
                      </c:pt>
                      <c:pt idx="11" formatCode="0.00%">
                        <c:v>1.1141074558258485E-2</c:v>
                      </c:pt>
                      <c:pt idx="12" formatCode="0.00%">
                        <c:v>4.7669370509733945E-3</c:v>
                      </c:pt>
                      <c:pt idx="13" formatCode="0.00%">
                        <c:v>1.0289232577458248E-2</c:v>
                      </c:pt>
                      <c:pt idx="14" formatCode="0.00%">
                        <c:v>1.4657499106405644E-2</c:v>
                      </c:pt>
                      <c:pt idx="15" formatCode="0.00%">
                        <c:v>5.7791948894910881E-3</c:v>
                      </c:pt>
                      <c:pt idx="16" formatCode="0.00%">
                        <c:v>2.731169007952628E-3</c:v>
                      </c:pt>
                      <c:pt idx="17" formatCode="0.00%">
                        <c:v>7.3428184654647025E-3</c:v>
                      </c:pt>
                      <c:pt idx="18" formatCode="0.00%">
                        <c:v>9.0105313964033481E-3</c:v>
                      </c:pt>
                      <c:pt idx="19" formatCode="0.00%">
                        <c:v>3.0894777310351558E-3</c:v>
                      </c:pt>
                      <c:pt idx="20" formatCode="0.00%">
                        <c:v>7.1565910846744995E-3</c:v>
                      </c:pt>
                      <c:pt idx="21" formatCode="0.00%">
                        <c:v>8.5395090877791718E-3</c:v>
                      </c:pt>
                      <c:pt idx="22" formatCode="0.00%">
                        <c:v>6.7780084265855588E-3</c:v>
                      </c:pt>
                      <c:pt idx="23" formatCode="0.00%">
                        <c:v>-3.1733252192771219E-3</c:v>
                      </c:pt>
                      <c:pt idx="24" formatCode="0.00%">
                        <c:v>-2.4726453642754504E-3</c:v>
                      </c:pt>
                      <c:pt idx="25" formatCode="0.00%">
                        <c:v>-4.7374724855492817E-3</c:v>
                      </c:pt>
                      <c:pt idx="26" formatCode="0.00%">
                        <c:v>-6.7621025510579804E-3</c:v>
                      </c:pt>
                      <c:pt idx="27" formatCode="0.00%">
                        <c:v>4.7485421731128163E-3</c:v>
                      </c:pt>
                      <c:pt idx="28" formatCode="0.00%">
                        <c:v>2.1196503789578935E-3</c:v>
                      </c:pt>
                      <c:pt idx="29" formatCode="0.00%">
                        <c:v>-3.7459229005235802E-3</c:v>
                      </c:pt>
                      <c:pt idx="30" formatCode="0.00%">
                        <c:v>-1.5408619459078505E-3</c:v>
                      </c:pt>
                      <c:pt idx="31" formatCode="0.00%">
                        <c:v>3.2732972354816061E-3</c:v>
                      </c:pt>
                      <c:pt idx="32" formatCode="0.00%">
                        <c:v>3.0565659264268582E-3</c:v>
                      </c:pt>
                      <c:pt idx="33" formatCode="0.00%">
                        <c:v>-1.0179426212905767E-3</c:v>
                      </c:pt>
                      <c:pt idx="34" formatCode="0.00%">
                        <c:v>6.9818222293848041E-3</c:v>
                      </c:pt>
                      <c:pt idx="35" formatCode="0.00%">
                        <c:v>1.1734722749518386E-2</c:v>
                      </c:pt>
                      <c:pt idx="36" formatCode="0.00%">
                        <c:v>4.7486642522961107E-3</c:v>
                      </c:pt>
                      <c:pt idx="37" formatCode="0.00%">
                        <c:v>5.7093727103000201E-3</c:v>
                      </c:pt>
                      <c:pt idx="38" formatCode="0.00%">
                        <c:v>9.9399277248765176E-3</c:v>
                      </c:pt>
                      <c:pt idx="39" formatCode="0.00%">
                        <c:v>2.5997844573443369E-4</c:v>
                      </c:pt>
                      <c:pt idx="40" formatCode="0.00%">
                        <c:v>3.7513308089159843E-3</c:v>
                      </c:pt>
                      <c:pt idx="41" formatCode="0.00%">
                        <c:v>8.0263172251423959E-3</c:v>
                      </c:pt>
                      <c:pt idx="42" formatCode="0.00%">
                        <c:v>1.2438694383174319E-3</c:v>
                      </c:pt>
                      <c:pt idx="43" formatCode="0.00%">
                        <c:v>-1.466728416338663E-3</c:v>
                      </c:pt>
                      <c:pt idx="44" formatCode="0.00%">
                        <c:v>1.6394514898889008E-3</c:v>
                      </c:pt>
                      <c:pt idx="45" formatCode="0.00%">
                        <c:v>9.866623257882276E-3</c:v>
                      </c:pt>
                      <c:pt idx="46" formatCode="0.00%">
                        <c:v>6.3164121302269382E-3</c:v>
                      </c:pt>
                      <c:pt idx="47" formatCode="0.00%">
                        <c:v>3.5071246067530639E-3</c:v>
                      </c:pt>
                      <c:pt idx="48" formatCode="0.00%">
                        <c:v>6.9347007633001612E-3</c:v>
                      </c:pt>
                      <c:pt idx="49" formatCode="0.00%">
                        <c:v>4.7834299509878549E-3</c:v>
                      </c:pt>
                      <c:pt idx="50" formatCode="0.00%">
                        <c:v>1.0503929755071612E-2</c:v>
                      </c:pt>
                      <c:pt idx="51" formatCode="0.00%">
                        <c:v>7.1461816580666365E-3</c:v>
                      </c:pt>
                      <c:pt idx="52" formatCode="0.00%">
                        <c:v>7.568000296873165E-3</c:v>
                      </c:pt>
                      <c:pt idx="53" formatCode="0.00%">
                        <c:v>1.2119067073511422E-2</c:v>
                      </c:pt>
                      <c:pt idx="54" formatCode="0.00%">
                        <c:v>1.3991704103654704E-2</c:v>
                      </c:pt>
                      <c:pt idx="55" formatCode="0.00%">
                        <c:v>9.7302429168631879E-3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DE9-40A9-B20A-C105D4CD163E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12'!$A$6</c15:sqref>
                        </c15:formulaRef>
                      </c:ext>
                    </c:extLst>
                    <c:strCache>
                      <c:ptCount val="1"/>
                      <c:pt idx="0">
                        <c:v>County-wide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12'!$B$6:$CL$6</c15:sqref>
                        </c15:fullRef>
                        <c15:formulaRef>
                          <c15:sqref>'Rolling 12'!$Z$6:$CL$6</c15:sqref>
                        </c15:formulaRef>
                      </c:ext>
                    </c:extLst>
                    <c:numCache>
                      <c:formatCode>General</c:formatCode>
                      <c:ptCount val="65"/>
                      <c:pt idx="0" formatCode="0.00%">
                        <c:v>7.4315624968697078E-2</c:v>
                      </c:pt>
                      <c:pt idx="1" formatCode="0.00%">
                        <c:v>6.9346407968363513E-2</c:v>
                      </c:pt>
                      <c:pt idx="2" formatCode="0.00%">
                        <c:v>7.4054796715496127E-2</c:v>
                      </c:pt>
                      <c:pt idx="3" formatCode="0.00%">
                        <c:v>7.8346550775466428E-2</c:v>
                      </c:pt>
                      <c:pt idx="4" formatCode="0.00%">
                        <c:v>8.2397909321759888E-2</c:v>
                      </c:pt>
                      <c:pt idx="5" formatCode="0.00%">
                        <c:v>8.9682038511554679E-2</c:v>
                      </c:pt>
                      <c:pt idx="6" formatCode="0.00%">
                        <c:v>9.6392359278309109E-2</c:v>
                      </c:pt>
                      <c:pt idx="7" formatCode="0.00%">
                        <c:v>9.3065927815725133E-2</c:v>
                      </c:pt>
                      <c:pt idx="8" formatCode="0.00%">
                        <c:v>9.9676730559398158E-2</c:v>
                      </c:pt>
                      <c:pt idx="9" formatCode="0.00%">
                        <c:v>9.957927310639153E-2</c:v>
                      </c:pt>
                      <c:pt idx="10" formatCode="0.00%">
                        <c:v>0.10174675760386091</c:v>
                      </c:pt>
                      <c:pt idx="11" formatCode="0.00%">
                        <c:v>0.1016209403218048</c:v>
                      </c:pt>
                      <c:pt idx="12" formatCode="0.00%">
                        <c:v>9.8731254604056753E-2</c:v>
                      </c:pt>
                      <c:pt idx="13" formatCode="0.00%">
                        <c:v>0.11210759669564317</c:v>
                      </c:pt>
                      <c:pt idx="14" formatCode="0.00%">
                        <c:v>0.12314529771250865</c:v>
                      </c:pt>
                      <c:pt idx="15" formatCode="0.00%">
                        <c:v>0.11890873037664894</c:v>
                      </c:pt>
                      <c:pt idx="16" formatCode="0.00%">
                        <c:v>0.11121955001699133</c:v>
                      </c:pt>
                      <c:pt idx="17" formatCode="0.00%">
                        <c:v>0.10795128906168962</c:v>
                      </c:pt>
                      <c:pt idx="18" formatCode="0.00%">
                        <c:v>0.10355300377025073</c:v>
                      </c:pt>
                      <c:pt idx="19" formatCode="0.00%">
                        <c:v>0.10195963215926834</c:v>
                      </c:pt>
                      <c:pt idx="20" formatCode="0.00%">
                        <c:v>9.8541062331043747E-2</c:v>
                      </c:pt>
                      <c:pt idx="21" formatCode="0.00%">
                        <c:v>9.8226224682329763E-2</c:v>
                      </c:pt>
                      <c:pt idx="22" formatCode="0.00%">
                        <c:v>9.5130183996021592E-2</c:v>
                      </c:pt>
                      <c:pt idx="23" formatCode="0.00%">
                        <c:v>7.962677734328158E-2</c:v>
                      </c:pt>
                      <c:pt idx="24" formatCode="0.00%">
                        <c:v>7.1847812148401094E-2</c:v>
                      </c:pt>
                      <c:pt idx="25" formatCode="0.00%">
                        <c:v>5.5905505305742488E-2</c:v>
                      </c:pt>
                      <c:pt idx="26" formatCode="0.00%">
                        <c:v>3.3615150844763894E-2</c:v>
                      </c:pt>
                      <c:pt idx="27" formatCode="0.00%">
                        <c:v>3.2555973772578642E-2</c:v>
                      </c:pt>
                      <c:pt idx="28" formatCode="0.00%">
                        <c:v>3.1926266396406791E-2</c:v>
                      </c:pt>
                      <c:pt idx="29" formatCode="0.00%">
                        <c:v>2.0566912592434664E-2</c:v>
                      </c:pt>
                      <c:pt idx="30" formatCode="0.00%">
                        <c:v>9.8946722224474877E-3</c:v>
                      </c:pt>
                      <c:pt idx="31" formatCode="0.00%">
                        <c:v>1.0079738801563589E-2</c:v>
                      </c:pt>
                      <c:pt idx="32" formatCode="0.00%">
                        <c:v>5.9678138262600801E-3</c:v>
                      </c:pt>
                      <c:pt idx="33" formatCode="0.00%">
                        <c:v>-3.5652671436854828E-3</c:v>
                      </c:pt>
                      <c:pt idx="34" formatCode="0.00%">
                        <c:v>-3.3635472506754189E-3</c:v>
                      </c:pt>
                      <c:pt idx="35" formatCode="0.00%">
                        <c:v>1.154165585126354E-2</c:v>
                      </c:pt>
                      <c:pt idx="36" formatCode="0.00%">
                        <c:v>1.8864417931937463E-2</c:v>
                      </c:pt>
                      <c:pt idx="37" formatCode="0.00%">
                        <c:v>2.9559002079776294E-2</c:v>
                      </c:pt>
                      <c:pt idx="38" formatCode="0.00%">
                        <c:v>4.6871798608949494E-2</c:v>
                      </c:pt>
                      <c:pt idx="39" formatCode="0.00%">
                        <c:v>4.2195055538202256E-2</c:v>
                      </c:pt>
                      <c:pt idx="40" formatCode="0.00%">
                        <c:v>4.3891987911175587E-2</c:v>
                      </c:pt>
                      <c:pt idx="41" formatCode="0.00%">
                        <c:v>5.6227141592782158E-2</c:v>
                      </c:pt>
                      <c:pt idx="42" formatCode="0.00%">
                        <c:v>5.9172989607951143E-2</c:v>
                      </c:pt>
                      <c:pt idx="43" formatCode="0.00%">
                        <c:v>5.4168862463043713E-2</c:v>
                      </c:pt>
                      <c:pt idx="44" formatCode="0.00%">
                        <c:v>5.2679536771660172E-2</c:v>
                      </c:pt>
                      <c:pt idx="45" formatCode="0.00%">
                        <c:v>6.4149171969827334E-2</c:v>
                      </c:pt>
                      <c:pt idx="46" formatCode="0.00%">
                        <c:v>6.3445985884033329E-2</c:v>
                      </c:pt>
                      <c:pt idx="47" formatCode="0.00%">
                        <c:v>5.4797862990106611E-2</c:v>
                      </c:pt>
                      <c:pt idx="48" formatCode="0.00%">
                        <c:v>5.709279178400687E-2</c:v>
                      </c:pt>
                      <c:pt idx="49" formatCode="0.00%">
                        <c:v>5.6119541018892015E-2</c:v>
                      </c:pt>
                      <c:pt idx="50" formatCode="0.00%">
                        <c:v>5.6709332103402565E-2</c:v>
                      </c:pt>
                      <c:pt idx="51" formatCode="0.00%">
                        <c:v>6.3984156003223963E-2</c:v>
                      </c:pt>
                      <c:pt idx="52" formatCode="0.00%">
                        <c:v>6.8029855111403234E-2</c:v>
                      </c:pt>
                      <c:pt idx="53" formatCode="0.00%">
                        <c:v>7.2366229026316092E-2</c:v>
                      </c:pt>
                      <c:pt idx="54" formatCode="0.00%">
                        <c:v>8.6019593411945275E-2</c:v>
                      </c:pt>
                      <c:pt idx="55" formatCode="0.00%">
                        <c:v>9.8197585473685262E-2</c:v>
                      </c:pt>
                      <c:pt idx="56" formatCode="0.00%">
                        <c:v>0.10275125446958214</c:v>
                      </c:pt>
                      <c:pt idx="57" formatCode="0.00%">
                        <c:v>9.5650589204802114E-2</c:v>
                      </c:pt>
                      <c:pt idx="58" formatCode="0.00%">
                        <c:v>9.0997565121925597E-2</c:v>
                      </c:pt>
                      <c:pt idx="59" formatCode="0.00%">
                        <c:v>9.6688236980059933E-2</c:v>
                      </c:pt>
                      <c:pt idx="60" formatCode="0.00%">
                        <c:v>9.5029247781970375E-2</c:v>
                      </c:pt>
                      <c:pt idx="61" formatCode="0.00%">
                        <c:v>9.1318553394790725E-2</c:v>
                      </c:pt>
                      <c:pt idx="62" formatCode="0.00%">
                        <c:v>4.6022117124600269E-2</c:v>
                      </c:pt>
                      <c:pt idx="63" formatCode="0.00%">
                        <c:v>-1.1592032430999905E-2</c:v>
                      </c:pt>
                      <c:pt idx="64" formatCode="0.00%">
                        <c:v>-3.3253054781635295E-2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DE9-40A9-B20A-C105D4CD163E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12'!$B$8:$CC$8</c15:sqref>
                        </c15:fullRef>
                        <c15:formulaRef>
                          <c15:sqref>'Rolling 12'!$Z$8:$CC$8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DE9-40A9-B20A-C105D4CD163E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12'!$A$9</c15:sqref>
                        </c15:formulaRef>
                      </c:ext>
                    </c:extLst>
                    <c:strCache>
                      <c:ptCount val="1"/>
                      <c:pt idx="0">
                        <c:v>Sevierville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12'!$B$9:$CC$9</c15:sqref>
                        </c15:fullRef>
                        <c15:formulaRef>
                          <c15:sqref>'Rolling 12'!$Z$9:$CC$9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79100690.909090906</c:v>
                      </c:pt>
                      <c:pt idx="1">
                        <c:v>77753163.63636364</c:v>
                      </c:pt>
                      <c:pt idx="2">
                        <c:v>115538386.90909091</c:v>
                      </c:pt>
                      <c:pt idx="3">
                        <c:v>108546140.36363636</c:v>
                      </c:pt>
                      <c:pt idx="4">
                        <c:v>107038460.36363637</c:v>
                      </c:pt>
                      <c:pt idx="5">
                        <c:v>134464857.45454547</c:v>
                      </c:pt>
                      <c:pt idx="6">
                        <c:v>140000000</c:v>
                      </c:pt>
                      <c:pt idx="7">
                        <c:v>117099089.45454545</c:v>
                      </c:pt>
                      <c:pt idx="8">
                        <c:v>117299272.72727273</c:v>
                      </c:pt>
                      <c:pt idx="9">
                        <c:v>128610872.72727273</c:v>
                      </c:pt>
                      <c:pt idx="10">
                        <c:v>126615418.18181819</c:v>
                      </c:pt>
                      <c:pt idx="11">
                        <c:v>163061749.45454547</c:v>
                      </c:pt>
                      <c:pt idx="12">
                        <c:v>86305600</c:v>
                      </c:pt>
                      <c:pt idx="13">
                        <c:v>91264509.090909094</c:v>
                      </c:pt>
                      <c:pt idx="14">
                        <c:v>127995636.36363636</c:v>
                      </c:pt>
                      <c:pt idx="15">
                        <c:v>117914574.90909091</c:v>
                      </c:pt>
                      <c:pt idx="16">
                        <c:v>109745994.18181817</c:v>
                      </c:pt>
                      <c:pt idx="17">
                        <c:v>144795329.45454547</c:v>
                      </c:pt>
                      <c:pt idx="18">
                        <c:v>146390310.90909091</c:v>
                      </c:pt>
                      <c:pt idx="19">
                        <c:v>119464988.72727272</c:v>
                      </c:pt>
                      <c:pt idx="20">
                        <c:v>122569491.63636364</c:v>
                      </c:pt>
                      <c:pt idx="21">
                        <c:v>135745831.27272728</c:v>
                      </c:pt>
                      <c:pt idx="22">
                        <c:v>135232466.90909091</c:v>
                      </c:pt>
                      <c:pt idx="23">
                        <c:v>164575781.81818181</c:v>
                      </c:pt>
                      <c:pt idx="24">
                        <c:v>87523860.727272719</c:v>
                      </c:pt>
                      <c:pt idx="25">
                        <c:v>88201360.469999999</c:v>
                      </c:pt>
                      <c:pt idx="26">
                        <c:v>121797006.58</c:v>
                      </c:pt>
                      <c:pt idx="27">
                        <c:v>127403078.06999999</c:v>
                      </c:pt>
                      <c:pt idx="28">
                        <c:v>116684191.66</c:v>
                      </c:pt>
                      <c:pt idx="29">
                        <c:v>141409325.21000001</c:v>
                      </c:pt>
                      <c:pt idx="30">
                        <c:v>140599378.5</c:v>
                      </c:pt>
                      <c:pt idx="31">
                        <c:v>129073414.27</c:v>
                      </c:pt>
                      <c:pt idx="32">
                        <c:v>129517832.93000001</c:v>
                      </c:pt>
                      <c:pt idx="33">
                        <c:v>135641109.61000001</c:v>
                      </c:pt>
                      <c:pt idx="34">
                        <c:v>143325673.47</c:v>
                      </c:pt>
                      <c:pt idx="35">
                        <c:v>165417359.53</c:v>
                      </c:pt>
                      <c:pt idx="36">
                        <c:v>90503570.450000003</c:v>
                      </c:pt>
                      <c:pt idx="37">
                        <c:v>94687633.959999993</c:v>
                      </c:pt>
                      <c:pt idx="38">
                        <c:v>129974136.41</c:v>
                      </c:pt>
                      <c:pt idx="39">
                        <c:v>122567218.88</c:v>
                      </c:pt>
                      <c:pt idx="40">
                        <c:v>118934845.47</c:v>
                      </c:pt>
                      <c:pt idx="41">
                        <c:v>142318323.08000001</c:v>
                      </c:pt>
                      <c:pt idx="42">
                        <c:v>145000000</c:v>
                      </c:pt>
                      <c:pt idx="43">
                        <c:v>128399522.73999999</c:v>
                      </c:pt>
                      <c:pt idx="44">
                        <c:v>128141083.19</c:v>
                      </c:pt>
                      <c:pt idx="45">
                        <c:v>146028053.19999999</c:v>
                      </c:pt>
                      <c:pt idx="46">
                        <c:v>150626060.82602012</c:v>
                      </c:pt>
                      <c:pt idx="47">
                        <c:v>170612058.06</c:v>
                      </c:pt>
                      <c:pt idx="48">
                        <c:v>95609508</c:v>
                      </c:pt>
                      <c:pt idx="49">
                        <c:v>98447669.819999993</c:v>
                      </c:pt>
                      <c:pt idx="50">
                        <c:v>141100853.72</c:v>
                      </c:pt>
                      <c:pt idx="51">
                        <c:v>129951747.16</c:v>
                      </c:pt>
                      <c:pt idx="52">
                        <c:v>129176601.79000001</c:v>
                      </c:pt>
                      <c:pt idx="53">
                        <c:v>154959290.12</c:v>
                      </c:pt>
                      <c:pt idx="54">
                        <c:v>164000000</c:v>
                      </c:pt>
                      <c:pt idx="55">
                        <c:v>137450744.62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DE9-40A9-B20A-C105D4CD163E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12'!$A$10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12'!$B$10:$CC$10</c15:sqref>
                        </c15:fullRef>
                        <c15:formulaRef>
                          <c15:sqref>'Rolling 12'!$Z$10:$CC$10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1326024764</c:v>
                      </c:pt>
                      <c:pt idx="1" formatCode="_(* #,##0_);_(* \(#,##0\);_(* &quot;-&quot;??_);_(@_)">
                        <c:v>1323289600.3636365</c:v>
                      </c:pt>
                      <c:pt idx="2" formatCode="_(* #,##0_);_(* \(#,##0\);_(* &quot;-&quot;??_);_(@_)">
                        <c:v>1323370686.909091</c:v>
                      </c:pt>
                      <c:pt idx="3" formatCode="_(* #,##0_);_(* \(#,##0\);_(* &quot;-&quot;??_);_(@_)">
                        <c:v>1336626963.6363635</c:v>
                      </c:pt>
                      <c:pt idx="4" formatCode="_(* #,##0_);_(* \(#,##0\);_(* &quot;-&quot;??_);_(@_)">
                        <c:v>1343071278.5454545</c:v>
                      </c:pt>
                      <c:pt idx="5" formatCode="_(* #,##0_);_(* \(#,##0\);_(* &quot;-&quot;??_);_(@_)">
                        <c:v>1359253954.181818</c:v>
                      </c:pt>
                      <c:pt idx="6" formatCode="_(* #,##0_);_(* \(#,##0\);_(* &quot;-&quot;??_);_(@_)">
                        <c:v>1380068717.8181818</c:v>
                      </c:pt>
                      <c:pt idx="7" formatCode="_(* #,##0_);_(* \(#,##0\);_(* &quot;-&quot;??_);_(@_)">
                        <c:v>1381960970.9090908</c:v>
                      </c:pt>
                      <c:pt idx="8" formatCode="_(* #,##0_);_(* \(#,##0\);_(* &quot;-&quot;??_);_(@_)">
                        <c:v>1391270425.4545455</c:v>
                      </c:pt>
                      <c:pt idx="9" formatCode="_(* #,##0_);_(* \(#,##0\);_(* &quot;-&quot;??_);_(@_)">
                        <c:v>1395734970.909091</c:v>
                      </c:pt>
                      <c:pt idx="10" formatCode="_(* #,##0_);_(* \(#,##0\);_(* &quot;-&quot;??_);_(@_)">
                        <c:v>1402795007.2727275</c:v>
                      </c:pt>
                      <c:pt idx="11" formatCode="_(* #,##0_);_(* \(#,##0\);_(* &quot;-&quot;??_);_(@_)">
                        <c:v>1415128102.1818185</c:v>
                      </c:pt>
                      <c:pt idx="12" formatCode="_(* #,##0_);_(* \(#,##0\);_(* &quot;-&quot;??_);_(@_)">
                        <c:v>1422333011.2727275</c:v>
                      </c:pt>
                      <c:pt idx="13" formatCode="_(* #,##0_);_(* \(#,##0\);_(* &quot;-&quot;??_);_(@_)">
                        <c:v>1435844356.7272727</c:v>
                      </c:pt>
                      <c:pt idx="14" formatCode="_(* #,##0_);_(* \(#,##0\);_(* &quot;-&quot;??_);_(@_)">
                        <c:v>1448301606.1818182</c:v>
                      </c:pt>
                      <c:pt idx="15" formatCode="_(* #,##0_);_(* \(#,##0\);_(* &quot;-&quot;??_);_(@_)">
                        <c:v>1457670040.7272727</c:v>
                      </c:pt>
                      <c:pt idx="16" formatCode="_(* #,##0_);_(* \(#,##0\);_(* &quot;-&quot;??_);_(@_)">
                        <c:v>1460377574.5454545</c:v>
                      </c:pt>
                      <c:pt idx="17" formatCode="_(* #,##0_);_(* \(#,##0\);_(* &quot;-&quot;??_);_(@_)">
                        <c:v>1470708046.5454547</c:v>
                      </c:pt>
                      <c:pt idx="18" formatCode="_(* #,##0_);_(* \(#,##0\);_(* &quot;-&quot;??_);_(@_)">
                        <c:v>1477098357.4545457</c:v>
                      </c:pt>
                      <c:pt idx="19" formatCode="_(* #,##0_);_(* \(#,##0\);_(* &quot;-&quot;??_);_(@_)">
                        <c:v>1479464256.7272727</c:v>
                      </c:pt>
                      <c:pt idx="20" formatCode="_(* #,##0_);_(* \(#,##0\);_(* &quot;-&quot;??_);_(@_)">
                        <c:v>1484734475.6363637</c:v>
                      </c:pt>
                      <c:pt idx="21" formatCode="_(* #,##0_);_(* \(#,##0\);_(* &quot;-&quot;??_);_(@_)">
                        <c:v>1491869434.1818182</c:v>
                      </c:pt>
                      <c:pt idx="22" formatCode="_(* #,##0_);_(* \(#,##0\);_(* &quot;-&quot;??_);_(@_)">
                        <c:v>1500486482.909091</c:v>
                      </c:pt>
                      <c:pt idx="23" formatCode="_(* #,##0_);_(* \(#,##0\);_(* &quot;-&quot;??_);_(@_)">
                        <c:v>1502000515.2727273</c:v>
                      </c:pt>
                      <c:pt idx="24" formatCode="_(* #,##0_);_(* \(#,##0\);_(* &quot;-&quot;??_);_(@_)">
                        <c:v>1503218776</c:v>
                      </c:pt>
                      <c:pt idx="25" formatCode="_(* #,##0_);_(* \(#,##0\);_(* &quot;-&quot;??_);_(@_)">
                        <c:v>1500155627.3790908</c:v>
                      </c:pt>
                      <c:pt idx="26" formatCode="_(* #,##0_);_(* \(#,##0\);_(* &quot;-&quot;??_);_(@_)">
                        <c:v>1493956997.5954545</c:v>
                      </c:pt>
                      <c:pt idx="27" formatCode="_(* #,##0_);_(* \(#,##0\);_(* &quot;-&quot;??_);_(@_)">
                        <c:v>1503445500.7563634</c:v>
                      </c:pt>
                      <c:pt idx="28" formatCode="_(* #,##0_);_(* \(#,##0\);_(* &quot;-&quot;??_);_(@_)">
                        <c:v>1510383698.2345455</c:v>
                      </c:pt>
                      <c:pt idx="29" formatCode="_(* #,##0_);_(* \(#,##0\);_(* &quot;-&quot;??_);_(@_)">
                        <c:v>1506997693.99</c:v>
                      </c:pt>
                      <c:pt idx="30" formatCode="_(* #,##0_);_(* \(#,##0\);_(* &quot;-&quot;??_);_(@_)">
                        <c:v>1501206761.5809093</c:v>
                      </c:pt>
                      <c:pt idx="31" formatCode="_(* #,##0_);_(* \(#,##0\);_(* &quot;-&quot;??_);_(@_)">
                        <c:v>1510815187.1236367</c:v>
                      </c:pt>
                      <c:pt idx="32" formatCode="_(* #,##0_);_(* \(#,##0\);_(* &quot;-&quot;??_);_(@_)">
                        <c:v>1517763528.4172728</c:v>
                      </c:pt>
                      <c:pt idx="33" formatCode="_(* #,##0_);_(* \(#,##0\);_(* &quot;-&quot;??_);_(@_)">
                        <c:v>1517658806.7545457</c:v>
                      </c:pt>
                      <c:pt idx="34" formatCode="_(* #,##0_);_(* \(#,##0\);_(* &quot;-&quot;??_);_(@_)">
                        <c:v>1525752013.3154547</c:v>
                      </c:pt>
                      <c:pt idx="35" formatCode="_(* #,##0_);_(* \(#,##0\);_(* &quot;-&quot;??_);_(@_)">
                        <c:v>1526593591.0272727</c:v>
                      </c:pt>
                      <c:pt idx="36" formatCode="_(* #,##0_);_(* \(#,##0\);_(* &quot;-&quot;??_);_(@_)">
                        <c:v>1529573300.7500002</c:v>
                      </c:pt>
                      <c:pt idx="37" formatCode="_(* #,##0_);_(* \(#,##0\);_(* &quot;-&quot;??_);_(@_)">
                        <c:v>1536059574.24</c:v>
                      </c:pt>
                      <c:pt idx="38" formatCode="_(* #,##0_);_(* \(#,##0\);_(* &quot;-&quot;??_);_(@_)">
                        <c:v>1544236704.0700004</c:v>
                      </c:pt>
                      <c:pt idx="39" formatCode="_(* #,##0_);_(* \(#,##0\);_(* &quot;-&quot;??_);_(@_)">
                        <c:v>1539400844.8800001</c:v>
                      </c:pt>
                      <c:pt idx="40" formatCode="_(* #,##0_);_(* \(#,##0\);_(* &quot;-&quot;??_);_(@_)">
                        <c:v>1541651498.6900003</c:v>
                      </c:pt>
                      <c:pt idx="41" formatCode="_(* #,##0_);_(* \(#,##0\);_(* &quot;-&quot;??_);_(@_)">
                        <c:v>1542560496.5600002</c:v>
                      </c:pt>
                      <c:pt idx="42" formatCode="_(* #,##0_);_(* \(#,##0\);_(* &quot;-&quot;??_);_(@_)">
                        <c:v>1546961118.0599999</c:v>
                      </c:pt>
                      <c:pt idx="43" formatCode="_(* #,##0_);_(* \(#,##0\);_(* &quot;-&quot;??_);_(@_)">
                        <c:v>1546287226.53</c:v>
                      </c:pt>
                      <c:pt idx="44" formatCode="_(* #,##0_);_(* \(#,##0\);_(* &quot;-&quot;??_);_(@_)">
                        <c:v>1544910476.79</c:v>
                      </c:pt>
                      <c:pt idx="45" formatCode="_(* #,##0_);_(* \(#,##0\);_(* &quot;-&quot;??_);_(@_)">
                        <c:v>1555297420.3800001</c:v>
                      </c:pt>
                      <c:pt idx="46" formatCode="_(* #,##0_);_(* \(#,##0\);_(* &quot;-&quot;??_);_(@_)">
                        <c:v>1562597807.7360201</c:v>
                      </c:pt>
                      <c:pt idx="47" formatCode="_(* #,##0_);_(* \(#,##0\);_(* &quot;-&quot;??_);_(@_)">
                        <c:v>1567792506.2660203</c:v>
                      </c:pt>
                      <c:pt idx="48" formatCode="_(* #,##0_);_(* \(#,##0\);_(* &quot;-&quot;??_);_(@_)">
                        <c:v>1572898443.81602</c:v>
                      </c:pt>
                      <c:pt idx="49" formatCode="_(* #,##0_);_(* \(#,##0\);_(* &quot;-&quot;??_);_(@_)">
                        <c:v>1576658479.6760199</c:v>
                      </c:pt>
                      <c:pt idx="50" formatCode="_(* #,##0_);_(* \(#,##0\);_(* &quot;-&quot;??_);_(@_)">
                        <c:v>1587785196.9860201</c:v>
                      </c:pt>
                      <c:pt idx="51" formatCode="_(* #,##0_);_(* \(#,##0\);_(* &quot;-&quot;??_);_(@_)">
                        <c:v>1595169725.2660203</c:v>
                      </c:pt>
                      <c:pt idx="52" formatCode="_(* #,##0_);_(* \(#,##0\);_(* &quot;-&quot;??_);_(@_)">
                        <c:v>1605411481.5860202</c:v>
                      </c:pt>
                      <c:pt idx="53" formatCode="_(* #,##0_);_(* \(#,##0\);_(* &quot;-&quot;??_);_(@_)">
                        <c:v>1618052448.62602</c:v>
                      </c:pt>
                      <c:pt idx="54" formatCode="_(* #,##0_);_(* \(#,##0\);_(* &quot;-&quot;??_);_(@_)">
                        <c:v>1637052448.62602</c:v>
                      </c:pt>
                      <c:pt idx="55" formatCode="_(* #,##0_);_(* \(#,##0\);_(* &quot;-&quot;??_);_(@_)">
                        <c:v>1646103670.5060201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DE9-40A9-B20A-C105D4CD163E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12'!$A$11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12'!$B$11:$CC$11</c15:sqref>
                        </c15:fullRef>
                        <c15:formulaRef>
                          <c15:sqref>'Rolling 12'!$Z$11:$CC$11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4.2427741918524111E-3</c:v>
                      </c:pt>
                      <c:pt idx="1" formatCode="0.00%">
                        <c:v>-2.0626791524713233E-3</c:v>
                      </c:pt>
                      <c:pt idx="2" formatCode="0.00%">
                        <c:v>6.1276492637907628E-5</c:v>
                      </c:pt>
                      <c:pt idx="3" formatCode="0.00%">
                        <c:v>1.0017054827044958E-2</c:v>
                      </c:pt>
                      <c:pt idx="4" formatCode="0.00%">
                        <c:v>4.821326431691083E-3</c:v>
                      </c:pt>
                      <c:pt idx="5" formatCode="0.00%">
                        <c:v>1.2049007297579422E-2</c:v>
                      </c:pt>
                      <c:pt idx="6" formatCode="0.00%">
                        <c:v>1.5313373613757755E-2</c:v>
                      </c:pt>
                      <c:pt idx="7" formatCode="0.00%">
                        <c:v>1.3711296158502599E-3</c:v>
                      </c:pt>
                      <c:pt idx="8" formatCode="0.00%">
                        <c:v>6.736409161635537E-3</c:v>
                      </c:pt>
                      <c:pt idx="9" formatCode="0.00%">
                        <c:v>3.2089702856199758E-3</c:v>
                      </c:pt>
                      <c:pt idx="10" formatCode="0.00%">
                        <c:v>5.0582929501566086E-3</c:v>
                      </c:pt>
                      <c:pt idx="11" formatCode="0.00%">
                        <c:v>8.7918012575968849E-3</c:v>
                      </c:pt>
                      <c:pt idx="12" formatCode="0.00%">
                        <c:v>5.0913476170818799E-3</c:v>
                      </c:pt>
                      <c:pt idx="13" formatCode="0.00%">
                        <c:v>9.4994247813000414E-3</c:v>
                      </c:pt>
                      <c:pt idx="14" formatCode="0.00%">
                        <c:v>8.6759051537726346E-3</c:v>
                      </c:pt>
                      <c:pt idx="15" formatCode="0.00%">
                        <c:v>6.4685660124017006E-3</c:v>
                      </c:pt>
                      <c:pt idx="16" formatCode="0.00%">
                        <c:v>1.8574394359034011E-3</c:v>
                      </c:pt>
                      <c:pt idx="17" formatCode="0.00%">
                        <c:v>7.0738363694852124E-3</c:v>
                      </c:pt>
                      <c:pt idx="18" formatCode="0.00%">
                        <c:v>4.345057419180641E-3</c:v>
                      </c:pt>
                      <c:pt idx="19" formatCode="0.00%">
                        <c:v>1.6017208744339272E-3</c:v>
                      </c:pt>
                      <c:pt idx="20" formatCode="0.00%">
                        <c:v>3.5622482159516733E-3</c:v>
                      </c:pt>
                      <c:pt idx="21" formatCode="0.00%">
                        <c:v>4.8055451412592999E-3</c:v>
                      </c:pt>
                      <c:pt idx="22" formatCode="0.00%">
                        <c:v>5.7760072898058751E-3</c:v>
                      </c:pt>
                      <c:pt idx="23" formatCode="0.00%">
                        <c:v>1.0090276592834759E-3</c:v>
                      </c:pt>
                      <c:pt idx="24" formatCode="0.00%">
                        <c:v>8.1109208344814848E-4</c:v>
                      </c:pt>
                      <c:pt idx="25" formatCode="0.00%">
                        <c:v>-2.0377264240007166E-3</c:v>
                      </c:pt>
                      <c:pt idx="26" formatCode="0.00%">
                        <c:v>-4.1319911551216228E-3</c:v>
                      </c:pt>
                      <c:pt idx="27" formatCode="0.00%">
                        <c:v>6.3512558769635418E-3</c:v>
                      </c:pt>
                      <c:pt idx="28" formatCode="0.00%">
                        <c:v>4.6148646390518069E-3</c:v>
                      </c:pt>
                      <c:pt idx="29" formatCode="0.00%">
                        <c:v>-2.2418172604109052E-3</c:v>
                      </c:pt>
                      <c:pt idx="30" formatCode="0.00%">
                        <c:v>-3.8426949372154674E-3</c:v>
                      </c:pt>
                      <c:pt idx="31" formatCode="0.00%">
                        <c:v>6.4004678027221994E-3</c:v>
                      </c:pt>
                      <c:pt idx="32" formatCode="0.00%">
                        <c:v>4.5990676774071045E-3</c:v>
                      </c:pt>
                      <c:pt idx="33" formatCode="0.00%">
                        <c:v>-6.8997350882664521E-5</c:v>
                      </c:pt>
                      <c:pt idx="34" formatCode="0.00%">
                        <c:v>5.3326917254979331E-3</c:v>
                      </c:pt>
                      <c:pt idx="35" formatCode="0.00%">
                        <c:v>5.5158223910138182E-4</c:v>
                      </c:pt>
                      <c:pt idx="36" formatCode="0.00%">
                        <c:v>1.95186835595349E-3</c:v>
                      </c:pt>
                      <c:pt idx="37" formatCode="0.00%">
                        <c:v>4.2405770856612998E-3</c:v>
                      </c:pt>
                      <c:pt idx="38" formatCode="0.00%">
                        <c:v>5.323445761565738E-3</c:v>
                      </c:pt>
                      <c:pt idx="39" formatCode="0.00%">
                        <c:v>-3.1315530690695756E-3</c:v>
                      </c:pt>
                      <c:pt idx="40" formatCode="0.00%">
                        <c:v>1.4620323338692366E-3</c:v>
                      </c:pt>
                      <c:pt idx="41" formatCode="0.00%">
                        <c:v>5.8962604114632614E-4</c:v>
                      </c:pt>
                      <c:pt idx="42" formatCode="0.00%">
                        <c:v>2.8528031865287643E-3</c:v>
                      </c:pt>
                      <c:pt idx="43" formatCode="0.00%">
                        <c:v>-4.3562279758206179E-4</c:v>
                      </c:pt>
                      <c:pt idx="44" formatCode="0.00%">
                        <c:v>-8.9035834764641562E-4</c:v>
                      </c:pt>
                      <c:pt idx="45" formatCode="0.00%">
                        <c:v>6.7233304104339061E-3</c:v>
                      </c:pt>
                      <c:pt idx="46" formatCode="0.00%">
                        <c:v>4.693885079701538E-3</c:v>
                      </c:pt>
                      <c:pt idx="47" formatCode="0.00%">
                        <c:v>3.3243989619610322E-3</c:v>
                      </c:pt>
                      <c:pt idx="48" formatCode="0.00%">
                        <c:v>3.2567686920257212E-3</c:v>
                      </c:pt>
                      <c:pt idx="49" formatCode="0.00%">
                        <c:v>2.3905140696036582E-3</c:v>
                      </c:pt>
                      <c:pt idx="50" formatCode="0.00%">
                        <c:v>7.057151217863337E-3</c:v>
                      </c:pt>
                      <c:pt idx="51" formatCode="0.00%">
                        <c:v>4.6508358271746932E-3</c:v>
                      </c:pt>
                      <c:pt idx="52" formatCode="0.00%">
                        <c:v>6.4204806283494099E-3</c:v>
                      </c:pt>
                      <c:pt idx="53" formatCode="0.00%">
                        <c:v>7.8739732367626037E-3</c:v>
                      </c:pt>
                      <c:pt idx="54" formatCode="0.00%">
                        <c:v>1.1742511817916643E-2</c:v>
                      </c:pt>
                      <c:pt idx="55" formatCode="0.00%">
                        <c:v>5.5289748887378748E-3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DE9-40A9-B20A-C105D4CD163E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12'!$A$12</c15:sqref>
                        </c15:formulaRef>
                      </c:ext>
                    </c:extLst>
                    <c:strCache>
                      <c:ptCount val="1"/>
                      <c:pt idx="0">
                        <c:v>Sevierville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12'!$B$12:$CC$12</c15:sqref>
                        </c15:fullRef>
                        <c15:formulaRef>
                          <c15:sqref>'Rolling 12'!$Z$12:$CC$12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4.3586347753688019E-2</c:v>
                      </c:pt>
                      <c:pt idx="1" formatCode="0.00%">
                        <c:v>4.049190871427015E-2</c:v>
                      </c:pt>
                      <c:pt idx="2" formatCode="0.00%">
                        <c:v>3.5301479525964866E-2</c:v>
                      </c:pt>
                      <c:pt idx="3" formatCode="0.00%">
                        <c:v>4.7322156450741781E-2</c:v>
                      </c:pt>
                      <c:pt idx="4" formatCode="0.00%">
                        <c:v>4.751057467171077E-2</c:v>
                      </c:pt>
                      <c:pt idx="5" formatCode="0.00%">
                        <c:v>6.2947466684002321E-2</c:v>
                      </c:pt>
                      <c:pt idx="6" formatCode="0.00%">
                        <c:v>7.9962717935043712E-2</c:v>
                      </c:pt>
                      <c:pt idx="7" formatCode="0.00%">
                        <c:v>7.3877986611361718E-2</c:v>
                      </c:pt>
                      <c:pt idx="8" formatCode="0.00%">
                        <c:v>7.5242304047972219E-2</c:v>
                      </c:pt>
                      <c:pt idx="9" formatCode="0.00%">
                        <c:v>7.2735614574433352E-2</c:v>
                      </c:pt>
                      <c:pt idx="10" formatCode="0.00%">
                        <c:v>7.4221716954755462E-2</c:v>
                      </c:pt>
                      <c:pt idx="11" formatCode="0.00%">
                        <c:v>7.1723703624527929E-2</c:v>
                      </c:pt>
                      <c:pt idx="12" formatCode="0.00%">
                        <c:v>7.2629297647662558E-2</c:v>
                      </c:pt>
                      <c:pt idx="13" formatCode="0.00%">
                        <c:v>8.505678298439473E-2</c:v>
                      </c:pt>
                      <c:pt idx="14" formatCode="0.00%">
                        <c:v>9.4403571507632608E-2</c:v>
                      </c:pt>
                      <c:pt idx="15" formatCode="0.00%">
                        <c:v>9.055860788682972E-2</c:v>
                      </c:pt>
                      <c:pt idx="16" formatCode="0.00%">
                        <c:v>8.734182457318472E-2</c:v>
                      </c:pt>
                      <c:pt idx="17" formatCode="0.00%">
                        <c:v>8.1996518767329843E-2</c:v>
                      </c:pt>
                      <c:pt idx="18" formatCode="0.00%">
                        <c:v>7.03078320547421E-2</c:v>
                      </c:pt>
                      <c:pt idx="19" formatCode="0.00%">
                        <c:v>7.0554297748395695E-2</c:v>
                      </c:pt>
                      <c:pt idx="20" formatCode="0.00%">
                        <c:v>6.7178924004858628E-2</c:v>
                      </c:pt>
                      <c:pt idx="21" formatCode="0.00%">
                        <c:v>6.8877304987286739E-2</c:v>
                      </c:pt>
                      <c:pt idx="22" formatCode="0.00%">
                        <c:v>6.9640592623930409E-2</c:v>
                      </c:pt>
                      <c:pt idx="23" formatCode="0.00%">
                        <c:v>6.1388373926692913E-2</c:v>
                      </c:pt>
                      <c:pt idx="24" formatCode="0.00%">
                        <c:v>5.6868373359973252E-2</c:v>
                      </c:pt>
                      <c:pt idx="25" formatCode="0.00%">
                        <c:v>4.4789862042152705E-2</c:v>
                      </c:pt>
                      <c:pt idx="26" formatCode="0.00%">
                        <c:v>3.152340038757416E-2</c:v>
                      </c:pt>
                      <c:pt idx="27" formatCode="0.00%">
                        <c:v>3.140316995624879E-2</c:v>
                      </c:pt>
                      <c:pt idx="28" formatCode="0.00%">
                        <c:v>3.4241914256082355E-2</c:v>
                      </c:pt>
                      <c:pt idx="29" formatCode="0.00%">
                        <c:v>2.4674949953381979E-2</c:v>
                      </c:pt>
                      <c:pt idx="30" formatCode="0.00%">
                        <c:v>1.632146160389011E-2</c:v>
                      </c:pt>
                      <c:pt idx="31" formatCode="0.00%">
                        <c:v>2.1190731884064208E-2</c:v>
                      </c:pt>
                      <c:pt idx="32" formatCode="0.00%">
                        <c:v>2.224576402238701E-2</c:v>
                      </c:pt>
                      <c:pt idx="33" formatCode="0.00%">
                        <c:v>1.7286615022628328E-2</c:v>
                      </c:pt>
                      <c:pt idx="34" formatCode="0.00%">
                        <c:v>1.6838225931485762E-2</c:v>
                      </c:pt>
                      <c:pt idx="35" formatCode="0.00%">
                        <c:v>1.6373546816047489E-2</c:v>
                      </c:pt>
                      <c:pt idx="36" formatCode="0.00%">
                        <c:v>1.7532061979779474E-2</c:v>
                      </c:pt>
                      <c:pt idx="37" formatCode="0.00%">
                        <c:v>2.3933481437280413E-2</c:v>
                      </c:pt>
                      <c:pt idx="38" formatCode="0.00%">
                        <c:v>3.3655390721066186E-2</c:v>
                      </c:pt>
                      <c:pt idx="39" formatCode="0.00%">
                        <c:v>2.3915295968858243E-2</c:v>
                      </c:pt>
                      <c:pt idx="40" formatCode="0.00%">
                        <c:v>2.0701892169521608E-2</c:v>
                      </c:pt>
                      <c:pt idx="41" formatCode="0.00%">
                        <c:v>2.3598445247678099E-2</c:v>
                      </c:pt>
                      <c:pt idx="42" formatCode="0.00%">
                        <c:v>3.0478384223974007E-2</c:v>
                      </c:pt>
                      <c:pt idx="43" formatCode="0.00%">
                        <c:v>2.3478741614913628E-2</c:v>
                      </c:pt>
                      <c:pt idx="44" formatCode="0.00%">
                        <c:v>1.7886151475148472E-2</c:v>
                      </c:pt>
                      <c:pt idx="45" formatCode="0.00%">
                        <c:v>2.4800444907602873E-2</c:v>
                      </c:pt>
                      <c:pt idx="46" formatCode="0.00%">
                        <c:v>2.4149268097965384E-2</c:v>
                      </c:pt>
                      <c:pt idx="47" formatCode="0.00%">
                        <c:v>2.6987480807530505E-2</c:v>
                      </c:pt>
                      <c:pt idx="48" formatCode="0.00%">
                        <c:v>2.8324986481377535E-2</c:v>
                      </c:pt>
                      <c:pt idx="49" formatCode="0.00%">
                        <c:v>2.6430553942614576E-2</c:v>
                      </c:pt>
                      <c:pt idx="50" formatCode="0.00%">
                        <c:v>2.8200659135508815E-2</c:v>
                      </c:pt>
                      <c:pt idx="51" formatCode="0.00%">
                        <c:v>3.6227653487073082E-2</c:v>
                      </c:pt>
                      <c:pt idx="52" formatCode="0.00%">
                        <c:v>4.1358233654103543E-2</c:v>
                      </c:pt>
                      <c:pt idx="53" formatCode="0.00%">
                        <c:v>4.8939378542605771E-2</c:v>
                      </c:pt>
                      <c:pt idx="54" formatCode="0.00%">
                        <c:v>5.8237617942848485E-2</c:v>
                      </c:pt>
                      <c:pt idx="55" formatCode="0.00%">
                        <c:v>6.4552330423123708E-2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DE9-40A9-B20A-C105D4CD163E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12'!$B$14:$CC$14</c15:sqref>
                        </c15:fullRef>
                        <c15:formulaRef>
                          <c15:sqref>'Rolling 12'!$Z$14:$CC$14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DE9-40A9-B20A-C105D4CD163E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12'!$A$15</c15:sqref>
                        </c15:formulaRef>
                      </c:ext>
                    </c:extLst>
                    <c:strCache>
                      <c:ptCount val="1"/>
                      <c:pt idx="0">
                        <c:v>Pigeon Forge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12'!$B$15:$CC$15</c15:sqref>
                        </c15:fullRef>
                        <c15:formulaRef>
                          <c15:sqref>'Rolling 12'!$Z$15:$CC$15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43920145.454545453</c:v>
                      </c:pt>
                      <c:pt idx="1">
                        <c:v>40354254.545454547</c:v>
                      </c:pt>
                      <c:pt idx="2">
                        <c:v>83672872.727272734</c:v>
                      </c:pt>
                      <c:pt idx="3">
                        <c:v>96583490.909090906</c:v>
                      </c:pt>
                      <c:pt idx="4">
                        <c:v>95704836.36363636</c:v>
                      </c:pt>
                      <c:pt idx="5">
                        <c:v>140154581.81818181</c:v>
                      </c:pt>
                      <c:pt idx="6">
                        <c:v>161000000</c:v>
                      </c:pt>
                      <c:pt idx="7">
                        <c:v>112002690.90909091</c:v>
                      </c:pt>
                      <c:pt idx="8">
                        <c:v>101522000</c:v>
                      </c:pt>
                      <c:pt idx="9">
                        <c:v>121073600</c:v>
                      </c:pt>
                      <c:pt idx="10">
                        <c:v>104332909.09090909</c:v>
                      </c:pt>
                      <c:pt idx="11">
                        <c:v>120183475.63636364</c:v>
                      </c:pt>
                      <c:pt idx="12">
                        <c:v>51538036.363636367</c:v>
                      </c:pt>
                      <c:pt idx="13">
                        <c:v>54392618.18181818</c:v>
                      </c:pt>
                      <c:pt idx="14">
                        <c:v>110592218.18181819</c:v>
                      </c:pt>
                      <c:pt idx="15">
                        <c:v>104638072.72727273</c:v>
                      </c:pt>
                      <c:pt idx="16">
                        <c:v>105018545.45454545</c:v>
                      </c:pt>
                      <c:pt idx="17">
                        <c:v>153429963.63636363</c:v>
                      </c:pt>
                      <c:pt idx="18">
                        <c:v>181463991.63636363</c:v>
                      </c:pt>
                      <c:pt idx="19">
                        <c:v>118298836.36363636</c:v>
                      </c:pt>
                      <c:pt idx="20">
                        <c:v>117412436.36363636</c:v>
                      </c:pt>
                      <c:pt idx="21">
                        <c:v>138497849.45454544</c:v>
                      </c:pt>
                      <c:pt idx="22">
                        <c:v>120638656</c:v>
                      </c:pt>
                      <c:pt idx="23">
                        <c:v>126360917.09090909</c:v>
                      </c:pt>
                      <c:pt idx="24">
                        <c:v>48915797.090909086</c:v>
                      </c:pt>
                      <c:pt idx="25">
                        <c:v>52658299.020000003</c:v>
                      </c:pt>
                      <c:pt idx="26">
                        <c:v>103400560.34999999</c:v>
                      </c:pt>
                      <c:pt idx="27">
                        <c:v>117500745.09</c:v>
                      </c:pt>
                      <c:pt idx="28">
                        <c:v>109174791.09999999</c:v>
                      </c:pt>
                      <c:pt idx="29">
                        <c:v>152432244.49000001</c:v>
                      </c:pt>
                      <c:pt idx="30">
                        <c:v>193512509.09999999</c:v>
                      </c:pt>
                      <c:pt idx="31">
                        <c:v>111175689.73</c:v>
                      </c:pt>
                      <c:pt idx="32">
                        <c:v>119202162.26000001</c:v>
                      </c:pt>
                      <c:pt idx="33">
                        <c:v>144717471.69</c:v>
                      </c:pt>
                      <c:pt idx="34">
                        <c:v>133794998.79000001</c:v>
                      </c:pt>
                      <c:pt idx="35">
                        <c:v>140878498.5</c:v>
                      </c:pt>
                      <c:pt idx="36">
                        <c:v>55061154.799999997</c:v>
                      </c:pt>
                      <c:pt idx="37">
                        <c:v>57915060.600000001</c:v>
                      </c:pt>
                      <c:pt idx="38">
                        <c:v>118637467.67</c:v>
                      </c:pt>
                      <c:pt idx="39">
                        <c:v>114080081.89</c:v>
                      </c:pt>
                      <c:pt idx="40">
                        <c:v>112451011.55</c:v>
                      </c:pt>
                      <c:pt idx="41">
                        <c:v>165735608.90000001</c:v>
                      </c:pt>
                      <c:pt idx="42">
                        <c:v>175000000</c:v>
                      </c:pt>
                      <c:pt idx="43">
                        <c:v>104049668.01000001</c:v>
                      </c:pt>
                      <c:pt idx="44">
                        <c:v>120878928.78</c:v>
                      </c:pt>
                      <c:pt idx="45">
                        <c:v>155735090.94999999</c:v>
                      </c:pt>
                      <c:pt idx="46">
                        <c:v>139754586.69999999</c:v>
                      </c:pt>
                      <c:pt idx="47">
                        <c:v>147908897.40000001</c:v>
                      </c:pt>
                      <c:pt idx="48">
                        <c:v>69044697.219999999</c:v>
                      </c:pt>
                      <c:pt idx="49">
                        <c:v>65906035.609999999</c:v>
                      </c:pt>
                      <c:pt idx="50">
                        <c:v>133328798.11</c:v>
                      </c:pt>
                      <c:pt idx="51">
                        <c:v>128161202.05</c:v>
                      </c:pt>
                      <c:pt idx="52">
                        <c:v>119418539.11</c:v>
                      </c:pt>
                      <c:pt idx="53">
                        <c:v>186390004.75999999</c:v>
                      </c:pt>
                      <c:pt idx="54">
                        <c:v>197000000</c:v>
                      </c:pt>
                      <c:pt idx="55">
                        <c:v>121423484.06999999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DE9-40A9-B20A-C105D4CD163E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12'!$A$16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12'!$B$16:$CC$16</c15:sqref>
                        </c15:fullRef>
                        <c15:formulaRef>
                          <c15:sqref>'Rolling 12'!$Z$16:$CC$16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1073544727.2727275</c:v>
                      </c:pt>
                      <c:pt idx="1" formatCode="_(* #,##0_);_(* \(#,##0\);_(* &quot;-&quot;??_);_(@_)">
                        <c:v>1065002254.5454545</c:v>
                      </c:pt>
                      <c:pt idx="2" formatCode="_(* #,##0_);_(* \(#,##0\);_(* &quot;-&quot;??_);_(@_)">
                        <c:v>1069639163.6363637</c:v>
                      </c:pt>
                      <c:pt idx="3" formatCode="_(* #,##0_);_(* \(#,##0\);_(* &quot;-&quot;??_);_(@_)">
                        <c:v>1083657527.2727275</c:v>
                      </c:pt>
                      <c:pt idx="4" formatCode="_(* #,##0_);_(* \(#,##0\);_(* &quot;-&quot;??_);_(@_)">
                        <c:v>1097891381.8181818</c:v>
                      </c:pt>
                      <c:pt idx="5" formatCode="_(* #,##0_);_(* \(#,##0\);_(* &quot;-&quot;??_);_(@_)">
                        <c:v>1118775709.090909</c:v>
                      </c:pt>
                      <c:pt idx="6" formatCode="_(* #,##0_);_(* \(#,##0\);_(* &quot;-&quot;??_);_(@_)">
                        <c:v>1137785345.4545455</c:v>
                      </c:pt>
                      <c:pt idx="7" formatCode="_(* #,##0_);_(* \(#,##0\);_(* &quot;-&quot;??_);_(@_)">
                        <c:v>1146126000</c:v>
                      </c:pt>
                      <c:pt idx="8" formatCode="_(* #,##0_);_(* \(#,##0\);_(* &quot;-&quot;??_);_(@_)">
                        <c:v>1163421490.909091</c:v>
                      </c:pt>
                      <c:pt idx="9" formatCode="_(* #,##0_);_(* \(#,##0\);_(* &quot;-&quot;??_);_(@_)">
                        <c:v>1181170072.7272725</c:v>
                      </c:pt>
                      <c:pt idx="10" formatCode="_(* #,##0_);_(* \(#,##0\);_(* &quot;-&quot;??_);_(@_)">
                        <c:v>1198255454.5454545</c:v>
                      </c:pt>
                      <c:pt idx="11" formatCode="_(* #,##0_);_(* \(#,##0\);_(* &quot;-&quot;??_);_(@_)">
                        <c:v>1220504857.4545455</c:v>
                      </c:pt>
                      <c:pt idx="12" formatCode="_(* #,##0_);_(* \(#,##0\);_(* &quot;-&quot;??_);_(@_)">
                        <c:v>1228122748.3636363</c:v>
                      </c:pt>
                      <c:pt idx="13" formatCode="_(* #,##0_);_(* \(#,##0\);_(* &quot;-&quot;??_);_(@_)">
                        <c:v>1242161112</c:v>
                      </c:pt>
                      <c:pt idx="14" formatCode="_(* #,##0_);_(* \(#,##0\);_(* &quot;-&quot;??_);_(@_)">
                        <c:v>1269080457.4545455</c:v>
                      </c:pt>
                      <c:pt idx="15" formatCode="_(* #,##0_);_(* \(#,##0\);_(* &quot;-&quot;??_);_(@_)">
                        <c:v>1277135039.2727273</c:v>
                      </c:pt>
                      <c:pt idx="16" formatCode="_(* #,##0_);_(* \(#,##0\);_(* &quot;-&quot;??_);_(@_)">
                        <c:v>1286448748.3636365</c:v>
                      </c:pt>
                      <c:pt idx="17" formatCode="_(* #,##0_);_(* \(#,##0\);_(* &quot;-&quot;??_);_(@_)">
                        <c:v>1299724130.181818</c:v>
                      </c:pt>
                      <c:pt idx="18" formatCode="_(* #,##0_);_(* \(#,##0\);_(* &quot;-&quot;??_);_(@_)">
                        <c:v>1320188121.8181815</c:v>
                      </c:pt>
                      <c:pt idx="19" formatCode="_(* #,##0_);_(* \(#,##0\);_(* &quot;-&quot;??_);_(@_)">
                        <c:v>1326484267.2727273</c:v>
                      </c:pt>
                      <c:pt idx="20" formatCode="_(* #,##0_);_(* \(#,##0\);_(* &quot;-&quot;??_);_(@_)">
                        <c:v>1342374703.6363635</c:v>
                      </c:pt>
                      <c:pt idx="21" formatCode="_(* #,##0_);_(* \(#,##0\);_(* &quot;-&quot;??_);_(@_)">
                        <c:v>1359798953.090909</c:v>
                      </c:pt>
                      <c:pt idx="22" formatCode="_(* #,##0_);_(* \(#,##0\);_(* &quot;-&quot;??_);_(@_)">
                        <c:v>1376104700</c:v>
                      </c:pt>
                      <c:pt idx="23" formatCode="_(* #,##0_);_(* \(#,##0\);_(* &quot;-&quot;??_);_(@_)">
                        <c:v>1382282141.4545453</c:v>
                      </c:pt>
                      <c:pt idx="24" formatCode="_(* #,##0_);_(* \(#,##0\);_(* &quot;-&quot;??_);_(@_)">
                        <c:v>1379659902.181818</c:v>
                      </c:pt>
                      <c:pt idx="25" formatCode="_(* #,##0_);_(* \(#,##0\);_(* &quot;-&quot;??_);_(@_)">
                        <c:v>1377925583.0199997</c:v>
                      </c:pt>
                      <c:pt idx="26" formatCode="_(* #,##0_);_(* \(#,##0\);_(* &quot;-&quot;??_);_(@_)">
                        <c:v>1370733925.1881816</c:v>
                      </c:pt>
                      <c:pt idx="27" formatCode="_(* #,##0_);_(* \(#,##0\);_(* &quot;-&quot;??_);_(@_)">
                        <c:v>1383596597.5509088</c:v>
                      </c:pt>
                      <c:pt idx="28" formatCode="_(* #,##0_);_(* \(#,##0\);_(* &quot;-&quot;??_);_(@_)">
                        <c:v>1387752843.1963634</c:v>
                      </c:pt>
                      <c:pt idx="29" formatCode="_(* #,##0_);_(* \(#,##0\);_(* &quot;-&quot;??_);_(@_)">
                        <c:v>1386755124.05</c:v>
                      </c:pt>
                      <c:pt idx="30" formatCode="_(* #,##0_);_(* \(#,##0\);_(* &quot;-&quot;??_);_(@_)">
                        <c:v>1398803641.5136364</c:v>
                      </c:pt>
                      <c:pt idx="31" formatCode="_(* #,##0_);_(* \(#,##0\);_(* &quot;-&quot;??_);_(@_)">
                        <c:v>1391680494.8800001</c:v>
                      </c:pt>
                      <c:pt idx="32" formatCode="_(* #,##0_);_(* \(#,##0\);_(* &quot;-&quot;??_);_(@_)">
                        <c:v>1393470220.7763636</c:v>
                      </c:pt>
                      <c:pt idx="33" formatCode="_(* #,##0_);_(* \(#,##0\);_(* &quot;-&quot;??_);_(@_)">
                        <c:v>1399689843.0118182</c:v>
                      </c:pt>
                      <c:pt idx="34" formatCode="_(* #,##0_);_(* \(#,##0\);_(* &quot;-&quot;??_);_(@_)">
                        <c:v>1412846185.8018184</c:v>
                      </c:pt>
                      <c:pt idx="35" formatCode="_(* #,##0_);_(* \(#,##0\);_(* &quot;-&quot;??_);_(@_)">
                        <c:v>1427363767.2109091</c:v>
                      </c:pt>
                      <c:pt idx="36" formatCode="_(* #,##0_);_(* \(#,##0\);_(* &quot;-&quot;??_);_(@_)">
                        <c:v>1433509124.9200001</c:v>
                      </c:pt>
                      <c:pt idx="37" formatCode="_(* #,##0_);_(* \(#,##0\);_(* &quot;-&quot;??_);_(@_)">
                        <c:v>1438765886.4999998</c:v>
                      </c:pt>
                      <c:pt idx="38" formatCode="_(* #,##0_);_(* \(#,##0\);_(* &quot;-&quot;??_);_(@_)">
                        <c:v>1454002793.8199999</c:v>
                      </c:pt>
                      <c:pt idx="39" formatCode="_(* #,##0_);_(* \(#,##0\);_(* &quot;-&quot;??_);_(@_)">
                        <c:v>1450582130.6199999</c:v>
                      </c:pt>
                      <c:pt idx="40" formatCode="_(* #,##0_);_(* \(#,##0\);_(* &quot;-&quot;??_);_(@_)">
                        <c:v>1453858351.0699999</c:v>
                      </c:pt>
                      <c:pt idx="41" formatCode="_(* #,##0_);_(* \(#,##0\);_(* &quot;-&quot;??_);_(@_)">
                        <c:v>1467161715.48</c:v>
                      </c:pt>
                      <c:pt idx="42" formatCode="_(* #,##0_);_(* \(#,##0\);_(* &quot;-&quot;??_);_(@_)">
                        <c:v>1448649206.3800001</c:v>
                      </c:pt>
                      <c:pt idx="43" formatCode="_(* #,##0_);_(* \(#,##0\);_(* &quot;-&quot;??_);_(@_)">
                        <c:v>1441523184.6599998</c:v>
                      </c:pt>
                      <c:pt idx="44" formatCode="_(* #,##0_);_(* \(#,##0\);_(* &quot;-&quot;??_);_(@_)">
                        <c:v>1443199951.1799998</c:v>
                      </c:pt>
                      <c:pt idx="45" formatCode="_(* #,##0_);_(* \(#,##0\);_(* &quot;-&quot;??_);_(@_)">
                        <c:v>1454217570.4400001</c:v>
                      </c:pt>
                      <c:pt idx="46" formatCode="_(* #,##0_);_(* \(#,##0\);_(* &quot;-&quot;??_);_(@_)">
                        <c:v>1460177158.3500001</c:v>
                      </c:pt>
                      <c:pt idx="47" formatCode="_(* #,##0_);_(* \(#,##0\);_(* &quot;-&quot;??_);_(@_)">
                        <c:v>1467207557.25</c:v>
                      </c:pt>
                      <c:pt idx="48" formatCode="_(* #,##0_);_(* \(#,##0\);_(* &quot;-&quot;??_);_(@_)">
                        <c:v>1481191099.6700001</c:v>
                      </c:pt>
                      <c:pt idx="49" formatCode="_(* #,##0_);_(* \(#,##0\);_(* &quot;-&quot;??_);_(@_)">
                        <c:v>1489182074.6800001</c:v>
                      </c:pt>
                      <c:pt idx="50" formatCode="_(* #,##0_);_(* \(#,##0\);_(* &quot;-&quot;??_);_(@_)">
                        <c:v>1503873405.1199999</c:v>
                      </c:pt>
                      <c:pt idx="51" formatCode="_(* #,##0_);_(* \(#,##0\);_(* &quot;-&quot;??_);_(@_)">
                        <c:v>1517954525.28</c:v>
                      </c:pt>
                      <c:pt idx="52" formatCode="_(* #,##0_);_(* \(#,##0\);_(* &quot;-&quot;??_);_(@_)">
                        <c:v>1524922052.8399994</c:v>
                      </c:pt>
                      <c:pt idx="53" formatCode="_(* #,##0_);_(* \(#,##0\);_(* &quot;-&quot;??_);_(@_)">
                        <c:v>1545576448.6999998</c:v>
                      </c:pt>
                      <c:pt idx="54" formatCode="_(* #,##0_);_(* \(#,##0\);_(* &quot;-&quot;??_);_(@_)">
                        <c:v>1567576448.7</c:v>
                      </c:pt>
                      <c:pt idx="55" formatCode="_(* #,##0_);_(* \(#,##0\);_(* &quot;-&quot;??_);_(@_)">
                        <c:v>1584950264.76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DE9-40A9-B20A-C105D4CD163E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12'!$A$17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12'!$B$17:$CC$17</c15:sqref>
                        </c15:fullRef>
                        <c15:formulaRef>
                          <c15:sqref>'Rolling 12'!$Z$17:$CC$17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9.3443348094096896E-3</c:v>
                      </c:pt>
                      <c:pt idx="1" formatCode="0.00%">
                        <c:v>-7.9572583333109917E-3</c:v>
                      </c:pt>
                      <c:pt idx="2" formatCode="0.00%">
                        <c:v>4.3538960327255708E-3</c:v>
                      </c:pt>
                      <c:pt idx="3" formatCode="0.00%">
                        <c:v>1.310569406294612E-2</c:v>
                      </c:pt>
                      <c:pt idx="4" formatCode="0.00%">
                        <c:v>1.313501192694801E-2</c:v>
                      </c:pt>
                      <c:pt idx="5" formatCode="0.00%">
                        <c:v>1.9022216239771739E-2</c:v>
                      </c:pt>
                      <c:pt idx="6" formatCode="0.00%">
                        <c:v>1.6991463265754386E-2</c:v>
                      </c:pt>
                      <c:pt idx="7" formatCode="0.00%">
                        <c:v>7.3306046511984286E-3</c:v>
                      </c:pt>
                      <c:pt idx="8" formatCode="0.00%">
                        <c:v>1.5090392251018644E-2</c:v>
                      </c:pt>
                      <c:pt idx="9" formatCode="0.00%">
                        <c:v>1.5255504524257045E-2</c:v>
                      </c:pt>
                      <c:pt idx="10" formatCode="0.00%">
                        <c:v>1.4464794031508568E-2</c:v>
                      </c:pt>
                      <c:pt idx="11" formatCode="0.00%">
                        <c:v>1.8568163261590217E-2</c:v>
                      </c:pt>
                      <c:pt idx="12" formatCode="0.00%">
                        <c:v>6.2415899966006202E-3</c:v>
                      </c:pt>
                      <c:pt idx="13" formatCode="0.00%">
                        <c:v>1.1430749617714198E-2</c:v>
                      </c:pt>
                      <c:pt idx="14" formatCode="0.00%">
                        <c:v>2.1671379980011399E-2</c:v>
                      </c:pt>
                      <c:pt idx="15" formatCode="0.00%">
                        <c:v>6.3467857935006009E-3</c:v>
                      </c:pt>
                      <c:pt idx="16" formatCode="0.00%">
                        <c:v>7.292658023236912E-3</c:v>
                      </c:pt>
                      <c:pt idx="17" formatCode="0.00%">
                        <c:v>1.0319402024424065E-2</c:v>
                      </c:pt>
                      <c:pt idx="18" formatCode="0.00%">
                        <c:v>1.5744873208979205E-2</c:v>
                      </c:pt>
                      <c:pt idx="19" formatCode="0.00%">
                        <c:v>4.7691274830397633E-3</c:v>
                      </c:pt>
                      <c:pt idx="20" formatCode="0.00%">
                        <c:v>1.1979362858413124E-2</c:v>
                      </c:pt>
                      <c:pt idx="21" formatCode="0.00%">
                        <c:v>1.2980168210369942E-2</c:v>
                      </c:pt>
                      <c:pt idx="22" formatCode="0.00%">
                        <c:v>1.1991292442185664E-2</c:v>
                      </c:pt>
                      <c:pt idx="23" formatCode="0.00%">
                        <c:v>4.4890780872598283E-3</c:v>
                      </c:pt>
                      <c:pt idx="24" formatCode="0.00%">
                        <c:v>-1.8970362085181294E-3</c:v>
                      </c:pt>
                      <c:pt idx="25" formatCode="0.00%">
                        <c:v>-1.2570628160429853E-3</c:v>
                      </c:pt>
                      <c:pt idx="26" formatCode="0.00%">
                        <c:v>-5.2191917476821547E-3</c:v>
                      </c:pt>
                      <c:pt idx="27" formatCode="0.00%">
                        <c:v>9.3837849391239878E-3</c:v>
                      </c:pt>
                      <c:pt idx="28" formatCode="0.00%">
                        <c:v>3.0039432395335287E-3</c:v>
                      </c:pt>
                      <c:pt idx="29" formatCode="0.00%">
                        <c:v>-7.1894584922303924E-4</c:v>
                      </c:pt>
                      <c:pt idx="30" formatCode="0.00%">
                        <c:v>8.6882804719328258E-3</c:v>
                      </c:pt>
                      <c:pt idx="31" formatCode="0.00%">
                        <c:v>-5.0923134757701414E-3</c:v>
                      </c:pt>
                      <c:pt idx="32" formatCode="0.00%">
                        <c:v>1.2860178057736008E-3</c:v>
                      </c:pt>
                      <c:pt idx="33" formatCode="0.00%">
                        <c:v>4.4634052043030625E-3</c:v>
                      </c:pt>
                      <c:pt idx="34" formatCode="0.00%">
                        <c:v>9.3994700723773958E-3</c:v>
                      </c:pt>
                      <c:pt idx="35" formatCode="0.00%">
                        <c:v>1.0275415367209093E-2</c:v>
                      </c:pt>
                      <c:pt idx="36" formatCode="0.00%">
                        <c:v>4.3053900135766173E-3</c:v>
                      </c:pt>
                      <c:pt idx="37" formatCode="0.00%">
                        <c:v>3.667058331625932E-3</c:v>
                      </c:pt>
                      <c:pt idx="38" formatCode="0.00%">
                        <c:v>1.0590261739570494E-2</c:v>
                      </c:pt>
                      <c:pt idx="39" formatCode="0.00%">
                        <c:v>-2.3525836501408488E-3</c:v>
                      </c:pt>
                      <c:pt idx="40" formatCode="0.00%">
                        <c:v>2.2585556383489594E-3</c:v>
                      </c:pt>
                      <c:pt idx="41" formatCode="0.00%">
                        <c:v>9.1503855242907085E-3</c:v>
                      </c:pt>
                      <c:pt idx="42" formatCode="0.00%">
                        <c:v>-1.2617906332120525E-2</c:v>
                      </c:pt>
                      <c:pt idx="43" formatCode="0.00%">
                        <c:v>-4.9190802636114627E-3</c:v>
                      </c:pt>
                      <c:pt idx="44" formatCode="0.00%">
                        <c:v>1.1631908094460971E-3</c:v>
                      </c:pt>
                      <c:pt idx="45" formatCode="0.00%">
                        <c:v>7.6341599450526045E-3</c:v>
                      </c:pt>
                      <c:pt idx="46" formatCode="0.00%">
                        <c:v>4.0981404922764784E-3</c:v>
                      </c:pt>
                      <c:pt idx="47" formatCode="0.00%">
                        <c:v>4.8147574832249846E-3</c:v>
                      </c:pt>
                      <c:pt idx="48" formatCode="0.00%">
                        <c:v>9.5307186436590832E-3</c:v>
                      </c:pt>
                      <c:pt idx="49" formatCode="0.00%">
                        <c:v>5.3949655866689511E-3</c:v>
                      </c:pt>
                      <c:pt idx="50" formatCode="0.00%">
                        <c:v>9.8653688422597596E-3</c:v>
                      </c:pt>
                      <c:pt idx="51" formatCode="0.00%">
                        <c:v>9.3632350383086264E-3</c:v>
                      </c:pt>
                      <c:pt idx="52" formatCode="0.00%">
                        <c:v>4.5900766089908025E-3</c:v>
                      </c:pt>
                      <c:pt idx="53" formatCode="0.00%">
                        <c:v>1.3544558439255196E-2</c:v>
                      </c:pt>
                      <c:pt idx="54" formatCode="0.00%">
                        <c:v>1.423417134655789E-2</c:v>
                      </c:pt>
                      <c:pt idx="55" formatCode="0.00%">
                        <c:v>1.108323365945447E-2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CDE9-40A9-B20A-C105D4CD163E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12'!$A$18</c15:sqref>
                        </c15:formulaRef>
                      </c:ext>
                    </c:extLst>
                    <c:strCache>
                      <c:ptCount val="1"/>
                      <c:pt idx="0">
                        <c:v>Pigeon Forge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12'!$B$18:$CC$18</c15:sqref>
                        </c15:fullRef>
                        <c15:formulaRef>
                          <c15:sqref>'Rolling 12'!$Z$18:$CC$18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0.11972580248998232</c:v>
                      </c:pt>
                      <c:pt idx="1" formatCode="0.00%">
                        <c:v>0.10067550798016703</c:v>
                      </c:pt>
                      <c:pt idx="2" formatCode="0.00%">
                        <c:v>9.933343904945495E-2</c:v>
                      </c:pt>
                      <c:pt idx="3" formatCode="0.00%">
                        <c:v>0.10171202335110703</c:v>
                      </c:pt>
                      <c:pt idx="4" formatCode="0.00%">
                        <c:v>0.10562869201896979</c:v>
                      </c:pt>
                      <c:pt idx="5" formatCode="0.00%">
                        <c:v>0.12309041827968174</c:v>
                      </c:pt>
                      <c:pt idx="6" formatCode="0.00%">
                        <c:v>0.12671311518592052</c:v>
                      </c:pt>
                      <c:pt idx="7" formatCode="0.00%">
                        <c:v>0.12153537842507063</c:v>
                      </c:pt>
                      <c:pt idx="8" formatCode="0.00%">
                        <c:v>0.13057691592116977</c:v>
                      </c:pt>
                      <c:pt idx="9" formatCode="0.00%">
                        <c:v>0.13791107961046228</c:v>
                      </c:pt>
                      <c:pt idx="10" formatCode="0.00%">
                        <c:v>0.13880648457043138</c:v>
                      </c:pt>
                      <c:pt idx="11" formatCode="0.00%">
                        <c:v>0.14751591823165136</c:v>
                      </c:pt>
                      <c:pt idx="12" formatCode="0.00%">
                        <c:v>0.14398843118870738</c:v>
                      </c:pt>
                      <c:pt idx="13" formatCode="0.00%">
                        <c:v>0.16634599288257593</c:v>
                      </c:pt>
                      <c:pt idx="14" formatCode="0.00%">
                        <c:v>0.18645661134934299</c:v>
                      </c:pt>
                      <c:pt idx="15" formatCode="0.00%">
                        <c:v>0.17854119694709292</c:v>
                      </c:pt>
                      <c:pt idx="16" formatCode="0.00%">
                        <c:v>0.17174501017868551</c:v>
                      </c:pt>
                      <c:pt idx="17" formatCode="0.00%">
                        <c:v>0.16173788867649214</c:v>
                      </c:pt>
                      <c:pt idx="18" formatCode="0.00%">
                        <c:v>0.16031387387114401</c:v>
                      </c:pt>
                      <c:pt idx="19" formatCode="0.00%">
                        <c:v>0.15736338524100077</c:v>
                      </c:pt>
                      <c:pt idx="20" formatCode="0.00%">
                        <c:v>0.15381632033240117</c:v>
                      </c:pt>
                      <c:pt idx="21" formatCode="0.00%">
                        <c:v>0.15123044893204063</c:v>
                      </c:pt>
                      <c:pt idx="22" formatCode="0.00%">
                        <c:v>0.14842348080277318</c:v>
                      </c:pt>
                      <c:pt idx="23" formatCode="0.00%">
                        <c:v>0.13254947984180779</c:v>
                      </c:pt>
                      <c:pt idx="24" formatCode="0.00%">
                        <c:v>0.12338925731983343</c:v>
                      </c:pt>
                      <c:pt idx="25" formatCode="0.00%">
                        <c:v>0.10929699030861284</c:v>
                      </c:pt>
                      <c:pt idx="26" formatCode="0.00%">
                        <c:v>8.0100096992689732E-2</c:v>
                      </c:pt>
                      <c:pt idx="27" formatCode="0.00%">
                        <c:v>8.335967223858079E-2</c:v>
                      </c:pt>
                      <c:pt idx="28" formatCode="0.00%">
                        <c:v>7.8747089584086286E-2</c:v>
                      </c:pt>
                      <c:pt idx="29" formatCode="0.00%">
                        <c:v>6.6961128017225632E-2</c:v>
                      </c:pt>
                      <c:pt idx="30" formatCode="0.00%">
                        <c:v>5.9548725212876817E-2</c:v>
                      </c:pt>
                      <c:pt idx="31" formatCode="0.00%">
                        <c:v>4.9149642567052336E-2</c:v>
                      </c:pt>
                      <c:pt idx="32" formatCode="0.00%">
                        <c:v>3.806352801612492E-2</c:v>
                      </c:pt>
                      <c:pt idx="33" formatCode="0.00%">
                        <c:v>2.933587338792595E-2</c:v>
                      </c:pt>
                      <c:pt idx="34" formatCode="0.00%">
                        <c:v>2.6699629615259922E-2</c:v>
                      </c:pt>
                      <c:pt idx="35" formatCode="0.00%">
                        <c:v>3.2613910289635561E-2</c:v>
                      </c:pt>
                      <c:pt idx="36" formatCode="0.00%">
                        <c:v>3.9030794946656039E-2</c:v>
                      </c:pt>
                      <c:pt idx="37" formatCode="0.00%">
                        <c:v>4.4153548079611318E-2</c:v>
                      </c:pt>
                      <c:pt idx="38" formatCode="0.00%">
                        <c:v>6.0747652846183622E-2</c:v>
                      </c:pt>
                      <c:pt idx="39" formatCode="0.00%">
                        <c:v>4.8414063165276307E-2</c:v>
                      </c:pt>
                      <c:pt idx="40" formatCode="0.00%">
                        <c:v>4.7634928797103335E-2</c:v>
                      </c:pt>
                      <c:pt idx="41" formatCode="0.00%">
                        <c:v>5.7981823925174099E-2</c:v>
                      </c:pt>
                      <c:pt idx="42" formatCode="0.00%">
                        <c:v>3.5634426010234144E-2</c:v>
                      </c:pt>
                      <c:pt idx="43" formatCode="0.00%">
                        <c:v>3.5814750557596552E-2</c:v>
                      </c:pt>
                      <c:pt idx="44" formatCode="0.00%">
                        <c:v>3.568768794781247E-2</c:v>
                      </c:pt>
                      <c:pt idx="45" formatCode="0.00%">
                        <c:v>3.8957007297309852E-2</c:v>
                      </c:pt>
                      <c:pt idx="46" formatCode="0.00%">
                        <c:v>3.3500442598654506E-2</c:v>
                      </c:pt>
                      <c:pt idx="47" formatCode="0.00%">
                        <c:v>2.7914250700749012E-2</c:v>
                      </c:pt>
                      <c:pt idx="48" formatCode="0.00%">
                        <c:v>3.3262414533050837E-2</c:v>
                      </c:pt>
                      <c:pt idx="49" formatCode="0.00%">
                        <c:v>3.5041272977805148E-2</c:v>
                      </c:pt>
                      <c:pt idx="50" formatCode="0.00%">
                        <c:v>3.4298841454752906E-2</c:v>
                      </c:pt>
                      <c:pt idx="51" formatCode="0.00%">
                        <c:v>4.6445074179429016E-2</c:v>
                      </c:pt>
                      <c:pt idx="52" formatCode="0.00%">
                        <c:v>4.8879384788551486E-2</c:v>
                      </c:pt>
                      <c:pt idx="53" formatCode="0.00%">
                        <c:v>5.3446550842110439E-2</c:v>
                      </c:pt>
                      <c:pt idx="54" formatCode="0.00%">
                        <c:v>8.209526626337979E-2</c:v>
                      </c:pt>
                      <c:pt idx="55" formatCode="0.00%">
                        <c:v>9.9496894414382309E-2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CDE9-40A9-B20A-C105D4CD163E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12'!$B$20:$CC$20</c15:sqref>
                        </c15:fullRef>
                        <c15:formulaRef>
                          <c15:sqref>'Rolling 12'!$Z$20:$CC$20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CDE9-40A9-B20A-C105D4CD163E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12'!$A$21</c15:sqref>
                        </c15:formulaRef>
                      </c:ext>
                    </c:extLst>
                    <c:strCache>
                      <c:ptCount val="1"/>
                      <c:pt idx="0">
                        <c:v>Gatlinburg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</a:schemeClr>
                    </a:solidFill>
                    <a:ln w="9525">
                      <a:solidFill>
                        <a:schemeClr val="accent1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12'!$B$21:$CC$21</c15:sqref>
                        </c15:fullRef>
                        <c15:formulaRef>
                          <c15:sqref>'Rolling 12'!$Z$21:$CC$21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36006000</c:v>
                      </c:pt>
                      <c:pt idx="1">
                        <c:v>31434036.363636363</c:v>
                      </c:pt>
                      <c:pt idx="2">
                        <c:v>51363418.18181818</c:v>
                      </c:pt>
                      <c:pt idx="3">
                        <c:v>53775345.454545453</c:v>
                      </c:pt>
                      <c:pt idx="4">
                        <c:v>51632218.18181818</c:v>
                      </c:pt>
                      <c:pt idx="5">
                        <c:v>68313636.36363636</c:v>
                      </c:pt>
                      <c:pt idx="6">
                        <c:v>86237381.818181813</c:v>
                      </c:pt>
                      <c:pt idx="7">
                        <c:v>62326581.81818182</c:v>
                      </c:pt>
                      <c:pt idx="8">
                        <c:v>56168000</c:v>
                      </c:pt>
                      <c:pt idx="9">
                        <c:v>75551236.36363636</c:v>
                      </c:pt>
                      <c:pt idx="10">
                        <c:v>56241636.363636367</c:v>
                      </c:pt>
                      <c:pt idx="11">
                        <c:v>61651389.454545453</c:v>
                      </c:pt>
                      <c:pt idx="12">
                        <c:v>38229381.81818182</c:v>
                      </c:pt>
                      <c:pt idx="13">
                        <c:v>39873454.545454547</c:v>
                      </c:pt>
                      <c:pt idx="14">
                        <c:v>59356254.545454547</c:v>
                      </c:pt>
                      <c:pt idx="15">
                        <c:v>57863963.636363633</c:v>
                      </c:pt>
                      <c:pt idx="16">
                        <c:v>52463381.81818182</c:v>
                      </c:pt>
                      <c:pt idx="17">
                        <c:v>73597345.454545453</c:v>
                      </c:pt>
                      <c:pt idx="18">
                        <c:v>92967641.454545453</c:v>
                      </c:pt>
                      <c:pt idx="19">
                        <c:v>61648048.363636367</c:v>
                      </c:pt>
                      <c:pt idx="20">
                        <c:v>61511933.090909086</c:v>
                      </c:pt>
                      <c:pt idx="21">
                        <c:v>82478151.63636364</c:v>
                      </c:pt>
                      <c:pt idx="22">
                        <c:v>57018097.454545453</c:v>
                      </c:pt>
                      <c:pt idx="23">
                        <c:v>40514548</c:v>
                      </c:pt>
                      <c:pt idx="24">
                        <c:v>28359905.81818182</c:v>
                      </c:pt>
                      <c:pt idx="25">
                        <c:v>30212164.02</c:v>
                      </c:pt>
                      <c:pt idx="26">
                        <c:v>48327103.93</c:v>
                      </c:pt>
                      <c:pt idx="27">
                        <c:v>53945667.469999999</c:v>
                      </c:pt>
                      <c:pt idx="28">
                        <c:v>46130105.859999999</c:v>
                      </c:pt>
                      <c:pt idx="29">
                        <c:v>64377483.560000002</c:v>
                      </c:pt>
                      <c:pt idx="30">
                        <c:v>76925127.269999996</c:v>
                      </c:pt>
                      <c:pt idx="31">
                        <c:v>64801517.75</c:v>
                      </c:pt>
                      <c:pt idx="32">
                        <c:v>58847826.670000002</c:v>
                      </c:pt>
                      <c:pt idx="33">
                        <c:v>71057716.040000007</c:v>
                      </c:pt>
                      <c:pt idx="34">
                        <c:v>60809006.350000001</c:v>
                      </c:pt>
                      <c:pt idx="35">
                        <c:v>68145973.310000002</c:v>
                      </c:pt>
                      <c:pt idx="36">
                        <c:v>34784340.850000001</c:v>
                      </c:pt>
                      <c:pt idx="37">
                        <c:v>34234511.68</c:v>
                      </c:pt>
                      <c:pt idx="38">
                        <c:v>58247139.090000004</c:v>
                      </c:pt>
                      <c:pt idx="39">
                        <c:v>56502410.420000002</c:v>
                      </c:pt>
                      <c:pt idx="40">
                        <c:v>51903858.5</c:v>
                      </c:pt>
                      <c:pt idx="41">
                        <c:v>75300486.870000005</c:v>
                      </c:pt>
                      <c:pt idx="42">
                        <c:v>89948556.489999995</c:v>
                      </c:pt>
                      <c:pt idx="43">
                        <c:v>65225838.799999997</c:v>
                      </c:pt>
                      <c:pt idx="44">
                        <c:v>63656673.079999998</c:v>
                      </c:pt>
                      <c:pt idx="45">
                        <c:v>83825107.370000005</c:v>
                      </c:pt>
                      <c:pt idx="46">
                        <c:v>65066217.619999997</c:v>
                      </c:pt>
                      <c:pt idx="47">
                        <c:v>67516637.989999995</c:v>
                      </c:pt>
                      <c:pt idx="48">
                        <c:v>40858777.979999997</c:v>
                      </c:pt>
                      <c:pt idx="49">
                        <c:v>38334093.460000001</c:v>
                      </c:pt>
                      <c:pt idx="50">
                        <c:v>73883689.840000004</c:v>
                      </c:pt>
                      <c:pt idx="51">
                        <c:v>62082499.920000002</c:v>
                      </c:pt>
                      <c:pt idx="52">
                        <c:v>62316541.359999999</c:v>
                      </c:pt>
                      <c:pt idx="53">
                        <c:v>90665520.049999997</c:v>
                      </c:pt>
                      <c:pt idx="54">
                        <c:v>103085799.11</c:v>
                      </c:pt>
                      <c:pt idx="55">
                        <c:v>76688378.519999996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CDE9-40A9-B20A-C105D4CD163E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12'!$A$22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</a:schemeClr>
                    </a:solidFill>
                    <a:ln w="9525">
                      <a:solidFill>
                        <a:schemeClr val="accent2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12'!$B$22:$CC$22</c15:sqref>
                        </c15:fullRef>
                        <c15:formulaRef>
                          <c15:sqref>'Rolling 12'!$Z$22:$CC$22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633523745.45454538</c:v>
                      </c:pt>
                      <c:pt idx="1" formatCode="_(* #,##0_);_(* \(#,##0\);_(* &quot;-&quot;??_);_(@_)">
                        <c:v>634491563.63636351</c:v>
                      </c:pt>
                      <c:pt idx="2" formatCode="_(* #,##0_);_(* \(#,##0\);_(* &quot;-&quot;??_);_(@_)">
                        <c:v>638580763.63636351</c:v>
                      </c:pt>
                      <c:pt idx="3" formatCode="_(* #,##0_);_(* \(#,##0\);_(* &quot;-&quot;??_);_(@_)">
                        <c:v>643677963.63636363</c:v>
                      </c:pt>
                      <c:pt idx="4" formatCode="_(* #,##0_);_(* \(#,##0\);_(* &quot;-&quot;??_);_(@_)">
                        <c:v>653495200</c:v>
                      </c:pt>
                      <c:pt idx="5" formatCode="_(* #,##0_);_(* \(#,##0\);_(* &quot;-&quot;??_);_(@_)">
                        <c:v>656407381.81818187</c:v>
                      </c:pt>
                      <c:pt idx="6" formatCode="_(* #,##0_);_(* \(#,##0\);_(* &quot;-&quot;??_);_(@_)">
                        <c:v>663101781.81818175</c:v>
                      </c:pt>
                      <c:pt idx="7" formatCode="_(* #,##0_);_(* \(#,##0\);_(* &quot;-&quot;??_);_(@_)">
                        <c:v>662661854.54545462</c:v>
                      </c:pt>
                      <c:pt idx="8" formatCode="_(* #,##0_);_(* \(#,##0\);_(* &quot;-&quot;??_);_(@_)">
                        <c:v>668070909.09090912</c:v>
                      </c:pt>
                      <c:pt idx="9" formatCode="_(* #,##0_);_(* \(#,##0\);_(* &quot;-&quot;??_);_(@_)">
                        <c:v>675200836.36363637</c:v>
                      </c:pt>
                      <c:pt idx="10" formatCode="_(* #,##0_);_(* \(#,##0\);_(* &quot;-&quot;??_);_(@_)">
                        <c:v>682534945.4545455</c:v>
                      </c:pt>
                      <c:pt idx="11" formatCode="_(* #,##0_);_(* \(#,##0\);_(* &quot;-&quot;??_);_(@_)">
                        <c:v>690700880.36363637</c:v>
                      </c:pt>
                      <c:pt idx="12" formatCode="_(* #,##0_);_(* \(#,##0\);_(* &quot;-&quot;??_);_(@_)">
                        <c:v>692924262.18181825</c:v>
                      </c:pt>
                      <c:pt idx="13" formatCode="_(* #,##0_);_(* \(#,##0\);_(* &quot;-&quot;??_);_(@_)">
                        <c:v>701363680.36363637</c:v>
                      </c:pt>
                      <c:pt idx="14" formatCode="_(* #,##0_);_(* \(#,##0\);_(* &quot;-&quot;??_);_(@_)">
                        <c:v>709356516.72727275</c:v>
                      </c:pt>
                      <c:pt idx="15" formatCode="_(* #,##0_);_(* \(#,##0\);_(* &quot;-&quot;??_);_(@_)">
                        <c:v>713445134.90909088</c:v>
                      </c:pt>
                      <c:pt idx="16" formatCode="_(* #,##0_);_(* \(#,##0\);_(* &quot;-&quot;??_);_(@_)">
                        <c:v>714276298.5454545</c:v>
                      </c:pt>
                      <c:pt idx="17" formatCode="_(* #,##0_);_(* \(#,##0\);_(* &quot;-&quot;??_);_(@_)">
                        <c:v>719560007.63636374</c:v>
                      </c:pt>
                      <c:pt idx="18" formatCode="_(* #,##0_);_(* \(#,##0\);_(* &quot;-&quot;??_);_(@_)">
                        <c:v>726290267.27272737</c:v>
                      </c:pt>
                      <c:pt idx="19" formatCode="_(* #,##0_);_(* \(#,##0\);_(* &quot;-&quot;??_);_(@_)">
                        <c:v>725611733.81818187</c:v>
                      </c:pt>
                      <c:pt idx="20" formatCode="_(* #,##0_);_(* \(#,##0\);_(* &quot;-&quot;??_);_(@_)">
                        <c:v>730955666.909091</c:v>
                      </c:pt>
                      <c:pt idx="21" formatCode="_(* #,##0_);_(* \(#,##0\);_(* &quot;-&quot;??_);_(@_)">
                        <c:v>737882582.18181813</c:v>
                      </c:pt>
                      <c:pt idx="22" formatCode="_(* #,##0_);_(* \(#,##0\);_(* &quot;-&quot;??_);_(@_)">
                        <c:v>738659043.27272725</c:v>
                      </c:pt>
                      <c:pt idx="23" formatCode="_(* #,##0_);_(* \(#,##0\);_(* &quot;-&quot;??_);_(@_)">
                        <c:v>717522201.81818187</c:v>
                      </c:pt>
                      <c:pt idx="24" formatCode="_(* #,##0_);_(* \(#,##0\);_(* &quot;-&quot;??_);_(@_)">
                        <c:v>707652725.81818187</c:v>
                      </c:pt>
                      <c:pt idx="25" formatCode="_(* #,##0_);_(* \(#,##0\);_(* &quot;-&quot;??_);_(@_)">
                        <c:v>697991435.29272735</c:v>
                      </c:pt>
                      <c:pt idx="26" formatCode="_(* #,##0_);_(* \(#,##0\);_(* &quot;-&quot;??_);_(@_)">
                        <c:v>686962284.67727268</c:v>
                      </c:pt>
                      <c:pt idx="27" formatCode="_(* #,##0_);_(* \(#,##0\);_(* &quot;-&quot;??_);_(@_)">
                        <c:v>683043988.51090908</c:v>
                      </c:pt>
                      <c:pt idx="28" formatCode="_(* #,##0_);_(* \(#,##0\);_(* &quot;-&quot;??_);_(@_)">
                        <c:v>676710712.55272722</c:v>
                      </c:pt>
                      <c:pt idx="29" formatCode="_(* #,##0_);_(* \(#,##0\);_(* &quot;-&quot;??_);_(@_)">
                        <c:v>667490850.65818191</c:v>
                      </c:pt>
                      <c:pt idx="30" formatCode="_(* #,##0_);_(* \(#,##0\);_(* &quot;-&quot;??_);_(@_)">
                        <c:v>651448336.47363639</c:v>
                      </c:pt>
                      <c:pt idx="31" formatCode="_(* #,##0_);_(* \(#,##0\);_(* &quot;-&quot;??_);_(@_)">
                        <c:v>654601805.86000001</c:v>
                      </c:pt>
                      <c:pt idx="32" formatCode="_(* #,##0_);_(* \(#,##0\);_(* &quot;-&quot;??_);_(@_)">
                        <c:v>651937699.43909085</c:v>
                      </c:pt>
                      <c:pt idx="33" formatCode="_(* #,##0_);_(* \(#,##0\);_(* &quot;-&quot;??_);_(@_)">
                        <c:v>640517263.84272718</c:v>
                      </c:pt>
                      <c:pt idx="34" formatCode="_(* #,##0_);_(* \(#,##0\);_(* &quot;-&quot;??_);_(@_)">
                        <c:v>644308172.73818183</c:v>
                      </c:pt>
                      <c:pt idx="35" formatCode="_(* #,##0_);_(* \(#,##0\);_(* &quot;-&quot;??_);_(@_)">
                        <c:v>671939598.04818177</c:v>
                      </c:pt>
                      <c:pt idx="36" formatCode="_(* #,##0_);_(* \(#,##0\);_(* &quot;-&quot;??_);_(@_)">
                        <c:v>678364033.08000004</c:v>
                      </c:pt>
                      <c:pt idx="37" formatCode="_(* #,##0_);_(* \(#,##0\);_(* &quot;-&quot;??_);_(@_)">
                        <c:v>682386380.74000001</c:v>
                      </c:pt>
                      <c:pt idx="38" formatCode="_(* #,##0_);_(* \(#,##0\);_(* &quot;-&quot;??_);_(@_)">
                        <c:v>692306415.89999998</c:v>
                      </c:pt>
                      <c:pt idx="39" formatCode="_(* #,##0_);_(* \(#,##0\);_(* &quot;-&quot;??_);_(@_)">
                        <c:v>694863158.85000002</c:v>
                      </c:pt>
                      <c:pt idx="40" formatCode="_(* #,##0_);_(* \(#,##0\);_(* &quot;-&quot;??_);_(@_)">
                        <c:v>700636911.49000001</c:v>
                      </c:pt>
                      <c:pt idx="41" formatCode="_(* #,##0_);_(* \(#,##0\);_(* &quot;-&quot;??_);_(@_)">
                        <c:v>711559914.80000007</c:v>
                      </c:pt>
                      <c:pt idx="42" formatCode="_(* #,##0_);_(* \(#,##0\);_(* &quot;-&quot;??_);_(@_)">
                        <c:v>724583344.0200001</c:v>
                      </c:pt>
                      <c:pt idx="43" formatCode="_(* #,##0_);_(* \(#,##0\);_(* &quot;-&quot;??_);_(@_)">
                        <c:v>725007665.06999993</c:v>
                      </c:pt>
                      <c:pt idx="44" formatCode="_(* #,##0_);_(* \(#,##0\);_(* &quot;-&quot;??_);_(@_)">
                        <c:v>729816511.48000002</c:v>
                      </c:pt>
                      <c:pt idx="45" formatCode="_(* #,##0_);_(* \(#,##0\);_(* &quot;-&quot;??_);_(@_)">
                        <c:v>742583902.81000006</c:v>
                      </c:pt>
                      <c:pt idx="46" formatCode="_(* #,##0_);_(* \(#,##0\);_(* &quot;-&quot;??_);_(@_)">
                        <c:v>746841114.08000004</c:v>
                      </c:pt>
                      <c:pt idx="47" formatCode="_(* #,##0_);_(* \(#,##0\);_(* &quot;-&quot;??_);_(@_)">
                        <c:v>746211778.76000011</c:v>
                      </c:pt>
                      <c:pt idx="48" formatCode="_(* #,##0_);_(* \(#,##0\);_(* &quot;-&quot;??_);_(@_)">
                        <c:v>752286215.88999999</c:v>
                      </c:pt>
                      <c:pt idx="49" formatCode="_(* #,##0_);_(* \(#,##0\);_(* &quot;-&quot;??_);_(@_)">
                        <c:v>756385797.67000008</c:v>
                      </c:pt>
                      <c:pt idx="50" formatCode="_(* #,##0_);_(* \(#,##0\);_(* &quot;-&quot;??_);_(@_)">
                        <c:v>772022348.42000008</c:v>
                      </c:pt>
                      <c:pt idx="51" formatCode="_(* #,##0_);_(* \(#,##0\);_(* &quot;-&quot;??_);_(@_)">
                        <c:v>777602437.92000008</c:v>
                      </c:pt>
                      <c:pt idx="52" formatCode="_(* #,##0_);_(* \(#,##0\);_(* &quot;-&quot;??_);_(@_)">
                        <c:v>788015120.78000009</c:v>
                      </c:pt>
                      <c:pt idx="53" formatCode="_(* #,##0_);_(* \(#,##0\);_(* &quot;-&quot;??_);_(@_)">
                        <c:v>803380153.95999992</c:v>
                      </c:pt>
                      <c:pt idx="54" formatCode="_(* #,##0_);_(* \(#,##0\);_(* &quot;-&quot;??_);_(@_)">
                        <c:v>816517396.57999992</c:v>
                      </c:pt>
                      <c:pt idx="55" formatCode="_(* #,##0_);_(* \(#,##0\);_(* &quot;-&quot;??_);_(@_)">
                        <c:v>827979936.29999995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CDE9-40A9-B20A-C105D4CD163E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12'!$A$23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</a:schemeClr>
                    </a:solidFill>
                    <a:ln w="9525">
                      <a:solidFill>
                        <a:schemeClr val="accent3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12'!$B$23:$CC$23</c15:sqref>
                        </c15:fullRef>
                        <c15:formulaRef>
                          <c15:sqref>'Rolling 12'!$Z$23:$CC$23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7.972119134613426E-3</c:v>
                      </c:pt>
                      <c:pt idx="1" formatCode="0.00%">
                        <c:v>1.5276746748043835E-3</c:v>
                      </c:pt>
                      <c:pt idx="2" formatCode="0.00%">
                        <c:v>6.444845344458482E-3</c:v>
                      </c:pt>
                      <c:pt idx="3" formatCode="0.00%">
                        <c:v>7.9820757064061731E-3</c:v>
                      </c:pt>
                      <c:pt idx="4" formatCode="0.00%">
                        <c:v>1.5251782596650268E-2</c:v>
                      </c:pt>
                      <c:pt idx="5" formatCode="0.00%">
                        <c:v>4.4563170749867369E-3</c:v>
                      </c:pt>
                      <c:pt idx="6" formatCode="0.00%">
                        <c:v>1.0198544662092421E-2</c:v>
                      </c:pt>
                      <c:pt idx="7" formatCode="0.00%">
                        <c:v>-6.634385320468903E-4</c:v>
                      </c:pt>
                      <c:pt idx="8" formatCode="0.00%">
                        <c:v>8.1626164360475845E-3</c:v>
                      </c:pt>
                      <c:pt idx="9" formatCode="0.00%">
                        <c:v>1.0672410930793921E-2</c:v>
                      </c:pt>
                      <c:pt idx="10" formatCode="0.00%">
                        <c:v>1.0862114938138588E-2</c:v>
                      </c:pt>
                      <c:pt idx="11" formatCode="0.00%">
                        <c:v>1.196412720472889E-2</c:v>
                      </c:pt>
                      <c:pt idx="12" formatCode="0.00%">
                        <c:v>3.2190227077911332E-3</c:v>
                      </c:pt>
                      <c:pt idx="13" formatCode="0.00%">
                        <c:v>1.2179423701004262E-2</c:v>
                      </c:pt>
                      <c:pt idx="14" formatCode="0.00%">
                        <c:v>1.1396136679749834E-2</c:v>
                      </c:pt>
                      <c:pt idx="15" formatCode="0.00%">
                        <c:v>5.7638410099925593E-3</c:v>
                      </c:pt>
                      <c:pt idx="16" formatCode="0.00%">
                        <c:v>1.165000075961741E-3</c:v>
                      </c:pt>
                      <c:pt idx="17" formatCode="0.00%">
                        <c:v>7.3972902386218583E-3</c:v>
                      </c:pt>
                      <c:pt idx="18" formatCode="0.00%">
                        <c:v>9.3532986338018161E-3</c:v>
                      </c:pt>
                      <c:pt idx="19" formatCode="0.00%">
                        <c:v>-9.3424555597232525E-4</c:v>
                      </c:pt>
                      <c:pt idx="20" formatCode="0.00%">
                        <c:v>7.3647280519972469E-3</c:v>
                      </c:pt>
                      <c:pt idx="21" formatCode="0.00%">
                        <c:v>9.4765190097207807E-3</c:v>
                      </c:pt>
                      <c:pt idx="22" formatCode="0.00%">
                        <c:v>1.0522827203933095E-3</c:v>
                      </c:pt>
                      <c:pt idx="23" formatCode="0.00%">
                        <c:v>-2.8615152886906775E-2</c:v>
                      </c:pt>
                      <c:pt idx="24" formatCode="0.00%">
                        <c:v>-1.3754941624093324E-2</c:v>
                      </c:pt>
                      <c:pt idx="25" formatCode="0.00%">
                        <c:v>-1.3652587170188911E-2</c:v>
                      </c:pt>
                      <c:pt idx="26" formatCode="0.00%">
                        <c:v>-1.5801269267479205E-2</c:v>
                      </c:pt>
                      <c:pt idx="27" formatCode="0.00%">
                        <c:v>-5.7038010000860081E-3</c:v>
                      </c:pt>
                      <c:pt idx="28" formatCode="0.00%">
                        <c:v>-9.2721348327637135E-3</c:v>
                      </c:pt>
                      <c:pt idx="29" formatCode="0.00%">
                        <c:v>-1.3624524813218372E-2</c:v>
                      </c:pt>
                      <c:pt idx="30" formatCode="0.00%">
                        <c:v>-2.4034058547359464E-2</c:v>
                      </c:pt>
                      <c:pt idx="31" formatCode="0.00%">
                        <c:v>4.8407052559742685E-3</c:v>
                      </c:pt>
                      <c:pt idx="32" formatCode="0.00%">
                        <c:v>-4.0698122080630797E-3</c:v>
                      </c:pt>
                      <c:pt idx="33" formatCode="0.00%">
                        <c:v>-1.7517679382845156E-2</c:v>
                      </c:pt>
                      <c:pt idx="34" formatCode="0.00%">
                        <c:v>5.9185116615146629E-3</c:v>
                      </c:pt>
                      <c:pt idx="35" formatCode="0.00%">
                        <c:v>4.288541800202824E-2</c:v>
                      </c:pt>
                      <c:pt idx="36" formatCode="0.00%">
                        <c:v>9.5610305606034594E-3</c:v>
                      </c:pt>
                      <c:pt idx="37" formatCode="0.00%">
                        <c:v>5.9294824959058639E-3</c:v>
                      </c:pt>
                      <c:pt idx="38" formatCode="0.00%">
                        <c:v>1.4537270144873621E-2</c:v>
                      </c:pt>
                      <c:pt idx="39" formatCode="0.00%">
                        <c:v>3.6930799589315892E-3</c:v>
                      </c:pt>
                      <c:pt idx="40" formatCode="0.00%">
                        <c:v>8.3091937836444786E-3</c:v>
                      </c:pt>
                      <c:pt idx="41" formatCode="0.00%">
                        <c:v>1.5590105418184156E-2</c:v>
                      </c:pt>
                      <c:pt idx="42" formatCode="0.00%">
                        <c:v>1.830264598823074E-2</c:v>
                      </c:pt>
                      <c:pt idx="43" formatCode="0.00%">
                        <c:v>5.856069608855388E-4</c:v>
                      </c:pt>
                      <c:pt idx="44" formatCode="0.00%">
                        <c:v>6.6328214744264648E-3</c:v>
                      </c:pt>
                      <c:pt idx="45" formatCode="0.00%">
                        <c:v>1.7493974347208122E-2</c:v>
                      </c:pt>
                      <c:pt idx="46" formatCode="0.00%">
                        <c:v>5.7329700440453052E-3</c:v>
                      </c:pt>
                      <c:pt idx="47" formatCode="0.00%">
                        <c:v>-8.4266292807832772E-4</c:v>
                      </c:pt>
                      <c:pt idx="48" formatCode="0.00%">
                        <c:v>8.1403661841065143E-3</c:v>
                      </c:pt>
                      <c:pt idx="49" formatCode="0.00%">
                        <c:v>5.449497403258995E-3</c:v>
                      </c:pt>
                      <c:pt idx="50" formatCode="0.00%">
                        <c:v>2.0672718602289246E-2</c:v>
                      </c:pt>
                      <c:pt idx="51" formatCode="0.00%">
                        <c:v>7.2278859691303748E-3</c:v>
                      </c:pt>
                      <c:pt idx="52" formatCode="0.00%">
                        <c:v>1.3390753876560343E-2</c:v>
                      </c:pt>
                      <c:pt idx="53" formatCode="0.00%">
                        <c:v>1.9498398920050005E-2</c:v>
                      </c:pt>
                      <c:pt idx="54" formatCode="0.00%">
                        <c:v>1.635246098032701E-2</c:v>
                      </c:pt>
                      <c:pt idx="55" formatCode="0.00%">
                        <c:v>1.4038328843954966E-2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CDE9-40A9-B20A-C105D4CD163E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12'!$A$24</c15:sqref>
                        </c15:formulaRef>
                      </c:ext>
                    </c:extLst>
                    <c:strCache>
                      <c:ptCount val="1"/>
                      <c:pt idx="0">
                        <c:v>Gatlinburg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</a:schemeClr>
                    </a:solidFill>
                    <a:ln w="9525">
                      <a:solidFill>
                        <a:schemeClr val="accent4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12'!$B$24:$CC$24</c15:sqref>
                        </c15:fullRef>
                        <c15:formulaRef>
                          <c15:sqref>'Rolling 12'!$Z$24:$CC$24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9.2394915187496637E-2</c:v>
                      </c:pt>
                      <c:pt idx="1" formatCode="0.00%">
                        <c:v>9.2450239673887505E-2</c:v>
                      </c:pt>
                      <c:pt idx="2" formatCode="0.00%">
                        <c:v>0.10034635183295909</c:v>
                      </c:pt>
                      <c:pt idx="3" formatCode="0.00%">
                        <c:v>9.7765243252776898E-2</c:v>
                      </c:pt>
                      <c:pt idx="4" formatCode="0.00%">
                        <c:v>0.11075696561064353</c:v>
                      </c:pt>
                      <c:pt idx="5" formatCode="0.00%">
                        <c:v>0.10935522364247788</c:v>
                      </c:pt>
                      <c:pt idx="6" formatCode="0.00%">
                        <c:v>0.10518819012900997</c:v>
                      </c:pt>
                      <c:pt idx="7" formatCode="0.00%">
                        <c:v>8.8378033007299323E-2</c:v>
                      </c:pt>
                      <c:pt idx="8" formatCode="0.00%">
                        <c:v>8.9528958912868717E-2</c:v>
                      </c:pt>
                      <c:pt idx="9" formatCode="0.00%">
                        <c:v>8.3721528269583331E-2</c:v>
                      </c:pt>
                      <c:pt idx="10" formatCode="0.00%">
                        <c:v>9.2141631945396235E-2</c:v>
                      </c:pt>
                      <c:pt idx="11" formatCode="0.00%">
                        <c:v>9.8944175436956452E-2</c:v>
                      </c:pt>
                      <c:pt idx="12" formatCode="0.00%">
                        <c:v>9.3762099926741879E-2</c:v>
                      </c:pt>
                      <c:pt idx="13" formatCode="0.00%">
                        <c:v>0.10539480831552595</c:v>
                      </c:pt>
                      <c:pt idx="14" formatCode="0.00%">
                        <c:v>0.11083289244085674</c:v>
                      </c:pt>
                      <c:pt idx="15" formatCode="0.00%">
                        <c:v>0.1083883171618738</c:v>
                      </c:pt>
                      <c:pt idx="16" formatCode="0.00%">
                        <c:v>9.3009250175754163E-2</c:v>
                      </c:pt>
                      <c:pt idx="17" formatCode="0.00%">
                        <c:v>9.6209499721431377E-2</c:v>
                      </c:pt>
                      <c:pt idx="18" formatCode="0.00%">
                        <c:v>9.5292287228194314E-2</c:v>
                      </c:pt>
                      <c:pt idx="19" formatCode="0.00%">
                        <c:v>9.499547746853032E-2</c:v>
                      </c:pt>
                      <c:pt idx="20" formatCode="0.00%">
                        <c:v>9.4128867104471839E-2</c:v>
                      </c:pt>
                      <c:pt idx="21" formatCode="0.00%">
                        <c:v>9.2834224192850159E-2</c:v>
                      </c:pt>
                      <c:pt idx="22" formatCode="0.00%">
                        <c:v>8.22289000613807E-2</c:v>
                      </c:pt>
                      <c:pt idx="23" formatCode="0.00%">
                        <c:v>3.88320360043913E-2</c:v>
                      </c:pt>
                      <c:pt idx="24" formatCode="0.00%">
                        <c:v>2.1255517291295229E-2</c:v>
                      </c:pt>
                      <c:pt idx="25" formatCode="0.00%">
                        <c:v>-4.8081261766514827E-3</c:v>
                      </c:pt>
                      <c:pt idx="26" formatCode="0.00%">
                        <c:v>-3.1569784053467734E-2</c:v>
                      </c:pt>
                      <c:pt idx="27" formatCode="0.00%">
                        <c:v>-4.2611750940113415E-2</c:v>
                      </c:pt>
                      <c:pt idx="28" formatCode="0.00%">
                        <c:v>-5.2592513666245795E-2</c:v>
                      </c:pt>
                      <c:pt idx="29" formatCode="0.00%">
                        <c:v>-7.2362494337644551E-2</c:v>
                      </c:pt>
                      <c:pt idx="30" formatCode="0.00%">
                        <c:v>-0.10304685904731707</c:v>
                      </c:pt>
                      <c:pt idx="31" formatCode="0.00%">
                        <c:v>-9.786215499097066E-2</c:v>
                      </c:pt>
                      <c:pt idx="32" formatCode="0.00%">
                        <c:v>-0.10810227083146429</c:v>
                      </c:pt>
                      <c:pt idx="33" formatCode="0.00%">
                        <c:v>-0.13195231963762444</c:v>
                      </c:pt>
                      <c:pt idx="34" formatCode="0.00%">
                        <c:v>-0.12773264118789004</c:v>
                      </c:pt>
                      <c:pt idx="35" formatCode="0.00%">
                        <c:v>-6.3527795592240935E-2</c:v>
                      </c:pt>
                      <c:pt idx="36" formatCode="0.00%">
                        <c:v>-4.1388511157529284E-2</c:v>
                      </c:pt>
                      <c:pt idx="37" formatCode="0.00%">
                        <c:v>-2.2357086009490663E-2</c:v>
                      </c:pt>
                      <c:pt idx="38" formatCode="0.00%">
                        <c:v>7.7793662649732111E-3</c:v>
                      </c:pt>
                      <c:pt idx="39" formatCode="0.00%">
                        <c:v>1.7303673757319331E-2</c:v>
                      </c:pt>
                      <c:pt idx="40" formatCode="0.00%">
                        <c:v>3.535661323731229E-2</c:v>
                      </c:pt>
                      <c:pt idx="41" formatCode="0.00%">
                        <c:v>6.6021974830611826E-2</c:v>
                      </c:pt>
                      <c:pt idx="42" formatCode="0.00%">
                        <c:v>0.11226524568663693</c:v>
                      </c:pt>
                      <c:pt idx="43" formatCode="0.00%">
                        <c:v>0.10755524744925261</c:v>
                      </c:pt>
                      <c:pt idx="44" formatCode="0.00%">
                        <c:v>0.11945744525575672</c:v>
                      </c:pt>
                      <c:pt idx="45" formatCode="0.00%">
                        <c:v>0.15935033250303515</c:v>
                      </c:pt>
                      <c:pt idx="46" formatCode="0.00%">
                        <c:v>0.1591364903941441</c:v>
                      </c:pt>
                      <c:pt idx="47" formatCode="0.00%">
                        <c:v>0.11053401366366954</c:v>
                      </c:pt>
                      <c:pt idx="48" formatCode="0.00%">
                        <c:v>0.10897125909575196</c:v>
                      </c:pt>
                      <c:pt idx="49" formatCode="0.00%">
                        <c:v>0.10844210702117604</c:v>
                      </c:pt>
                      <c:pt idx="50" formatCode="0.00%">
                        <c:v>0.11514544815588514</c:v>
                      </c:pt>
                      <c:pt idx="51" formatCode="0.00%">
                        <c:v>0.1190727670854413</c:v>
                      </c:pt>
                      <c:pt idx="52" formatCode="0.00%">
                        <c:v>0.12471254062846673</c:v>
                      </c:pt>
                      <c:pt idx="53" formatCode="0.00%">
                        <c:v>0.12904076979351484</c:v>
                      </c:pt>
                      <c:pt idx="54" formatCode="0.00%">
                        <c:v>0.1268785065496375</c:v>
                      </c:pt>
                      <c:pt idx="55" formatCode="0.00%">
                        <c:v>0.14202921733256155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CDE9-40A9-B20A-C105D4CD163E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</a:schemeClr>
                    </a:solidFill>
                    <a:ln w="9525">
                      <a:solidFill>
                        <a:schemeClr val="accent6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12'!$B$26:$CC$26</c15:sqref>
                        </c15:fullRef>
                        <c15:formulaRef>
                          <c15:sqref>'Rolling 12'!$Z$26:$CC$26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CDE9-40A9-B20A-C105D4CD163E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12'!$A$27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12'!$B$27:$CC$27</c15:sqref>
                        </c15:fullRef>
                        <c15:formulaRef>
                          <c15:sqref>'Rolling 12'!$Z$27:$CC$27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6"/>
                      <c:pt idx="0">
                        <c:v>23541672.727272723</c:v>
                      </c:pt>
                      <c:pt idx="1">
                        <c:v>23558727.272727273</c:v>
                      </c:pt>
                      <c:pt idx="2">
                        <c:v>26815127.27272727</c:v>
                      </c:pt>
                      <c:pt idx="3">
                        <c:v>30226436.363636363</c:v>
                      </c:pt>
                      <c:pt idx="4">
                        <c:v>32698109.09090909</c:v>
                      </c:pt>
                      <c:pt idx="5">
                        <c:v>42768072.727272734</c:v>
                      </c:pt>
                      <c:pt idx="6">
                        <c:v>37554363.636363633</c:v>
                      </c:pt>
                      <c:pt idx="7">
                        <c:v>30120363.636363637</c:v>
                      </c:pt>
                      <c:pt idx="8">
                        <c:v>34775963.63636364</c:v>
                      </c:pt>
                      <c:pt idx="9">
                        <c:v>33250327.272727273</c:v>
                      </c:pt>
                      <c:pt idx="10">
                        <c:v>30520545.454545453</c:v>
                      </c:pt>
                      <c:pt idx="11">
                        <c:v>37990904</c:v>
                      </c:pt>
                      <c:pt idx="12">
                        <c:v>24181563.636363637</c:v>
                      </c:pt>
                      <c:pt idx="13">
                        <c:v>25926218.181818184</c:v>
                      </c:pt>
                      <c:pt idx="14">
                        <c:v>34648727.272727266</c:v>
                      </c:pt>
                      <c:pt idx="15">
                        <c:v>30799418.181818184</c:v>
                      </c:pt>
                      <c:pt idx="16">
                        <c:v>30342909.090909094</c:v>
                      </c:pt>
                      <c:pt idx="17">
                        <c:v>42177600</c:v>
                      </c:pt>
                      <c:pt idx="18">
                        <c:v>38951217.090909094</c:v>
                      </c:pt>
                      <c:pt idx="19">
                        <c:v>34239147.636363633</c:v>
                      </c:pt>
                      <c:pt idx="20">
                        <c:v>36392232.363636367</c:v>
                      </c:pt>
                      <c:pt idx="21">
                        <c:v>35559188.727272727</c:v>
                      </c:pt>
                      <c:pt idx="22">
                        <c:v>31874222.545454547</c:v>
                      </c:pt>
                      <c:pt idx="23">
                        <c:v>38684792.363636367</c:v>
                      </c:pt>
                      <c:pt idx="24">
                        <c:v>25550634.181818184</c:v>
                      </c:pt>
                      <c:pt idx="25">
                        <c:v>21455563.27</c:v>
                      </c:pt>
                      <c:pt idx="26">
                        <c:v>32176985.689999998</c:v>
                      </c:pt>
                      <c:pt idx="27">
                        <c:v>31122601.93</c:v>
                      </c:pt>
                      <c:pt idx="28">
                        <c:v>33993814.359999999</c:v>
                      </c:pt>
                      <c:pt idx="29">
                        <c:v>40883555.310000002</c:v>
                      </c:pt>
                      <c:pt idx="30">
                        <c:v>42631054.539999999</c:v>
                      </c:pt>
                      <c:pt idx="31">
                        <c:v>41549636.960000001</c:v>
                      </c:pt>
                      <c:pt idx="32">
                        <c:v>42449695.469999999</c:v>
                      </c:pt>
                      <c:pt idx="33">
                        <c:v>36812189.129999995</c:v>
                      </c:pt>
                      <c:pt idx="34">
                        <c:v>34600825</c:v>
                      </c:pt>
                      <c:pt idx="35">
                        <c:v>42689633.539999999</c:v>
                      </c:pt>
                      <c:pt idx="36">
                        <c:v>29241831.960000001</c:v>
                      </c:pt>
                      <c:pt idx="37">
                        <c:v>28933344.27</c:v>
                      </c:pt>
                      <c:pt idx="38">
                        <c:v>39539929.740000002</c:v>
                      </c:pt>
                      <c:pt idx="39">
                        <c:v>37897390.689999998</c:v>
                      </c:pt>
                      <c:pt idx="40">
                        <c:v>38208950.659999996</c:v>
                      </c:pt>
                      <c:pt idx="41">
                        <c:v>49070126.299999997</c:v>
                      </c:pt>
                      <c:pt idx="42">
                        <c:v>48924990.510000005</c:v>
                      </c:pt>
                      <c:pt idx="43">
                        <c:v>42779472.509999998</c:v>
                      </c:pt>
                      <c:pt idx="44">
                        <c:v>44200242.32</c:v>
                      </c:pt>
                      <c:pt idx="45">
                        <c:v>43989534.909999996</c:v>
                      </c:pt>
                      <c:pt idx="46">
                        <c:v>43815801.019999996</c:v>
                      </c:pt>
                      <c:pt idx="47">
                        <c:v>46030390.120000005</c:v>
                      </c:pt>
                      <c:pt idx="48">
                        <c:v>33715743.050000004</c:v>
                      </c:pt>
                      <c:pt idx="49">
                        <c:v>33668154.759999998</c:v>
                      </c:pt>
                      <c:pt idx="50">
                        <c:v>43505028.089999996</c:v>
                      </c:pt>
                      <c:pt idx="51">
                        <c:v>42076799</c:v>
                      </c:pt>
                      <c:pt idx="52">
                        <c:v>43891573.050000004</c:v>
                      </c:pt>
                      <c:pt idx="53">
                        <c:v>54145873.719999999</c:v>
                      </c:pt>
                      <c:pt idx="54">
                        <c:v>57579055.120000005</c:v>
                      </c:pt>
                      <c:pt idx="55">
                        <c:v>49169793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CDE9-40A9-B20A-C105D4CD163E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12'!$A$28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12'!$B$28:$CC$28</c15:sqref>
                        </c15:fullRef>
                        <c15:formulaRef>
                          <c15:sqref>'Rolling 12'!$Z$28:$CC$28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_(* #,##0_);_(* \(#,##0\);_(* &quot;-&quot;??_);_(@_)">
                        <c:v>359766036.36363637</c:v>
                      </c:pt>
                      <c:pt idx="1" formatCode="_(* #,##0_);_(* \(#,##0\);_(* &quot;-&quot;??_);_(@_)">
                        <c:v>363756836.36363637</c:v>
                      </c:pt>
                      <c:pt idx="2" formatCode="_(* #,##0_);_(* \(#,##0\);_(* &quot;-&quot;??_);_(@_)">
                        <c:v>370818836.36363637</c:v>
                      </c:pt>
                      <c:pt idx="3" formatCode="_(* #,##0_);_(* \(#,##0\);_(* &quot;-&quot;??_);_(@_)">
                        <c:v>371067309.09090906</c:v>
                      </c:pt>
                      <c:pt idx="4" formatCode="_(* #,##0_);_(* \(#,##0\);_(* &quot;-&quot;??_);_(@_)">
                        <c:v>373787454.5454545</c:v>
                      </c:pt>
                      <c:pt idx="5" formatCode="_(* #,##0_);_(* \(#,##0\);_(* &quot;-&quot;??_);_(@_)">
                        <c:v>369580800</c:v>
                      </c:pt>
                      <c:pt idx="6" formatCode="_(* #,##0_);_(* \(#,##0\);_(* &quot;-&quot;??_);_(@_)">
                        <c:v>368726400</c:v>
                      </c:pt>
                      <c:pt idx="7" formatCode="_(* #,##0_);_(* \(#,##0\);_(* &quot;-&quot;??_);_(@_)">
                        <c:v>375048581.81818181</c:v>
                      </c:pt>
                      <c:pt idx="8" formatCode="_(* #,##0_);_(* \(#,##0\);_(* &quot;-&quot;??_);_(@_)">
                        <c:v>379729418.18181819</c:v>
                      </c:pt>
                      <c:pt idx="9" formatCode="_(* #,##0_);_(* \(#,##0\);_(* &quot;-&quot;??_);_(@_)">
                        <c:v>382191454.5454545</c:v>
                      </c:pt>
                      <c:pt idx="10" formatCode="_(* #,##0_);_(* \(#,##0\);_(* &quot;-&quot;??_);_(@_)">
                        <c:v>385689381.81818175</c:v>
                      </c:pt>
                      <c:pt idx="11" formatCode="_(* #,##0_);_(* \(#,##0\);_(* &quot;-&quot;??_);_(@_)">
                        <c:v>383820613.090909</c:v>
                      </c:pt>
                      <c:pt idx="12" formatCode="_(* #,##0_);_(* \(#,##0\);_(* &quot;-&quot;??_);_(@_)">
                        <c:v>384460503.99999994</c:v>
                      </c:pt>
                      <c:pt idx="13" formatCode="_(* #,##0_);_(* \(#,##0\);_(* &quot;-&quot;??_);_(@_)">
                        <c:v>386827994.90909094</c:v>
                      </c:pt>
                      <c:pt idx="14" formatCode="_(* #,##0_);_(* \(#,##0\);_(* &quot;-&quot;??_);_(@_)">
                        <c:v>394661594.90909088</c:v>
                      </c:pt>
                      <c:pt idx="15" formatCode="_(* #,##0_);_(* \(#,##0\);_(* &quot;-&quot;??_);_(@_)">
                        <c:v>395234576.72727275</c:v>
                      </c:pt>
                      <c:pt idx="16" formatCode="_(* #,##0_);_(* \(#,##0\);_(* &quot;-&quot;??_);_(@_)">
                        <c:v>392879376.72727275</c:v>
                      </c:pt>
                      <c:pt idx="17" formatCode="_(* #,##0_);_(* \(#,##0\);_(* &quot;-&quot;??_);_(@_)">
                        <c:v>392288904</c:v>
                      </c:pt>
                      <c:pt idx="18" formatCode="_(* #,##0_);_(* \(#,##0\);_(* &quot;-&quot;??_);_(@_)">
                        <c:v>393685757.4545455</c:v>
                      </c:pt>
                      <c:pt idx="19" formatCode="_(* #,##0_);_(* \(#,##0\);_(* &quot;-&quot;??_);_(@_)">
                        <c:v>397804541.4545455</c:v>
                      </c:pt>
                      <c:pt idx="20" formatCode="_(* #,##0_);_(* \(#,##0\);_(* &quot;-&quot;??_);_(@_)">
                        <c:v>399420810.18181825</c:v>
                      </c:pt>
                      <c:pt idx="21" formatCode="_(* #,##0_);_(* \(#,##0\);_(* &quot;-&quot;??_);_(@_)">
                        <c:v>401729671.63636369</c:v>
                      </c:pt>
                      <c:pt idx="22" formatCode="_(* #,##0_);_(* \(#,##0\);_(* &quot;-&quot;??_);_(@_)">
                        <c:v>403083348.72727281</c:v>
                      </c:pt>
                      <c:pt idx="23" formatCode="_(* #,##0_);_(* \(#,##0\);_(* &quot;-&quot;??_);_(@_)">
                        <c:v>403777237.09090912</c:v>
                      </c:pt>
                      <c:pt idx="24" formatCode="_(* #,##0_);_(* \(#,##0\);_(* &quot;-&quot;??_);_(@_)">
                        <c:v>405146307.63636369</c:v>
                      </c:pt>
                      <c:pt idx="25" formatCode="_(* #,##0_);_(* \(#,##0\);_(* &quot;-&quot;??_);_(@_)">
                        <c:v>400675652.72454548</c:v>
                      </c:pt>
                      <c:pt idx="26" formatCode="_(* #,##0_);_(* \(#,##0\);_(* &quot;-&quot;??_);_(@_)">
                        <c:v>398203911.14181817</c:v>
                      </c:pt>
                      <c:pt idx="27" formatCode="_(* #,##0_);_(* \(#,##0\);_(* &quot;-&quot;??_);_(@_)">
                        <c:v>398527094.88999999</c:v>
                      </c:pt>
                      <c:pt idx="28" formatCode="_(* #,##0_);_(* \(#,##0\);_(* &quot;-&quot;??_);_(@_)">
                        <c:v>402178000.15909094</c:v>
                      </c:pt>
                      <c:pt idx="29" formatCode="_(* #,##0_);_(* \(#,##0\);_(* &quot;-&quot;??_);_(@_)">
                        <c:v>400883955.46909094</c:v>
                      </c:pt>
                      <c:pt idx="30" formatCode="_(* #,##0_);_(* \(#,##0\);_(* &quot;-&quot;??_);_(@_)">
                        <c:v>404563792.91818184</c:v>
                      </c:pt>
                      <c:pt idx="31" formatCode="_(* #,##0_);_(* \(#,##0\);_(* &quot;-&quot;??_);_(@_)">
                        <c:v>411874282.24181819</c:v>
                      </c:pt>
                      <c:pt idx="32" formatCode="_(* #,##0_);_(* \(#,##0\);_(* &quot;-&quot;??_);_(@_)">
                        <c:v>417931745.34818184</c:v>
                      </c:pt>
                      <c:pt idx="33" formatCode="_(* #,##0_);_(* \(#,##0\);_(* &quot;-&quot;??_);_(@_)">
                        <c:v>419184745.75090909</c:v>
                      </c:pt>
                      <c:pt idx="34" formatCode="_(* #,##0_);_(* \(#,##0\);_(* &quot;-&quot;??_);_(@_)">
                        <c:v>421911348.20545459</c:v>
                      </c:pt>
                      <c:pt idx="35" formatCode="_(* #,##0_);_(* \(#,##0\);_(* &quot;-&quot;??_);_(@_)">
                        <c:v>425916189.38181823</c:v>
                      </c:pt>
                      <c:pt idx="36" formatCode="_(* #,##0_);_(* \(#,##0\);_(* &quot;-&quot;??_);_(@_)">
                        <c:v>429607387.15999997</c:v>
                      </c:pt>
                      <c:pt idx="37" formatCode="_(* #,##0_);_(* \(#,##0\);_(* &quot;-&quot;??_);_(@_)">
                        <c:v>437085168.15999997</c:v>
                      </c:pt>
                      <c:pt idx="38" formatCode="_(* #,##0_);_(* \(#,##0\);_(* &quot;-&quot;??_);_(@_)">
                        <c:v>444448112.20999998</c:v>
                      </c:pt>
                      <c:pt idx="39" formatCode="_(* #,##0_);_(* \(#,##0\);_(* &quot;-&quot;??_);_(@_)">
                        <c:v>451222900.96999997</c:v>
                      </c:pt>
                      <c:pt idx="40" formatCode="_(* #,##0_);_(* \(#,##0\);_(* &quot;-&quot;??_);_(@_)">
                        <c:v>455438037.26999998</c:v>
                      </c:pt>
                      <c:pt idx="41" formatCode="_(* #,##0_);_(* \(#,##0\);_(* &quot;-&quot;??_);_(@_)">
                        <c:v>463624608.25999993</c:v>
                      </c:pt>
                      <c:pt idx="42" formatCode="_(* #,##0_);_(* \(#,##0\);_(* &quot;-&quot;??_);_(@_)">
                        <c:v>469918544.22999996</c:v>
                      </c:pt>
                      <c:pt idx="43" formatCode="_(* #,##0_);_(* \(#,##0\);_(* &quot;-&quot;??_);_(@_)">
                        <c:v>471148379.78000003</c:v>
                      </c:pt>
                      <c:pt idx="44" formatCode="_(* #,##0_);_(* \(#,##0\);_(* &quot;-&quot;??_);_(@_)">
                        <c:v>472898926.63</c:v>
                      </c:pt>
                      <c:pt idx="45" formatCode="_(* #,##0_);_(* \(#,##0\);_(* &quot;-&quot;??_);_(@_)">
                        <c:v>480076272.40999997</c:v>
                      </c:pt>
                      <c:pt idx="46" formatCode="_(* #,##0_);_(* \(#,##0\);_(* &quot;-&quot;??_);_(@_)">
                        <c:v>489291248.42999995</c:v>
                      </c:pt>
                      <c:pt idx="47" formatCode="_(* #,##0_);_(* \(#,##0\);_(* &quot;-&quot;??_);_(@_)">
                        <c:v>492632005.00999999</c:v>
                      </c:pt>
                      <c:pt idx="48" formatCode="_(* #,##0_);_(* \(#,##0\);_(* &quot;-&quot;??_);_(@_)">
                        <c:v>497105916.09999996</c:v>
                      </c:pt>
                      <c:pt idx="49" formatCode="_(* #,##0_);_(* \(#,##0\);_(* &quot;-&quot;??_);_(@_)">
                        <c:v>501840726.58999997</c:v>
                      </c:pt>
                      <c:pt idx="50" formatCode="_(* #,##0_);_(* \(#,##0\);_(* &quot;-&quot;??_);_(@_)">
                        <c:v>505805824.93999994</c:v>
                      </c:pt>
                      <c:pt idx="51" formatCode="_(* #,##0_);_(* \(#,##0\);_(* &quot;-&quot;??_);_(@_)">
                        <c:v>509985233.24999994</c:v>
                      </c:pt>
                      <c:pt idx="52" formatCode="_(* #,##0_);_(* \(#,##0\);_(* &quot;-&quot;??_);_(@_)">
                        <c:v>515667855.63999999</c:v>
                      </c:pt>
                      <c:pt idx="53" formatCode="_(* #,##0_);_(* \(#,##0\);_(* &quot;-&quot;??_);_(@_)">
                        <c:v>520743603.05999994</c:v>
                      </c:pt>
                      <c:pt idx="54" formatCode="_(* #,##0_);_(* \(#,##0\);_(* &quot;-&quot;??_);_(@_)">
                        <c:v>529397667.66999996</c:v>
                      </c:pt>
                      <c:pt idx="55" formatCode="_(* #,##0_);_(* \(#,##0\);_(* &quot;-&quot;??_);_(@_)">
                        <c:v>535787988.15999997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CDE9-40A9-B20A-C105D4CD163E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12'!$A$29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12'!$B$29:$CC$29</c15:sqref>
                        </c15:fullRef>
                        <c15:formulaRef>
                          <c15:sqref>'Rolling 12'!$Z$29:$CC$29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1.2389990877448387E-2</c:v>
                      </c:pt>
                      <c:pt idx="1" formatCode="0.00%">
                        <c:v>1.1092764732150167E-2</c:v>
                      </c:pt>
                      <c:pt idx="2" formatCode="0.00%">
                        <c:v>1.9414068119232099E-2</c:v>
                      </c:pt>
                      <c:pt idx="3" formatCode="0.00%">
                        <c:v>6.7006500993662939E-4</c:v>
                      </c:pt>
                      <c:pt idx="4" formatCode="0.00%">
                        <c:v>7.3305984868611007E-3</c:v>
                      </c:pt>
                      <c:pt idx="5" formatCode="0.00%">
                        <c:v>-1.1254135189127785E-2</c:v>
                      </c:pt>
                      <c:pt idx="6" formatCode="0.00%">
                        <c:v>-2.3118084056314614E-3</c:v>
                      </c:pt>
                      <c:pt idx="7" formatCode="0.00%">
                        <c:v>1.7145997189736924E-2</c:v>
                      </c:pt>
                      <c:pt idx="8" formatCode="0.00%">
                        <c:v>1.2480613420651666E-2</c:v>
                      </c:pt>
                      <c:pt idx="9" formatCode="0.00%">
                        <c:v>6.4836598002461525E-3</c:v>
                      </c:pt>
                      <c:pt idx="10" formatCode="0.00%">
                        <c:v>9.1522906415774877E-3</c:v>
                      </c:pt>
                      <c:pt idx="11" formatCode="0.00%">
                        <c:v>-4.8452687975571677E-3</c:v>
                      </c:pt>
                      <c:pt idx="12" formatCode="0.00%">
                        <c:v>1.6671613958872402E-3</c:v>
                      </c:pt>
                      <c:pt idx="13" formatCode="0.00%">
                        <c:v>6.157956108518747E-3</c:v>
                      </c:pt>
                      <c:pt idx="14" formatCode="0.00%">
                        <c:v>2.0250861114229666E-2</c:v>
                      </c:pt>
                      <c:pt idx="15" formatCode="0.00%">
                        <c:v>1.4518306964067711E-3</c:v>
                      </c:pt>
                      <c:pt idx="16" formatCode="0.00%">
                        <c:v>-5.9589928075173939E-3</c:v>
                      </c:pt>
                      <c:pt idx="17" formatCode="0.00%">
                        <c:v>-1.5029364284566168E-3</c:v>
                      </c:pt>
                      <c:pt idx="18" formatCode="0.00%">
                        <c:v>3.560777376832198E-3</c:v>
                      </c:pt>
                      <c:pt idx="19" formatCode="0.00%">
                        <c:v>1.046211076222525E-2</c:v>
                      </c:pt>
                      <c:pt idx="20" formatCode="0.00%">
                        <c:v>4.062972034866599E-3</c:v>
                      </c:pt>
                      <c:pt idx="21" formatCode="0.00%">
                        <c:v>5.7805236875225242E-3</c:v>
                      </c:pt>
                      <c:pt idx="22" formatCode="0.00%">
                        <c:v>3.3696218788002302E-3</c:v>
                      </c:pt>
                      <c:pt idx="23" formatCode="0.00%">
                        <c:v>1.7214513222321209E-3</c:v>
                      </c:pt>
                      <c:pt idx="24" formatCode="0.00%">
                        <c:v>3.3906580651209915E-3</c:v>
                      </c:pt>
                      <c:pt idx="25" formatCode="0.00%">
                        <c:v>-1.1034667791742069E-2</c:v>
                      </c:pt>
                      <c:pt idx="26" formatCode="0.00%">
                        <c:v>-6.168933814470064E-3</c:v>
                      </c:pt>
                      <c:pt idx="27" formatCode="0.00%">
                        <c:v>8.1160365114224043E-4</c:v>
                      </c:pt>
                      <c:pt idx="28" formatCode="0.00%">
                        <c:v>9.1609963686375209E-3</c:v>
                      </c:pt>
                      <c:pt idx="29" formatCode="0.00%">
                        <c:v>-3.2175919356307605E-3</c:v>
                      </c:pt>
                      <c:pt idx="30" formatCode="0.00%">
                        <c:v>9.1793083731299945E-3</c:v>
                      </c:pt>
                      <c:pt idx="31" formatCode="0.00%">
                        <c:v>1.8070053355256167E-2</c:v>
                      </c:pt>
                      <c:pt idx="32" formatCode="0.00%">
                        <c:v>1.4707068072794158E-2</c:v>
                      </c:pt>
                      <c:pt idx="33" formatCode="0.00%">
                        <c:v>2.9980981743403172E-3</c:v>
                      </c:pt>
                      <c:pt idx="34" formatCode="0.00%">
                        <c:v>6.5045364417094477E-3</c:v>
                      </c:pt>
                      <c:pt idx="35" formatCode="0.00%">
                        <c:v>9.4921390320448166E-3</c:v>
                      </c:pt>
                      <c:pt idx="36" formatCode="0.00%">
                        <c:v>8.6664885491654995E-3</c:v>
                      </c:pt>
                      <c:pt idx="37" formatCode="0.00%">
                        <c:v>1.7406081048636689E-2</c:v>
                      </c:pt>
                      <c:pt idx="38" formatCode="0.00%">
                        <c:v>1.6845559141244353E-2</c:v>
                      </c:pt>
                      <c:pt idx="39" formatCode="0.00%">
                        <c:v>1.5243148916332733E-2</c:v>
                      </c:pt>
                      <c:pt idx="40" formatCode="0.00%">
                        <c:v>9.3415832639227227E-3</c:v>
                      </c:pt>
                      <c:pt idx="41" formatCode="0.00%">
                        <c:v>1.7975158682555663E-2</c:v>
                      </c:pt>
                      <c:pt idx="42" formatCode="0.00%">
                        <c:v>1.357550021691342E-2</c:v>
                      </c:pt>
                      <c:pt idx="43" formatCode="0.00%">
                        <c:v>2.6171249572950091E-3</c:v>
                      </c:pt>
                      <c:pt idx="44" formatCode="0.00%">
                        <c:v>3.7154894829891419E-3</c:v>
                      </c:pt>
                      <c:pt idx="45" formatCode="0.00%">
                        <c:v>1.5177335738838726E-2</c:v>
                      </c:pt>
                      <c:pt idx="46" formatCode="0.00%">
                        <c:v>1.9194816635574329E-2</c:v>
                      </c:pt>
                      <c:pt idx="47" formatCode="0.00%">
                        <c:v>6.8277464408358114E-3</c:v>
                      </c:pt>
                      <c:pt idx="48" formatCode="0.00%">
                        <c:v>9.0816492726840947E-3</c:v>
                      </c:pt>
                      <c:pt idx="49" formatCode="0.00%">
                        <c:v>9.5247518419143799E-3</c:v>
                      </c:pt>
                      <c:pt idx="50" formatCode="0.00%">
                        <c:v>7.901109136643306E-3</c:v>
                      </c:pt>
                      <c:pt idx="51" formatCode="0.00%">
                        <c:v>8.2628710543137286E-3</c:v>
                      </c:pt>
                      <c:pt idx="52" formatCode="0.00%">
                        <c:v>1.1142719474025174E-2</c:v>
                      </c:pt>
                      <c:pt idx="53" formatCode="0.00%">
                        <c:v>9.8430556888220253E-3</c:v>
                      </c:pt>
                      <c:pt idx="54" formatCode="0.00%">
                        <c:v>1.661866715048806E-2</c:v>
                      </c:pt>
                      <c:pt idx="55" formatCode="0.00%">
                        <c:v>1.207092679143312E-2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CDE9-40A9-B20A-C105D4CD163E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12'!$A$30</c15:sqref>
                        </c15:formulaRef>
                      </c:ext>
                    </c:extLst>
                    <c:strCache>
                      <c:ptCount val="1"/>
                      <c:pt idx="0">
                        <c:v>Rest of County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12'!$B$30:$CC$30</c15:sqref>
                        </c15:fullRef>
                        <c15:formulaRef>
                          <c15:sqref>'Rolling 12'!$Z$30:$CC$30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3.1381368373899966E-2</c:v>
                      </c:pt>
                      <c:pt idx="1" formatCode="0.00%">
                        <c:v>4.9056623164811554E-2</c:v>
                      </c:pt>
                      <c:pt idx="2" formatCode="0.00%">
                        <c:v>0.10285083870049544</c:v>
                      </c:pt>
                      <c:pt idx="3" formatCode="0.00%">
                        <c:v>9.3749336795253338E-2</c:v>
                      </c:pt>
                      <c:pt idx="4" formatCode="0.00%">
                        <c:v>9.7008144567677035E-2</c:v>
                      </c:pt>
                      <c:pt idx="5" formatCode="0.00%">
                        <c:v>5.8927964152113363E-2</c:v>
                      </c:pt>
                      <c:pt idx="6" formatCode="0.00%">
                        <c:v>5.3806072826486168E-2</c:v>
                      </c:pt>
                      <c:pt idx="7" formatCode="0.00%">
                        <c:v>8.8576655474997559E-2</c:v>
                      </c:pt>
                      <c:pt idx="8" formatCode="0.00%">
                        <c:v>0.11745250305271246</c:v>
                      </c:pt>
                      <c:pt idx="9" formatCode="0.00%">
                        <c:v>0.11420599082112473</c:v>
                      </c:pt>
                      <c:pt idx="10" formatCode="0.00%">
                        <c:v>0.11024592570633794</c:v>
                      </c:pt>
                      <c:pt idx="11" formatCode="0.00%">
                        <c:v>8.0080129056222499E-2</c:v>
                      </c:pt>
                      <c:pt idx="12" formatCode="0.00%">
                        <c:v>6.8640352730248932E-2</c:v>
                      </c:pt>
                      <c:pt idx="13" formatCode="0.00%">
                        <c:v>6.3424673405700738E-2</c:v>
                      </c:pt>
                      <c:pt idx="14" formatCode="0.00%">
                        <c:v>6.4297592806406303E-2</c:v>
                      </c:pt>
                      <c:pt idx="15" formatCode="0.00%">
                        <c:v>6.5129067002889396E-2</c:v>
                      </c:pt>
                      <c:pt idx="16" formatCode="0.00%">
                        <c:v>5.1076947472822605E-2</c:v>
                      </c:pt>
                      <c:pt idx="17" formatCode="0.00%">
                        <c:v>6.1442867161930488E-2</c:v>
                      </c:pt>
                      <c:pt idx="18" formatCode="0.00%">
                        <c:v>6.7690725303491961E-2</c:v>
                      </c:pt>
                      <c:pt idx="19" formatCode="0.00%">
                        <c:v>6.0674698531177088E-2</c:v>
                      </c:pt>
                      <c:pt idx="20" formatCode="0.00%">
                        <c:v>5.1856377349651712E-2</c:v>
                      </c:pt>
                      <c:pt idx="21" formatCode="0.00%">
                        <c:v>5.1121543557655545E-2</c:v>
                      </c:pt>
                      <c:pt idx="22" formatCode="0.00%">
                        <c:v>4.5098381570926327E-2</c:v>
                      </c:pt>
                      <c:pt idx="23" formatCode="0.00%">
                        <c:v>5.1994664484768922E-2</c:v>
                      </c:pt>
                      <c:pt idx="24" formatCode="0.00%">
                        <c:v>5.380475607024577E-2</c:v>
                      </c:pt>
                      <c:pt idx="25" formatCode="0.00%">
                        <c:v>3.579797221943283E-2</c:v>
                      </c:pt>
                      <c:pt idx="26" formatCode="0.00%">
                        <c:v>8.9755787703215736E-3</c:v>
                      </c:pt>
                      <c:pt idx="27" formatCode="0.00%">
                        <c:v>8.3305418012533921E-3</c:v>
                      </c:pt>
                      <c:pt idx="28" formatCode="0.00%">
                        <c:v>2.3667883789871374E-2</c:v>
                      </c:pt>
                      <c:pt idx="29" formatCode="0.00%">
                        <c:v>2.1910004033891661E-2</c:v>
                      </c:pt>
                      <c:pt idx="30" formatCode="0.00%">
                        <c:v>2.7631264930614879E-2</c:v>
                      </c:pt>
                      <c:pt idx="31" formatCode="0.00%">
                        <c:v>3.5368477031025421E-2</c:v>
                      </c:pt>
                      <c:pt idx="32" formatCode="0.00%">
                        <c:v>4.6344443490406347E-2</c:v>
                      </c:pt>
                      <c:pt idx="33" formatCode="0.00%">
                        <c:v>4.3449800567246448E-2</c:v>
                      </c:pt>
                      <c:pt idx="34" formatCode="0.00%">
                        <c:v>4.6709941101836114E-2</c:v>
                      </c:pt>
                      <c:pt idx="35" formatCode="0.00%">
                        <c:v>5.4829619545701626E-2</c:v>
                      </c:pt>
                      <c:pt idx="36" formatCode="0.00%">
                        <c:v>6.0375916212449247E-2</c:v>
                      </c:pt>
                      <c:pt idx="37" formatCode="0.00%">
                        <c:v>9.0870296679806298E-2</c:v>
                      </c:pt>
                      <c:pt idx="38" formatCode="0.00%">
                        <c:v>0.11613196097341241</c:v>
                      </c:pt>
                      <c:pt idx="39" formatCode="0.00%">
                        <c:v>0.13222640757849824</c:v>
                      </c:pt>
                      <c:pt idx="40" formatCode="0.00%">
                        <c:v>0.1324290167285152</c:v>
                      </c:pt>
                      <c:pt idx="41" formatCode="0.00%">
                        <c:v>0.15650577164529708</c:v>
                      </c:pt>
                      <c:pt idx="42" formatCode="0.00%">
                        <c:v>0.16154374774965424</c:v>
                      </c:pt>
                      <c:pt idx="43" formatCode="0.00%">
                        <c:v>0.1439130824472819</c:v>
                      </c:pt>
                      <c:pt idx="44" formatCode="0.00%">
                        <c:v>0.13152190972242275</c:v>
                      </c:pt>
                      <c:pt idx="45" formatCode="0.00%">
                        <c:v>0.14526179035931394</c:v>
                      </c:pt>
                      <c:pt idx="46" formatCode="0.00%">
                        <c:v>0.15970155937055749</c:v>
                      </c:pt>
                      <c:pt idx="47" formatCode="0.00%">
                        <c:v>0.1566407131060554</c:v>
                      </c:pt>
                      <c:pt idx="48" formatCode="0.00%">
                        <c:v>0.15711677908103874</c:v>
                      </c:pt>
                      <c:pt idx="49" formatCode="0.00%">
                        <c:v>0.14815318191326846</c:v>
                      </c:pt>
                      <c:pt idx="50" formatCode="0.00%">
                        <c:v>0.13805371435801866</c:v>
                      </c:pt>
                      <c:pt idx="51" formatCode="0.00%">
                        <c:v>0.13022905564783568</c:v>
                      </c:pt>
                      <c:pt idx="52" formatCode="0.00%">
                        <c:v>0.13224591149880968</c:v>
                      </c:pt>
                      <c:pt idx="53" formatCode="0.00%">
                        <c:v>0.12320095564894556</c:v>
                      </c:pt>
                      <c:pt idx="54" formatCode="0.00%">
                        <c:v>0.12657326289912949</c:v>
                      </c:pt>
                      <c:pt idx="55" formatCode="0.00%">
                        <c:v>0.13719586260740835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CDE9-40A9-B20A-C105D4CD163E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12'!$B$32:$CC$32</c15:sqref>
                        </c15:fullRef>
                        <c15:formulaRef>
                          <c15:sqref>'Rolling 12'!$Z$32:$CC$32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CDE9-40A9-B20A-C105D4CD163E}"/>
                  </c:ext>
                </c:extLst>
              </c15:ser>
            </c15:filteredLineSeries>
            <c15:filteredLine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12'!$A$33</c15:sqref>
                        </c15:formulaRef>
                      </c:ext>
                    </c:extLst>
                    <c:strCache>
                      <c:ptCount val="1"/>
                      <c:pt idx="0">
                        <c:v>CPI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50000"/>
                      </a:schemeClr>
                    </a:solidFill>
                    <a:ln w="9525">
                      <a:solidFill>
                        <a:schemeClr val="accent1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12'!$B$33:$CC$33</c15:sqref>
                        </c15:fullRef>
                        <c15:formulaRef>
                          <c15:sqref>'Rolling 12'!$Z$33:$CC$33</c15:sqref>
                        </c15:formulaRef>
                      </c:ext>
                    </c:extLst>
                    <c:numCache>
                      <c:formatCode>#0.000</c:formatCode>
                      <c:ptCount val="56"/>
                      <c:pt idx="0">
                        <c:v>234.71799999999999</c:v>
                      </c:pt>
                      <c:pt idx="1">
                        <c:v>235.23599999999999</c:v>
                      </c:pt>
                      <c:pt idx="2">
                        <c:v>236.005</c:v>
                      </c:pt>
                      <c:pt idx="3">
                        <c:v>236.15600000000001</c:v>
                      </c:pt>
                      <c:pt idx="4">
                        <c:v>236.97399999999999</c:v>
                      </c:pt>
                      <c:pt idx="5">
                        <c:v>237.684</c:v>
                      </c:pt>
                      <c:pt idx="6">
                        <c:v>238.053</c:v>
                      </c:pt>
                      <c:pt idx="7">
                        <c:v>238.02799999999999</c:v>
                      </c:pt>
                      <c:pt idx="8">
                        <c:v>237.506</c:v>
                      </c:pt>
                      <c:pt idx="9">
                        <c:v>237.78100000000001</c:v>
                      </c:pt>
                      <c:pt idx="10">
                        <c:v>238.01599999999999</c:v>
                      </c:pt>
                      <c:pt idx="11">
                        <c:v>237.81700000000001</c:v>
                      </c:pt>
                      <c:pt idx="12">
                        <c:v>237.833</c:v>
                      </c:pt>
                      <c:pt idx="13">
                        <c:v>237.46899999999999</c:v>
                      </c:pt>
                      <c:pt idx="14">
                        <c:v>238.03800000000001</c:v>
                      </c:pt>
                      <c:pt idx="15">
                        <c:v>238.827</c:v>
                      </c:pt>
                      <c:pt idx="16">
                        <c:v>239.464</c:v>
                      </c:pt>
                      <c:pt idx="17">
                        <c:v>240.167</c:v>
                      </c:pt>
                      <c:pt idx="18">
                        <c:v>240.15</c:v>
                      </c:pt>
                      <c:pt idx="19">
                        <c:v>240.602</c:v>
                      </c:pt>
                      <c:pt idx="20">
                        <c:v>241.05099999999999</c:v>
                      </c:pt>
                      <c:pt idx="21">
                        <c:v>241.691</c:v>
                      </c:pt>
                      <c:pt idx="22">
                        <c:v>242.029</c:v>
                      </c:pt>
                      <c:pt idx="23">
                        <c:v>242.77199999999999</c:v>
                      </c:pt>
                      <c:pt idx="24">
                        <c:v>243.78</c:v>
                      </c:pt>
                      <c:pt idx="25">
                        <c:v>243.96100000000001</c:v>
                      </c:pt>
                      <c:pt idx="26">
                        <c:v>243.749</c:v>
                      </c:pt>
                      <c:pt idx="27">
                        <c:v>244.05099999999999</c:v>
                      </c:pt>
                      <c:pt idx="28">
                        <c:v>243.96199999999999</c:v>
                      </c:pt>
                      <c:pt idx="29">
                        <c:v>244.18199999999999</c:v>
                      </c:pt>
                      <c:pt idx="30">
                        <c:v>244.39</c:v>
                      </c:pt>
                      <c:pt idx="31">
                        <c:v>245.297</c:v>
                      </c:pt>
                      <c:pt idx="32">
                        <c:v>246.41800000000001</c:v>
                      </c:pt>
                      <c:pt idx="33">
                        <c:v>246.58699999999999</c:v>
                      </c:pt>
                      <c:pt idx="34">
                        <c:v>247.33199999999999</c:v>
                      </c:pt>
                      <c:pt idx="35">
                        <c:v>247.90100000000001</c:v>
                      </c:pt>
                      <c:pt idx="36">
                        <c:v>248.88399999999999</c:v>
                      </c:pt>
                      <c:pt idx="37">
                        <c:v>249.369</c:v>
                      </c:pt>
                      <c:pt idx="38">
                        <c:v>249.49799999999999</c:v>
                      </c:pt>
                      <c:pt idx="39">
                        <c:v>249.95599999999999</c:v>
                      </c:pt>
                      <c:pt idx="40">
                        <c:v>250.64599999999999</c:v>
                      </c:pt>
                      <c:pt idx="41">
                        <c:v>251.13399999999999</c:v>
                      </c:pt>
                      <c:pt idx="42">
                        <c:v>251.59700000000001</c:v>
                      </c:pt>
                      <c:pt idx="43">
                        <c:v>251.87899999999999</c:v>
                      </c:pt>
                      <c:pt idx="44">
                        <c:v>252.01</c:v>
                      </c:pt>
                      <c:pt idx="45">
                        <c:v>252.79400000000001</c:v>
                      </c:pt>
                      <c:pt idx="46">
                        <c:v>252.76</c:v>
                      </c:pt>
                      <c:pt idx="47">
                        <c:v>252.72300000000001</c:v>
                      </c:pt>
                      <c:pt idx="48">
                        <c:v>252.673</c:v>
                      </c:pt>
                      <c:pt idx="49">
                        <c:v>253.113</c:v>
                      </c:pt>
                      <c:pt idx="50">
                        <c:v>254.148</c:v>
                      </c:pt>
                      <c:pt idx="51">
                        <c:v>254.958</c:v>
                      </c:pt>
                      <c:pt idx="52">
                        <c:v>255.155</c:v>
                      </c:pt>
                      <c:pt idx="53">
                        <c:v>255.30500000000001</c:v>
                      </c:pt>
                      <c:pt idx="54">
                        <c:v>256.161</c:v>
                      </c:pt>
                      <c:pt idx="55">
                        <c:v>256.3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CDE9-40A9-B20A-C105D4CD163E}"/>
                  </c:ext>
                </c:extLst>
              </c15:ser>
            </c15:filteredLineSeries>
            <c15:filteredLine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12'!$A$34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50000"/>
                      </a:schemeClr>
                    </a:solidFill>
                    <a:ln w="9525">
                      <a:solidFill>
                        <a:schemeClr val="accent2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12'!$B$34:$CC$34</c15:sqref>
                        </c15:fullRef>
                        <c15:formulaRef>
                          <c15:sqref>'Rolling 12'!$Z$34:$CC$34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CDE9-40A9-B20A-C105D4CD163E}"/>
                  </c:ext>
                </c:extLst>
              </c15:ser>
            </c15:filteredLineSeries>
            <c15:filteredLine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12'!$A$35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50000"/>
                      </a:schemeClr>
                    </a:solidFill>
                    <a:ln w="9525">
                      <a:solidFill>
                        <a:schemeClr val="accent3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12'!$B$35:$CC$35</c15:sqref>
                        </c15:fullRef>
                        <c15:formulaRef>
                          <c15:sqref>'Rolling 12'!$Z$35:$CC$35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-6.4930667253611405E-3</c:v>
                      </c:pt>
                      <c:pt idx="1" formatCode="0.00%">
                        <c:v>2.2069036034731071E-3</c:v>
                      </c:pt>
                      <c:pt idx="2" formatCode="0.00%">
                        <c:v>3.2690574571919498E-3</c:v>
                      </c:pt>
                      <c:pt idx="3" formatCode="0.00%">
                        <c:v>6.3981695303070045E-4</c:v>
                      </c:pt>
                      <c:pt idx="4" formatCode="0.00%">
                        <c:v>3.463812056437201E-3</c:v>
                      </c:pt>
                      <c:pt idx="5" formatCode="0.00%">
                        <c:v>2.9961092778111017E-3</c:v>
                      </c:pt>
                      <c:pt idx="6" formatCode="0.00%">
                        <c:v>1.5524814459534498E-3</c:v>
                      </c:pt>
                      <c:pt idx="7" formatCode="0.00%">
                        <c:v>-1.0501863030503999E-4</c:v>
                      </c:pt>
                      <c:pt idx="8" formatCode="0.00%">
                        <c:v>-2.1930193086527271E-3</c:v>
                      </c:pt>
                      <c:pt idx="9" formatCode="0.00%">
                        <c:v>1.1578654855035481E-3</c:v>
                      </c:pt>
                      <c:pt idx="10" formatCode="0.00%">
                        <c:v>9.8830436409967659E-4</c:v>
                      </c:pt>
                      <c:pt idx="11" formatCode="0.00%">
                        <c:v>-8.3607824684048075E-4</c:v>
                      </c:pt>
                      <c:pt idx="12" formatCode="0.00%">
                        <c:v>6.7278621797395191E-5</c:v>
                      </c:pt>
                      <c:pt idx="13" formatCode="0.00%">
                        <c:v>-1.5304856769245828E-3</c:v>
                      </c:pt>
                      <c:pt idx="14" formatCode="0.00%">
                        <c:v>2.3961022280803677E-3</c:v>
                      </c:pt>
                      <c:pt idx="15" formatCode="0.00%">
                        <c:v>3.3145968290776567E-3</c:v>
                      </c:pt>
                      <c:pt idx="16" formatCode="0.00%">
                        <c:v>2.6672026194693248E-3</c:v>
                      </c:pt>
                      <c:pt idx="17" formatCode="0.00%">
                        <c:v>2.9357231149567489E-3</c:v>
                      </c:pt>
                      <c:pt idx="18" formatCode="0.00%">
                        <c:v>-7.078407941139252E-5</c:v>
                      </c:pt>
                      <c:pt idx="19" formatCode="0.00%">
                        <c:v>1.8821569852175647E-3</c:v>
                      </c:pt>
                      <c:pt idx="20" formatCode="0.00%">
                        <c:v>1.8661524010606058E-3</c:v>
                      </c:pt>
                      <c:pt idx="21" formatCode="0.00%">
                        <c:v>2.6550398048546357E-3</c:v>
                      </c:pt>
                      <c:pt idx="22" formatCode="0.00%">
                        <c:v>1.3984798771985462E-3</c:v>
                      </c:pt>
                      <c:pt idx="23" formatCode="0.00%">
                        <c:v>3.0698800556957844E-3</c:v>
                      </c:pt>
                      <c:pt idx="24" formatCode="0.00%">
                        <c:v>4.1520438930354809E-3</c:v>
                      </c:pt>
                      <c:pt idx="25" formatCode="0.00%">
                        <c:v>7.4247272130614328E-4</c:v>
                      </c:pt>
                      <c:pt idx="26" formatCode="0.00%">
                        <c:v>-8.6899135517569403E-4</c:v>
                      </c:pt>
                      <c:pt idx="27" formatCode="0.00%">
                        <c:v>1.2389794419669106E-3</c:v>
                      </c:pt>
                      <c:pt idx="28" formatCode="0.00%">
                        <c:v>-3.6467787470651067E-4</c:v>
                      </c:pt>
                      <c:pt idx="29" formatCode="0.00%">
                        <c:v>9.017797853764065E-4</c:v>
                      </c:pt>
                      <c:pt idx="30" formatCode="0.00%">
                        <c:v>8.5182363974411882E-4</c:v>
                      </c:pt>
                      <c:pt idx="31" formatCode="0.00%">
                        <c:v>3.7112811489832267E-3</c:v>
                      </c:pt>
                      <c:pt idx="32" formatCode="0.00%">
                        <c:v>4.5699702809247943E-3</c:v>
                      </c:pt>
                      <c:pt idx="33" formatCode="0.00%">
                        <c:v>6.8582652241306523E-4</c:v>
                      </c:pt>
                      <c:pt idx="34" formatCode="0.00%">
                        <c:v>3.021246051089492E-3</c:v>
                      </c:pt>
                      <c:pt idx="35" formatCode="0.00%">
                        <c:v>2.3005514854528199E-3</c:v>
                      </c:pt>
                      <c:pt idx="36" formatCode="0.00%">
                        <c:v>3.9652925966413028E-3</c:v>
                      </c:pt>
                      <c:pt idx="37" formatCode="0.00%">
                        <c:v>1.9486989923016894E-3</c:v>
                      </c:pt>
                      <c:pt idx="38" formatCode="0.00%">
                        <c:v>5.173056795351093E-4</c:v>
                      </c:pt>
                      <c:pt idx="39" formatCode="0.00%">
                        <c:v>1.8356860576036619E-3</c:v>
                      </c:pt>
                      <c:pt idx="40" formatCode="0.00%">
                        <c:v>2.7604858455088006E-3</c:v>
                      </c:pt>
                      <c:pt idx="41" formatCode="0.00%">
                        <c:v>1.9469690320212554E-3</c:v>
                      </c:pt>
                      <c:pt idx="42" formatCode="0.00%">
                        <c:v>1.8436372613824584E-3</c:v>
                      </c:pt>
                      <c:pt idx="43" formatCode="0.00%">
                        <c:v>1.1208400736097102E-3</c:v>
                      </c:pt>
                      <c:pt idx="44" formatCode="0.00%">
                        <c:v>5.2009099607351237E-4</c:v>
                      </c:pt>
                      <c:pt idx="45" formatCode="0.00%">
                        <c:v>3.1109876592199525E-3</c:v>
                      </c:pt>
                      <c:pt idx="46" formatCode="0.00%">
                        <c:v>-1.3449686305853871E-4</c:v>
                      </c:pt>
                      <c:pt idx="47" formatCode="0.00%">
                        <c:v>-1.4638392150647934E-4</c:v>
                      </c:pt>
                      <c:pt idx="48" formatCode="0.00%">
                        <c:v>-1.978450714814693E-4</c:v>
                      </c:pt>
                      <c:pt idx="49" formatCode="0.00%">
                        <c:v>1.7413811527151604E-3</c:v>
                      </c:pt>
                      <c:pt idx="50" formatCode="0.00%">
                        <c:v>4.0890827417003339E-3</c:v>
                      </c:pt>
                      <c:pt idx="51" formatCode="0.00%">
                        <c:v>3.1871193163038949E-3</c:v>
                      </c:pt>
                      <c:pt idx="52" formatCode="0.00%">
                        <c:v>7.7267628393697292E-4</c:v>
                      </c:pt>
                      <c:pt idx="53" formatCode="0.00%">
                        <c:v>5.8787795653624539E-4</c:v>
                      </c:pt>
                      <c:pt idx="54" formatCode="0.00%">
                        <c:v>3.3528524705743897E-3</c:v>
                      </c:pt>
                      <c:pt idx="55" formatCode="0.00%">
                        <c:v>5.4262748818130003E-4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CDE9-40A9-B20A-C105D4CD163E}"/>
                  </c:ext>
                </c:extLst>
              </c15:ser>
            </c15:filteredLineSeries>
            <c15:filteredLine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12'!$A$36</c15:sqref>
                        </c15:formulaRef>
                      </c:ext>
                    </c:extLst>
                    <c:strCache>
                      <c:ptCount val="1"/>
                      <c:pt idx="0">
                        <c:v>Annual CPI Increase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12'!$B$36:$CC$36</c15:sqref>
                        </c15:fullRef>
                        <c15:formulaRef>
                          <c15:sqref>'Rolling 12'!$Z$36:$CC$36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-2.4225629866377442E-3</c:v>
                      </c:pt>
                      <c:pt idx="1" formatCode="0.00%">
                        <c:v>-1.3203309742854167E-3</c:v>
                      </c:pt>
                      <c:pt idx="2" formatCode="0.00%">
                        <c:v>-9.7446065720999784E-5</c:v>
                      </c:pt>
                      <c:pt idx="3" formatCode="0.00%">
                        <c:v>-1.319417426459324E-3</c:v>
                      </c:pt>
                      <c:pt idx="4" formatCode="0.00%">
                        <c:v>2.3636870140716692E-4</c:v>
                      </c:pt>
                      <c:pt idx="5" formatCode="0.00%">
                        <c:v>1.909531216409335E-3</c:v>
                      </c:pt>
                      <c:pt idx="6" formatCode="0.00%">
                        <c:v>2.3368617840992634E-3</c:v>
                      </c:pt>
                      <c:pt idx="7" formatCode="0.00%">
                        <c:v>2.3919818074622404E-3</c:v>
                      </c:pt>
                      <c:pt idx="8" formatCode="0.00%">
                        <c:v>1.2211708923388944E-4</c:v>
                      </c:pt>
                      <c:pt idx="9" formatCode="0.00%">
                        <c:v>1.4783304552920822E-3</c:v>
                      </c:pt>
                      <c:pt idx="10" formatCode="0.00%">
                        <c:v>4.3589624572226149E-3</c:v>
                      </c:pt>
                      <c:pt idx="11" formatCode="0.00%">
                        <c:v>6.6242825457562167E-3</c:v>
                      </c:pt>
                      <c:pt idx="12" formatCode="0.00%">
                        <c:v>1.3271244642507217E-2</c:v>
                      </c:pt>
                      <c:pt idx="13" formatCode="0.00%">
                        <c:v>9.4925946708837253E-3</c:v>
                      </c:pt>
                      <c:pt idx="14" formatCode="0.00%">
                        <c:v>8.6142242749094964E-3</c:v>
                      </c:pt>
                      <c:pt idx="15" formatCode="0.00%">
                        <c:v>1.1310320296752961E-2</c:v>
                      </c:pt>
                      <c:pt idx="16" formatCode="0.00%">
                        <c:v>1.0507481833450122E-2</c:v>
                      </c:pt>
                      <c:pt idx="17" formatCode="0.00%">
                        <c:v>1.0446643442553997E-2</c:v>
                      </c:pt>
                      <c:pt idx="18" formatCode="0.00%">
                        <c:v>8.8089627099847863E-3</c:v>
                      </c:pt>
                      <c:pt idx="19" formatCode="0.00%">
                        <c:v>1.08138538323223E-2</c:v>
                      </c:pt>
                      <c:pt idx="20" formatCode="0.00%">
                        <c:v>1.4925938713127194E-2</c:v>
                      </c:pt>
                      <c:pt idx="21" formatCode="0.00%">
                        <c:v>1.6443702398425426E-2</c:v>
                      </c:pt>
                      <c:pt idx="22" formatCode="0.00%">
                        <c:v>1.6860211078246864E-2</c:v>
                      </c:pt>
                      <c:pt idx="23" formatCode="0.00%">
                        <c:v>2.0835348187892302E-2</c:v>
                      </c:pt>
                      <c:pt idx="24" formatCode="0.00%">
                        <c:v>2.5004940441402172E-2</c:v>
                      </c:pt>
                      <c:pt idx="25" formatCode="0.00%">
                        <c:v>2.7338305210364379E-2</c:v>
                      </c:pt>
                      <c:pt idx="26" formatCode="0.00%">
                        <c:v>2.3991967669027569E-2</c:v>
                      </c:pt>
                      <c:pt idx="27" formatCode="0.00%">
                        <c:v>2.1873573758410855E-2</c:v>
                      </c:pt>
                      <c:pt idx="28" formatCode="0.00%">
                        <c:v>1.8783616744061697E-2</c:v>
                      </c:pt>
                      <c:pt idx="29" formatCode="0.00%">
                        <c:v>1.6717534049224023E-2</c:v>
                      </c:pt>
                      <c:pt idx="30" formatCode="0.00%">
                        <c:v>1.7655631896731128E-2</c:v>
                      </c:pt>
                      <c:pt idx="31" formatCode="0.00%">
                        <c:v>1.951355350329587E-2</c:v>
                      </c:pt>
                      <c:pt idx="32" formatCode="0.00%">
                        <c:v>2.2264997863522734E-2</c:v>
                      </c:pt>
                      <c:pt idx="33" formatCode="0.00%">
                        <c:v>2.0257270647231325E-2</c:v>
                      </c:pt>
                      <c:pt idx="34" formatCode="0.00%">
                        <c:v>2.1910597490383373E-2</c:v>
                      </c:pt>
                      <c:pt idx="35" formatCode="0.00%">
                        <c:v>2.1126818578748863E-2</c:v>
                      </c:pt>
                      <c:pt idx="36" formatCode="0.00%">
                        <c:v>2.0936910328985089E-2</c:v>
                      </c:pt>
                      <c:pt idx="37" formatCode="0.00%">
                        <c:v>2.2167477588630916E-2</c:v>
                      </c:pt>
                      <c:pt idx="38" formatCode="0.00%">
                        <c:v>2.3585737787642187E-2</c:v>
                      </c:pt>
                      <c:pt idx="39" formatCode="0.00%">
                        <c:v>2.4195762361145831E-2</c:v>
                      </c:pt>
                      <c:pt idx="40" formatCode="0.00%">
                        <c:v>2.7397709479345136E-2</c:v>
                      </c:pt>
                      <c:pt idx="41" formatCode="0.00%">
                        <c:v>2.8470567036063259E-2</c:v>
                      </c:pt>
                      <c:pt idx="42" formatCode="0.00%">
                        <c:v>2.9489749989770542E-2</c:v>
                      </c:pt>
                      <c:pt idx="43" formatCode="0.00%">
                        <c:v>2.6832778223948903E-2</c:v>
                      </c:pt>
                      <c:pt idx="44" formatCode="0.00%">
                        <c:v>2.2693147416178949E-2</c:v>
                      </c:pt>
                      <c:pt idx="45" formatCode="0.00%">
                        <c:v>2.5171643273976415E-2</c:v>
                      </c:pt>
                      <c:pt idx="46" formatCode="0.00%">
                        <c:v>2.1946209952614291E-2</c:v>
                      </c:pt>
                      <c:pt idx="47" formatCode="0.00%">
                        <c:v>1.9451313225844199E-2</c:v>
                      </c:pt>
                      <c:pt idx="48" formatCode="0.00%">
                        <c:v>1.522395975635242E-2</c:v>
                      </c:pt>
                      <c:pt idx="49" formatCode="0.00%">
                        <c:v>1.5013895071159605E-2</c:v>
                      </c:pt>
                      <c:pt idx="50" formatCode="0.00%">
                        <c:v>1.8637423947286173E-2</c:v>
                      </c:pt>
                      <c:pt idx="51" formatCode="0.00%">
                        <c:v>2.0011522027876944E-2</c:v>
                      </c:pt>
                      <c:pt idx="52" formatCode="0.00%">
                        <c:v>1.7989515092999748E-2</c:v>
                      </c:pt>
                      <c:pt idx="53" formatCode="0.00%">
                        <c:v>1.6608663104159614E-2</c:v>
                      </c:pt>
                      <c:pt idx="54" formatCode="0.00%">
                        <c:v>1.8140120907641954E-2</c:v>
                      </c:pt>
                      <c:pt idx="55" formatCode="0.00%">
                        <c:v>1.7552078577412252E-2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CDE9-40A9-B20A-C105D4CD163E}"/>
                  </c:ext>
                </c:extLst>
              </c15:ser>
            </c15:filteredLineSeries>
            <c15:filteredLine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12'!$A$37</c15:sqref>
                        </c15:formulaRef>
                      </c:ext>
                    </c:extLst>
                    <c:strCache>
                      <c:ptCount val="1"/>
                      <c:pt idx="0">
                        <c:v>2013 - 2019 CPI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50000"/>
                      </a:schemeClr>
                    </a:solidFill>
                    <a:ln w="9525"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12'!$B$37:$CC$37</c15:sqref>
                        </c15:fullRef>
                        <c15:formulaRef>
                          <c15:sqref>'Rolling 12'!$Z$37:$CC$37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-4.2604135157561801E-6</c:v>
                      </c:pt>
                      <c:pt idx="1" formatCode="0.00%">
                        <c:v>2.2026337876354103E-3</c:v>
                      </c:pt>
                      <c:pt idx="2" formatCode="0.00%">
                        <c:v>5.4788917812362932E-3</c:v>
                      </c:pt>
                      <c:pt idx="3" formatCode="0.00%">
                        <c:v>6.122214222112449E-3</c:v>
                      </c:pt>
                      <c:pt idx="4" formatCode="0.00%">
                        <c:v>9.6072324779842948E-3</c:v>
                      </c:pt>
                      <c:pt idx="5" formatCode="0.00%">
                        <c:v>1.2632126074156773E-2</c:v>
                      </c:pt>
                      <c:pt idx="6" formatCode="0.00%">
                        <c:v>1.4204218661463295E-2</c:v>
                      </c:pt>
                      <c:pt idx="7" formatCode="0.00%">
                        <c:v>1.4097708323569876E-2</c:v>
                      </c:pt>
                      <c:pt idx="8" formatCode="0.00%">
                        <c:v>1.1873772468355805E-2</c:v>
                      </c:pt>
                      <c:pt idx="9" formatCode="0.00%">
                        <c:v>1.3045386185183184E-2</c:v>
                      </c:pt>
                      <c:pt idx="10" formatCode="0.00%">
                        <c:v>1.4046583361381043E-2</c:v>
                      </c:pt>
                      <c:pt idx="11" formatCode="0.00%">
                        <c:v>1.3198761071749681E-2</c:v>
                      </c:pt>
                      <c:pt idx="12" formatCode="0.00%">
                        <c:v>1.3266927688001416E-2</c:v>
                      </c:pt>
                      <c:pt idx="13" formatCode="0.00%">
                        <c:v>1.1716137168273553E-2</c:v>
                      </c:pt>
                      <c:pt idx="14" formatCode="0.00%">
                        <c:v>1.4140312458727317E-2</c:v>
                      </c:pt>
                      <c:pt idx="15" formatCode="0.00%">
                        <c:v>1.7501778722642837E-2</c:v>
                      </c:pt>
                      <c:pt idx="16" formatCode="0.00%">
                        <c:v>2.0215662132166568E-2</c:v>
                      </c:pt>
                      <c:pt idx="17" formatCode="0.00%">
                        <c:v>2.3210732833728875E-2</c:v>
                      </c:pt>
                      <c:pt idx="18" formatCode="0.00%">
                        <c:v>2.3138305803961381E-2</c:v>
                      </c:pt>
                      <c:pt idx="19" formatCode="0.00%">
                        <c:v>2.5064012713073975E-2</c:v>
                      </c:pt>
                      <c:pt idx="20" formatCode="0.00%">
                        <c:v>2.6976938381639295E-2</c:v>
                      </c:pt>
                      <c:pt idx="21" formatCode="0.00%">
                        <c:v>2.9703603031710293E-2</c:v>
                      </c:pt>
                      <c:pt idx="22" formatCode="0.00%">
                        <c:v>3.114362280002898E-2</c:v>
                      </c:pt>
                      <c:pt idx="23" formatCode="0.00%">
                        <c:v>3.4309110042220689E-2</c:v>
                      </c:pt>
                      <c:pt idx="24" formatCode="0.00%">
                        <c:v>3.8603606866082454E-2</c:v>
                      </c:pt>
                      <c:pt idx="25" formatCode="0.00%">
                        <c:v>3.9374741712430689E-2</c:v>
                      </c:pt>
                      <c:pt idx="26" formatCode="0.00%">
                        <c:v>3.8471534047094615E-2</c:v>
                      </c:pt>
                      <c:pt idx="27" formatCode="0.00%">
                        <c:v>3.975817892884681E-2</c:v>
                      </c:pt>
                      <c:pt idx="28" formatCode="0.00%">
                        <c:v>3.9379002125946326E-2</c:v>
                      </c:pt>
                      <c:pt idx="29" formatCode="0.00%">
                        <c:v>4.03162930994082E-2</c:v>
                      </c:pt>
                      <c:pt idx="30" formatCode="0.00%">
                        <c:v>4.1202459110681253E-2</c:v>
                      </c:pt>
                      <c:pt idx="31" formatCode="0.00%">
                        <c:v>4.5066654169453699E-2</c:v>
                      </c:pt>
                      <c:pt idx="32" formatCode="0.00%">
                        <c:v>4.9842577720593612E-2</c:v>
                      </c:pt>
                      <c:pt idx="33" formatCode="0.00%">
                        <c:v>5.05625876047529E-2</c:v>
                      </c:pt>
                      <c:pt idx="34" formatCode="0.00%">
                        <c:v>5.3736595673976116E-2</c:v>
                      </c:pt>
                      <c:pt idx="35" formatCode="0.00%">
                        <c:v>5.6160770964429882E-2</c:v>
                      </c:pt>
                      <c:pt idx="36" formatCode="0.00%">
                        <c:v>6.0348757450398104E-2</c:v>
                      </c:pt>
                      <c:pt idx="37" formatCode="0.00%">
                        <c:v>6.2415058005530044E-2</c:v>
                      </c:pt>
                      <c:pt idx="38" formatCode="0.00%">
                        <c:v>6.296465134905993E-2</c:v>
                      </c:pt>
                      <c:pt idx="39" formatCode="0.00%">
                        <c:v>6.4915920739266927E-2</c:v>
                      </c:pt>
                      <c:pt idx="40" formatCode="0.00%">
                        <c:v>6.7855606065124655E-2</c:v>
                      </c:pt>
                      <c:pt idx="41" formatCode="0.00%">
                        <c:v>6.9934687860803743E-2</c:v>
                      </c:pt>
                      <c:pt idx="42" formatCode="0.00%">
                        <c:v>7.1907259318589531E-2</c:v>
                      </c:pt>
                      <c:pt idx="43" formatCode="0.00%">
                        <c:v>7.310869593002696E-2</c:v>
                      </c:pt>
                      <c:pt idx="44" formatCode="0.00%">
                        <c:v>7.3666810100588356E-2</c:v>
                      </c:pt>
                      <c:pt idx="45" formatCode="0.00%">
                        <c:v>7.7006974296925337E-2</c:v>
                      </c:pt>
                      <c:pt idx="46" formatCode="0.00%">
                        <c:v>7.6862120237390225E-2</c:v>
                      </c:pt>
                      <c:pt idx="47" formatCode="0.00%">
                        <c:v>7.6704484937308096E-2</c:v>
                      </c:pt>
                      <c:pt idx="48" formatCode="0.00%">
                        <c:v>7.6491464261521258E-2</c:v>
                      </c:pt>
                      <c:pt idx="49" formatCode="0.00%">
                        <c:v>7.836604620844502E-2</c:v>
                      </c:pt>
                      <c:pt idx="50" formatCode="0.00%">
                        <c:v>8.2775574197231597E-2</c:v>
                      </c:pt>
                      <c:pt idx="51" formatCode="0.00%">
                        <c:v>8.6226509144977634E-2</c:v>
                      </c:pt>
                      <c:pt idx="52" formatCode="0.00%">
                        <c:v>8.7065810607577607E-2</c:v>
                      </c:pt>
                      <c:pt idx="53" formatCode="0.00%">
                        <c:v>8.7704872634938008E-2</c:v>
                      </c:pt>
                      <c:pt idx="54" formatCode="0.00%">
                        <c:v>9.1351786604407861E-2</c:v>
                      </c:pt>
                      <c:pt idx="55" formatCode="0.00%">
                        <c:v>9.1943984083095176E-2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CDE9-40A9-B20A-C105D4CD163E}"/>
                  </c:ext>
                </c:extLst>
              </c15:ser>
            </c15:filteredLineSeries>
            <c15:filteredLine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50000"/>
                      </a:schemeClr>
                    </a:solidFill>
                    <a:ln w="9525"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12'!$B$38:$CC$38</c15:sqref>
                        </c15:fullRef>
                        <c15:formulaRef>
                          <c15:sqref>'Rolling 12'!$Z$38:$CC$38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CDE9-40A9-B20A-C105D4CD163E}"/>
                  </c:ext>
                </c:extLst>
              </c15:ser>
            </c15:filteredLineSeries>
            <c15:filteredLine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12'!$A$39</c15:sqref>
                        </c15:formulaRef>
                      </c:ext>
                    </c:extLst>
                    <c:strCache>
                      <c:ptCount val="1"/>
                      <c:pt idx="0">
                        <c:v>Travel $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1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12'!$B$39:$CC$39</c15:sqref>
                        </c15:fullRef>
                        <c15:formulaRef>
                          <c15:sqref>'Rolling 12'!$Z$39:$CC$39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>
                        <c:v>891.4</c:v>
                      </c:pt>
                      <c:pt idx="1">
                        <c:v>891.4</c:v>
                      </c:pt>
                      <c:pt idx="2">
                        <c:v>891.4</c:v>
                      </c:pt>
                      <c:pt idx="3">
                        <c:v>891.4</c:v>
                      </c:pt>
                      <c:pt idx="4">
                        <c:v>891.4</c:v>
                      </c:pt>
                      <c:pt idx="5">
                        <c:v>891.4</c:v>
                      </c:pt>
                      <c:pt idx="6">
                        <c:v>891.4</c:v>
                      </c:pt>
                      <c:pt idx="7">
                        <c:v>891.4</c:v>
                      </c:pt>
                      <c:pt idx="8">
                        <c:v>891.4</c:v>
                      </c:pt>
                      <c:pt idx="9">
                        <c:v>891.4</c:v>
                      </c:pt>
                      <c:pt idx="10">
                        <c:v>891.4</c:v>
                      </c:pt>
                      <c:pt idx="11">
                        <c:v>974.9</c:v>
                      </c:pt>
                      <c:pt idx="12">
                        <c:v>974.9</c:v>
                      </c:pt>
                      <c:pt idx="13">
                        <c:v>974.9</c:v>
                      </c:pt>
                      <c:pt idx="14">
                        <c:v>974.9</c:v>
                      </c:pt>
                      <c:pt idx="15">
                        <c:v>974.9</c:v>
                      </c:pt>
                      <c:pt idx="16">
                        <c:v>974.9</c:v>
                      </c:pt>
                      <c:pt idx="17">
                        <c:v>974.9</c:v>
                      </c:pt>
                      <c:pt idx="18">
                        <c:v>974.9</c:v>
                      </c:pt>
                      <c:pt idx="19">
                        <c:v>974.9</c:v>
                      </c:pt>
                      <c:pt idx="20">
                        <c:v>974.9</c:v>
                      </c:pt>
                      <c:pt idx="21">
                        <c:v>974.9</c:v>
                      </c:pt>
                      <c:pt idx="22">
                        <c:v>974.9</c:v>
                      </c:pt>
                      <c:pt idx="23">
                        <c:v>994.1</c:v>
                      </c:pt>
                      <c:pt idx="24">
                        <c:v>994.1</c:v>
                      </c:pt>
                      <c:pt idx="25">
                        <c:v>994.1</c:v>
                      </c:pt>
                      <c:pt idx="26">
                        <c:v>994.1</c:v>
                      </c:pt>
                      <c:pt idx="27">
                        <c:v>994.1</c:v>
                      </c:pt>
                      <c:pt idx="28">
                        <c:v>994.1</c:v>
                      </c:pt>
                      <c:pt idx="29">
                        <c:v>994.1</c:v>
                      </c:pt>
                      <c:pt idx="30">
                        <c:v>994.1</c:v>
                      </c:pt>
                      <c:pt idx="31">
                        <c:v>994.1</c:v>
                      </c:pt>
                      <c:pt idx="32">
                        <c:v>994.1</c:v>
                      </c:pt>
                      <c:pt idx="33">
                        <c:v>994.1</c:v>
                      </c:pt>
                      <c:pt idx="34">
                        <c:v>994.1</c:v>
                      </c:pt>
                      <c:pt idx="35">
                        <c:v>1037.7</c:v>
                      </c:pt>
                      <c:pt idx="36">
                        <c:v>1037.7</c:v>
                      </c:pt>
                      <c:pt idx="37">
                        <c:v>1037.7</c:v>
                      </c:pt>
                      <c:pt idx="38">
                        <c:v>1037.7</c:v>
                      </c:pt>
                      <c:pt idx="39">
                        <c:v>1037.7</c:v>
                      </c:pt>
                      <c:pt idx="40">
                        <c:v>1037.7</c:v>
                      </c:pt>
                      <c:pt idx="41">
                        <c:v>1037.7</c:v>
                      </c:pt>
                      <c:pt idx="42">
                        <c:v>1037.7</c:v>
                      </c:pt>
                      <c:pt idx="43">
                        <c:v>1037.7</c:v>
                      </c:pt>
                      <c:pt idx="44">
                        <c:v>1037.7</c:v>
                      </c:pt>
                      <c:pt idx="45">
                        <c:v>1037.7</c:v>
                      </c:pt>
                      <c:pt idx="46">
                        <c:v>1037.7</c:v>
                      </c:pt>
                      <c:pt idx="47">
                        <c:v>1089</c:v>
                      </c:pt>
                      <c:pt idx="48">
                        <c:v>1089</c:v>
                      </c:pt>
                      <c:pt idx="49">
                        <c:v>1089</c:v>
                      </c:pt>
                      <c:pt idx="50">
                        <c:v>1089</c:v>
                      </c:pt>
                      <c:pt idx="51">
                        <c:v>1089</c:v>
                      </c:pt>
                      <c:pt idx="52">
                        <c:v>1089</c:v>
                      </c:pt>
                      <c:pt idx="53">
                        <c:v>1089</c:v>
                      </c:pt>
                      <c:pt idx="54">
                        <c:v>1089</c:v>
                      </c:pt>
                      <c:pt idx="55">
                        <c:v>1089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CDE9-40A9-B20A-C105D4CD163E}"/>
                  </c:ext>
                </c:extLst>
              </c15:ser>
            </c15:filteredLineSeries>
            <c15:filteredLine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12'!$A$40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2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12'!$B$40:$CC$40</c15:sqref>
                        </c15:fullRef>
                        <c15:formulaRef>
                          <c15:sqref>'Rolling 12'!$Z$40:$CC$40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0</c:v>
                      </c:pt>
                      <c:pt idx="13" formatCode="0.00%">
                        <c:v>0</c:v>
                      </c:pt>
                      <c:pt idx="14" formatCode="0.00%">
                        <c:v>0</c:v>
                      </c:pt>
                      <c:pt idx="15" formatCode="0.00%">
                        <c:v>0</c:v>
                      </c:pt>
                      <c:pt idx="16" formatCode="0.00%">
                        <c:v>0</c:v>
                      </c:pt>
                      <c:pt idx="17" formatCode="0.00%">
                        <c:v>0</c:v>
                      </c:pt>
                      <c:pt idx="18" formatCode="0.00%">
                        <c:v>0</c:v>
                      </c:pt>
                      <c:pt idx="19" formatCode="0.00%">
                        <c:v>0</c:v>
                      </c:pt>
                      <c:pt idx="20" formatCode="0.00%">
                        <c:v>0</c:v>
                      </c:pt>
                      <c:pt idx="21" formatCode="0.00%">
                        <c:v>0</c:v>
                      </c:pt>
                      <c:pt idx="22" formatCode="0.00%">
                        <c:v>0</c:v>
                      </c:pt>
                      <c:pt idx="23" formatCode="0.00%">
                        <c:v>1.9694327623346032E-2</c:v>
                      </c:pt>
                      <c:pt idx="24" formatCode="0.00%">
                        <c:v>0</c:v>
                      </c:pt>
                      <c:pt idx="25" formatCode="0.00%">
                        <c:v>0</c:v>
                      </c:pt>
                      <c:pt idx="26" formatCode="0.00%">
                        <c:v>0</c:v>
                      </c:pt>
                      <c:pt idx="27" formatCode="0.00%">
                        <c:v>0</c:v>
                      </c:pt>
                      <c:pt idx="28" formatCode="0.00%">
                        <c:v>0</c:v>
                      </c:pt>
                      <c:pt idx="29" formatCode="0.00%">
                        <c:v>0</c:v>
                      </c:pt>
                      <c:pt idx="30" formatCode="0.00%">
                        <c:v>0</c:v>
                      </c:pt>
                      <c:pt idx="31" formatCode="0.00%">
                        <c:v>0</c:v>
                      </c:pt>
                      <c:pt idx="32" formatCode="0.00%">
                        <c:v>0</c:v>
                      </c:pt>
                      <c:pt idx="33" formatCode="0.00%">
                        <c:v>0</c:v>
                      </c:pt>
                      <c:pt idx="34" formatCode="0.00%">
                        <c:v>0</c:v>
                      </c:pt>
                      <c:pt idx="35" formatCode="0.00%">
                        <c:v>4.3858766723669673E-2</c:v>
                      </c:pt>
                      <c:pt idx="36" formatCode="0.00%">
                        <c:v>0</c:v>
                      </c:pt>
                      <c:pt idx="37" formatCode="0.00%">
                        <c:v>0</c:v>
                      </c:pt>
                      <c:pt idx="38" formatCode="0.00%">
                        <c:v>0</c:v>
                      </c:pt>
                      <c:pt idx="39" formatCode="0.00%">
                        <c:v>0</c:v>
                      </c:pt>
                      <c:pt idx="40" formatCode="0.00%">
                        <c:v>0</c:v>
                      </c:pt>
                      <c:pt idx="41" formatCode="0.00%">
                        <c:v>0</c:v>
                      </c:pt>
                      <c:pt idx="42" formatCode="0.00%">
                        <c:v>0</c:v>
                      </c:pt>
                      <c:pt idx="43" formatCode="0.00%">
                        <c:v>0</c:v>
                      </c:pt>
                      <c:pt idx="44" formatCode="0.00%">
                        <c:v>0</c:v>
                      </c:pt>
                      <c:pt idx="45" formatCode="0.00%">
                        <c:v>0</c:v>
                      </c:pt>
                      <c:pt idx="46" formatCode="0.00%">
                        <c:v>0</c:v>
                      </c:pt>
                      <c:pt idx="47" formatCode="0.00%">
                        <c:v>4.9436253252385036E-2</c:v>
                      </c:pt>
                      <c:pt idx="48" formatCode="0.00%">
                        <c:v>0</c:v>
                      </c:pt>
                      <c:pt idx="49" formatCode="0.00%">
                        <c:v>0</c:v>
                      </c:pt>
                      <c:pt idx="50" formatCode="0.00%">
                        <c:v>0</c:v>
                      </c:pt>
                      <c:pt idx="51" formatCode="0.00%">
                        <c:v>0</c:v>
                      </c:pt>
                      <c:pt idx="52" formatCode="0.00%">
                        <c:v>0</c:v>
                      </c:pt>
                      <c:pt idx="53" formatCode="0.00%">
                        <c:v>0</c:v>
                      </c:pt>
                      <c:pt idx="54" formatCode="0.00%">
                        <c:v>0</c:v>
                      </c:pt>
                      <c:pt idx="55" formatCode="0.00%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CDE9-40A9-B20A-C105D4CD163E}"/>
                  </c:ext>
                </c:extLst>
              </c15:ser>
            </c15:filteredLineSeries>
            <c15:filteredLine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12'!$A$41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3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12'!$B$41:$CC$41</c15:sqref>
                        </c15:fullRef>
                        <c15:formulaRef>
                          <c15:sqref>'Rolling 12'!$Z$41:$CC$41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9.3672874130581105E-2</c:v>
                      </c:pt>
                      <c:pt idx="13" formatCode="0.00%">
                        <c:v>9.3672874130581105E-2</c:v>
                      </c:pt>
                      <c:pt idx="14" formatCode="0.00%">
                        <c:v>9.3672874130581105E-2</c:v>
                      </c:pt>
                      <c:pt idx="15" formatCode="0.00%">
                        <c:v>9.3672874130581105E-2</c:v>
                      </c:pt>
                      <c:pt idx="16" formatCode="0.00%">
                        <c:v>9.3672874130581105E-2</c:v>
                      </c:pt>
                      <c:pt idx="17" formatCode="0.00%">
                        <c:v>9.3672874130581105E-2</c:v>
                      </c:pt>
                      <c:pt idx="18" formatCode="0.00%">
                        <c:v>9.3672874130581105E-2</c:v>
                      </c:pt>
                      <c:pt idx="19" formatCode="0.00%">
                        <c:v>9.3672874130581105E-2</c:v>
                      </c:pt>
                      <c:pt idx="20" formatCode="0.00%">
                        <c:v>9.3672874130581105E-2</c:v>
                      </c:pt>
                      <c:pt idx="21" formatCode="0.00%">
                        <c:v>9.3672874130581105E-2</c:v>
                      </c:pt>
                      <c:pt idx="22" formatCode="0.00%">
                        <c:v>9.3672874130581105E-2</c:v>
                      </c:pt>
                      <c:pt idx="23" formatCode="0.00%">
                        <c:v>1.9694327623346032E-2</c:v>
                      </c:pt>
                      <c:pt idx="24" formatCode="0.00%">
                        <c:v>1.9694327623346032E-2</c:v>
                      </c:pt>
                      <c:pt idx="25" formatCode="0.00%">
                        <c:v>1.9694327623346032E-2</c:v>
                      </c:pt>
                      <c:pt idx="26" formatCode="0.00%">
                        <c:v>1.9694327623346032E-2</c:v>
                      </c:pt>
                      <c:pt idx="27" formatCode="0.00%">
                        <c:v>1.9694327623346032E-2</c:v>
                      </c:pt>
                      <c:pt idx="28" formatCode="0.00%">
                        <c:v>1.9694327623346032E-2</c:v>
                      </c:pt>
                      <c:pt idx="29" formatCode="0.00%">
                        <c:v>1.9694327623346032E-2</c:v>
                      </c:pt>
                      <c:pt idx="30" formatCode="0.00%">
                        <c:v>1.9694327623346032E-2</c:v>
                      </c:pt>
                      <c:pt idx="31" formatCode="0.00%">
                        <c:v>1.9694327623346032E-2</c:v>
                      </c:pt>
                      <c:pt idx="32" formatCode="0.00%">
                        <c:v>1.9694327623346032E-2</c:v>
                      </c:pt>
                      <c:pt idx="33" formatCode="0.00%">
                        <c:v>1.9694327623346032E-2</c:v>
                      </c:pt>
                      <c:pt idx="34" formatCode="0.00%">
                        <c:v>1.9694327623346032E-2</c:v>
                      </c:pt>
                      <c:pt idx="35" formatCode="0.00%">
                        <c:v>4.3858766723669673E-2</c:v>
                      </c:pt>
                      <c:pt idx="36" formatCode="0.00%">
                        <c:v>4.3858766723669673E-2</c:v>
                      </c:pt>
                      <c:pt idx="37" formatCode="0.00%">
                        <c:v>4.3858766723669673E-2</c:v>
                      </c:pt>
                      <c:pt idx="38" formatCode="0.00%">
                        <c:v>4.3858766723669673E-2</c:v>
                      </c:pt>
                      <c:pt idx="39" formatCode="0.00%">
                        <c:v>4.3858766723669673E-2</c:v>
                      </c:pt>
                      <c:pt idx="40" formatCode="0.00%">
                        <c:v>4.3858766723669673E-2</c:v>
                      </c:pt>
                      <c:pt idx="41" formatCode="0.00%">
                        <c:v>4.3858766723669673E-2</c:v>
                      </c:pt>
                      <c:pt idx="42" formatCode="0.00%">
                        <c:v>4.3858766723669673E-2</c:v>
                      </c:pt>
                      <c:pt idx="43" formatCode="0.00%">
                        <c:v>4.3858766723669673E-2</c:v>
                      </c:pt>
                      <c:pt idx="44" formatCode="0.00%">
                        <c:v>4.3858766723669673E-2</c:v>
                      </c:pt>
                      <c:pt idx="45" formatCode="0.00%">
                        <c:v>4.3858766723669673E-2</c:v>
                      </c:pt>
                      <c:pt idx="46" formatCode="0.00%">
                        <c:v>4.3858766723669673E-2</c:v>
                      </c:pt>
                      <c:pt idx="47" formatCode="0.00%">
                        <c:v>4.9436253252385036E-2</c:v>
                      </c:pt>
                      <c:pt idx="48" formatCode="0.00%">
                        <c:v>4.9436253252385036E-2</c:v>
                      </c:pt>
                      <c:pt idx="49" formatCode="0.00%">
                        <c:v>4.9436253252385036E-2</c:v>
                      </c:pt>
                      <c:pt idx="50" formatCode="0.00%">
                        <c:v>4.9436253252385036E-2</c:v>
                      </c:pt>
                      <c:pt idx="51" formatCode="0.00%">
                        <c:v>4.9436253252385036E-2</c:v>
                      </c:pt>
                      <c:pt idx="52" formatCode="0.00%">
                        <c:v>4.9436253252385036E-2</c:v>
                      </c:pt>
                      <c:pt idx="53" formatCode="0.00%">
                        <c:v>4.9436253252385036E-2</c:v>
                      </c:pt>
                      <c:pt idx="54" formatCode="0.00%">
                        <c:v>4.9436253252385036E-2</c:v>
                      </c:pt>
                      <c:pt idx="55" formatCode="0.00%">
                        <c:v>4.9436253252385036E-2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CDE9-40A9-B20A-C105D4CD163E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12'!$A$42</c15:sqref>
                        </c15:formulaRef>
                      </c:ext>
                    </c:extLst>
                    <c:strCache>
                      <c:ptCount val="1"/>
                      <c:pt idx="0">
                        <c:v>Annual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4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12'!$B$42:$CC$42</c15:sqref>
                        </c15:fullRef>
                        <c15:formulaRef>
                          <c15:sqref>'Rolling 12'!$Z$42:$CC$42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9.3672874130581105E-2</c:v>
                      </c:pt>
                      <c:pt idx="12" formatCode="0.00%">
                        <c:v>9.3672874130581105E-2</c:v>
                      </c:pt>
                      <c:pt idx="13" formatCode="0.00%">
                        <c:v>9.3672874130581105E-2</c:v>
                      </c:pt>
                      <c:pt idx="14" formatCode="0.00%">
                        <c:v>9.3672874130581105E-2</c:v>
                      </c:pt>
                      <c:pt idx="15" formatCode="0.00%">
                        <c:v>9.3672874130581105E-2</c:v>
                      </c:pt>
                      <c:pt idx="16" formatCode="0.00%">
                        <c:v>9.3672874130581105E-2</c:v>
                      </c:pt>
                      <c:pt idx="17" formatCode="0.00%">
                        <c:v>9.3672874130581105E-2</c:v>
                      </c:pt>
                      <c:pt idx="18" formatCode="0.00%">
                        <c:v>9.3672874130581105E-2</c:v>
                      </c:pt>
                      <c:pt idx="19" formatCode="0.00%">
                        <c:v>9.3672874130581105E-2</c:v>
                      </c:pt>
                      <c:pt idx="20" formatCode="0.00%">
                        <c:v>9.3672874130581105E-2</c:v>
                      </c:pt>
                      <c:pt idx="21" formatCode="0.00%">
                        <c:v>9.3672874130581105E-2</c:v>
                      </c:pt>
                      <c:pt idx="22" formatCode="0.00%">
                        <c:v>9.3672874130581105E-2</c:v>
                      </c:pt>
                      <c:pt idx="23" formatCode="0.00%">
                        <c:v>0.11521202602647526</c:v>
                      </c:pt>
                      <c:pt idx="24" formatCode="0.00%">
                        <c:v>0.11521202602647526</c:v>
                      </c:pt>
                      <c:pt idx="25" formatCode="0.00%">
                        <c:v>0.11521202602647526</c:v>
                      </c:pt>
                      <c:pt idx="26" formatCode="0.00%">
                        <c:v>0.11521202602647526</c:v>
                      </c:pt>
                      <c:pt idx="27" formatCode="0.00%">
                        <c:v>0.11521202602647526</c:v>
                      </c:pt>
                      <c:pt idx="28" formatCode="0.00%">
                        <c:v>0.11521202602647526</c:v>
                      </c:pt>
                      <c:pt idx="29" formatCode="0.00%">
                        <c:v>0.11521202602647526</c:v>
                      </c:pt>
                      <c:pt idx="30" formatCode="0.00%">
                        <c:v>0.11521202602647526</c:v>
                      </c:pt>
                      <c:pt idx="31" formatCode="0.00%">
                        <c:v>0.11521202602647526</c:v>
                      </c:pt>
                      <c:pt idx="32" formatCode="0.00%">
                        <c:v>0.11521202602647526</c:v>
                      </c:pt>
                      <c:pt idx="33" formatCode="0.00%">
                        <c:v>0.11521202602647526</c:v>
                      </c:pt>
                      <c:pt idx="34" formatCode="0.00%">
                        <c:v>0.11521202602647526</c:v>
                      </c:pt>
                      <c:pt idx="35" formatCode="0.00%">
                        <c:v>0.16412385012340147</c:v>
                      </c:pt>
                      <c:pt idx="36" formatCode="0.00%">
                        <c:v>0.16412385012340147</c:v>
                      </c:pt>
                      <c:pt idx="37" formatCode="0.00%">
                        <c:v>0.16412385012340147</c:v>
                      </c:pt>
                      <c:pt idx="38" formatCode="0.00%">
                        <c:v>0.16412385012340147</c:v>
                      </c:pt>
                      <c:pt idx="39" formatCode="0.00%">
                        <c:v>0.16412385012340147</c:v>
                      </c:pt>
                      <c:pt idx="40" formatCode="0.00%">
                        <c:v>0.16412385012340147</c:v>
                      </c:pt>
                      <c:pt idx="41" formatCode="0.00%">
                        <c:v>0.16412385012340147</c:v>
                      </c:pt>
                      <c:pt idx="42" formatCode="0.00%">
                        <c:v>0.16412385012340147</c:v>
                      </c:pt>
                      <c:pt idx="43" formatCode="0.00%">
                        <c:v>0.16412385012340147</c:v>
                      </c:pt>
                      <c:pt idx="44" formatCode="0.00%">
                        <c:v>0.16412385012340147</c:v>
                      </c:pt>
                      <c:pt idx="45" formatCode="0.00%">
                        <c:v>0.16412385012340147</c:v>
                      </c:pt>
                      <c:pt idx="46" formatCode="0.00%">
                        <c:v>0.16412385012340147</c:v>
                      </c:pt>
                      <c:pt idx="47" formatCode="0.00%">
                        <c:v>0.22167377159524346</c:v>
                      </c:pt>
                      <c:pt idx="48" formatCode="0.00%">
                        <c:v>0.22167377159524346</c:v>
                      </c:pt>
                      <c:pt idx="49" formatCode="0.00%">
                        <c:v>0.22167377159524346</c:v>
                      </c:pt>
                      <c:pt idx="50" formatCode="0.00%">
                        <c:v>0.22167377159524346</c:v>
                      </c:pt>
                      <c:pt idx="51" formatCode="0.00%">
                        <c:v>0.22167377159524346</c:v>
                      </c:pt>
                      <c:pt idx="52" formatCode="0.00%">
                        <c:v>0.22167377159524346</c:v>
                      </c:pt>
                      <c:pt idx="53" formatCode="0.00%">
                        <c:v>0.22167377159524346</c:v>
                      </c:pt>
                      <c:pt idx="54" formatCode="0.00%">
                        <c:v>0.22167377159524346</c:v>
                      </c:pt>
                      <c:pt idx="55" formatCode="0.00%">
                        <c:v>0.22167377159524346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CDE9-40A9-B20A-C105D4CD163E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12'!$A$43</c15:sqref>
                        </c15:formulaRef>
                      </c:ext>
                    </c:extLst>
                    <c:strCache>
                      <c:ptCount val="1"/>
                      <c:pt idx="0">
                        <c:v>2013 - 2019 Travel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12'!$B$43:$CC$43</c15:sqref>
                        </c15:fullRef>
                        <c15:formulaRef>
                          <c15:sqref>'Rolling 12'!$Z$43:$CC$43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CDE9-40A9-B20A-C105D4CD163E}"/>
                  </c:ext>
                </c:extLst>
              </c15:ser>
            </c15:filteredLineSeries>
            <c15:filteredLine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70000"/>
                        <a:lumOff val="30000"/>
                      </a:schemeClr>
                    </a:solidFill>
                    <a:ln w="9525">
                      <a:solidFill>
                        <a:schemeClr val="accent6">
                          <a:lumMod val="70000"/>
                          <a:lumOff val="3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12'!$B$44:$CC$44</c15:sqref>
                        </c15:fullRef>
                        <c15:formulaRef>
                          <c15:sqref>'Rolling 12'!$Z$44:$CC$44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CDE9-40A9-B20A-C105D4CD163E}"/>
                  </c:ext>
                </c:extLst>
              </c15:ser>
            </c15:filteredLineSeries>
            <c15:filteredLine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12'!$A$45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70000"/>
                      </a:schemeClr>
                    </a:solidFill>
                    <a:ln w="9525">
                      <a:solidFill>
                        <a:schemeClr val="accent1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12'!$B$45:$CC$45</c15:sqref>
                        </c15:fullRef>
                        <c15:formulaRef>
                          <c15:sqref>'Rolling 12'!$Z$45:$CC$45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>
                        <c:v>2184.3000000000002</c:v>
                      </c:pt>
                      <c:pt idx="1">
                        <c:v>2184.3000000000002</c:v>
                      </c:pt>
                      <c:pt idx="2">
                        <c:v>2184.3000000000002</c:v>
                      </c:pt>
                      <c:pt idx="3">
                        <c:v>2184.3000000000002</c:v>
                      </c:pt>
                      <c:pt idx="4">
                        <c:v>2184.3000000000002</c:v>
                      </c:pt>
                      <c:pt idx="5">
                        <c:v>2184.3000000000002</c:v>
                      </c:pt>
                      <c:pt idx="6">
                        <c:v>2184.3000000000002</c:v>
                      </c:pt>
                      <c:pt idx="7">
                        <c:v>2184.3000000000002</c:v>
                      </c:pt>
                      <c:pt idx="8">
                        <c:v>2184.3000000000002</c:v>
                      </c:pt>
                      <c:pt idx="9">
                        <c:v>2184.3000000000002</c:v>
                      </c:pt>
                      <c:pt idx="10">
                        <c:v>2184.3000000000002</c:v>
                      </c:pt>
                      <c:pt idx="11">
                        <c:v>2256.4</c:v>
                      </c:pt>
                      <c:pt idx="12">
                        <c:v>2256.4</c:v>
                      </c:pt>
                      <c:pt idx="13">
                        <c:v>2256.4</c:v>
                      </c:pt>
                      <c:pt idx="14">
                        <c:v>2256.4</c:v>
                      </c:pt>
                      <c:pt idx="15">
                        <c:v>2256.4</c:v>
                      </c:pt>
                      <c:pt idx="16">
                        <c:v>2256.4</c:v>
                      </c:pt>
                      <c:pt idx="17">
                        <c:v>2256.4</c:v>
                      </c:pt>
                      <c:pt idx="18">
                        <c:v>2256.4</c:v>
                      </c:pt>
                      <c:pt idx="19">
                        <c:v>2256.4</c:v>
                      </c:pt>
                      <c:pt idx="20">
                        <c:v>2256.4</c:v>
                      </c:pt>
                      <c:pt idx="21">
                        <c:v>2256.4</c:v>
                      </c:pt>
                      <c:pt idx="22">
                        <c:v>2256.4</c:v>
                      </c:pt>
                      <c:pt idx="23">
                        <c:v>2283</c:v>
                      </c:pt>
                      <c:pt idx="24">
                        <c:v>2283</c:v>
                      </c:pt>
                      <c:pt idx="25">
                        <c:v>2283</c:v>
                      </c:pt>
                      <c:pt idx="26">
                        <c:v>2283</c:v>
                      </c:pt>
                      <c:pt idx="27">
                        <c:v>2283</c:v>
                      </c:pt>
                      <c:pt idx="28">
                        <c:v>2283</c:v>
                      </c:pt>
                      <c:pt idx="29">
                        <c:v>2283</c:v>
                      </c:pt>
                      <c:pt idx="30">
                        <c:v>2283</c:v>
                      </c:pt>
                      <c:pt idx="31">
                        <c:v>2283</c:v>
                      </c:pt>
                      <c:pt idx="32">
                        <c:v>2283</c:v>
                      </c:pt>
                      <c:pt idx="33">
                        <c:v>2283</c:v>
                      </c:pt>
                      <c:pt idx="34">
                        <c:v>2283</c:v>
                      </c:pt>
                      <c:pt idx="35">
                        <c:v>2324.8000000000002</c:v>
                      </c:pt>
                      <c:pt idx="36">
                        <c:v>2324.8000000000002</c:v>
                      </c:pt>
                      <c:pt idx="37">
                        <c:v>2324.8000000000002</c:v>
                      </c:pt>
                      <c:pt idx="38">
                        <c:v>2324.8000000000002</c:v>
                      </c:pt>
                      <c:pt idx="39">
                        <c:v>2324.8000000000002</c:v>
                      </c:pt>
                      <c:pt idx="40">
                        <c:v>2324.8000000000002</c:v>
                      </c:pt>
                      <c:pt idx="41">
                        <c:v>2324.8000000000002</c:v>
                      </c:pt>
                      <c:pt idx="42">
                        <c:v>2324.8000000000002</c:v>
                      </c:pt>
                      <c:pt idx="43">
                        <c:v>2324.8000000000002</c:v>
                      </c:pt>
                      <c:pt idx="44">
                        <c:v>2324.8000000000002</c:v>
                      </c:pt>
                      <c:pt idx="45">
                        <c:v>2324.8000000000002</c:v>
                      </c:pt>
                      <c:pt idx="46">
                        <c:v>2324.8000000000002</c:v>
                      </c:pt>
                      <c:pt idx="47">
                        <c:v>2371.1</c:v>
                      </c:pt>
                      <c:pt idx="48">
                        <c:v>2371.1</c:v>
                      </c:pt>
                      <c:pt idx="49">
                        <c:v>2371.1</c:v>
                      </c:pt>
                      <c:pt idx="50">
                        <c:v>2371.1</c:v>
                      </c:pt>
                      <c:pt idx="51">
                        <c:v>2371.1</c:v>
                      </c:pt>
                      <c:pt idx="52">
                        <c:v>2371.1</c:v>
                      </c:pt>
                      <c:pt idx="53">
                        <c:v>2371.1</c:v>
                      </c:pt>
                      <c:pt idx="54">
                        <c:v>2371.1</c:v>
                      </c:pt>
                      <c:pt idx="55">
                        <c:v>2371.1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CDE9-40A9-B20A-C105D4CD163E}"/>
                  </c:ext>
                </c:extLst>
              </c15:ser>
            </c15:filteredLineSeries>
            <c15:filteredLine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12'!$A$46</c15:sqref>
                        </c15:formulaRef>
                      </c:ext>
                    </c:extLst>
                    <c:strCache>
                      <c:ptCount val="1"/>
                      <c:pt idx="0">
                        <c:v>Rolling 12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70000"/>
                      </a:schemeClr>
                    </a:solidFill>
                    <a:ln w="9525">
                      <a:solidFill>
                        <a:schemeClr val="accent2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12'!$B$46:$CC$46</c15:sqref>
                        </c15:fullRef>
                        <c15:formulaRef>
                          <c15:sqref>'Rolling 12'!$Z$46:$CC$46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0</c:v>
                      </c:pt>
                      <c:pt idx="1" formatCode="0.00%">
                        <c:v>0</c:v>
                      </c:pt>
                      <c:pt idx="2" formatCode="0.00%">
                        <c:v>0</c:v>
                      </c:pt>
                      <c:pt idx="3" formatCode="0.00%">
                        <c:v>0</c:v>
                      </c:pt>
                      <c:pt idx="4" formatCode="0.00%">
                        <c:v>0</c:v>
                      </c:pt>
                      <c:pt idx="5" formatCode="0.00%">
                        <c:v>0</c:v>
                      </c:pt>
                      <c:pt idx="6" formatCode="0.00%">
                        <c:v>0</c:v>
                      </c:pt>
                      <c:pt idx="7" formatCode="0.00%">
                        <c:v>0</c:v>
                      </c:pt>
                      <c:pt idx="8" formatCode="0.00%">
                        <c:v>0</c:v>
                      </c:pt>
                      <c:pt idx="9" formatCode="0.00%">
                        <c:v>0</c:v>
                      </c:pt>
                      <c:pt idx="10" formatCode="0.00%">
                        <c:v>0</c:v>
                      </c:pt>
                      <c:pt idx="11" formatCode="0.00%">
                        <c:v>3.3008286407544704E-2</c:v>
                      </c:pt>
                      <c:pt idx="12" formatCode="0.00%">
                        <c:v>0</c:v>
                      </c:pt>
                      <c:pt idx="13" formatCode="0.00%">
                        <c:v>0</c:v>
                      </c:pt>
                      <c:pt idx="14" formatCode="0.00%">
                        <c:v>0</c:v>
                      </c:pt>
                      <c:pt idx="15" formatCode="0.00%">
                        <c:v>0</c:v>
                      </c:pt>
                      <c:pt idx="16" formatCode="0.00%">
                        <c:v>0</c:v>
                      </c:pt>
                      <c:pt idx="17" formatCode="0.00%">
                        <c:v>0</c:v>
                      </c:pt>
                      <c:pt idx="18" formatCode="0.00%">
                        <c:v>0</c:v>
                      </c:pt>
                      <c:pt idx="19" formatCode="0.00%">
                        <c:v>0</c:v>
                      </c:pt>
                      <c:pt idx="20" formatCode="0.00%">
                        <c:v>0</c:v>
                      </c:pt>
                      <c:pt idx="21" formatCode="0.00%">
                        <c:v>0</c:v>
                      </c:pt>
                      <c:pt idx="22" formatCode="0.00%">
                        <c:v>0</c:v>
                      </c:pt>
                      <c:pt idx="23" formatCode="0.00%">
                        <c:v>1.1788689948590635E-2</c:v>
                      </c:pt>
                      <c:pt idx="24" formatCode="0.00%">
                        <c:v>0</c:v>
                      </c:pt>
                      <c:pt idx="25" formatCode="0.00%">
                        <c:v>0</c:v>
                      </c:pt>
                      <c:pt idx="26" formatCode="0.00%">
                        <c:v>0</c:v>
                      </c:pt>
                      <c:pt idx="27" formatCode="0.00%">
                        <c:v>0</c:v>
                      </c:pt>
                      <c:pt idx="28" formatCode="0.00%">
                        <c:v>0</c:v>
                      </c:pt>
                      <c:pt idx="29" formatCode="0.00%">
                        <c:v>0</c:v>
                      </c:pt>
                      <c:pt idx="30" formatCode="0.00%">
                        <c:v>0</c:v>
                      </c:pt>
                      <c:pt idx="31" formatCode="0.00%">
                        <c:v>0</c:v>
                      </c:pt>
                      <c:pt idx="32" formatCode="0.00%">
                        <c:v>0</c:v>
                      </c:pt>
                      <c:pt idx="33" formatCode="0.00%">
                        <c:v>0</c:v>
                      </c:pt>
                      <c:pt idx="34" formatCode="0.00%">
                        <c:v>0</c:v>
                      </c:pt>
                      <c:pt idx="35" formatCode="0.00%">
                        <c:v>1.8309242225142436E-2</c:v>
                      </c:pt>
                      <c:pt idx="36" formatCode="0.00%">
                        <c:v>0</c:v>
                      </c:pt>
                      <c:pt idx="37" formatCode="0.00%">
                        <c:v>0</c:v>
                      </c:pt>
                      <c:pt idx="38" formatCode="0.00%">
                        <c:v>0</c:v>
                      </c:pt>
                      <c:pt idx="39" formatCode="0.00%">
                        <c:v>0</c:v>
                      </c:pt>
                      <c:pt idx="40" formatCode="0.00%">
                        <c:v>0</c:v>
                      </c:pt>
                      <c:pt idx="41" formatCode="0.00%">
                        <c:v>0</c:v>
                      </c:pt>
                      <c:pt idx="42" formatCode="0.00%">
                        <c:v>0</c:v>
                      </c:pt>
                      <c:pt idx="43" formatCode="0.00%">
                        <c:v>0</c:v>
                      </c:pt>
                      <c:pt idx="44" formatCode="0.00%">
                        <c:v>0</c:v>
                      </c:pt>
                      <c:pt idx="45" formatCode="0.00%">
                        <c:v>0</c:v>
                      </c:pt>
                      <c:pt idx="46" formatCode="0.00%">
                        <c:v>0</c:v>
                      </c:pt>
                      <c:pt idx="47" formatCode="0.00%">
                        <c:v>1.9915691672401807E-2</c:v>
                      </c:pt>
                      <c:pt idx="48" formatCode="0.00%">
                        <c:v>0</c:v>
                      </c:pt>
                      <c:pt idx="49" formatCode="0.00%">
                        <c:v>0</c:v>
                      </c:pt>
                      <c:pt idx="50" formatCode="0.00%">
                        <c:v>0</c:v>
                      </c:pt>
                      <c:pt idx="51" formatCode="0.00%">
                        <c:v>0</c:v>
                      </c:pt>
                      <c:pt idx="52" formatCode="0.00%">
                        <c:v>0</c:v>
                      </c:pt>
                      <c:pt idx="53" formatCode="0.00%">
                        <c:v>0</c:v>
                      </c:pt>
                      <c:pt idx="54" formatCode="0.00%">
                        <c:v>0</c:v>
                      </c:pt>
                      <c:pt idx="55" formatCode="0.00%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CDE9-40A9-B20A-C105D4CD163E}"/>
                  </c:ext>
                </c:extLst>
              </c15:ser>
            </c15:filteredLineSeries>
            <c15:filteredLine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12'!$A$47</c15:sqref>
                        </c15:formulaRef>
                      </c:ext>
                    </c:extLst>
                    <c:strCache>
                      <c:ptCount val="1"/>
                      <c:pt idx="0">
                        <c:v>Monthly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70000"/>
                      </a:schemeClr>
                    </a:solidFill>
                    <a:ln w="9525">
                      <a:solidFill>
                        <a:schemeClr val="accent3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12'!$B$47:$CC$47</c15:sqref>
                        </c15:fullRef>
                        <c15:formulaRef>
                          <c15:sqref>'Rolling 12'!$Z$47:$CC$47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2.568557475582282E-2</c:v>
                      </c:pt>
                      <c:pt idx="1" formatCode="0.00%">
                        <c:v>2.568557475582282E-2</c:v>
                      </c:pt>
                      <c:pt idx="2" formatCode="0.00%">
                        <c:v>2.568557475582282E-2</c:v>
                      </c:pt>
                      <c:pt idx="3" formatCode="0.00%">
                        <c:v>2.568557475582282E-2</c:v>
                      </c:pt>
                      <c:pt idx="4" formatCode="0.00%">
                        <c:v>2.568557475582282E-2</c:v>
                      </c:pt>
                      <c:pt idx="5" formatCode="0.00%">
                        <c:v>2.568557475582282E-2</c:v>
                      </c:pt>
                      <c:pt idx="6" formatCode="0.00%">
                        <c:v>2.568557475582282E-2</c:v>
                      </c:pt>
                      <c:pt idx="7" formatCode="0.00%">
                        <c:v>2.568557475582282E-2</c:v>
                      </c:pt>
                      <c:pt idx="8" formatCode="0.00%">
                        <c:v>2.568557475582282E-2</c:v>
                      </c:pt>
                      <c:pt idx="9" formatCode="0.00%">
                        <c:v>2.568557475582282E-2</c:v>
                      </c:pt>
                      <c:pt idx="10" formatCode="0.00%">
                        <c:v>2.568557475582282E-2</c:v>
                      </c:pt>
                      <c:pt idx="11" formatCode="0.00%">
                        <c:v>3.3008286407544704E-2</c:v>
                      </c:pt>
                      <c:pt idx="12" formatCode="0.00%">
                        <c:v>3.3008286407544704E-2</c:v>
                      </c:pt>
                      <c:pt idx="13" formatCode="0.00%">
                        <c:v>3.3008286407544704E-2</c:v>
                      </c:pt>
                      <c:pt idx="14" formatCode="0.00%">
                        <c:v>3.3008286407544704E-2</c:v>
                      </c:pt>
                      <c:pt idx="15" formatCode="0.00%">
                        <c:v>3.3008286407544704E-2</c:v>
                      </c:pt>
                      <c:pt idx="16" formatCode="0.00%">
                        <c:v>3.3008286407544704E-2</c:v>
                      </c:pt>
                      <c:pt idx="17" formatCode="0.00%">
                        <c:v>3.3008286407544704E-2</c:v>
                      </c:pt>
                      <c:pt idx="18" formatCode="0.00%">
                        <c:v>3.3008286407544704E-2</c:v>
                      </c:pt>
                      <c:pt idx="19" formatCode="0.00%">
                        <c:v>3.3008286407544704E-2</c:v>
                      </c:pt>
                      <c:pt idx="20" formatCode="0.00%">
                        <c:v>3.3008286407544704E-2</c:v>
                      </c:pt>
                      <c:pt idx="21" formatCode="0.00%">
                        <c:v>3.3008286407544704E-2</c:v>
                      </c:pt>
                      <c:pt idx="22" formatCode="0.00%">
                        <c:v>3.3008286407544704E-2</c:v>
                      </c:pt>
                      <c:pt idx="23" formatCode="0.00%">
                        <c:v>1.1788689948590635E-2</c:v>
                      </c:pt>
                      <c:pt idx="24" formatCode="0.00%">
                        <c:v>1.1788689948590635E-2</c:v>
                      </c:pt>
                      <c:pt idx="25" formatCode="0.00%">
                        <c:v>1.1788689948590635E-2</c:v>
                      </c:pt>
                      <c:pt idx="26" formatCode="0.00%">
                        <c:v>1.1788689948590635E-2</c:v>
                      </c:pt>
                      <c:pt idx="27" formatCode="0.00%">
                        <c:v>1.1788689948590635E-2</c:v>
                      </c:pt>
                      <c:pt idx="28" formatCode="0.00%">
                        <c:v>1.1788689948590635E-2</c:v>
                      </c:pt>
                      <c:pt idx="29" formatCode="0.00%">
                        <c:v>1.1788689948590635E-2</c:v>
                      </c:pt>
                      <c:pt idx="30" formatCode="0.00%">
                        <c:v>1.1788689948590635E-2</c:v>
                      </c:pt>
                      <c:pt idx="31" formatCode="0.00%">
                        <c:v>1.1788689948590635E-2</c:v>
                      </c:pt>
                      <c:pt idx="32" formatCode="0.00%">
                        <c:v>1.1788689948590635E-2</c:v>
                      </c:pt>
                      <c:pt idx="33" formatCode="0.00%">
                        <c:v>1.1788689948590635E-2</c:v>
                      </c:pt>
                      <c:pt idx="34" formatCode="0.00%">
                        <c:v>1.1788689948590635E-2</c:v>
                      </c:pt>
                      <c:pt idx="35" formatCode="0.00%">
                        <c:v>1.8309242225142436E-2</c:v>
                      </c:pt>
                      <c:pt idx="36" formatCode="0.00%">
                        <c:v>1.8309242225142436E-2</c:v>
                      </c:pt>
                      <c:pt idx="37" formatCode="0.00%">
                        <c:v>1.8309242225142436E-2</c:v>
                      </c:pt>
                      <c:pt idx="38" formatCode="0.00%">
                        <c:v>1.8309242225142436E-2</c:v>
                      </c:pt>
                      <c:pt idx="39" formatCode="0.00%">
                        <c:v>1.8309242225142436E-2</c:v>
                      </c:pt>
                      <c:pt idx="40" formatCode="0.00%">
                        <c:v>1.8309242225142436E-2</c:v>
                      </c:pt>
                      <c:pt idx="41" formatCode="0.00%">
                        <c:v>1.8309242225142436E-2</c:v>
                      </c:pt>
                      <c:pt idx="42" formatCode="0.00%">
                        <c:v>1.8309242225142436E-2</c:v>
                      </c:pt>
                      <c:pt idx="43" formatCode="0.00%">
                        <c:v>1.8309242225142436E-2</c:v>
                      </c:pt>
                      <c:pt idx="44" formatCode="0.00%">
                        <c:v>1.8309242225142436E-2</c:v>
                      </c:pt>
                      <c:pt idx="45" formatCode="0.00%">
                        <c:v>1.8309242225142436E-2</c:v>
                      </c:pt>
                      <c:pt idx="46" formatCode="0.00%">
                        <c:v>1.8309242225142436E-2</c:v>
                      </c:pt>
                      <c:pt idx="47" formatCode="0.00%">
                        <c:v>1.9915691672401807E-2</c:v>
                      </c:pt>
                      <c:pt idx="48" formatCode="0.00%">
                        <c:v>1.9915691672401807E-2</c:v>
                      </c:pt>
                      <c:pt idx="49" formatCode="0.00%">
                        <c:v>1.9915691672401807E-2</c:v>
                      </c:pt>
                      <c:pt idx="50" formatCode="0.00%">
                        <c:v>1.9915691672401807E-2</c:v>
                      </c:pt>
                      <c:pt idx="51" formatCode="0.00%">
                        <c:v>1.9915691672401807E-2</c:v>
                      </c:pt>
                      <c:pt idx="52" formatCode="0.00%">
                        <c:v>1.9915691672401807E-2</c:v>
                      </c:pt>
                      <c:pt idx="53" formatCode="0.00%">
                        <c:v>1.9915691672401807E-2</c:v>
                      </c:pt>
                      <c:pt idx="54" formatCode="0.00%">
                        <c:v>1.9915691672401807E-2</c:v>
                      </c:pt>
                      <c:pt idx="55" formatCode="0.00%">
                        <c:v>1.9915691672401807E-2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CDE9-40A9-B20A-C105D4CD163E}"/>
                  </c:ext>
                </c:extLst>
              </c15:ser>
            </c15:filteredLineSeries>
            <c15:filteredLine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12'!$A$48</c15:sqref>
                        </c15:formulaRef>
                      </c:ext>
                    </c:extLst>
                    <c:strCache>
                      <c:ptCount val="1"/>
                      <c:pt idx="0">
                        <c:v>Annual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70000"/>
                      </a:schemeClr>
                    </a:solidFill>
                    <a:ln w="9525">
                      <a:solidFill>
                        <a:schemeClr val="accent4">
                          <a:lumMod val="7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12'!$B$48:$CC$48</c15:sqref>
                        </c15:fullRef>
                        <c15:formulaRef>
                          <c15:sqref>'Rolling 12'!$Z$48:$CC$48</c15:sqref>
                        </c15:formulaRef>
                      </c:ext>
                    </c:extLst>
                    <c:numCache>
                      <c:formatCode>General</c:formatCode>
                      <c:ptCount val="56"/>
                      <c:pt idx="0" formatCode="0.00%">
                        <c:v>2.568557475582282E-2</c:v>
                      </c:pt>
                      <c:pt idx="1" formatCode="0.00%">
                        <c:v>2.568557475582282E-2</c:v>
                      </c:pt>
                      <c:pt idx="2" formatCode="0.00%">
                        <c:v>2.568557475582282E-2</c:v>
                      </c:pt>
                      <c:pt idx="3" formatCode="0.00%">
                        <c:v>2.568557475582282E-2</c:v>
                      </c:pt>
                      <c:pt idx="4" formatCode="0.00%">
                        <c:v>2.568557475582282E-2</c:v>
                      </c:pt>
                      <c:pt idx="5" formatCode="0.00%">
                        <c:v>2.568557475582282E-2</c:v>
                      </c:pt>
                      <c:pt idx="6" formatCode="0.00%">
                        <c:v>2.568557475582282E-2</c:v>
                      </c:pt>
                      <c:pt idx="7" formatCode="0.00%">
                        <c:v>2.568557475582282E-2</c:v>
                      </c:pt>
                      <c:pt idx="8" formatCode="0.00%">
                        <c:v>2.568557475582282E-2</c:v>
                      </c:pt>
                      <c:pt idx="9" formatCode="0.00%">
                        <c:v>2.568557475582282E-2</c:v>
                      </c:pt>
                      <c:pt idx="10" formatCode="0.00%">
                        <c:v>2.568557475582282E-2</c:v>
                      </c:pt>
                      <c:pt idx="11" formatCode="0.00%">
                        <c:v>5.9541697971450126E-2</c:v>
                      </c:pt>
                      <c:pt idx="12" formatCode="0.00%">
                        <c:v>5.9541697971450126E-2</c:v>
                      </c:pt>
                      <c:pt idx="13" formatCode="0.00%">
                        <c:v>5.9541697971450126E-2</c:v>
                      </c:pt>
                      <c:pt idx="14" formatCode="0.00%">
                        <c:v>5.9541697971450126E-2</c:v>
                      </c:pt>
                      <c:pt idx="15" formatCode="0.00%">
                        <c:v>5.9541697971450126E-2</c:v>
                      </c:pt>
                      <c:pt idx="16" formatCode="0.00%">
                        <c:v>5.9541697971450126E-2</c:v>
                      </c:pt>
                      <c:pt idx="17" formatCode="0.00%">
                        <c:v>5.9541697971450126E-2</c:v>
                      </c:pt>
                      <c:pt idx="18" formatCode="0.00%">
                        <c:v>5.9541697971450126E-2</c:v>
                      </c:pt>
                      <c:pt idx="19" formatCode="0.00%">
                        <c:v>5.9541697971450126E-2</c:v>
                      </c:pt>
                      <c:pt idx="20" formatCode="0.00%">
                        <c:v>5.9541697971450126E-2</c:v>
                      </c:pt>
                      <c:pt idx="21" formatCode="0.00%">
                        <c:v>5.9541697971450126E-2</c:v>
                      </c:pt>
                      <c:pt idx="22" formatCode="0.00%">
                        <c:v>5.9541697971450126E-2</c:v>
                      </c:pt>
                      <c:pt idx="23" formatCode="0.00%">
                        <c:v>7.2032306536438814E-2</c:v>
                      </c:pt>
                      <c:pt idx="24" formatCode="0.00%">
                        <c:v>7.2032306536438814E-2</c:v>
                      </c:pt>
                      <c:pt idx="25" formatCode="0.00%">
                        <c:v>7.2032306536438814E-2</c:v>
                      </c:pt>
                      <c:pt idx="26" formatCode="0.00%">
                        <c:v>7.2032306536438814E-2</c:v>
                      </c:pt>
                      <c:pt idx="27" formatCode="0.00%">
                        <c:v>7.2032306536438814E-2</c:v>
                      </c:pt>
                      <c:pt idx="28" formatCode="0.00%">
                        <c:v>7.2032306536438814E-2</c:v>
                      </c:pt>
                      <c:pt idx="29" formatCode="0.00%">
                        <c:v>7.2032306536438814E-2</c:v>
                      </c:pt>
                      <c:pt idx="30" formatCode="0.00%">
                        <c:v>7.2032306536438814E-2</c:v>
                      </c:pt>
                      <c:pt idx="31" formatCode="0.00%">
                        <c:v>7.2032306536438814E-2</c:v>
                      </c:pt>
                      <c:pt idx="32" formatCode="0.00%">
                        <c:v>7.2032306536438814E-2</c:v>
                      </c:pt>
                      <c:pt idx="33" formatCode="0.00%">
                        <c:v>7.2032306536438814E-2</c:v>
                      </c:pt>
                      <c:pt idx="34" formatCode="0.00%">
                        <c:v>7.2032306536438814E-2</c:v>
                      </c:pt>
                      <c:pt idx="35" formatCode="0.00%">
                        <c:v>9.1660405709992621E-2</c:v>
                      </c:pt>
                      <c:pt idx="36" formatCode="0.00%">
                        <c:v>9.1660405709992621E-2</c:v>
                      </c:pt>
                      <c:pt idx="37" formatCode="0.00%">
                        <c:v>9.1660405709992621E-2</c:v>
                      </c:pt>
                      <c:pt idx="38" formatCode="0.00%">
                        <c:v>9.1660405709992621E-2</c:v>
                      </c:pt>
                      <c:pt idx="39" formatCode="0.00%">
                        <c:v>9.1660405709992621E-2</c:v>
                      </c:pt>
                      <c:pt idx="40" formatCode="0.00%">
                        <c:v>9.1660405709992621E-2</c:v>
                      </c:pt>
                      <c:pt idx="41" formatCode="0.00%">
                        <c:v>9.1660405709992621E-2</c:v>
                      </c:pt>
                      <c:pt idx="42" formatCode="0.00%">
                        <c:v>9.1660405709992621E-2</c:v>
                      </c:pt>
                      <c:pt idx="43" formatCode="0.00%">
                        <c:v>9.1660405709992621E-2</c:v>
                      </c:pt>
                      <c:pt idx="44" formatCode="0.00%">
                        <c:v>9.1660405709992621E-2</c:v>
                      </c:pt>
                      <c:pt idx="45" formatCode="0.00%">
                        <c:v>9.1660405709992621E-2</c:v>
                      </c:pt>
                      <c:pt idx="46" formatCode="0.00%">
                        <c:v>9.1660405709992621E-2</c:v>
                      </c:pt>
                      <c:pt idx="47" formatCode="0.00%">
                        <c:v>0.1134015777610819</c:v>
                      </c:pt>
                      <c:pt idx="48" formatCode="0.00%">
                        <c:v>0.1134015777610819</c:v>
                      </c:pt>
                      <c:pt idx="49" formatCode="0.00%">
                        <c:v>0.1134015777610819</c:v>
                      </c:pt>
                      <c:pt idx="50" formatCode="0.00%">
                        <c:v>0.1134015777610819</c:v>
                      </c:pt>
                      <c:pt idx="51" formatCode="0.00%">
                        <c:v>0.1134015777610819</c:v>
                      </c:pt>
                      <c:pt idx="52" formatCode="0.00%">
                        <c:v>0.1134015777610819</c:v>
                      </c:pt>
                      <c:pt idx="53" formatCode="0.00%">
                        <c:v>0.1134015777610819</c:v>
                      </c:pt>
                      <c:pt idx="54" formatCode="0.00%">
                        <c:v>0.1134015777610819</c:v>
                      </c:pt>
                      <c:pt idx="55" formatCode="0.00%">
                        <c:v>0.1134015777610819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CDE9-40A9-B20A-C105D4CD163E}"/>
                  </c:ext>
                </c:extLst>
              </c15:ser>
            </c15:filteredLineSeries>
            <c15:filteredLine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'Rolling 12'!$A$49</c15:sqref>
                        </c15:formulaRef>
                      </c:ext>
                    </c:extLst>
                    <c:strCache>
                      <c:ptCount val="1"/>
                      <c:pt idx="0">
                        <c:v>Person Trips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12'!$B$2:$CL$2</c15:sqref>
                        </c15:fullRef>
                        <c15:formulaRef>
                          <c15:sqref>'Rolling 12'!$Z$2:$CL$2</c15:sqref>
                        </c15:formulaRef>
                      </c:ext>
                    </c:extLst>
                    <c:numCache>
                      <c:formatCode>[$-409]mmmm\-yy;@</c:formatCode>
                      <c:ptCount val="65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'Rolling 12'!$B$49:$CC$49</c15:sqref>
                        </c15:fullRef>
                        <c15:formulaRef>
                          <c15:sqref>'Rolling 12'!$Z$49:$CC$49</c15:sqref>
                        </c15:formulaRef>
                      </c:ext>
                    </c:extLst>
                    <c:numCache>
                      <c:formatCode>General</c:formatCode>
                      <c:ptCount val="5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CDE9-40A9-B20A-C105D4CD163E}"/>
                  </c:ext>
                </c:extLst>
              </c15:ser>
            </c15:filteredLineSeries>
          </c:ext>
        </c:extLst>
      </c:lineChart>
      <c:dateAx>
        <c:axId val="1038282376"/>
        <c:scaling>
          <c:orientation val="minMax"/>
        </c:scaling>
        <c:delete val="0"/>
        <c:axPos val="b"/>
        <c:numFmt formatCode="[$-409]m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284016"/>
        <c:crosses val="autoZero"/>
        <c:auto val="1"/>
        <c:lblOffset val="100"/>
        <c:baseTimeUnit val="months"/>
      </c:dateAx>
      <c:valAx>
        <c:axId val="103828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282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Sheet7!$A$7</c:f>
              <c:strCache>
                <c:ptCount val="1"/>
                <c:pt idx="0">
                  <c:v> Gatlinburg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Sheet7!$B$5:$G$5</c:f>
              <c:strCache>
                <c:ptCount val="6"/>
                <c:pt idx="0">
                  <c:v>May - 19</c:v>
                </c:pt>
                <c:pt idx="1">
                  <c:v>Jan - 20</c:v>
                </c:pt>
                <c:pt idx="2">
                  <c:v>Feb - 20</c:v>
                </c:pt>
                <c:pt idx="3">
                  <c:v>Mar - 20</c:v>
                </c:pt>
                <c:pt idx="4">
                  <c:v>Apr - 20</c:v>
                </c:pt>
                <c:pt idx="5">
                  <c:v>May - 20</c:v>
                </c:pt>
              </c:strCache>
            </c:strRef>
          </c:cat>
          <c:val>
            <c:numRef>
              <c:f>Sheet7!$B$7:$G$7</c:f>
              <c:numCache>
                <c:formatCode>_(* #,##0_);_(* \(#,##0\);_(* "-"??_);_(@_)</c:formatCode>
                <c:ptCount val="6"/>
                <c:pt idx="0">
                  <c:v>342368</c:v>
                </c:pt>
                <c:pt idx="1">
                  <c:v>144497</c:v>
                </c:pt>
                <c:pt idx="2">
                  <c:v>149732</c:v>
                </c:pt>
                <c:pt idx="3">
                  <c:v>168066</c:v>
                </c:pt>
                <c:pt idx="4">
                  <c:v>0</c:v>
                </c:pt>
                <c:pt idx="5">
                  <c:v>225258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4D-4BFA-8F19-5C12B072B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6445024"/>
        <c:axId val="1116446336"/>
      </c:barChart>
      <c:lineChart>
        <c:grouping val="standard"/>
        <c:varyColors val="0"/>
        <c:ser>
          <c:idx val="0"/>
          <c:order val="0"/>
          <c:tx>
            <c:strRef>
              <c:f>Sheet7!$A$6</c:f>
              <c:strCache>
                <c:ptCount val="1"/>
                <c:pt idx="0">
                  <c:v> National Park Visits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Sheet7!$B$5:$G$5</c:f>
              <c:strCache>
                <c:ptCount val="6"/>
                <c:pt idx="0">
                  <c:v>May - 19</c:v>
                </c:pt>
                <c:pt idx="1">
                  <c:v>Jan - 20</c:v>
                </c:pt>
                <c:pt idx="2">
                  <c:v>Feb - 20</c:v>
                </c:pt>
                <c:pt idx="3">
                  <c:v>Mar - 20</c:v>
                </c:pt>
                <c:pt idx="4">
                  <c:v>Apr - 20</c:v>
                </c:pt>
                <c:pt idx="5">
                  <c:v>May - 20</c:v>
                </c:pt>
              </c:strCache>
            </c:strRef>
          </c:cat>
          <c:val>
            <c:numRef>
              <c:f>Sheet7!$B$6:$G$6</c:f>
              <c:numCache>
                <c:formatCode>_(* #,##0_);_(* \(#,##0\);_(* "-"??_);_(@_)</c:formatCode>
                <c:ptCount val="6"/>
                <c:pt idx="0">
                  <c:v>1096056</c:v>
                </c:pt>
                <c:pt idx="1">
                  <c:v>438509</c:v>
                </c:pt>
                <c:pt idx="2">
                  <c:v>426839</c:v>
                </c:pt>
                <c:pt idx="3">
                  <c:v>487535</c:v>
                </c:pt>
                <c:pt idx="4">
                  <c:v>99371</c:v>
                </c:pt>
                <c:pt idx="5">
                  <c:v>828792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4D-4BFA-8F19-5C12B072B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6445024"/>
        <c:axId val="1116446336"/>
      </c:lineChart>
      <c:catAx>
        <c:axId val="111644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446336"/>
        <c:crosses val="autoZero"/>
        <c:auto val="1"/>
        <c:lblAlgn val="ctr"/>
        <c:lblOffset val="100"/>
        <c:noMultiLvlLbl val="0"/>
      </c:catAx>
      <c:valAx>
        <c:axId val="111644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44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2019 YTD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Sheet8!$A$2:$A$6</c15:sqref>
                  </c15:fullRef>
                </c:ext>
              </c:extLst>
              <c:f>Sheet8!$A$3:$A$6</c:f>
              <c:strCache>
                <c:ptCount val="4"/>
                <c:pt idx="0">
                  <c:v>Sevierville</c:v>
                </c:pt>
                <c:pt idx="1">
                  <c:v>Pigeon Forge</c:v>
                </c:pt>
                <c:pt idx="2">
                  <c:v>Gatlinburg</c:v>
                </c:pt>
                <c:pt idx="3">
                  <c:v>Rest of County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Sheet8!$B$2:$B$6</c15:sqref>
                  </c15:fullRef>
                </c:ext>
              </c:extLst>
              <c:f>Sheet8!$B$3:$B$6</c:f>
              <c:numCache>
                <c:formatCode>_(* #,##0_);_(* \(#,##0\);_(* "-"??_);_(@_)</c:formatCode>
                <c:ptCount val="4"/>
                <c:pt idx="0">
                  <c:v>594286380.48999989</c:v>
                </c:pt>
                <c:pt idx="1">
                  <c:v>515859272.10000002</c:v>
                </c:pt>
                <c:pt idx="2">
                  <c:v>277475602.56</c:v>
                </c:pt>
                <c:pt idx="3">
                  <c:v>196857297.95000002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5A-473F-A215-B292C052F149}"/>
            </c:ext>
          </c:extLst>
        </c:ser>
        <c:ser>
          <c:idx val="1"/>
          <c:order val="1"/>
          <c:tx>
            <c:v>2020 YTD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Sheet8!$A$2:$A$6</c15:sqref>
                  </c15:fullRef>
                </c:ext>
              </c:extLst>
              <c:f>Sheet8!$A$3:$A$6</c:f>
              <c:strCache>
                <c:ptCount val="4"/>
                <c:pt idx="0">
                  <c:v>Sevierville</c:v>
                </c:pt>
                <c:pt idx="1">
                  <c:v>Pigeon Forge</c:v>
                </c:pt>
                <c:pt idx="2">
                  <c:v>Gatlinburg</c:v>
                </c:pt>
                <c:pt idx="3">
                  <c:v>Rest of County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Sheet8!$C$2:$C$6</c15:sqref>
                  </c15:fullRef>
                </c:ext>
              </c:extLst>
              <c:f>Sheet8!$C$3:$C$6</c:f>
              <c:numCache>
                <c:formatCode>_(* #,##0_);_(* \(#,##0\);_(* "-"??_);_(@_)</c:formatCode>
                <c:ptCount val="4"/>
                <c:pt idx="0">
                  <c:v>493557150.53933984</c:v>
                </c:pt>
                <c:pt idx="1">
                  <c:v>307122455.71564627</c:v>
                </c:pt>
                <c:pt idx="2">
                  <c:v>180388942.27615818</c:v>
                </c:pt>
                <c:pt idx="3">
                  <c:v>202907647.4688558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5A-473F-A215-B292C052F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4094952"/>
        <c:axId val="1734098232"/>
      </c:barChart>
      <c:lineChart>
        <c:grouping val="standard"/>
        <c:varyColors val="0"/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Lit>
              <c:ptCount val="4"/>
              <c:pt idx="0">
                <c:v>200.00%</c:v>
              </c:pt>
              <c:pt idx="1">
                <c:v>300.00%</c:v>
              </c:pt>
              <c:pt idx="2">
                <c:v>400.00%</c:v>
              </c:pt>
              <c:pt idx="3">
                <c:v>500.00%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Sheet8!$D$2:$D$6</c15:sqref>
                  </c15:fullRef>
                </c:ext>
              </c:extLst>
              <c:f>Sheet8!$D$3:$D$6</c:f>
              <c:numCache>
                <c:formatCode>0.00%</c:formatCode>
                <c:ptCount val="4"/>
                <c:pt idx="0">
                  <c:v>-0.16949611038975346</c:v>
                </c:pt>
                <c:pt idx="1">
                  <c:v>-0.40463907052520681</c:v>
                </c:pt>
                <c:pt idx="2">
                  <c:v>-0.34989260096425329</c:v>
                </c:pt>
                <c:pt idx="3">
                  <c:v>3.0734697579728614E-2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5A-473F-A215-B292C052F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7263312"/>
        <c:axId val="1847257736"/>
      </c:lineChart>
      <c:catAx>
        <c:axId val="1734094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4098232"/>
        <c:crosses val="autoZero"/>
        <c:auto val="1"/>
        <c:lblAlgn val="ctr"/>
        <c:lblOffset val="100"/>
        <c:noMultiLvlLbl val="0"/>
      </c:catAx>
      <c:valAx>
        <c:axId val="1734098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4094952"/>
        <c:crosses val="autoZero"/>
        <c:crossBetween val="between"/>
      </c:valAx>
      <c:valAx>
        <c:axId val="1847257736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263312"/>
        <c:crosses val="max"/>
        <c:crossBetween val="between"/>
      </c:valAx>
      <c:catAx>
        <c:axId val="1847263312"/>
        <c:scaling>
          <c:orientation val="minMax"/>
        </c:scaling>
        <c:delete val="1"/>
        <c:axPos val="b"/>
        <c:majorTickMark val="out"/>
        <c:minorTickMark val="none"/>
        <c:tickLblPos val="nextTo"/>
        <c:crossAx val="18472577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[Hart Revisisted.xlsx]PivotChartTable1</c:name>
    <c:fmtId val="2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25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26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</c:pivotFmt>
      <c:pivotFmt>
        <c:idx val="27"/>
        <c:spPr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28"/>
        <c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29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/>
              <c:strCache>
                <c:ptCount val="1"/>
                <c:pt idx="0">
                  <c:v>3/1/2019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/>
              <c:strCache>
                <c:ptCount val="4"/>
                <c:pt idx="0">
                  <c:v>Gatlinburg</c:v>
                </c:pt>
                <c:pt idx="1">
                  <c:v>Pigeon Forge</c:v>
                </c:pt>
                <c:pt idx="2">
                  <c:v>Sevier County</c:v>
                </c:pt>
                <c:pt idx="3">
                  <c:v>Sevierville</c:v>
                </c:pt>
              </c:strCache>
            </c:strRef>
          </c:cat>
          <c:val>
            <c:numRef>
              <c:f/>
              <c:numCache>
                <c:formatCode>General</c:formatCode>
                <c:ptCount val="4"/>
                <c:pt idx="0">
                  <c:v>18036710.469999999</c:v>
                </c:pt>
                <c:pt idx="1">
                  <c:v>21720716</c:v>
                </c:pt>
                <c:pt idx="2">
                  <c:v>20262924.670000002</c:v>
                </c:pt>
                <c:pt idx="3">
                  <c:v>7811737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5-4B93-B18D-EAA7715D6AAD}"/>
            </c:ext>
          </c:extLst>
        </c:ser>
        <c:ser>
          <c:idx val="1"/>
          <c:order val="1"/>
          <c:tx>
            <c:strRef>
              <c:f/>
              <c:strCache>
                <c:ptCount val="1"/>
                <c:pt idx="0">
                  <c:v>4/1/2019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/>
              <c:strCache>
                <c:ptCount val="4"/>
                <c:pt idx="0">
                  <c:v>Gatlinburg</c:v>
                </c:pt>
                <c:pt idx="1">
                  <c:v>Pigeon Forge</c:v>
                </c:pt>
                <c:pt idx="2">
                  <c:v>Sevier County</c:v>
                </c:pt>
                <c:pt idx="3">
                  <c:v>Sevierville</c:v>
                </c:pt>
              </c:strCache>
            </c:strRef>
          </c:cat>
          <c:val>
            <c:numRef>
              <c:f/>
              <c:numCache>
                <c:formatCode>General</c:formatCode>
                <c:ptCount val="4"/>
                <c:pt idx="0">
                  <c:v>17141091.5</c:v>
                </c:pt>
                <c:pt idx="1">
                  <c:v>22670834</c:v>
                </c:pt>
                <c:pt idx="2">
                  <c:v>18300712.670000002</c:v>
                </c:pt>
                <c:pt idx="3">
                  <c:v>7465533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A5-4B93-B18D-EAA7715D6AAD}"/>
            </c:ext>
          </c:extLst>
        </c:ser>
        <c:ser>
          <c:idx val="2"/>
          <c:order val="2"/>
          <c:tx>
            <c:strRef>
              <c:f/>
              <c:strCache>
                <c:ptCount val="1"/>
                <c:pt idx="0">
                  <c:v>5/1/2019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/>
              <c:strCache>
                <c:ptCount val="4"/>
                <c:pt idx="0">
                  <c:v>Gatlinburg</c:v>
                </c:pt>
                <c:pt idx="1">
                  <c:v>Pigeon Forge</c:v>
                </c:pt>
                <c:pt idx="2">
                  <c:v>Sevier County</c:v>
                </c:pt>
                <c:pt idx="3">
                  <c:v>Sevierville</c:v>
                </c:pt>
              </c:strCache>
            </c:strRef>
          </c:cat>
          <c:val>
            <c:numRef>
              <c:f/>
              <c:numCache>
                <c:formatCode>General</c:formatCode>
                <c:ptCount val="4"/>
                <c:pt idx="0">
                  <c:v>16548862.050000001</c:v>
                </c:pt>
                <c:pt idx="1">
                  <c:v>21996089</c:v>
                </c:pt>
                <c:pt idx="2">
                  <c:v>17000000</c:v>
                </c:pt>
                <c:pt idx="3">
                  <c:v>7465520.0000000009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A5-4B93-B18D-EAA7715D6AAD}"/>
            </c:ext>
          </c:extLst>
        </c:ser>
        <c:ser>
          <c:idx val="3"/>
          <c:order val="3"/>
          <c:tx>
            <c:strRef>
              <c:f/>
              <c:strCache>
                <c:ptCount val="1"/>
                <c:pt idx="0">
                  <c:v>3/1/2020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/>
              <c:strCache>
                <c:ptCount val="4"/>
                <c:pt idx="0">
                  <c:v>Gatlinburg</c:v>
                </c:pt>
                <c:pt idx="1">
                  <c:v>Pigeon Forge</c:v>
                </c:pt>
                <c:pt idx="2">
                  <c:v>Sevier County</c:v>
                </c:pt>
                <c:pt idx="3">
                  <c:v>Sevierville</c:v>
                </c:pt>
              </c:strCache>
            </c:strRef>
          </c:cat>
          <c:val>
            <c:numRef>
              <c:f/>
              <c:numCache>
                <c:formatCode>General</c:formatCode>
                <c:ptCount val="4"/>
                <c:pt idx="0">
                  <c:v>8563657.3399999999</c:v>
                </c:pt>
                <c:pt idx="1">
                  <c:v>6460207</c:v>
                </c:pt>
                <c:pt idx="2">
                  <c:v>13497227</c:v>
                </c:pt>
                <c:pt idx="3">
                  <c:v>2825217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A5-4B93-B18D-EAA7715D6AAD}"/>
            </c:ext>
          </c:extLst>
        </c:ser>
        <c:ser>
          <c:idx val="4"/>
          <c:order val="4"/>
          <c:tx>
            <c:strRef>
              <c:f/>
              <c:strCache>
                <c:ptCount val="1"/>
                <c:pt idx="0">
                  <c:v>4/1/2020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/>
              <c:strCache>
                <c:ptCount val="4"/>
                <c:pt idx="0">
                  <c:v>Gatlinburg</c:v>
                </c:pt>
                <c:pt idx="1">
                  <c:v>Pigeon Forge</c:v>
                </c:pt>
                <c:pt idx="2">
                  <c:v>Sevier County</c:v>
                </c:pt>
                <c:pt idx="3">
                  <c:v>Sevierville</c:v>
                </c:pt>
              </c:strCache>
            </c:strRef>
          </c:cat>
          <c:val>
            <c:numRef>
              <c:f/>
              <c:numCache>
                <c:formatCode>General</c:formatCode>
                <c:ptCount val="4"/>
                <c:pt idx="0">
                  <c:v>1158734.32</c:v>
                </c:pt>
                <c:pt idx="1">
                  <c:v>2722196</c:v>
                </c:pt>
                <c:pt idx="2">
                  <c:v>6552112.6699999999</c:v>
                </c:pt>
                <c:pt idx="3">
                  <c:v>490957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A5-4B93-B18D-EAA7715D6AAD}"/>
            </c:ext>
          </c:extLst>
        </c:ser>
        <c:ser>
          <c:idx val="5"/>
          <c:order val="5"/>
          <c:tx>
            <c:strRef>
              <c:f/>
              <c:strCache>
                <c:ptCount val="1"/>
                <c:pt idx="0">
                  <c:v>5/1/2020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/>
              <c:strCache>
                <c:ptCount val="4"/>
                <c:pt idx="0">
                  <c:v>Gatlinburg</c:v>
                </c:pt>
                <c:pt idx="1">
                  <c:v>Pigeon Forge</c:v>
                </c:pt>
                <c:pt idx="2">
                  <c:v>Sevier County</c:v>
                </c:pt>
                <c:pt idx="3">
                  <c:v>Sevierville</c:v>
                </c:pt>
              </c:strCache>
            </c:strRef>
          </c:cat>
          <c:val>
            <c:numRef>
              <c:f/>
              <c:numCache>
                <c:formatCode>General</c:formatCode>
                <c:ptCount val="4"/>
                <c:pt idx="0">
                  <c:v>10053084.550000001</c:v>
                </c:pt>
                <c:pt idx="1">
                  <c:v>12384252</c:v>
                </c:pt>
                <c:pt idx="2">
                  <c:v>12000000</c:v>
                </c:pt>
                <c:pt idx="3">
                  <c:v>3322767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FA5-4B93-B18D-EAA7715D6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8291840"/>
        <c:axId val="1748287576"/>
      </c:barChart>
      <c:catAx>
        <c:axId val="174829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287576"/>
        <c:crosses val="autoZero"/>
        <c:auto val="1"/>
        <c:lblAlgn val="ctr"/>
        <c:lblOffset val="100"/>
        <c:noMultiLvlLbl val="0"/>
        <c:extLst/>
      </c:catAx>
      <c:valAx>
        <c:axId val="1748287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291840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0.2067</cdr:x>
      <cdr:y>0.23155</cdr:y>
    </cdr:from>
    <cdr:to>
      <cdr:x>0.2067</cdr:x>
      <cdr:y>0.3125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645943A5-B647-42BA-9ED0-33CC07828A87}"/>
            </a:ext>
          </a:extLst>
        </cdr:cNvPr>
        <cdr:cNvCxnSpPr/>
      </cdr:nvCxnSpPr>
      <cdr:spPr>
        <a:xfrm xmlns:a="http://schemas.openxmlformats.org/drawingml/2006/main">
          <a:off x="2173574" y="1007542"/>
          <a:ext cx="0" cy="35226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C792-75A5-48AC-B6AF-ED36A3909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7D88B3-B3C1-4D92-875E-B993A9817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AECE-C2AF-4BEC-BE1A-D72AA184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6B03-18AD-4A17-928E-38E166F62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2AC0D-AFA4-4490-862F-19D7D872E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4F5727-00FB-4E12-B789-AE9C4F8BA3F8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2450EA-F11D-471B-B0CA-D7EA07317E9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August,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D9FF8-38EB-45E4-A00D-ADE77DC8E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42" y="3509963"/>
            <a:ext cx="3780183" cy="37801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41FDD6-D191-418A-B545-1343336EAFD9}"/>
              </a:ext>
            </a:extLst>
          </p:cNvPr>
          <p:cNvCxnSpPr>
            <a:cxnSpLocks/>
          </p:cNvCxnSpPr>
          <p:nvPr/>
        </p:nvCxnSpPr>
        <p:spPr>
          <a:xfrm flipH="1" flipV="1">
            <a:off x="4717143" y="-108857"/>
            <a:ext cx="5310178" cy="4423544"/>
          </a:xfrm>
          <a:prstGeom prst="line">
            <a:avLst/>
          </a:prstGeom>
          <a:ln w="203200">
            <a:solidFill>
              <a:srgbClr val="F0F8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930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EF14C-070E-444C-AF8C-515AE88D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FF26E-110F-4E76-9585-10F67A8F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7E391-AA82-49F8-B609-27BB9784C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2E74F-DBE7-445E-8F11-1B4C0971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BBD10-D86D-4065-A183-057727B41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D333-0B95-45C8-B7AF-804AD88B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3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6D7B-EF72-4273-AB41-21B6F834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16C9A-CCC1-4F10-8CE9-22ED91128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7FF7C-2408-462B-B3EC-434AE5F1E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sz="1600"/>
            </a:lvl1pPr>
            <a:lvl2pPr marL="742950" indent="-285750">
              <a:buFontTx/>
              <a:buBlip>
                <a:blip r:embed="rId2"/>
              </a:buBlip>
              <a:defRPr sz="1400"/>
            </a:lvl2pPr>
            <a:lvl3pPr marL="1085850" indent="-171450">
              <a:buFontTx/>
              <a:buBlip>
                <a:blip r:embed="rId3"/>
              </a:buBlip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ACD3B-AC93-459F-AF68-30AE0F0F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BD470-9565-45A4-93D3-F1FAA7B2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5101F-37DF-4277-A8D2-E8732B92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3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5AB0-BDB0-4708-89FA-633BF9125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86A3-6123-48C8-A096-807609763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72724-E5D9-4F68-A146-368C5A6A5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738F1-F4D0-4DC2-AE41-2772BC5D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31013-8C65-4A39-B6D9-6EE56D24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A picture containing yellow&#10;&#10;Description automatically generated">
            <a:extLst>
              <a:ext uri="{FF2B5EF4-FFF2-40B4-BE49-F238E27FC236}">
                <a16:creationId xmlns:a16="http://schemas.microsoft.com/office/drawing/2014/main" id="{D889556A-26E0-4AC3-A3A0-A24301126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466" y="5649118"/>
            <a:ext cx="115986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70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886E7-36F4-48FE-B394-60828ADA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25AAC-3722-4F67-80DE-26F8C082C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BD801-DDB9-4957-AD24-5B265F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E732C-E4B2-4AE8-BEE5-8FA00BA9F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207C-967F-4D81-9890-397EB1FD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yellow&#10;&#10;Description automatically generated">
            <a:extLst>
              <a:ext uri="{FF2B5EF4-FFF2-40B4-BE49-F238E27FC236}">
                <a16:creationId xmlns:a16="http://schemas.microsoft.com/office/drawing/2014/main" id="{16B2E9A1-4CCD-45EC-9C5E-4017EC714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906" y="5506064"/>
            <a:ext cx="1227093" cy="140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1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D092C-30AD-4CAD-A3BC-6D4D3121C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6402F-0B17-4FBE-A75B-359B3C596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8ABA2-13CA-4811-BADA-E03665D11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FE840-DDB4-488B-89B4-3AFBEA8C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BED4A-C000-493C-9FCC-43EDC727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400F-CF0A-49F6-BBD1-0BD9FBEB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4B28-DFC8-4AB5-BC6F-56ABE7EF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0F777-A80D-47D1-A94D-7B45C419C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D3E4B-1FF5-49F1-B644-417A01E28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698ED-01B3-4920-AAB6-CE97AFFE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040A80-1DF5-46E5-AED5-CA65906F4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00104-C833-4B15-8400-BEFADF84C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CAF39E-A63C-433B-9B97-6DAFC911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9A682-1E34-412A-9C1C-0371ECE9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3680-0482-4DE3-BE11-ACE1FC69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E58D68-AA27-4710-908D-47B63910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3061B-89C8-4D18-BDB0-0E385F97D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EFFE5-D19D-4D33-A32C-D8413C81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45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yte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D5B2-EB52-4A09-BD43-1FE19886C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AA6153-EB62-439B-9BDA-A6BC6152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CAEA6-66B3-4F6A-9566-3049ADD0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6D4A5-B58F-4A25-8BDC-5533C694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0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B2C68-7B44-4F4B-9DC1-9CC8DF4F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0F8C4-6D18-4D17-88E4-99C82DC0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4917E-5259-4817-9C06-0607F352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CC54A-FFC0-4818-8839-C60F719D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61" y="136525"/>
            <a:ext cx="6658429" cy="66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12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B2C68-7B44-4F4B-9DC1-9CC8DF4F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0F8C4-6D18-4D17-88E4-99C82DC0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4917E-5259-4817-9C06-0607F352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CC54A-FFC0-4818-8839-C60F719D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18" y="86283"/>
            <a:ext cx="6658429" cy="66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6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05C46-7F45-499F-9D23-AB5C8025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D7C12-DCFF-414A-A76A-059A98788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40E11-8F07-48FB-AA94-270C0DF26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1B70D-7D87-4F8E-8F57-C1C9378B5DF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368AF-D65B-4CE6-9BD2-F05EF99C8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722A5-56CF-4D11-BB5B-9D7A8EC3F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DA1FB-F8B0-42AA-A7B5-17ADDAFA6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1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ewsfilter.gr/2009/01/06/exogiini-isevalan-tin-protochronia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tags" Target="../tags/tag184.xml"/><Relationship Id="rId117" Type="http://schemas.openxmlformats.org/officeDocument/2006/relationships/tags" Target="../tags/tag275.xml"/><Relationship Id="rId21" Type="http://schemas.openxmlformats.org/officeDocument/2006/relationships/tags" Target="../tags/tag179.xml"/><Relationship Id="rId42" Type="http://schemas.openxmlformats.org/officeDocument/2006/relationships/tags" Target="../tags/tag200.xml"/><Relationship Id="rId47" Type="http://schemas.openxmlformats.org/officeDocument/2006/relationships/tags" Target="../tags/tag205.xml"/><Relationship Id="rId63" Type="http://schemas.openxmlformats.org/officeDocument/2006/relationships/tags" Target="../tags/tag221.xml"/><Relationship Id="rId68" Type="http://schemas.openxmlformats.org/officeDocument/2006/relationships/tags" Target="../tags/tag226.xml"/><Relationship Id="rId84" Type="http://schemas.openxmlformats.org/officeDocument/2006/relationships/tags" Target="../tags/tag242.xml"/><Relationship Id="rId89" Type="http://schemas.openxmlformats.org/officeDocument/2006/relationships/tags" Target="../tags/tag247.xml"/><Relationship Id="rId112" Type="http://schemas.openxmlformats.org/officeDocument/2006/relationships/tags" Target="../tags/tag270.xml"/><Relationship Id="rId133" Type="http://schemas.openxmlformats.org/officeDocument/2006/relationships/tags" Target="../tags/tag291.xml"/><Relationship Id="rId138" Type="http://schemas.openxmlformats.org/officeDocument/2006/relationships/tags" Target="../tags/tag296.xml"/><Relationship Id="rId154" Type="http://schemas.openxmlformats.org/officeDocument/2006/relationships/tags" Target="../tags/tag312.xml"/><Relationship Id="rId159" Type="http://schemas.openxmlformats.org/officeDocument/2006/relationships/slideLayout" Target="../slideLayouts/slideLayout6.xml"/><Relationship Id="rId16" Type="http://schemas.openxmlformats.org/officeDocument/2006/relationships/tags" Target="../tags/tag174.xml"/><Relationship Id="rId107" Type="http://schemas.openxmlformats.org/officeDocument/2006/relationships/tags" Target="../tags/tag265.xml"/><Relationship Id="rId11" Type="http://schemas.openxmlformats.org/officeDocument/2006/relationships/tags" Target="../tags/tag169.xml"/><Relationship Id="rId32" Type="http://schemas.openxmlformats.org/officeDocument/2006/relationships/tags" Target="../tags/tag190.xml"/><Relationship Id="rId37" Type="http://schemas.openxmlformats.org/officeDocument/2006/relationships/tags" Target="../tags/tag195.xml"/><Relationship Id="rId53" Type="http://schemas.openxmlformats.org/officeDocument/2006/relationships/tags" Target="../tags/tag211.xml"/><Relationship Id="rId58" Type="http://schemas.openxmlformats.org/officeDocument/2006/relationships/tags" Target="../tags/tag216.xml"/><Relationship Id="rId74" Type="http://schemas.openxmlformats.org/officeDocument/2006/relationships/tags" Target="../tags/tag232.xml"/><Relationship Id="rId79" Type="http://schemas.openxmlformats.org/officeDocument/2006/relationships/tags" Target="../tags/tag237.xml"/><Relationship Id="rId102" Type="http://schemas.openxmlformats.org/officeDocument/2006/relationships/tags" Target="../tags/tag260.xml"/><Relationship Id="rId123" Type="http://schemas.openxmlformats.org/officeDocument/2006/relationships/tags" Target="../tags/tag281.xml"/><Relationship Id="rId128" Type="http://schemas.openxmlformats.org/officeDocument/2006/relationships/tags" Target="../tags/tag286.xml"/><Relationship Id="rId144" Type="http://schemas.openxmlformats.org/officeDocument/2006/relationships/tags" Target="../tags/tag302.xml"/><Relationship Id="rId149" Type="http://schemas.openxmlformats.org/officeDocument/2006/relationships/tags" Target="../tags/tag307.xml"/><Relationship Id="rId5" Type="http://schemas.openxmlformats.org/officeDocument/2006/relationships/tags" Target="../tags/tag163.xml"/><Relationship Id="rId90" Type="http://schemas.openxmlformats.org/officeDocument/2006/relationships/tags" Target="../tags/tag248.xml"/><Relationship Id="rId95" Type="http://schemas.openxmlformats.org/officeDocument/2006/relationships/tags" Target="../tags/tag253.xml"/><Relationship Id="rId160" Type="http://schemas.openxmlformats.org/officeDocument/2006/relationships/chart" Target="../charts/chart10.xml"/><Relationship Id="rId22" Type="http://schemas.openxmlformats.org/officeDocument/2006/relationships/tags" Target="../tags/tag180.xml"/><Relationship Id="rId27" Type="http://schemas.openxmlformats.org/officeDocument/2006/relationships/tags" Target="../tags/tag185.xml"/><Relationship Id="rId43" Type="http://schemas.openxmlformats.org/officeDocument/2006/relationships/tags" Target="../tags/tag201.xml"/><Relationship Id="rId48" Type="http://schemas.openxmlformats.org/officeDocument/2006/relationships/tags" Target="../tags/tag206.xml"/><Relationship Id="rId64" Type="http://schemas.openxmlformats.org/officeDocument/2006/relationships/tags" Target="../tags/tag222.xml"/><Relationship Id="rId69" Type="http://schemas.openxmlformats.org/officeDocument/2006/relationships/tags" Target="../tags/tag227.xml"/><Relationship Id="rId113" Type="http://schemas.openxmlformats.org/officeDocument/2006/relationships/tags" Target="../tags/tag271.xml"/><Relationship Id="rId118" Type="http://schemas.openxmlformats.org/officeDocument/2006/relationships/tags" Target="../tags/tag276.xml"/><Relationship Id="rId134" Type="http://schemas.openxmlformats.org/officeDocument/2006/relationships/tags" Target="../tags/tag292.xml"/><Relationship Id="rId139" Type="http://schemas.openxmlformats.org/officeDocument/2006/relationships/tags" Target="../tags/tag297.xml"/><Relationship Id="rId80" Type="http://schemas.openxmlformats.org/officeDocument/2006/relationships/tags" Target="../tags/tag238.xml"/><Relationship Id="rId85" Type="http://schemas.openxmlformats.org/officeDocument/2006/relationships/tags" Target="../tags/tag243.xml"/><Relationship Id="rId150" Type="http://schemas.openxmlformats.org/officeDocument/2006/relationships/tags" Target="../tags/tag308.xml"/><Relationship Id="rId155" Type="http://schemas.openxmlformats.org/officeDocument/2006/relationships/tags" Target="../tags/tag313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33" Type="http://schemas.openxmlformats.org/officeDocument/2006/relationships/tags" Target="../tags/tag191.xml"/><Relationship Id="rId38" Type="http://schemas.openxmlformats.org/officeDocument/2006/relationships/tags" Target="../tags/tag196.xml"/><Relationship Id="rId59" Type="http://schemas.openxmlformats.org/officeDocument/2006/relationships/tags" Target="../tags/tag217.xml"/><Relationship Id="rId103" Type="http://schemas.openxmlformats.org/officeDocument/2006/relationships/tags" Target="../tags/tag261.xml"/><Relationship Id="rId108" Type="http://schemas.openxmlformats.org/officeDocument/2006/relationships/tags" Target="../tags/tag266.xml"/><Relationship Id="rId124" Type="http://schemas.openxmlformats.org/officeDocument/2006/relationships/tags" Target="../tags/tag282.xml"/><Relationship Id="rId129" Type="http://schemas.openxmlformats.org/officeDocument/2006/relationships/tags" Target="../tags/tag287.xml"/><Relationship Id="rId20" Type="http://schemas.openxmlformats.org/officeDocument/2006/relationships/tags" Target="../tags/tag178.xml"/><Relationship Id="rId41" Type="http://schemas.openxmlformats.org/officeDocument/2006/relationships/tags" Target="../tags/tag199.xml"/><Relationship Id="rId54" Type="http://schemas.openxmlformats.org/officeDocument/2006/relationships/tags" Target="../tags/tag212.xml"/><Relationship Id="rId62" Type="http://schemas.openxmlformats.org/officeDocument/2006/relationships/tags" Target="../tags/tag220.xml"/><Relationship Id="rId70" Type="http://schemas.openxmlformats.org/officeDocument/2006/relationships/tags" Target="../tags/tag228.xml"/><Relationship Id="rId75" Type="http://schemas.openxmlformats.org/officeDocument/2006/relationships/tags" Target="../tags/tag233.xml"/><Relationship Id="rId83" Type="http://schemas.openxmlformats.org/officeDocument/2006/relationships/tags" Target="../tags/tag241.xml"/><Relationship Id="rId88" Type="http://schemas.openxmlformats.org/officeDocument/2006/relationships/tags" Target="../tags/tag246.xml"/><Relationship Id="rId91" Type="http://schemas.openxmlformats.org/officeDocument/2006/relationships/tags" Target="../tags/tag249.xml"/><Relationship Id="rId96" Type="http://schemas.openxmlformats.org/officeDocument/2006/relationships/tags" Target="../tags/tag254.xml"/><Relationship Id="rId111" Type="http://schemas.openxmlformats.org/officeDocument/2006/relationships/tags" Target="../tags/tag269.xml"/><Relationship Id="rId132" Type="http://schemas.openxmlformats.org/officeDocument/2006/relationships/tags" Target="../tags/tag290.xml"/><Relationship Id="rId140" Type="http://schemas.openxmlformats.org/officeDocument/2006/relationships/tags" Target="../tags/tag298.xml"/><Relationship Id="rId145" Type="http://schemas.openxmlformats.org/officeDocument/2006/relationships/tags" Target="../tags/tag303.xml"/><Relationship Id="rId153" Type="http://schemas.openxmlformats.org/officeDocument/2006/relationships/tags" Target="../tags/tag311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tags" Target="../tags/tag186.xml"/><Relationship Id="rId36" Type="http://schemas.openxmlformats.org/officeDocument/2006/relationships/tags" Target="../tags/tag194.xml"/><Relationship Id="rId49" Type="http://schemas.openxmlformats.org/officeDocument/2006/relationships/tags" Target="../tags/tag207.xml"/><Relationship Id="rId57" Type="http://schemas.openxmlformats.org/officeDocument/2006/relationships/tags" Target="../tags/tag215.xml"/><Relationship Id="rId106" Type="http://schemas.openxmlformats.org/officeDocument/2006/relationships/tags" Target="../tags/tag264.xml"/><Relationship Id="rId114" Type="http://schemas.openxmlformats.org/officeDocument/2006/relationships/tags" Target="../tags/tag272.xml"/><Relationship Id="rId119" Type="http://schemas.openxmlformats.org/officeDocument/2006/relationships/tags" Target="../tags/tag277.xml"/><Relationship Id="rId127" Type="http://schemas.openxmlformats.org/officeDocument/2006/relationships/tags" Target="../tags/tag285.xml"/><Relationship Id="rId10" Type="http://schemas.openxmlformats.org/officeDocument/2006/relationships/tags" Target="../tags/tag168.xml"/><Relationship Id="rId31" Type="http://schemas.openxmlformats.org/officeDocument/2006/relationships/tags" Target="../tags/tag189.xml"/><Relationship Id="rId44" Type="http://schemas.openxmlformats.org/officeDocument/2006/relationships/tags" Target="../tags/tag202.xml"/><Relationship Id="rId52" Type="http://schemas.openxmlformats.org/officeDocument/2006/relationships/tags" Target="../tags/tag210.xml"/><Relationship Id="rId60" Type="http://schemas.openxmlformats.org/officeDocument/2006/relationships/tags" Target="../tags/tag218.xml"/><Relationship Id="rId65" Type="http://schemas.openxmlformats.org/officeDocument/2006/relationships/tags" Target="../tags/tag223.xml"/><Relationship Id="rId73" Type="http://schemas.openxmlformats.org/officeDocument/2006/relationships/tags" Target="../tags/tag231.xml"/><Relationship Id="rId78" Type="http://schemas.openxmlformats.org/officeDocument/2006/relationships/tags" Target="../tags/tag236.xml"/><Relationship Id="rId81" Type="http://schemas.openxmlformats.org/officeDocument/2006/relationships/tags" Target="../tags/tag239.xml"/><Relationship Id="rId86" Type="http://schemas.openxmlformats.org/officeDocument/2006/relationships/tags" Target="../tags/tag244.xml"/><Relationship Id="rId94" Type="http://schemas.openxmlformats.org/officeDocument/2006/relationships/tags" Target="../tags/tag252.xml"/><Relationship Id="rId99" Type="http://schemas.openxmlformats.org/officeDocument/2006/relationships/tags" Target="../tags/tag257.xml"/><Relationship Id="rId101" Type="http://schemas.openxmlformats.org/officeDocument/2006/relationships/tags" Target="../tags/tag259.xml"/><Relationship Id="rId122" Type="http://schemas.openxmlformats.org/officeDocument/2006/relationships/tags" Target="../tags/tag280.xml"/><Relationship Id="rId130" Type="http://schemas.openxmlformats.org/officeDocument/2006/relationships/tags" Target="../tags/tag288.xml"/><Relationship Id="rId135" Type="http://schemas.openxmlformats.org/officeDocument/2006/relationships/tags" Target="../tags/tag293.xml"/><Relationship Id="rId143" Type="http://schemas.openxmlformats.org/officeDocument/2006/relationships/tags" Target="../tags/tag301.xml"/><Relationship Id="rId148" Type="http://schemas.openxmlformats.org/officeDocument/2006/relationships/tags" Target="../tags/tag306.xml"/><Relationship Id="rId151" Type="http://schemas.openxmlformats.org/officeDocument/2006/relationships/tags" Target="../tags/tag309.xml"/><Relationship Id="rId156" Type="http://schemas.openxmlformats.org/officeDocument/2006/relationships/tags" Target="../tags/tag314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39" Type="http://schemas.openxmlformats.org/officeDocument/2006/relationships/tags" Target="../tags/tag197.xml"/><Relationship Id="rId109" Type="http://schemas.openxmlformats.org/officeDocument/2006/relationships/tags" Target="../tags/tag267.xml"/><Relationship Id="rId34" Type="http://schemas.openxmlformats.org/officeDocument/2006/relationships/tags" Target="../tags/tag192.xml"/><Relationship Id="rId50" Type="http://schemas.openxmlformats.org/officeDocument/2006/relationships/tags" Target="../tags/tag208.xml"/><Relationship Id="rId55" Type="http://schemas.openxmlformats.org/officeDocument/2006/relationships/tags" Target="../tags/tag213.xml"/><Relationship Id="rId76" Type="http://schemas.openxmlformats.org/officeDocument/2006/relationships/tags" Target="../tags/tag234.xml"/><Relationship Id="rId97" Type="http://schemas.openxmlformats.org/officeDocument/2006/relationships/tags" Target="../tags/tag255.xml"/><Relationship Id="rId104" Type="http://schemas.openxmlformats.org/officeDocument/2006/relationships/tags" Target="../tags/tag262.xml"/><Relationship Id="rId120" Type="http://schemas.openxmlformats.org/officeDocument/2006/relationships/tags" Target="../tags/tag278.xml"/><Relationship Id="rId125" Type="http://schemas.openxmlformats.org/officeDocument/2006/relationships/tags" Target="../tags/tag283.xml"/><Relationship Id="rId141" Type="http://schemas.openxmlformats.org/officeDocument/2006/relationships/tags" Target="../tags/tag299.xml"/><Relationship Id="rId146" Type="http://schemas.openxmlformats.org/officeDocument/2006/relationships/tags" Target="../tags/tag304.xml"/><Relationship Id="rId7" Type="http://schemas.openxmlformats.org/officeDocument/2006/relationships/tags" Target="../tags/tag165.xml"/><Relationship Id="rId71" Type="http://schemas.openxmlformats.org/officeDocument/2006/relationships/tags" Target="../tags/tag229.xml"/><Relationship Id="rId92" Type="http://schemas.openxmlformats.org/officeDocument/2006/relationships/tags" Target="../tags/tag250.xml"/><Relationship Id="rId2" Type="http://schemas.openxmlformats.org/officeDocument/2006/relationships/tags" Target="../tags/tag160.xml"/><Relationship Id="rId29" Type="http://schemas.openxmlformats.org/officeDocument/2006/relationships/tags" Target="../tags/tag187.xml"/><Relationship Id="rId24" Type="http://schemas.openxmlformats.org/officeDocument/2006/relationships/tags" Target="../tags/tag182.xml"/><Relationship Id="rId40" Type="http://schemas.openxmlformats.org/officeDocument/2006/relationships/tags" Target="../tags/tag198.xml"/><Relationship Id="rId45" Type="http://schemas.openxmlformats.org/officeDocument/2006/relationships/tags" Target="../tags/tag203.xml"/><Relationship Id="rId66" Type="http://schemas.openxmlformats.org/officeDocument/2006/relationships/tags" Target="../tags/tag224.xml"/><Relationship Id="rId87" Type="http://schemas.openxmlformats.org/officeDocument/2006/relationships/tags" Target="../tags/tag245.xml"/><Relationship Id="rId110" Type="http://schemas.openxmlformats.org/officeDocument/2006/relationships/tags" Target="../tags/tag268.xml"/><Relationship Id="rId115" Type="http://schemas.openxmlformats.org/officeDocument/2006/relationships/tags" Target="../tags/tag273.xml"/><Relationship Id="rId131" Type="http://schemas.openxmlformats.org/officeDocument/2006/relationships/tags" Target="../tags/tag289.xml"/><Relationship Id="rId136" Type="http://schemas.openxmlformats.org/officeDocument/2006/relationships/tags" Target="../tags/tag294.xml"/><Relationship Id="rId157" Type="http://schemas.openxmlformats.org/officeDocument/2006/relationships/tags" Target="../tags/tag315.xml"/><Relationship Id="rId61" Type="http://schemas.openxmlformats.org/officeDocument/2006/relationships/tags" Target="../tags/tag219.xml"/><Relationship Id="rId82" Type="http://schemas.openxmlformats.org/officeDocument/2006/relationships/tags" Target="../tags/tag240.xml"/><Relationship Id="rId152" Type="http://schemas.openxmlformats.org/officeDocument/2006/relationships/tags" Target="../tags/tag310.xml"/><Relationship Id="rId19" Type="http://schemas.openxmlformats.org/officeDocument/2006/relationships/tags" Target="../tags/tag177.xml"/><Relationship Id="rId14" Type="http://schemas.openxmlformats.org/officeDocument/2006/relationships/tags" Target="../tags/tag172.xml"/><Relationship Id="rId30" Type="http://schemas.openxmlformats.org/officeDocument/2006/relationships/tags" Target="../tags/tag188.xml"/><Relationship Id="rId35" Type="http://schemas.openxmlformats.org/officeDocument/2006/relationships/tags" Target="../tags/tag193.xml"/><Relationship Id="rId56" Type="http://schemas.openxmlformats.org/officeDocument/2006/relationships/tags" Target="../tags/tag214.xml"/><Relationship Id="rId77" Type="http://schemas.openxmlformats.org/officeDocument/2006/relationships/tags" Target="../tags/tag235.xml"/><Relationship Id="rId100" Type="http://schemas.openxmlformats.org/officeDocument/2006/relationships/tags" Target="../tags/tag258.xml"/><Relationship Id="rId105" Type="http://schemas.openxmlformats.org/officeDocument/2006/relationships/tags" Target="../tags/tag263.xml"/><Relationship Id="rId126" Type="http://schemas.openxmlformats.org/officeDocument/2006/relationships/tags" Target="../tags/tag284.xml"/><Relationship Id="rId147" Type="http://schemas.openxmlformats.org/officeDocument/2006/relationships/tags" Target="../tags/tag305.xml"/><Relationship Id="rId8" Type="http://schemas.openxmlformats.org/officeDocument/2006/relationships/tags" Target="../tags/tag166.xml"/><Relationship Id="rId51" Type="http://schemas.openxmlformats.org/officeDocument/2006/relationships/tags" Target="../tags/tag209.xml"/><Relationship Id="rId72" Type="http://schemas.openxmlformats.org/officeDocument/2006/relationships/tags" Target="../tags/tag230.xml"/><Relationship Id="rId93" Type="http://schemas.openxmlformats.org/officeDocument/2006/relationships/tags" Target="../tags/tag251.xml"/><Relationship Id="rId98" Type="http://schemas.openxmlformats.org/officeDocument/2006/relationships/tags" Target="../tags/tag256.xml"/><Relationship Id="rId121" Type="http://schemas.openxmlformats.org/officeDocument/2006/relationships/tags" Target="../tags/tag279.xml"/><Relationship Id="rId142" Type="http://schemas.openxmlformats.org/officeDocument/2006/relationships/tags" Target="../tags/tag300.xml"/><Relationship Id="rId3" Type="http://schemas.openxmlformats.org/officeDocument/2006/relationships/tags" Target="../tags/tag161.xml"/><Relationship Id="rId25" Type="http://schemas.openxmlformats.org/officeDocument/2006/relationships/tags" Target="../tags/tag183.xml"/><Relationship Id="rId46" Type="http://schemas.openxmlformats.org/officeDocument/2006/relationships/tags" Target="../tags/tag204.xml"/><Relationship Id="rId67" Type="http://schemas.openxmlformats.org/officeDocument/2006/relationships/tags" Target="../tags/tag225.xml"/><Relationship Id="rId116" Type="http://schemas.openxmlformats.org/officeDocument/2006/relationships/tags" Target="../tags/tag274.xml"/><Relationship Id="rId137" Type="http://schemas.openxmlformats.org/officeDocument/2006/relationships/tags" Target="../tags/tag295.xml"/><Relationship Id="rId158" Type="http://schemas.openxmlformats.org/officeDocument/2006/relationships/tags" Target="../tags/tag3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Pam.Caskie@abryteidea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38" Type="http://schemas.openxmlformats.org/officeDocument/2006/relationships/tags" Target="../tags/tag138.xml"/><Relationship Id="rId154" Type="http://schemas.openxmlformats.org/officeDocument/2006/relationships/tags" Target="../tags/tag154.xml"/><Relationship Id="rId159" Type="http://schemas.openxmlformats.org/officeDocument/2006/relationships/slideLayout" Target="../slideLayouts/slideLayout6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28" Type="http://schemas.openxmlformats.org/officeDocument/2006/relationships/tags" Target="../tags/tag128.xml"/><Relationship Id="rId144" Type="http://schemas.openxmlformats.org/officeDocument/2006/relationships/tags" Target="../tags/tag144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60" Type="http://schemas.openxmlformats.org/officeDocument/2006/relationships/chart" Target="../charts/chart3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134" Type="http://schemas.openxmlformats.org/officeDocument/2006/relationships/tags" Target="../tags/tag134.xml"/><Relationship Id="rId139" Type="http://schemas.openxmlformats.org/officeDocument/2006/relationships/tags" Target="../tags/tag13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55" Type="http://schemas.openxmlformats.org/officeDocument/2006/relationships/tags" Target="../tags/tag15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129" Type="http://schemas.openxmlformats.org/officeDocument/2006/relationships/tags" Target="../tags/tag129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40" Type="http://schemas.openxmlformats.org/officeDocument/2006/relationships/tags" Target="../tags/tag140.xml"/><Relationship Id="rId145" Type="http://schemas.openxmlformats.org/officeDocument/2006/relationships/tags" Target="../tags/tag145.xml"/><Relationship Id="rId153" Type="http://schemas.openxmlformats.org/officeDocument/2006/relationships/tags" Target="../tags/tag153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51" Type="http://schemas.openxmlformats.org/officeDocument/2006/relationships/tags" Target="../tags/tag151.xml"/><Relationship Id="rId156" Type="http://schemas.openxmlformats.org/officeDocument/2006/relationships/tags" Target="../tags/tag156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52" Type="http://schemas.openxmlformats.org/officeDocument/2006/relationships/tags" Target="../tags/tag15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D321-36F4-4AD5-B966-F0D32BB85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7467"/>
            <a:ext cx="9144000" cy="2387600"/>
          </a:xfrm>
        </p:spPr>
        <p:txBody>
          <a:bodyPr/>
          <a:lstStyle/>
          <a:p>
            <a:r>
              <a:rPr lang="en-US" dirty="0"/>
              <a:t>AFTER Covid-19:</a:t>
            </a:r>
            <a:r>
              <a:rPr lang="en-US" baseline="0" dirty="0"/>
              <a:t> 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F9A03-06C9-4DF5-8940-F0D3924B1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5067"/>
            <a:ext cx="9144000" cy="1655762"/>
          </a:xfrm>
        </p:spPr>
        <p:txBody>
          <a:bodyPr/>
          <a:lstStyle/>
          <a:p>
            <a:r>
              <a:rPr lang="en-US" dirty="0"/>
              <a:t>Alien</a:t>
            </a:r>
            <a:r>
              <a:rPr lang="en-US" baseline="0" dirty="0"/>
              <a:t> Invasion or Recovery</a:t>
            </a: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7BDDA99F-47F3-4B5A-A8AE-D15947AD5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2" b="95710" l="3556" r="98000">
                        <a14:foregroundMark x1="27111" y1="39678" x2="44000" y2="9383"/>
                        <a14:foregroundMark x1="44000" y1="9383" x2="59333" y2="13941"/>
                        <a14:foregroundMark x1="59333" y1="13941" x2="63778" y2="31635"/>
                        <a14:foregroundMark x1="63778" y1="31635" x2="50889" y2="47185"/>
                        <a14:foregroundMark x1="50889" y1="47185" x2="21111" y2="54155"/>
                        <a14:foregroundMark x1="21111" y1="54155" x2="8222" y2="63539"/>
                        <a14:foregroundMark x1="8222" y1="63539" x2="17111" y2="77480"/>
                        <a14:foregroundMark x1="17111" y1="77480" x2="12667" y2="87668"/>
                        <a14:foregroundMark x1="51556" y1="85255" x2="54222" y2="94906"/>
                        <a14:foregroundMark x1="87556" y1="58981" x2="98222" y2="56836"/>
                        <a14:foregroundMark x1="6667" y1="88472" x2="6222" y2="87668"/>
                        <a14:foregroundMark x1="4222" y1="63271" x2="3556" y2="60054"/>
                        <a14:foregroundMark x1="42667" y1="7239" x2="40444" y2="5362"/>
                        <a14:foregroundMark x1="32000" y1="17694" x2="32000" y2="17694"/>
                        <a14:foregroundMark x1="34667" y1="47721" x2="34667" y2="47721"/>
                        <a14:foregroundMark x1="12222" y1="53619" x2="12222" y2="53619"/>
                        <a14:foregroundMark x1="21111" y1="60858" x2="21111" y2="60858"/>
                        <a14:foregroundMark x1="29111" y1="63539" x2="29111" y2="63539"/>
                        <a14:foregroundMark x1="20667" y1="58981" x2="20667" y2="58981"/>
                        <a14:foregroundMark x1="40000" y1="63539" x2="40000" y2="63539"/>
                        <a14:foregroundMark x1="40000" y1="61394" x2="40000" y2="61394"/>
                        <a14:foregroundMark x1="50667" y1="58981" x2="50667" y2="58981"/>
                        <a14:foregroundMark x1="61111" y1="56836" x2="61111" y2="56836"/>
                        <a14:foregroundMark x1="72444" y1="49062" x2="72444" y2="49062"/>
                        <a14:foregroundMark x1="80444" y1="42091" x2="80444" y2="42091"/>
                        <a14:foregroundMark x1="81111" y1="33244" x2="81111" y2="33244"/>
                        <a14:foregroundMark x1="77333" y1="42627" x2="77333" y2="42627"/>
                        <a14:foregroundMark x1="71333" y1="52279" x2="71333" y2="52279"/>
                        <a14:foregroundMark x1="50667" y1="95710" x2="50667" y2="95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51088" y="79149"/>
            <a:ext cx="3291915" cy="27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7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02E9-F5DD-470C-8F4C-3C553EB4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 Travel as estimated by AAA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DC446C65-2E7E-4381-8549-025610332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32" y="1291784"/>
            <a:ext cx="6603097" cy="5351671"/>
          </a:xfrm>
        </p:spPr>
      </p:pic>
    </p:spTree>
    <p:extLst>
      <p:ext uri="{BB962C8B-B14F-4D97-AF65-F5344CB8AC3E}">
        <p14:creationId xmlns:p14="http://schemas.microsoft.com/office/powerpoint/2010/main" val="276658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1037-BC25-4CC3-9832-CD9C6979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175" y="773935"/>
            <a:ext cx="9407046" cy="6961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Enplanements by the week since march </a:t>
            </a:r>
            <a:r>
              <a:rPr lang="en-US" sz="3100" dirty="0"/>
              <a:t> </a:t>
            </a:r>
            <a:br>
              <a:rPr lang="en-US" sz="3100" dirty="0"/>
            </a:br>
            <a:r>
              <a:rPr lang="en-US" sz="3100" dirty="0"/>
              <a:t>Over same week last year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019E37-A163-4580-82E3-0F18DBD218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414384"/>
              </p:ext>
            </p:extLst>
          </p:nvPr>
        </p:nvGraphicFramePr>
        <p:xfrm>
          <a:off x="742621" y="1121986"/>
          <a:ext cx="10515600" cy="5382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723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07CC8-57AB-4FEC-BE28-B8D48608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Hotel </a:t>
            </a:r>
            <a:r>
              <a:rPr lang="en-US" dirty="0" err="1"/>
              <a:t>Revpar</a:t>
            </a:r>
            <a:r>
              <a:rPr lang="en-US" dirty="0"/>
              <a:t> vs the virus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650DF2-55C4-4E03-9ED3-2DC42EB9E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466" y="1825625"/>
            <a:ext cx="86110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7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54217-C05F-45AE-9748-29F978E1E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Occupancy  week to week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0AD3AB-8FC2-494E-8EFB-2DCBB7D0D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4453" y="1825625"/>
            <a:ext cx="88630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7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7845-250B-491B-94BD-066F19FED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local financials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00C6B-3D32-4CEE-9427-F50AFDB6B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lows in the single digits in April, we were about 1/3 occupied in May.  June’s is not here yet but we expect it to be in the 50%</a:t>
            </a:r>
          </a:p>
          <a:p>
            <a:r>
              <a:rPr lang="en-US" dirty="0"/>
              <a:t>Occupancy is expected to drop in July as our cases spike</a:t>
            </a:r>
          </a:p>
          <a:p>
            <a:r>
              <a:rPr lang="en-US" dirty="0"/>
              <a:t>Sales Revenues for the County were $3.8 Million in June (Apr) versus $9.9 Million for the same period last year. </a:t>
            </a:r>
          </a:p>
          <a:p>
            <a:r>
              <a:rPr lang="en-US" dirty="0"/>
              <a:t>HART Taxes are expected to be similarly impacted.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02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2B0-97F2-4910-B7A0-7283C746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Percentage Change – Total Sales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45AC48-8B7C-4834-A35A-C964B606D7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9817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BEA456-55AB-4974-B76B-4E47D103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GSMNP Attendance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DA2E30C-996A-434F-9D45-8C60C110F7E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94003078"/>
              </p:ext>
            </p:extLst>
          </p:nvPr>
        </p:nvGraphicFramePr>
        <p:xfrm>
          <a:off x="329783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E5403B-71FD-4AAC-9F66-070CC5069B34}"/>
              </a:ext>
            </a:extLst>
          </p:cNvPr>
          <p:cNvCxnSpPr/>
          <p:nvPr/>
        </p:nvCxnSpPr>
        <p:spPr>
          <a:xfrm>
            <a:off x="2383436" y="2645764"/>
            <a:ext cx="0" cy="33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66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F450-FDA8-4416-B7F8-BD9AA0D1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YTD over 2020 YTD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775244-7FFC-4BED-9341-B42613FAF3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706080"/>
              </p:ext>
            </p:extLst>
          </p:nvPr>
        </p:nvGraphicFramePr>
        <p:xfrm>
          <a:off x="606188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5082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68AB52-876D-4A5F-B456-DDAC8A35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 – May Hotel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71639C0-E781-409E-A742-8C87810616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907277"/>
              </p:ext>
            </p:extLst>
          </p:nvPr>
        </p:nvGraphicFramePr>
        <p:xfrm>
          <a:off x="838200" y="509981"/>
          <a:ext cx="10267122" cy="612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1008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7FE4-47ED-459E-BBC4-190C46C1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Tourism Economics during </a:t>
            </a:r>
            <a:r>
              <a:rPr lang="en-US" dirty="0" err="1"/>
              <a:t>Covid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48CA7-0F01-431B-A3DA-08FBCD62F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latin typeface="Archivo Black" panose="020B0A04020102020204" pitchFamily="34" charset="0"/>
              </a:rPr>
              <a:t>US Economy is in the midst of a RECESSION!</a:t>
            </a:r>
          </a:p>
          <a:p>
            <a:pPr marL="0" indent="0">
              <a:buNone/>
            </a:pPr>
            <a:endParaRPr lang="en-US" sz="4000" dirty="0">
              <a:latin typeface="Archivo Black" panose="020B0A040201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chivo Black" panose="020B0A04020102020204" pitchFamily="34" charset="0"/>
              </a:rPr>
              <a:t>The Travel Industry is in a DEPRRESSION!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9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2686-281E-4C1C-BA45-16C4AFEB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 Back Time Machine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6B784D45-93AD-46BB-8E76-55911F28AF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9758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997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0F3CD-18BD-499E-8F42-600F8E05B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4150" cy="312102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9-11</a:t>
            </a:r>
          </a:p>
          <a:p>
            <a:endParaRPr lang="en-US" sz="4400" dirty="0">
              <a:latin typeface="+mj-lt"/>
            </a:endParaRPr>
          </a:p>
          <a:p>
            <a:endParaRPr lang="en-US" sz="4400" dirty="0">
              <a:latin typeface="+mj-lt"/>
            </a:endParaRPr>
          </a:p>
          <a:p>
            <a:r>
              <a:rPr lang="en-US" sz="4400" dirty="0">
                <a:latin typeface="+mj-lt"/>
              </a:rPr>
              <a:t>The Great Depression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44CA0-D2BF-4430-9299-8D1C9403B801}"/>
              </a:ext>
            </a:extLst>
          </p:cNvPr>
          <p:cNvSpPr txBox="1"/>
          <p:nvPr/>
        </p:nvSpPr>
        <p:spPr>
          <a:xfrm>
            <a:off x="933450" y="25273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Travel spending declined $65.3 Billion (in 2020 dollars)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CoVID-19 Comparison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Travel spending is expected to decline $519 Billion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BC6464-E922-4099-AC79-D876F5C6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Perspective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0C2D7A-C07C-445D-9E1C-A060292271FE}"/>
              </a:ext>
            </a:extLst>
          </p:cNvPr>
          <p:cNvSpPr txBox="1"/>
          <p:nvPr/>
        </p:nvSpPr>
        <p:spPr>
          <a:xfrm>
            <a:off x="933450" y="4763194"/>
            <a:ext cx="6165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1933 Unemployment: 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Covid-19 Comparison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Overall Travel Industry – 51%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0E0B0-4C49-4D3E-9882-EF130F2CACFC}"/>
              </a:ext>
            </a:extLst>
          </p:cNvPr>
          <p:cNvSpPr txBox="1"/>
          <p:nvPr/>
        </p:nvSpPr>
        <p:spPr>
          <a:xfrm>
            <a:off x="695325" y="6308209"/>
            <a:ext cx="3321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US TRAVEL ASSOCIATION DATA</a:t>
            </a:r>
          </a:p>
        </p:txBody>
      </p:sp>
    </p:spTree>
    <p:extLst>
      <p:ext uri="{BB962C8B-B14F-4D97-AF65-F5344CB8AC3E}">
        <p14:creationId xmlns:p14="http://schemas.microsoft.com/office/powerpoint/2010/main" val="89829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254E-3EC8-4CAC-AD02-6DD0E2B5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AF1A29-2A67-45F4-8C7F-C7814DA57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8" y="1352446"/>
            <a:ext cx="9365188" cy="4682594"/>
          </a:xfrm>
        </p:spPr>
      </p:pic>
    </p:spTree>
    <p:extLst>
      <p:ext uri="{BB962C8B-B14F-4D97-AF65-F5344CB8AC3E}">
        <p14:creationId xmlns:p14="http://schemas.microsoft.com/office/powerpoint/2010/main" val="2415414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6DDB-3DFF-4126-B7BC-3CA9EF55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Travel Association Revised forecast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BE77DC-8187-4F5B-948A-DCDD148190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000439"/>
              </p:ext>
            </p:extLst>
          </p:nvPr>
        </p:nvGraphicFramePr>
        <p:xfrm>
          <a:off x="1555751" y="2511425"/>
          <a:ext cx="7842250" cy="1967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799">
                  <a:extLst>
                    <a:ext uri="{9D8B030D-6E8A-4147-A177-3AD203B41FA5}">
                      <a16:colId xmlns:a16="http://schemas.microsoft.com/office/drawing/2014/main" val="382008177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3479628998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60971037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889674121"/>
                    </a:ext>
                  </a:extLst>
                </a:gridCol>
                <a:gridCol w="1435101">
                  <a:extLst>
                    <a:ext uri="{9D8B030D-6E8A-4147-A177-3AD203B41FA5}">
                      <a16:colId xmlns:a16="http://schemas.microsoft.com/office/drawing/2014/main" val="181431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775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Travel Spending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1,089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 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 855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66774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r>
                        <a:rPr lang="en-US" dirty="0"/>
                        <a:t>US Leisure Person 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1,858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1,685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091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 Spending Per Trip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-14.7%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603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Leisure Trips per HH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 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 -28.3%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533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930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LSHAPE_TB_00000000000000000000000000000000_LeftEndCaps" hidden="1">
            <a:extLst>
              <a:ext uri="{FF2B5EF4-FFF2-40B4-BE49-F238E27FC236}">
                <a16:creationId xmlns:a16="http://schemas.microsoft.com/office/drawing/2014/main" id="{B9A0FB1F-9745-470A-87F0-E16E37D7B5C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54000" y="3797469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b="1" spc="-38">
                <a:solidFill>
                  <a:schemeClr val="accent2"/>
                </a:solidFill>
                <a:latin typeface="Calibri" panose="020F0502020204030204" pitchFamily="34" charset="0"/>
              </a:rPr>
              <a:t>2020</a:t>
            </a:r>
          </a:p>
        </p:txBody>
      </p:sp>
      <p:sp>
        <p:nvSpPr>
          <p:cNvPr id="3" name="OTLSHAPE_TB_00000000000000000000000000000000_RightEndCaps" hidden="1">
            <a:extLst>
              <a:ext uri="{FF2B5EF4-FFF2-40B4-BE49-F238E27FC236}">
                <a16:creationId xmlns:a16="http://schemas.microsoft.com/office/drawing/2014/main" id="{DB0CCC99-1237-42FC-88C6-4F7DD63D8C7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577489" y="3828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400" b="1" spc="-26">
                <a:solidFill>
                  <a:schemeClr val="accent2"/>
                </a:solidFill>
                <a:latin typeface="Calibri" panose="020F0502020204030204" pitchFamily="34" charset="0"/>
              </a:rPr>
              <a:t>2020</a:t>
            </a:r>
          </a:p>
        </p:txBody>
      </p:sp>
      <p:cxnSp>
        <p:nvCxnSpPr>
          <p:cNvPr id="17" name="OTLSHAPE_M_f30f72276b56402dba9330050a05e07c_Connector1">
            <a:extLst>
              <a:ext uri="{FF2B5EF4-FFF2-40B4-BE49-F238E27FC236}">
                <a16:creationId xmlns:a16="http://schemas.microsoft.com/office/drawing/2014/main" id="{7EA1FED5-885B-4182-B796-D31EE551718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1827334" y="1454298"/>
            <a:ext cx="0" cy="596392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OTLSHAPE_M_e5f13365cb484596b9647fd4f30047dd_Connector1">
            <a:extLst>
              <a:ext uri="{FF2B5EF4-FFF2-40B4-BE49-F238E27FC236}">
                <a16:creationId xmlns:a16="http://schemas.microsoft.com/office/drawing/2014/main" id="{792E1CC9-72D3-4607-95CC-E3C2D4364438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1927185" y="2355151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OTLSHAPE_M_98dd60baf9aa4ddbab7c7c3de6b4fda3_Connector1">
            <a:extLst>
              <a:ext uri="{FF2B5EF4-FFF2-40B4-BE49-F238E27FC236}">
                <a16:creationId xmlns:a16="http://schemas.microsoft.com/office/drawing/2014/main" id="{FE42D290-5197-43F7-BFBC-9383688E36F7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024057" y="1593575"/>
            <a:ext cx="0" cy="127084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OTLSHAPE_M_98dd60baf9aa4ddbab7c7c3de6b4fda3_Connector2">
            <a:extLst>
              <a:ext uri="{FF2B5EF4-FFF2-40B4-BE49-F238E27FC236}">
                <a16:creationId xmlns:a16="http://schemas.microsoft.com/office/drawing/2014/main" id="{01DD7790-0AF0-4D27-9BD5-F19BF5767DF3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4024057" y="1999721"/>
            <a:ext cx="0" cy="647192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OTLSHAPE_M_b4c06ac4ddae43eeb48d4b06b1d72e36_Connector1">
            <a:extLst>
              <a:ext uri="{FF2B5EF4-FFF2-40B4-BE49-F238E27FC236}">
                <a16:creationId xmlns:a16="http://schemas.microsoft.com/office/drawing/2014/main" id="{40068F42-A304-44B5-B051-8131402C1B11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4323610" y="2025121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OTLSHAPE_M_b4c06ac4ddae43eeb48d4b06b1d72e36_Connector2">
            <a:extLst>
              <a:ext uri="{FF2B5EF4-FFF2-40B4-BE49-F238E27FC236}">
                <a16:creationId xmlns:a16="http://schemas.microsoft.com/office/drawing/2014/main" id="{6816B57C-43C8-432F-A161-F18FF2501BB6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4323610" y="2532613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OTLSHAPE_M_9d7eed10ccf24705956a72eab65b1822_Connector1">
            <a:extLst>
              <a:ext uri="{FF2B5EF4-FFF2-40B4-BE49-F238E27FC236}">
                <a16:creationId xmlns:a16="http://schemas.microsoft.com/office/drawing/2014/main" id="{EB1EE28C-A6B9-4981-B1A7-34EBFD69AF4F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6470407" y="2811843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OTLSHAPE_M_9d7eed10ccf24705956a72eab65b1822_Connector2">
            <a:extLst>
              <a:ext uri="{FF2B5EF4-FFF2-40B4-BE49-F238E27FC236}">
                <a16:creationId xmlns:a16="http://schemas.microsoft.com/office/drawing/2014/main" id="{DD5BCAC0-1699-4132-B182-DAD51B0B39B0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6470407" y="3040274"/>
            <a:ext cx="0" cy="1524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OTLSHAPE_M_f30f72276b56402dba9330050a05e07c_Connector2">
            <a:extLst>
              <a:ext uri="{FF2B5EF4-FFF2-40B4-BE49-F238E27FC236}">
                <a16:creationId xmlns:a16="http://schemas.microsoft.com/office/drawing/2014/main" id="{2FD89B8B-0E29-45D5-BF79-7A560F640D5E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1827334" y="2329751"/>
            <a:ext cx="0" cy="50766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OTLSHAPE_M_f30f72276b56402dba9330050a05e07c_Connector3">
            <a:extLst>
              <a:ext uri="{FF2B5EF4-FFF2-40B4-BE49-F238E27FC236}">
                <a16:creationId xmlns:a16="http://schemas.microsoft.com/office/drawing/2014/main" id="{361168B6-9ADF-4229-9FFA-05ECC7F77819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1827334" y="3116474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OTLSHAPE_M_e5f13365cb484596b9647fd4f30047dd_Connector2">
            <a:extLst>
              <a:ext uri="{FF2B5EF4-FFF2-40B4-BE49-F238E27FC236}">
                <a16:creationId xmlns:a16="http://schemas.microsoft.com/office/drawing/2014/main" id="{4DB708F5-6321-48E6-9C4C-0A7203FB07C2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1927185" y="2723113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OTLSHAPE_M_e5f13365cb484596b9647fd4f30047dd_Connector3">
            <a:extLst>
              <a:ext uri="{FF2B5EF4-FFF2-40B4-BE49-F238E27FC236}">
                <a16:creationId xmlns:a16="http://schemas.microsoft.com/office/drawing/2014/main" id="{334AACBD-B7A9-48B6-8B1C-19C488048BDF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1927185" y="3116474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OTLSHAPE_M_b03bc1978d304576b95b802a700fb325_Connector1">
            <a:extLst>
              <a:ext uri="{FF2B5EF4-FFF2-40B4-BE49-F238E27FC236}">
                <a16:creationId xmlns:a16="http://schemas.microsoft.com/office/drawing/2014/main" id="{53B4EFD0-E852-4433-A913-2E876D65F526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2326590" y="2748513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OTLSHAPE_M_b03bc1978d304576b95b802a700fb325_Connector2">
            <a:extLst>
              <a:ext uri="{FF2B5EF4-FFF2-40B4-BE49-F238E27FC236}">
                <a16:creationId xmlns:a16="http://schemas.microsoft.com/office/drawing/2014/main" id="{AEAFBE0F-3D8E-4FC8-BF8B-B45019D24F07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2326590" y="3116474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OTLSHAPE_M_98dd60baf9aa4ddbab7c7c3de6b4fda3_Connector3">
            <a:extLst>
              <a:ext uri="{FF2B5EF4-FFF2-40B4-BE49-F238E27FC236}">
                <a16:creationId xmlns:a16="http://schemas.microsoft.com/office/drawing/2014/main" id="{1C45C888-A962-40A5-84CE-F00CC5B6F018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4024057" y="2786443"/>
            <a:ext cx="0" cy="44433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OTLSHAPE_M_b4c06ac4ddae43eeb48d4b06b1d72e36_Connector3">
            <a:extLst>
              <a:ext uri="{FF2B5EF4-FFF2-40B4-BE49-F238E27FC236}">
                <a16:creationId xmlns:a16="http://schemas.microsoft.com/office/drawing/2014/main" id="{933B1CA1-EF3B-4EE0-9857-749781ECDEF4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4323610" y="2786443"/>
            <a:ext cx="0" cy="44433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OTLSHAPE_M_dd8fd43a38b3401e80513bf93424c108_Connector1">
            <a:extLst>
              <a:ext uri="{FF2B5EF4-FFF2-40B4-BE49-F238E27FC236}">
                <a16:creationId xmlns:a16="http://schemas.microsoft.com/office/drawing/2014/main" id="{46D884AC-E5E7-4736-ACBE-B90E8E1B8B5A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4423461" y="2558013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OTLSHAPE_M_dd8fd43a38b3401e80513bf93424c108_Connector2">
            <a:extLst>
              <a:ext uri="{FF2B5EF4-FFF2-40B4-BE49-F238E27FC236}">
                <a16:creationId xmlns:a16="http://schemas.microsoft.com/office/drawing/2014/main" id="{0E791ED0-37A5-4D25-81FD-8DF12E3E2509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4423461" y="2786443"/>
            <a:ext cx="0" cy="44433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OTLSHAPE_M_416eb013a59b48db9f25557ae8d5a985_Connector1">
            <a:extLst>
              <a:ext uri="{FF2B5EF4-FFF2-40B4-BE49-F238E27FC236}">
                <a16:creationId xmlns:a16="http://schemas.microsoft.com/office/drawing/2014/main" id="{7B199FE6-3F1C-49EF-A8D4-77B90C0309B6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4523312" y="2811843"/>
            <a:ext cx="0" cy="38083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OTLSHAPE_TB_00000000000000000000000000000000_ScaleContainer">
            <a:extLst>
              <a:ext uri="{FF2B5EF4-FFF2-40B4-BE49-F238E27FC236}">
                <a16:creationId xmlns:a16="http://schemas.microsoft.com/office/drawing/2014/main" id="{8451E5FE-3455-4B3B-8527-4FD9DB9CCD41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78933" y="3256174"/>
            <a:ext cx="10642600" cy="381000"/>
          </a:xfrm>
          <a:prstGeom prst="rect">
            <a:avLst/>
          </a:prstGeom>
          <a:gradFill flip="none" rotWithShape="1">
            <a:gsLst>
              <a:gs pos="0">
                <a:srgbClr val="DC4726"/>
              </a:gs>
              <a:gs pos="100000">
                <a:srgbClr val="DC4726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TLSHAPE_TB_00000000000000000000000000000000_ElapsedTime">
            <a:extLst>
              <a:ext uri="{FF2B5EF4-FFF2-40B4-BE49-F238E27FC236}">
                <a16:creationId xmlns:a16="http://schemas.microsoft.com/office/drawing/2014/main" id="{C92E9E16-8438-4A35-93CD-E19BE7EF4352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78933" y="3560974"/>
            <a:ext cx="9867900" cy="76200"/>
          </a:xfrm>
          <a:prstGeom prst="rect">
            <a:avLst/>
          </a:prstGeom>
          <a:solidFill>
            <a:srgbClr val="FF0000">
              <a:alpha val="74902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LSHAPE_TB_00000000000000000000000000000000_TodayMarkerShape">
            <a:extLst>
              <a:ext uri="{FF2B5EF4-FFF2-40B4-BE49-F238E27FC236}">
                <a16:creationId xmlns:a16="http://schemas.microsoft.com/office/drawing/2014/main" id="{61123536-CEFD-4AF4-8545-C6F8CFDC6C0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10580597" y="3637174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TLSHAPE_TB_00000000000000000000000000000000_TodayMarkerText">
            <a:extLst>
              <a:ext uri="{FF2B5EF4-FFF2-40B4-BE49-F238E27FC236}">
                <a16:creationId xmlns:a16="http://schemas.microsoft.com/office/drawing/2014/main" id="{91F79641-34BC-447B-956C-5D725D309ACD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0454898" y="3764174"/>
            <a:ext cx="3683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200" spc="-12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8" name="OTLSHAPE_TB_00000000000000000000000000000000_TimescaleInterval1">
            <a:extLst>
              <a:ext uri="{FF2B5EF4-FFF2-40B4-BE49-F238E27FC236}">
                <a16:creationId xmlns:a16="http://schemas.microsoft.com/office/drawing/2014/main" id="{E7CB9C0B-C06B-45AE-A93B-D245D7B31A7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42433" y="3376909"/>
            <a:ext cx="152400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>
                <a:solidFill>
                  <a:schemeClr val="lt1"/>
                </a:solidFill>
                <a:latin typeface="Calibri" panose="020F0502020204030204" pitchFamily="34" charset="0"/>
              </a:rPr>
              <a:t>Jan</a:t>
            </a:r>
          </a:p>
        </p:txBody>
      </p:sp>
      <p:sp>
        <p:nvSpPr>
          <p:cNvPr id="9" name="OTLSHAPE_TB_00000000000000000000000000000000_TimescaleInterval2">
            <a:extLst>
              <a:ext uri="{FF2B5EF4-FFF2-40B4-BE49-F238E27FC236}">
                <a16:creationId xmlns:a16="http://schemas.microsoft.com/office/drawing/2014/main" id="{597A31F8-DE80-4FB5-B8CF-379F1EEB7841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2390124" y="3376909"/>
            <a:ext cx="170752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6">
                <a:solidFill>
                  <a:schemeClr val="lt1"/>
                </a:solidFill>
                <a:latin typeface="Calibri" panose="020F0502020204030204" pitchFamily="34" charset="0"/>
              </a:rPr>
              <a:t>Feb</a:t>
            </a:r>
          </a:p>
        </p:txBody>
      </p:sp>
      <p:sp>
        <p:nvSpPr>
          <p:cNvPr id="10" name="OTLSHAPE_TB_00000000000000000000000000000000_TimescaleInterval3">
            <a:extLst>
              <a:ext uri="{FF2B5EF4-FFF2-40B4-BE49-F238E27FC236}">
                <a16:creationId xmlns:a16="http://schemas.microsoft.com/office/drawing/2014/main" id="{EF3EE6BC-7A55-4B5A-992F-FE81CB398DF0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3837964" y="3376909"/>
            <a:ext cx="193964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>
                <a:solidFill>
                  <a:schemeClr val="lt1"/>
                </a:solidFill>
                <a:latin typeface="Calibri" panose="020F0502020204030204" pitchFamily="34" charset="0"/>
              </a:rPr>
              <a:t>Mar</a:t>
            </a:r>
          </a:p>
        </p:txBody>
      </p:sp>
      <p:sp>
        <p:nvSpPr>
          <p:cNvPr id="11" name="OTLSHAPE_TB_00000000000000000000000000000000_TimescaleInterval4">
            <a:extLst>
              <a:ext uri="{FF2B5EF4-FFF2-40B4-BE49-F238E27FC236}">
                <a16:creationId xmlns:a16="http://schemas.microsoft.com/office/drawing/2014/main" id="{7DBE3E44-368D-432F-847A-8A45DE92DD5D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5385655" y="3376909"/>
            <a:ext cx="168316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2">
                <a:solidFill>
                  <a:schemeClr val="lt1"/>
                </a:solidFill>
                <a:latin typeface="Calibri" panose="020F0502020204030204" pitchFamily="34" charset="0"/>
              </a:rPr>
              <a:t>Apr</a:t>
            </a:r>
          </a:p>
        </p:txBody>
      </p:sp>
      <p:sp>
        <p:nvSpPr>
          <p:cNvPr id="12" name="OTLSHAPE_TB_00000000000000000000000000000000_TimescaleInterval5">
            <a:extLst>
              <a:ext uri="{FF2B5EF4-FFF2-40B4-BE49-F238E27FC236}">
                <a16:creationId xmlns:a16="http://schemas.microsoft.com/office/drawing/2014/main" id="{9A502821-D099-453F-A29B-CFB7ABE72E32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883420" y="3376909"/>
            <a:ext cx="206788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6">
                <a:solidFill>
                  <a:schemeClr val="lt1"/>
                </a:solidFill>
                <a:latin typeface="Calibri" panose="020F0502020204030204" pitchFamily="34" charset="0"/>
              </a:rPr>
              <a:t>May</a:t>
            </a:r>
          </a:p>
        </p:txBody>
      </p:sp>
      <p:sp>
        <p:nvSpPr>
          <p:cNvPr id="13" name="OTLSHAPE_TB_00000000000000000000000000000000_TimescaleInterval6">
            <a:extLst>
              <a:ext uri="{FF2B5EF4-FFF2-40B4-BE49-F238E27FC236}">
                <a16:creationId xmlns:a16="http://schemas.microsoft.com/office/drawing/2014/main" id="{31AD2480-0833-47E4-8241-4DDA0E89FA67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8431111" y="3376909"/>
            <a:ext cx="158698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2">
                <a:solidFill>
                  <a:schemeClr val="lt1"/>
                </a:solidFill>
                <a:latin typeface="Calibri" panose="020F0502020204030204" pitchFamily="34" charset="0"/>
              </a:rPr>
              <a:t>Jun</a:t>
            </a:r>
          </a:p>
        </p:txBody>
      </p:sp>
      <p:sp>
        <p:nvSpPr>
          <p:cNvPr id="14" name="OTLSHAPE_TB_00000000000000000000000000000000_TimescaleInterval7">
            <a:extLst>
              <a:ext uri="{FF2B5EF4-FFF2-40B4-BE49-F238E27FC236}">
                <a16:creationId xmlns:a16="http://schemas.microsoft.com/office/drawing/2014/main" id="{B2D05F2D-7ADB-4693-81B4-9C24F272D6CE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9928876" y="3376909"/>
            <a:ext cx="127000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4">
                <a:solidFill>
                  <a:schemeClr val="lt1"/>
                </a:solidFill>
                <a:latin typeface="Calibri" panose="020F0502020204030204" pitchFamily="34" charset="0"/>
              </a:rPr>
              <a:t>Jul</a:t>
            </a:r>
          </a:p>
        </p:txBody>
      </p:sp>
      <p:cxnSp>
        <p:nvCxnSpPr>
          <p:cNvPr id="277" name="OTLSHAPE_TB_00000000000000000000000000000000_Separator1">
            <a:extLst>
              <a:ext uri="{FF2B5EF4-FFF2-40B4-BE49-F238E27FC236}">
                <a16:creationId xmlns:a16="http://schemas.microsoft.com/office/drawing/2014/main" id="{728CB1BD-1532-4D80-BA5D-DD20C672ED24}"/>
              </a:ext>
            </a:extLst>
          </p:cNvPr>
          <p:cNvCxnSpPr/>
          <p:nvPr>
            <p:custDataLst>
              <p:tags r:id="rId34"/>
            </p:custDataLst>
          </p:nvPr>
        </p:nvCxnSpPr>
        <p:spPr>
          <a:xfrm>
            <a:off x="2326624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OTLSHAPE_TB_00000000000000000000000000000000_Separator2">
            <a:extLst>
              <a:ext uri="{FF2B5EF4-FFF2-40B4-BE49-F238E27FC236}">
                <a16:creationId xmlns:a16="http://schemas.microsoft.com/office/drawing/2014/main" id="{929426AD-4727-4124-BB30-C464C26B8D19}"/>
              </a:ext>
            </a:extLst>
          </p:cNvPr>
          <p:cNvCxnSpPr/>
          <p:nvPr>
            <p:custDataLst>
              <p:tags r:id="rId35"/>
            </p:custDataLst>
          </p:nvPr>
        </p:nvCxnSpPr>
        <p:spPr>
          <a:xfrm>
            <a:off x="3774463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OTLSHAPE_TB_00000000000000000000000000000000_Separator3">
            <a:extLst>
              <a:ext uri="{FF2B5EF4-FFF2-40B4-BE49-F238E27FC236}">
                <a16:creationId xmlns:a16="http://schemas.microsoft.com/office/drawing/2014/main" id="{77F08916-69D1-4340-BFD9-BFA2C6F3B92E}"/>
              </a:ext>
            </a:extLst>
          </p:cNvPr>
          <p:cNvCxnSpPr/>
          <p:nvPr>
            <p:custDataLst>
              <p:tags r:id="rId36"/>
            </p:custDataLst>
          </p:nvPr>
        </p:nvCxnSpPr>
        <p:spPr>
          <a:xfrm>
            <a:off x="5322154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OTLSHAPE_TB_00000000000000000000000000000000_Separator4">
            <a:extLst>
              <a:ext uri="{FF2B5EF4-FFF2-40B4-BE49-F238E27FC236}">
                <a16:creationId xmlns:a16="http://schemas.microsoft.com/office/drawing/2014/main" id="{60C9830A-D431-4463-B743-0550AE7D156E}"/>
              </a:ext>
            </a:extLst>
          </p:cNvPr>
          <p:cNvCxnSpPr/>
          <p:nvPr>
            <p:custDataLst>
              <p:tags r:id="rId37"/>
            </p:custDataLst>
          </p:nvPr>
        </p:nvCxnSpPr>
        <p:spPr>
          <a:xfrm>
            <a:off x="6819919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OTLSHAPE_TB_00000000000000000000000000000000_Separator5">
            <a:extLst>
              <a:ext uri="{FF2B5EF4-FFF2-40B4-BE49-F238E27FC236}">
                <a16:creationId xmlns:a16="http://schemas.microsoft.com/office/drawing/2014/main" id="{D7165859-264C-4F75-B061-A6384C907331}"/>
              </a:ext>
            </a:extLst>
          </p:cNvPr>
          <p:cNvCxnSpPr/>
          <p:nvPr>
            <p:custDataLst>
              <p:tags r:id="rId38"/>
            </p:custDataLst>
          </p:nvPr>
        </p:nvCxnSpPr>
        <p:spPr>
          <a:xfrm>
            <a:off x="8367610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OTLSHAPE_TB_00000000000000000000000000000000_Separator6">
            <a:extLst>
              <a:ext uri="{FF2B5EF4-FFF2-40B4-BE49-F238E27FC236}">
                <a16:creationId xmlns:a16="http://schemas.microsoft.com/office/drawing/2014/main" id="{B568F06F-E8CE-4E5E-A9AE-9F8E1D2FCDFF}"/>
              </a:ext>
            </a:extLst>
          </p:cNvPr>
          <p:cNvCxnSpPr/>
          <p:nvPr>
            <p:custDataLst>
              <p:tags r:id="rId39"/>
            </p:custDataLst>
          </p:nvPr>
        </p:nvCxnSpPr>
        <p:spPr>
          <a:xfrm>
            <a:off x="9865376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OTLSHAPE_T_4b134bdd45e04bf6bc0e167b57d23c51_Shape">
            <a:extLst>
              <a:ext uri="{FF2B5EF4-FFF2-40B4-BE49-F238E27FC236}">
                <a16:creationId xmlns:a16="http://schemas.microsoft.com/office/drawing/2014/main" id="{6CE250CE-0D9B-4D55-BAB2-2E9C714A8A68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4373570" y="4159695"/>
            <a:ext cx="5080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7" name="OTLSHAPE_T_19cc5e9263c844c0a77afb1dcf9a8614_Shape">
            <a:extLst>
              <a:ext uri="{FF2B5EF4-FFF2-40B4-BE49-F238E27FC236}">
                <a16:creationId xmlns:a16="http://schemas.microsoft.com/office/drawing/2014/main" id="{26CD34F4-0EEF-4BBA-AD22-E4EECFF8A943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4523347" y="4337325"/>
            <a:ext cx="3403600" cy="127000"/>
          </a:xfrm>
          <a:prstGeom prst="chevro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9" name="OTLSHAPE_T_4b8ba2f5d061486ca7ccb03fa2ded2ec_Shape">
            <a:extLst>
              <a:ext uri="{FF2B5EF4-FFF2-40B4-BE49-F238E27FC236}">
                <a16:creationId xmlns:a16="http://schemas.microsoft.com/office/drawing/2014/main" id="{824CBC2D-DAD8-4CE0-9480-9D15B87E32FC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4723049" y="4514956"/>
            <a:ext cx="58928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1" name="OTLSHAPE_T_885da0fd8a594c76a292a71e6e730812_Shape">
            <a:extLst>
              <a:ext uri="{FF2B5EF4-FFF2-40B4-BE49-F238E27FC236}">
                <a16:creationId xmlns:a16="http://schemas.microsoft.com/office/drawing/2014/main" id="{286AA98B-1F1E-41AC-921C-2ED25162C68E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4822900" y="4692586"/>
            <a:ext cx="18542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3" name="OTLSHAPE_T_546b03813a21417f8601b74c51cb3194_Shape">
            <a:extLst>
              <a:ext uri="{FF2B5EF4-FFF2-40B4-BE49-F238E27FC236}">
                <a16:creationId xmlns:a16="http://schemas.microsoft.com/office/drawing/2014/main" id="{C4FA6EB1-D5E0-4D01-9746-90E4EB6C2FC0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4822900" y="4870217"/>
            <a:ext cx="30988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5" name="OTLSHAPE_T_830dbf652c4e4358b11ca05ad358bc16_Shape">
            <a:extLst>
              <a:ext uri="{FF2B5EF4-FFF2-40B4-BE49-F238E27FC236}">
                <a16:creationId xmlns:a16="http://schemas.microsoft.com/office/drawing/2014/main" id="{A26BDF17-0139-4AAD-B3D1-621450367524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4822900" y="5047848"/>
            <a:ext cx="2552700" cy="127000"/>
          </a:xfrm>
          <a:prstGeom prst="chevro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7" name="OTLSHAPE_T_cd80c2abf30a4ae9aca91d7704caca4c_Shape">
            <a:extLst>
              <a:ext uri="{FF2B5EF4-FFF2-40B4-BE49-F238E27FC236}">
                <a16:creationId xmlns:a16="http://schemas.microsoft.com/office/drawing/2014/main" id="{6BD18559-0C1D-40B4-99D3-434BA80EC5FD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4922751" y="5225478"/>
            <a:ext cx="1549400" cy="127000"/>
          </a:xfrm>
          <a:prstGeom prst="chevron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9" name="OTLSHAPE_T_a3c8d5c7b4f94b0c81e8e03e977baf46_Shape">
            <a:extLst>
              <a:ext uri="{FF2B5EF4-FFF2-40B4-BE49-F238E27FC236}">
                <a16:creationId xmlns:a16="http://schemas.microsoft.com/office/drawing/2014/main" id="{3D03B8B3-FCF1-4BE8-B9FF-6ADA14B485A8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5122453" y="5403109"/>
            <a:ext cx="2806700" cy="127000"/>
          </a:xfrm>
          <a:prstGeom prst="chevro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1" name="OTLSHAPE_T_7b5c223ad48945f895957b160187af4d_Shape">
            <a:extLst>
              <a:ext uri="{FF2B5EF4-FFF2-40B4-BE49-F238E27FC236}">
                <a16:creationId xmlns:a16="http://schemas.microsoft.com/office/drawing/2014/main" id="{215BA19E-A12C-43B5-A1BE-8F68E45E69DB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5372080" y="5580740"/>
            <a:ext cx="14605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3" name="OTLSHAPE_T_615e2c1450dd49d98f44a480e0b5563d_Shape">
            <a:extLst>
              <a:ext uri="{FF2B5EF4-FFF2-40B4-BE49-F238E27FC236}">
                <a16:creationId xmlns:a16="http://schemas.microsoft.com/office/drawing/2014/main" id="{25E19BE8-54B9-44F5-9CBA-33AB9B6AA01E}"/>
              </a:ext>
            </a:extLst>
          </p:cNvPr>
          <p:cNvSpPr/>
          <p:nvPr>
            <p:custDataLst>
              <p:tags r:id="rId49"/>
            </p:custDataLst>
          </p:nvPr>
        </p:nvSpPr>
        <p:spPr>
          <a:xfrm>
            <a:off x="7868356" y="5758371"/>
            <a:ext cx="2755900" cy="127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OTLSHAPE_T_4b134bdd45e04bf6bc0e167b57d23c51_ShapePercentage" hidden="1">
            <a:extLst>
              <a:ext uri="{FF2B5EF4-FFF2-40B4-BE49-F238E27FC236}">
                <a16:creationId xmlns:a16="http://schemas.microsoft.com/office/drawing/2014/main" id="{42434D07-9437-43D9-B35D-A998B7DDB631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8" name="OTLSHAPE_T_19cc5e9263c844c0a77afb1dcf9a8614_ShapePercentage" hidden="1">
            <a:extLst>
              <a:ext uri="{FF2B5EF4-FFF2-40B4-BE49-F238E27FC236}">
                <a16:creationId xmlns:a16="http://schemas.microsoft.com/office/drawing/2014/main" id="{E2455590-6680-4585-A891-9D95BC557148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0" name="OTLSHAPE_T_4b8ba2f5d061486ca7ccb03fa2ded2ec_ShapePercentage" hidden="1">
            <a:extLst>
              <a:ext uri="{FF2B5EF4-FFF2-40B4-BE49-F238E27FC236}">
                <a16:creationId xmlns:a16="http://schemas.microsoft.com/office/drawing/2014/main" id="{335A9BDC-D05A-45B2-B3F8-68FEC79C70EB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2" name="OTLSHAPE_T_885da0fd8a594c76a292a71e6e730812_ShapePercentage" hidden="1">
            <a:extLst>
              <a:ext uri="{FF2B5EF4-FFF2-40B4-BE49-F238E27FC236}">
                <a16:creationId xmlns:a16="http://schemas.microsoft.com/office/drawing/2014/main" id="{6BCB1AC5-AE20-4898-87E2-0895A1766E72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4" name="OTLSHAPE_T_546b03813a21417f8601b74c51cb3194_ShapePercentage" hidden="1">
            <a:extLst>
              <a:ext uri="{FF2B5EF4-FFF2-40B4-BE49-F238E27FC236}">
                <a16:creationId xmlns:a16="http://schemas.microsoft.com/office/drawing/2014/main" id="{528E376D-0B57-4507-A47E-1D2BC76B7106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6" name="OTLSHAPE_T_830dbf652c4e4358b11ca05ad358bc16_ShapePercentage" hidden="1">
            <a:extLst>
              <a:ext uri="{FF2B5EF4-FFF2-40B4-BE49-F238E27FC236}">
                <a16:creationId xmlns:a16="http://schemas.microsoft.com/office/drawing/2014/main" id="{FC8FF00A-ED2C-495E-A139-094C4554ADBC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8" name="OTLSHAPE_T_cd80c2abf30a4ae9aca91d7704caca4c_ShapePercentage" hidden="1">
            <a:extLst>
              <a:ext uri="{FF2B5EF4-FFF2-40B4-BE49-F238E27FC236}">
                <a16:creationId xmlns:a16="http://schemas.microsoft.com/office/drawing/2014/main" id="{1128E5B2-ED96-4AB5-8393-99A5359C0E83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0" name="OTLSHAPE_T_a3c8d5c7b4f94b0c81e8e03e977baf46_ShapePercentage" hidden="1">
            <a:extLst>
              <a:ext uri="{FF2B5EF4-FFF2-40B4-BE49-F238E27FC236}">
                <a16:creationId xmlns:a16="http://schemas.microsoft.com/office/drawing/2014/main" id="{BF8C1A56-BDE1-4C3F-9430-D36707F79DA7}"/>
              </a:ext>
            </a:extLst>
          </p:cNvPr>
          <p:cNvSpPr/>
          <p:nvPr>
            <p:custDataLst>
              <p:tags r:id="rId57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2" name="OTLSHAPE_T_7b5c223ad48945f895957b160187af4d_ShapePercentage" hidden="1">
            <a:extLst>
              <a:ext uri="{FF2B5EF4-FFF2-40B4-BE49-F238E27FC236}">
                <a16:creationId xmlns:a16="http://schemas.microsoft.com/office/drawing/2014/main" id="{62E30EC5-A7A0-4438-A820-A96EC3E6BF33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4" name="OTLSHAPE_T_615e2c1450dd49d98f44a480e0b5563d_ShapePercentage" hidden="1">
            <a:extLst>
              <a:ext uri="{FF2B5EF4-FFF2-40B4-BE49-F238E27FC236}">
                <a16:creationId xmlns:a16="http://schemas.microsoft.com/office/drawing/2014/main" id="{A7E56C64-9E9B-45DD-A263-6EB4AA0BCE99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12700" y="127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TLSHAPE_T_4b134bdd45e04bf6bc0e167b57d23c51_Duration" hidden="1">
            <a:extLst>
              <a:ext uri="{FF2B5EF4-FFF2-40B4-BE49-F238E27FC236}">
                <a16:creationId xmlns:a16="http://schemas.microsoft.com/office/drawing/2014/main" id="{FE276AE4-BA02-41BE-B0D9-2DED74052935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4562168" y="5630"/>
            <a:ext cx="330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6 days</a:t>
            </a:r>
          </a:p>
        </p:txBody>
      </p:sp>
      <p:sp>
        <p:nvSpPr>
          <p:cNvPr id="86" name="OTLSHAPE_T_4b134bdd45e04bf6bc0e167b57d23c51_TextPercentage" hidden="1">
            <a:extLst>
              <a:ext uri="{FF2B5EF4-FFF2-40B4-BE49-F238E27FC236}">
                <a16:creationId xmlns:a16="http://schemas.microsoft.com/office/drawing/2014/main" id="{A4E15A36-8A8D-4B93-B5C4-9D8944F4D6D2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87" name="OTLSHAPE_T_4b134bdd45e04bf6bc0e167b57d23c51_StartDate" hidden="1">
            <a:extLst>
              <a:ext uri="{FF2B5EF4-FFF2-40B4-BE49-F238E27FC236}">
                <a16:creationId xmlns:a16="http://schemas.microsoft.com/office/drawing/2014/main" id="{718A6EA5-06F9-4509-B35D-600D7550AD38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88" name="OTLSHAPE_T_4b134bdd45e04bf6bc0e167b57d23c51_EndDate" hidden="1">
            <a:extLst>
              <a:ext uri="{FF2B5EF4-FFF2-40B4-BE49-F238E27FC236}">
                <a16:creationId xmlns:a16="http://schemas.microsoft.com/office/drawing/2014/main" id="{E0902F75-C2B3-44C2-9E42-146BEBBF2FC5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90" name="OTLSHAPE_T_4b134bdd45e04bf6bc0e167b57d23c51_Title">
            <a:extLst>
              <a:ext uri="{FF2B5EF4-FFF2-40B4-BE49-F238E27FC236}">
                <a16:creationId xmlns:a16="http://schemas.microsoft.com/office/drawing/2014/main" id="{D983D4A2-DD46-4EDA-8E4E-6ECE1C765CA8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2694334" y="4153429"/>
            <a:ext cx="16383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>
                <a:solidFill>
                  <a:schemeClr val="dk1"/>
                </a:solidFill>
                <a:latin typeface="Calibri" panose="020F0502020204030204" pitchFamily="34" charset="0"/>
              </a:rPr>
              <a:t>250+ groups are discouraged in TN</a:t>
            </a:r>
          </a:p>
        </p:txBody>
      </p:sp>
      <p:sp>
        <p:nvSpPr>
          <p:cNvPr id="93" name="OTLSHAPE_T_19cc5e9263c844c0a77afb1dcf9a8614_Duration" hidden="1">
            <a:extLst>
              <a:ext uri="{FF2B5EF4-FFF2-40B4-BE49-F238E27FC236}">
                <a16:creationId xmlns:a16="http://schemas.microsoft.com/office/drawing/2014/main" id="{9C43E8A4-BE9C-4890-94E5-AD75F49A4532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6073759" y="21424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50 days</a:t>
            </a:r>
          </a:p>
        </p:txBody>
      </p:sp>
      <p:sp>
        <p:nvSpPr>
          <p:cNvPr id="94" name="OTLSHAPE_T_19cc5e9263c844c0a77afb1dcf9a8614_TextPercentage" hidden="1">
            <a:extLst>
              <a:ext uri="{FF2B5EF4-FFF2-40B4-BE49-F238E27FC236}">
                <a16:creationId xmlns:a16="http://schemas.microsoft.com/office/drawing/2014/main" id="{35AE9867-FB19-4F95-BFF6-0360C16D010F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95" name="OTLSHAPE_T_19cc5e9263c844c0a77afb1dcf9a8614_StartDate" hidden="1">
            <a:extLst>
              <a:ext uri="{FF2B5EF4-FFF2-40B4-BE49-F238E27FC236}">
                <a16:creationId xmlns:a16="http://schemas.microsoft.com/office/drawing/2014/main" id="{CB27559D-764E-48ED-BBB4-F06236CD675E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96" name="OTLSHAPE_T_19cc5e9263c844c0a77afb1dcf9a8614_EndDate" hidden="1">
            <a:extLst>
              <a:ext uri="{FF2B5EF4-FFF2-40B4-BE49-F238E27FC236}">
                <a16:creationId xmlns:a16="http://schemas.microsoft.com/office/drawing/2014/main" id="{4DD888BE-5D54-43BC-BEFA-2A06A84220DA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98" name="OTLSHAPE_T_19cc5e9263c844c0a77afb1dcf9a8614_Title">
            <a:extLst>
              <a:ext uri="{FF2B5EF4-FFF2-40B4-BE49-F238E27FC236}">
                <a16:creationId xmlns:a16="http://schemas.microsoft.com/office/drawing/2014/main" id="{5521CC85-BCDC-42E0-9F07-B66F7A1BF7F6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2393430" y="4331060"/>
            <a:ext cx="20828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>
                <a:solidFill>
                  <a:schemeClr val="dk1"/>
                </a:solidFill>
                <a:latin typeface="Calibri" panose="020F0502020204030204" pitchFamily="34" charset="0"/>
              </a:rPr>
              <a:t>KY Closed all restaurants to indoor activities</a:t>
            </a:r>
          </a:p>
        </p:txBody>
      </p:sp>
      <p:sp>
        <p:nvSpPr>
          <p:cNvPr id="101" name="OTLSHAPE_T_4b8ba2f5d061486ca7ccb03fa2ded2ec_Duration" hidden="1">
            <a:extLst>
              <a:ext uri="{FF2B5EF4-FFF2-40B4-BE49-F238E27FC236}">
                <a16:creationId xmlns:a16="http://schemas.microsoft.com/office/drawing/2014/main" id="{E6431045-BE7C-4518-A9A1-3E47BC7A3AE8}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7472815" y="42286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84 days</a:t>
            </a:r>
          </a:p>
        </p:txBody>
      </p:sp>
      <p:sp>
        <p:nvSpPr>
          <p:cNvPr id="102" name="OTLSHAPE_T_4b8ba2f5d061486ca7ccb03fa2ded2ec_TextPercentage" hidden="1">
            <a:extLst>
              <a:ext uri="{FF2B5EF4-FFF2-40B4-BE49-F238E27FC236}">
                <a16:creationId xmlns:a16="http://schemas.microsoft.com/office/drawing/2014/main" id="{1B6F449C-CDA9-45E9-8654-4BE57ED9A4A5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03" name="OTLSHAPE_T_4b8ba2f5d061486ca7ccb03fa2ded2ec_StartDate" hidden="1">
            <a:extLst>
              <a:ext uri="{FF2B5EF4-FFF2-40B4-BE49-F238E27FC236}">
                <a16:creationId xmlns:a16="http://schemas.microsoft.com/office/drawing/2014/main" id="{93992D67-7C0B-4C96-9879-360E6F13E83F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04" name="OTLSHAPE_T_4b8ba2f5d061486ca7ccb03fa2ded2ec_EndDate" hidden="1">
            <a:extLst>
              <a:ext uri="{FF2B5EF4-FFF2-40B4-BE49-F238E27FC236}">
                <a16:creationId xmlns:a16="http://schemas.microsoft.com/office/drawing/2014/main" id="{86E3AE1B-0C29-4B03-BCB2-405374EB4918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06" name="OTLSHAPE_T_4b8ba2f5d061486ca7ccb03fa2ded2ec_Title">
            <a:extLst>
              <a:ext uri="{FF2B5EF4-FFF2-40B4-BE49-F238E27FC236}">
                <a16:creationId xmlns:a16="http://schemas.microsoft.com/office/drawing/2014/main" id="{308A002C-F535-4F61-924E-1AC72D8510DA}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3529630" y="4508690"/>
            <a:ext cx="11430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6">
                <a:solidFill>
                  <a:schemeClr val="dk1"/>
                </a:solidFill>
                <a:latin typeface="Calibri" panose="020F0502020204030204" pitchFamily="34" charset="0"/>
              </a:rPr>
              <a:t>Tennessee Schools close</a:t>
            </a:r>
          </a:p>
        </p:txBody>
      </p:sp>
      <p:sp>
        <p:nvSpPr>
          <p:cNvPr id="109" name="OTLSHAPE_T_885da0fd8a594c76a292a71e6e730812_Duration" hidden="1">
            <a:extLst>
              <a:ext uri="{FF2B5EF4-FFF2-40B4-BE49-F238E27FC236}">
                <a16:creationId xmlns:a16="http://schemas.microsoft.com/office/drawing/2014/main" id="{1BB25A3E-C5C7-42D7-82EB-CC349F71EE7B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5615448" y="631486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26 days</a:t>
            </a:r>
          </a:p>
        </p:txBody>
      </p:sp>
      <p:sp>
        <p:nvSpPr>
          <p:cNvPr id="110" name="OTLSHAPE_T_885da0fd8a594c76a292a71e6e730812_TextPercentage" hidden="1">
            <a:extLst>
              <a:ext uri="{FF2B5EF4-FFF2-40B4-BE49-F238E27FC236}">
                <a16:creationId xmlns:a16="http://schemas.microsoft.com/office/drawing/2014/main" id="{E5175974-4CA9-4166-B849-9383B5131C69}"/>
              </a:ext>
            </a:extLst>
          </p:cNvPr>
          <p:cNvSpPr txBox="1"/>
          <p:nvPr>
            <p:custDataLst>
              <p:tags r:id="rId7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11" name="OTLSHAPE_T_885da0fd8a594c76a292a71e6e730812_StartDate" hidden="1">
            <a:extLst>
              <a:ext uri="{FF2B5EF4-FFF2-40B4-BE49-F238E27FC236}">
                <a16:creationId xmlns:a16="http://schemas.microsoft.com/office/drawing/2014/main" id="{63494A4E-3EBF-41D2-849C-727AD9A21DDA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12" name="OTLSHAPE_T_885da0fd8a594c76a292a71e6e730812_EndDate" hidden="1">
            <a:extLst>
              <a:ext uri="{FF2B5EF4-FFF2-40B4-BE49-F238E27FC236}">
                <a16:creationId xmlns:a16="http://schemas.microsoft.com/office/drawing/2014/main" id="{39E7B454-5B82-4D8A-8BCC-11A43447AD0C}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14" name="OTLSHAPE_T_885da0fd8a594c76a292a71e6e730812_Title">
            <a:extLst>
              <a:ext uri="{FF2B5EF4-FFF2-40B4-BE49-F238E27FC236}">
                <a16:creationId xmlns:a16="http://schemas.microsoft.com/office/drawing/2014/main" id="{7DCE6C1B-6E43-429C-B7D4-5D9FAA5BA0BA}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2468489" y="4686321"/>
            <a:ext cx="23114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>
                <a:solidFill>
                  <a:schemeClr val="dk1"/>
                </a:solidFill>
                <a:latin typeface="Calibri" panose="020F0502020204030204" pitchFamily="34" charset="0"/>
              </a:rPr>
              <a:t>TN Restaurants and bars closed to indoor service</a:t>
            </a:r>
          </a:p>
        </p:txBody>
      </p:sp>
      <p:sp>
        <p:nvSpPr>
          <p:cNvPr id="117" name="OTLSHAPE_T_546b03813a21417f8601b74c51cb3194_Duration" hidden="1">
            <a:extLst>
              <a:ext uri="{FF2B5EF4-FFF2-40B4-BE49-F238E27FC236}">
                <a16:creationId xmlns:a16="http://schemas.microsoft.com/office/drawing/2014/main" id="{DCABD998-0C76-431C-BEB1-C4BFEFF808AA}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6218489" y="84010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45 days</a:t>
            </a:r>
          </a:p>
        </p:txBody>
      </p:sp>
      <p:sp>
        <p:nvSpPr>
          <p:cNvPr id="118" name="OTLSHAPE_T_546b03813a21417f8601b74c51cb3194_TextPercentage" hidden="1">
            <a:extLst>
              <a:ext uri="{FF2B5EF4-FFF2-40B4-BE49-F238E27FC236}">
                <a16:creationId xmlns:a16="http://schemas.microsoft.com/office/drawing/2014/main" id="{3E1BD973-4C02-43D0-A394-A2841691B1BD}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19" name="OTLSHAPE_T_546b03813a21417f8601b74c51cb3194_StartDate" hidden="1">
            <a:extLst>
              <a:ext uri="{FF2B5EF4-FFF2-40B4-BE49-F238E27FC236}">
                <a16:creationId xmlns:a16="http://schemas.microsoft.com/office/drawing/2014/main" id="{0E59B439-5EA6-417A-B740-5DB66F69D7C3}"/>
              </a:ext>
            </a:extLst>
          </p:cNvPr>
          <p:cNvSpPr txBox="1"/>
          <p:nvPr>
            <p:custDataLst>
              <p:tags r:id="rId8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20" name="OTLSHAPE_T_546b03813a21417f8601b74c51cb3194_EndDate" hidden="1">
            <a:extLst>
              <a:ext uri="{FF2B5EF4-FFF2-40B4-BE49-F238E27FC236}">
                <a16:creationId xmlns:a16="http://schemas.microsoft.com/office/drawing/2014/main" id="{895E2250-4612-48A2-83FB-D2A91F117F90}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22" name="OTLSHAPE_T_546b03813a21417f8601b74c51cb3194_Title">
            <a:extLst>
              <a:ext uri="{FF2B5EF4-FFF2-40B4-BE49-F238E27FC236}">
                <a16:creationId xmlns:a16="http://schemas.microsoft.com/office/drawing/2014/main" id="{F2AA2124-8C55-44DB-B116-3844D4EE7813}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2947194" y="4863952"/>
            <a:ext cx="18288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>
                <a:solidFill>
                  <a:schemeClr val="dk1"/>
                </a:solidFill>
                <a:latin typeface="Calibri" panose="020F0502020204030204" pitchFamily="34" charset="0"/>
              </a:rPr>
              <a:t>Groups larger than 10 prohibited in TN</a:t>
            </a:r>
          </a:p>
        </p:txBody>
      </p:sp>
      <p:sp>
        <p:nvSpPr>
          <p:cNvPr id="125" name="OTLSHAPE_T_830dbf652c4e4358b11ca05ad358bc16_Duration" hidden="1">
            <a:extLst>
              <a:ext uri="{FF2B5EF4-FFF2-40B4-BE49-F238E27FC236}">
                <a16:creationId xmlns:a16="http://schemas.microsoft.com/office/drawing/2014/main" id="{5B24E36F-32A3-48DB-8022-A55BCFB37C8F}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5953151" y="1048724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36 days</a:t>
            </a:r>
          </a:p>
        </p:txBody>
      </p:sp>
      <p:sp>
        <p:nvSpPr>
          <p:cNvPr id="126" name="OTLSHAPE_T_830dbf652c4e4358b11ca05ad358bc16_TextPercentage" hidden="1">
            <a:extLst>
              <a:ext uri="{FF2B5EF4-FFF2-40B4-BE49-F238E27FC236}">
                <a16:creationId xmlns:a16="http://schemas.microsoft.com/office/drawing/2014/main" id="{8F8B86F1-09B2-4B0E-BA56-D22FB0200979}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27" name="OTLSHAPE_T_830dbf652c4e4358b11ca05ad358bc16_StartDate" hidden="1">
            <a:extLst>
              <a:ext uri="{FF2B5EF4-FFF2-40B4-BE49-F238E27FC236}">
                <a16:creationId xmlns:a16="http://schemas.microsoft.com/office/drawing/2014/main" id="{4D5E2408-A90E-4DAD-88DA-88F51B77C5E5}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28" name="OTLSHAPE_T_830dbf652c4e4358b11ca05ad358bc16_EndDate" hidden="1">
            <a:extLst>
              <a:ext uri="{FF2B5EF4-FFF2-40B4-BE49-F238E27FC236}">
                <a16:creationId xmlns:a16="http://schemas.microsoft.com/office/drawing/2014/main" id="{30804FD8-B460-4C39-9A03-63A4F6EBD0D2}"/>
              </a:ext>
            </a:extLst>
          </p:cNvPr>
          <p:cNvSpPr txBox="1"/>
          <p:nvPr>
            <p:custDataLst>
              <p:tags r:id="rId8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30" name="OTLSHAPE_T_830dbf652c4e4358b11ca05ad358bc16_Title">
            <a:extLst>
              <a:ext uri="{FF2B5EF4-FFF2-40B4-BE49-F238E27FC236}">
                <a16:creationId xmlns:a16="http://schemas.microsoft.com/office/drawing/2014/main" id="{069C1FFE-F309-4214-9203-316490399163}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3739251" y="5041583"/>
            <a:ext cx="10414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2">
                <a:solidFill>
                  <a:schemeClr val="dk1"/>
                </a:solidFill>
                <a:latin typeface="Calibri" panose="020F0502020204030204" pitchFamily="34" charset="0"/>
              </a:rPr>
              <a:t>KY Closed all business</a:t>
            </a:r>
          </a:p>
        </p:txBody>
      </p:sp>
      <p:sp>
        <p:nvSpPr>
          <p:cNvPr id="133" name="OTLSHAPE_T_cd80c2abf30a4ae9aca91d7704caca4c_Duration" hidden="1">
            <a:extLst>
              <a:ext uri="{FF2B5EF4-FFF2-40B4-BE49-F238E27FC236}">
                <a16:creationId xmlns:a16="http://schemas.microsoft.com/office/drawing/2014/main" id="{E46C1976-BCAA-49B4-BCB7-14A26BD5F314}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5567204" y="125734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23 days</a:t>
            </a:r>
          </a:p>
        </p:txBody>
      </p:sp>
      <p:sp>
        <p:nvSpPr>
          <p:cNvPr id="134" name="OTLSHAPE_T_cd80c2abf30a4ae9aca91d7704caca4c_TextPercentage" hidden="1">
            <a:extLst>
              <a:ext uri="{FF2B5EF4-FFF2-40B4-BE49-F238E27FC236}">
                <a16:creationId xmlns:a16="http://schemas.microsoft.com/office/drawing/2014/main" id="{0129A92C-2E5C-463B-907C-123B4695785B}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35" name="OTLSHAPE_T_cd80c2abf30a4ae9aca91d7704caca4c_StartDate" hidden="1">
            <a:extLst>
              <a:ext uri="{FF2B5EF4-FFF2-40B4-BE49-F238E27FC236}">
                <a16:creationId xmlns:a16="http://schemas.microsoft.com/office/drawing/2014/main" id="{E638CFD6-26D8-47EB-A225-14CB66B390A6}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36" name="OTLSHAPE_T_cd80c2abf30a4ae9aca91d7704caca4c_EndDate" hidden="1">
            <a:extLst>
              <a:ext uri="{FF2B5EF4-FFF2-40B4-BE49-F238E27FC236}">
                <a16:creationId xmlns:a16="http://schemas.microsoft.com/office/drawing/2014/main" id="{DB6E7224-A4A2-46BB-A016-8F5A654E0BCE}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38" name="OTLSHAPE_T_cd80c2abf30a4ae9aca91d7704caca4c_Title">
            <a:extLst>
              <a:ext uri="{FF2B5EF4-FFF2-40B4-BE49-F238E27FC236}">
                <a16:creationId xmlns:a16="http://schemas.microsoft.com/office/drawing/2014/main" id="{4B0DEF9D-62C6-47B2-BD5C-6C205EA17194}"/>
              </a:ext>
            </a:extLst>
          </p:cNvPr>
          <p:cNvSpPr txBox="1"/>
          <p:nvPr>
            <p:custDataLst>
              <p:tags r:id="rId94"/>
            </p:custDataLst>
          </p:nvPr>
        </p:nvSpPr>
        <p:spPr>
          <a:xfrm>
            <a:off x="3361117" y="5219213"/>
            <a:ext cx="15113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2">
                <a:solidFill>
                  <a:schemeClr val="dk1"/>
                </a:solidFill>
                <a:latin typeface="Calibri" panose="020F0502020204030204" pitchFamily="34" charset="0"/>
              </a:rPr>
              <a:t>GA Issues Shelter in Place Order</a:t>
            </a:r>
          </a:p>
        </p:txBody>
      </p:sp>
      <p:sp>
        <p:nvSpPr>
          <p:cNvPr id="141" name="OTLSHAPE_T_a3c8d5c7b4f94b0c81e8e03e977baf46_Duration" hidden="1">
            <a:extLst>
              <a:ext uri="{FF2B5EF4-FFF2-40B4-BE49-F238E27FC236}">
                <a16:creationId xmlns:a16="http://schemas.microsoft.com/office/drawing/2014/main" id="{8B5C1A0D-1473-4699-B4E6-7F75F23D90ED}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6363219" y="146596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40 days</a:t>
            </a:r>
          </a:p>
        </p:txBody>
      </p:sp>
      <p:sp>
        <p:nvSpPr>
          <p:cNvPr id="142" name="OTLSHAPE_T_a3c8d5c7b4f94b0c81e8e03e977baf46_TextPercentage" hidden="1">
            <a:extLst>
              <a:ext uri="{FF2B5EF4-FFF2-40B4-BE49-F238E27FC236}">
                <a16:creationId xmlns:a16="http://schemas.microsoft.com/office/drawing/2014/main" id="{F0897E6F-AC6A-473D-B82C-7AC9E18A436D}"/>
              </a:ext>
            </a:extLst>
          </p:cNvPr>
          <p:cNvSpPr txBox="1"/>
          <p:nvPr>
            <p:custDataLst>
              <p:tags r:id="rId9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43" name="OTLSHAPE_T_a3c8d5c7b4f94b0c81e8e03e977baf46_StartDate" hidden="1">
            <a:extLst>
              <a:ext uri="{FF2B5EF4-FFF2-40B4-BE49-F238E27FC236}">
                <a16:creationId xmlns:a16="http://schemas.microsoft.com/office/drawing/2014/main" id="{9DFDAEC1-968D-4465-BA3C-5803E6F8E5BC}"/>
              </a:ext>
            </a:extLst>
          </p:cNvPr>
          <p:cNvSpPr txBox="1"/>
          <p:nvPr>
            <p:custDataLst>
              <p:tags r:id="rId9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44" name="OTLSHAPE_T_a3c8d5c7b4f94b0c81e8e03e977baf46_EndDate" hidden="1">
            <a:extLst>
              <a:ext uri="{FF2B5EF4-FFF2-40B4-BE49-F238E27FC236}">
                <a16:creationId xmlns:a16="http://schemas.microsoft.com/office/drawing/2014/main" id="{E52ACE44-7999-4D02-A3EC-556E39E1C3D4}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46" name="OTLSHAPE_T_a3c8d5c7b4f94b0c81e8e03e977baf46_Title">
            <a:extLst>
              <a:ext uri="{FF2B5EF4-FFF2-40B4-BE49-F238E27FC236}">
                <a16:creationId xmlns:a16="http://schemas.microsoft.com/office/drawing/2014/main" id="{2B4D5090-B46D-47AF-81D8-C0A79330B59D}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2825023" y="5396844"/>
            <a:ext cx="22479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>
                <a:solidFill>
                  <a:schemeClr val="dk1"/>
                </a:solidFill>
                <a:latin typeface="Calibri" panose="020F0502020204030204" pitchFamily="34" charset="0"/>
              </a:rPr>
              <a:t>KY Closes the border to Non-essential TN Travel</a:t>
            </a:r>
          </a:p>
        </p:txBody>
      </p:sp>
      <p:sp>
        <p:nvSpPr>
          <p:cNvPr id="149" name="OTLSHAPE_T_7b5c223ad48945f895957b160187af4d_Duration" hidden="1">
            <a:extLst>
              <a:ext uri="{FF2B5EF4-FFF2-40B4-BE49-F238E27FC236}">
                <a16:creationId xmlns:a16="http://schemas.microsoft.com/office/drawing/2014/main" id="{858CC0F7-BF69-4226-85EA-322863E57DE8}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5953151" y="167458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21 days</a:t>
            </a:r>
          </a:p>
        </p:txBody>
      </p:sp>
      <p:sp>
        <p:nvSpPr>
          <p:cNvPr id="150" name="OTLSHAPE_T_7b5c223ad48945f895957b160187af4d_TextPercentage" hidden="1">
            <a:extLst>
              <a:ext uri="{FF2B5EF4-FFF2-40B4-BE49-F238E27FC236}">
                <a16:creationId xmlns:a16="http://schemas.microsoft.com/office/drawing/2014/main" id="{4BF2FFC6-5879-4583-A033-D91DDE3DEEC1}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51" name="OTLSHAPE_T_7b5c223ad48945f895957b160187af4d_StartDate" hidden="1">
            <a:extLst>
              <a:ext uri="{FF2B5EF4-FFF2-40B4-BE49-F238E27FC236}">
                <a16:creationId xmlns:a16="http://schemas.microsoft.com/office/drawing/2014/main" id="{1F03DA21-483A-43B3-ABF1-2432158AE808}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52" name="OTLSHAPE_T_7b5c223ad48945f895957b160187af4d_EndDate" hidden="1">
            <a:extLst>
              <a:ext uri="{FF2B5EF4-FFF2-40B4-BE49-F238E27FC236}">
                <a16:creationId xmlns:a16="http://schemas.microsoft.com/office/drawing/2014/main" id="{03BE9C09-CEE5-4FFF-B1CD-68278D57211A}"/>
              </a:ext>
            </a:extLst>
          </p:cNvPr>
          <p:cNvSpPr txBox="1"/>
          <p:nvPr>
            <p:custDataLst>
              <p:tags r:id="rId10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54" name="OTLSHAPE_T_7b5c223ad48945f895957b160187af4d_Title">
            <a:extLst>
              <a:ext uri="{FF2B5EF4-FFF2-40B4-BE49-F238E27FC236}">
                <a16:creationId xmlns:a16="http://schemas.microsoft.com/office/drawing/2014/main" id="{AD767EF9-6B04-43D6-9A5C-EBA2E08B79D8}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3918015" y="5574474"/>
            <a:ext cx="14097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>
                <a:solidFill>
                  <a:schemeClr val="dk1"/>
                </a:solidFill>
                <a:latin typeface="Calibri" panose="020F0502020204030204" pitchFamily="34" charset="0"/>
              </a:rPr>
              <a:t>TN Issues Stay at Home Order</a:t>
            </a:r>
          </a:p>
        </p:txBody>
      </p:sp>
      <p:sp>
        <p:nvSpPr>
          <p:cNvPr id="157" name="OTLSHAPE_T_615e2c1450dd49d98f44a480e0b5563d_Duration" hidden="1">
            <a:extLst>
              <a:ext uri="{FF2B5EF4-FFF2-40B4-BE49-F238E27FC236}">
                <a16:creationId xmlns:a16="http://schemas.microsoft.com/office/drawing/2014/main" id="{9E4CD883-F117-4299-9E9E-5FFA7C4BE7F2}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8992479" y="188319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dk1"/>
                </a:solidFill>
                <a:latin typeface="Calibri" panose="020F0502020204030204" pitchFamily="34" charset="0"/>
              </a:rPr>
              <a:t>39 days</a:t>
            </a:r>
          </a:p>
        </p:txBody>
      </p:sp>
      <p:sp>
        <p:nvSpPr>
          <p:cNvPr id="158" name="OTLSHAPE_T_615e2c1450dd49d98f44a480e0b5563d_TextPercentage" hidden="1">
            <a:extLst>
              <a:ext uri="{FF2B5EF4-FFF2-40B4-BE49-F238E27FC236}">
                <a16:creationId xmlns:a16="http://schemas.microsoft.com/office/drawing/2014/main" id="{CF68D6DD-700D-4AA1-8808-50ED083A617E}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59" name="OTLSHAPE_T_615e2c1450dd49d98f44a480e0b5563d_StartDate" hidden="1">
            <a:extLst>
              <a:ext uri="{FF2B5EF4-FFF2-40B4-BE49-F238E27FC236}">
                <a16:creationId xmlns:a16="http://schemas.microsoft.com/office/drawing/2014/main" id="{4F5C296E-5BDF-4488-AA97-3D47A71FAF43}"/>
              </a:ext>
            </a:extLst>
          </p:cNvPr>
          <p:cNvSpPr txBox="1"/>
          <p:nvPr>
            <p:custDataLst>
              <p:tags r:id="rId10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60" name="OTLSHAPE_T_615e2c1450dd49d98f44a480e0b5563d_EndDate" hidden="1">
            <a:extLst>
              <a:ext uri="{FF2B5EF4-FFF2-40B4-BE49-F238E27FC236}">
                <a16:creationId xmlns:a16="http://schemas.microsoft.com/office/drawing/2014/main" id="{CA3B19F8-FF50-4412-A075-F3C117F2C810}"/>
              </a:ext>
            </a:extLst>
          </p:cNvPr>
          <p:cNvSpPr txBox="1"/>
          <p:nvPr>
            <p:custDataLst>
              <p:tags r:id="rId10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62" name="OTLSHAPE_T_615e2c1450dd49d98f44a480e0b5563d_Title">
            <a:extLst>
              <a:ext uri="{FF2B5EF4-FFF2-40B4-BE49-F238E27FC236}">
                <a16:creationId xmlns:a16="http://schemas.microsoft.com/office/drawing/2014/main" id="{6015636A-3306-42AC-9839-73482182C5D2}"/>
              </a:ext>
            </a:extLst>
          </p:cNvPr>
          <p:cNvSpPr txBox="1"/>
          <p:nvPr>
            <p:custDataLst>
              <p:tags r:id="rId109"/>
            </p:custDataLst>
          </p:nvPr>
        </p:nvSpPr>
        <p:spPr>
          <a:xfrm>
            <a:off x="5955355" y="5752105"/>
            <a:ext cx="18669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>
                <a:solidFill>
                  <a:schemeClr val="dk1"/>
                </a:solidFill>
                <a:latin typeface="Calibri" panose="020F0502020204030204" pitchFamily="34" charset="0"/>
              </a:rPr>
              <a:t>TN Groups of less than 50 may convene</a:t>
            </a:r>
          </a:p>
        </p:txBody>
      </p:sp>
      <p:sp>
        <p:nvSpPr>
          <p:cNvPr id="365" name="OTLSHAPE_T_4b134bdd45e04bf6bc0e167b57d23c51_JoinedDate" hidden="1">
            <a:extLst>
              <a:ext uri="{FF2B5EF4-FFF2-40B4-BE49-F238E27FC236}">
                <a16:creationId xmlns:a16="http://schemas.microsoft.com/office/drawing/2014/main" id="{D7A02C89-E9C0-45A8-96AE-CE768585BFA6}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66" name="OTLSHAPE_T_19cc5e9263c844c0a77afb1dcf9a8614_JoinedDate" hidden="1">
            <a:extLst>
              <a:ext uri="{FF2B5EF4-FFF2-40B4-BE49-F238E27FC236}">
                <a16:creationId xmlns:a16="http://schemas.microsoft.com/office/drawing/2014/main" id="{1F2F8FC3-A7DC-4904-ACAE-10659CA21760}"/>
              </a:ext>
            </a:extLst>
          </p:cNvPr>
          <p:cNvSpPr txBox="1"/>
          <p:nvPr>
            <p:custDataLst>
              <p:tags r:id="rId11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67" name="OTLSHAPE_T_4b8ba2f5d061486ca7ccb03fa2ded2ec_JoinedDate" hidden="1">
            <a:extLst>
              <a:ext uri="{FF2B5EF4-FFF2-40B4-BE49-F238E27FC236}">
                <a16:creationId xmlns:a16="http://schemas.microsoft.com/office/drawing/2014/main" id="{BE553F95-39A6-488F-A84F-95FD93BEE697}"/>
              </a:ext>
            </a:extLst>
          </p:cNvPr>
          <p:cNvSpPr txBox="1"/>
          <p:nvPr>
            <p:custDataLst>
              <p:tags r:id="rId11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68" name="OTLSHAPE_T_885da0fd8a594c76a292a71e6e730812_JoinedDate" hidden="1">
            <a:extLst>
              <a:ext uri="{FF2B5EF4-FFF2-40B4-BE49-F238E27FC236}">
                <a16:creationId xmlns:a16="http://schemas.microsoft.com/office/drawing/2014/main" id="{341666B5-6555-4A3E-9293-B6075A7F1DD6}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69" name="OTLSHAPE_T_546b03813a21417f8601b74c51cb3194_JoinedDate" hidden="1">
            <a:extLst>
              <a:ext uri="{FF2B5EF4-FFF2-40B4-BE49-F238E27FC236}">
                <a16:creationId xmlns:a16="http://schemas.microsoft.com/office/drawing/2014/main" id="{033728A9-45FE-4BF2-BF6A-E17E21CE1F06}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0" name="OTLSHAPE_T_830dbf652c4e4358b11ca05ad358bc16_JoinedDate" hidden="1">
            <a:extLst>
              <a:ext uri="{FF2B5EF4-FFF2-40B4-BE49-F238E27FC236}">
                <a16:creationId xmlns:a16="http://schemas.microsoft.com/office/drawing/2014/main" id="{7EED8BD8-FACE-40E5-8126-693B1EDE184A}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1" name="OTLSHAPE_T_cd80c2abf30a4ae9aca91d7704caca4c_JoinedDate" hidden="1">
            <a:extLst>
              <a:ext uri="{FF2B5EF4-FFF2-40B4-BE49-F238E27FC236}">
                <a16:creationId xmlns:a16="http://schemas.microsoft.com/office/drawing/2014/main" id="{1C533601-E30C-4D80-9DBC-9719EB7DEF9D}"/>
              </a:ext>
            </a:extLst>
          </p:cNvPr>
          <p:cNvSpPr txBox="1"/>
          <p:nvPr>
            <p:custDataLst>
              <p:tags r:id="rId11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2" name="OTLSHAPE_T_a3c8d5c7b4f94b0c81e8e03e977baf46_JoinedDate" hidden="1">
            <a:extLst>
              <a:ext uri="{FF2B5EF4-FFF2-40B4-BE49-F238E27FC236}">
                <a16:creationId xmlns:a16="http://schemas.microsoft.com/office/drawing/2014/main" id="{EF95993E-8849-4FCA-A0FE-24B1B62D262E}"/>
              </a:ext>
            </a:extLst>
          </p:cNvPr>
          <p:cNvSpPr txBox="1"/>
          <p:nvPr>
            <p:custDataLst>
              <p:tags r:id="rId11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3" name="OTLSHAPE_T_7b5c223ad48945f895957b160187af4d_JoinedDate" hidden="1">
            <a:extLst>
              <a:ext uri="{FF2B5EF4-FFF2-40B4-BE49-F238E27FC236}">
                <a16:creationId xmlns:a16="http://schemas.microsoft.com/office/drawing/2014/main" id="{94465708-2D7B-4476-9989-C644DF2423FC}"/>
              </a:ext>
            </a:extLst>
          </p:cNvPr>
          <p:cNvSpPr txBox="1"/>
          <p:nvPr>
            <p:custDataLst>
              <p:tags r:id="rId11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4" name="OTLSHAPE_T_615e2c1450dd49d98f44a480e0b5563d_JoinedDate" hidden="1">
            <a:extLst>
              <a:ext uri="{FF2B5EF4-FFF2-40B4-BE49-F238E27FC236}">
                <a16:creationId xmlns:a16="http://schemas.microsoft.com/office/drawing/2014/main" id="{C3F7DB4D-2369-4C6C-952E-6E1BF412C4EB}"/>
              </a:ext>
            </a:extLst>
          </p:cNvPr>
          <p:cNvSpPr txBox="1"/>
          <p:nvPr>
            <p:custDataLst>
              <p:tags r:id="rId119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31" name="OTLSHAPE_M_03329ee7670b483dbba86ccb2b9bdb43_Shape">
            <a:extLst>
              <a:ext uri="{FF2B5EF4-FFF2-40B4-BE49-F238E27FC236}">
                <a16:creationId xmlns:a16="http://schemas.microsoft.com/office/drawing/2014/main" id="{D8E49BE7-1919-43FB-8859-83F54ED8000B}"/>
              </a:ext>
            </a:extLst>
          </p:cNvPr>
          <p:cNvSpPr/>
          <p:nvPr>
            <p:custDataLst>
              <p:tags r:id="rId120"/>
            </p:custDataLst>
          </p:nvPr>
        </p:nvSpPr>
        <p:spPr>
          <a:xfrm flipV="1">
            <a:off x="1152028" y="3141874"/>
            <a:ext cx="152400" cy="177800"/>
          </a:xfrm>
          <a:prstGeom prst="triangl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OTLSHAPE_M_f30f72276b56402dba9330050a05e07c_Shape">
            <a:extLst>
              <a:ext uri="{FF2B5EF4-FFF2-40B4-BE49-F238E27FC236}">
                <a16:creationId xmlns:a16="http://schemas.microsoft.com/office/drawing/2014/main" id="{864A37C0-BB1F-4E56-A541-01E6027F1F47}"/>
              </a:ext>
            </a:extLst>
          </p:cNvPr>
          <p:cNvSpPr/>
          <p:nvPr>
            <p:custDataLst>
              <p:tags r:id="rId121"/>
            </p:custDataLst>
          </p:nvPr>
        </p:nvSpPr>
        <p:spPr>
          <a:xfrm flipV="1">
            <a:off x="1751134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OTLSHAPE_M_e5f13365cb484596b9647fd4f30047dd_Shape">
            <a:extLst>
              <a:ext uri="{FF2B5EF4-FFF2-40B4-BE49-F238E27FC236}">
                <a16:creationId xmlns:a16="http://schemas.microsoft.com/office/drawing/2014/main" id="{FB4451A3-EB19-4046-B481-5A16CE05CB63}"/>
              </a:ext>
            </a:extLst>
          </p:cNvPr>
          <p:cNvSpPr/>
          <p:nvPr>
            <p:custDataLst>
              <p:tags r:id="rId122"/>
            </p:custDataLst>
          </p:nvPr>
        </p:nvSpPr>
        <p:spPr>
          <a:xfrm flipV="1">
            <a:off x="1850985" y="3141874"/>
            <a:ext cx="152400" cy="177800"/>
          </a:xfrm>
          <a:prstGeom prst="triangl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OTLSHAPE_M_b03bc1978d304576b95b802a700fb325_Shape">
            <a:extLst>
              <a:ext uri="{FF2B5EF4-FFF2-40B4-BE49-F238E27FC236}">
                <a16:creationId xmlns:a16="http://schemas.microsoft.com/office/drawing/2014/main" id="{DDFA4E21-713A-47BA-8371-7AC576CA7CFE}"/>
              </a:ext>
            </a:extLst>
          </p:cNvPr>
          <p:cNvSpPr/>
          <p:nvPr>
            <p:custDataLst>
              <p:tags r:id="rId123"/>
            </p:custDataLst>
          </p:nvPr>
        </p:nvSpPr>
        <p:spPr>
          <a:xfrm flipV="1">
            <a:off x="2250390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TLSHAPE_M_d7046be777f04652854717fd7dee7942_Shape">
            <a:extLst>
              <a:ext uri="{FF2B5EF4-FFF2-40B4-BE49-F238E27FC236}">
                <a16:creationId xmlns:a16="http://schemas.microsoft.com/office/drawing/2014/main" id="{AC56E7ED-84C0-497C-B829-D3790EEF04F0}"/>
              </a:ext>
            </a:extLst>
          </p:cNvPr>
          <p:cNvSpPr/>
          <p:nvPr>
            <p:custDataLst>
              <p:tags r:id="rId124"/>
            </p:custDataLst>
          </p:nvPr>
        </p:nvSpPr>
        <p:spPr>
          <a:xfrm flipV="1">
            <a:off x="2350240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TLSHAPE_M_98dd60baf9aa4ddbab7c7c3de6b4fda3_Shape">
            <a:extLst>
              <a:ext uri="{FF2B5EF4-FFF2-40B4-BE49-F238E27FC236}">
                <a16:creationId xmlns:a16="http://schemas.microsoft.com/office/drawing/2014/main" id="{49D5745B-B8EF-4625-929A-8577027F2D20}"/>
              </a:ext>
            </a:extLst>
          </p:cNvPr>
          <p:cNvSpPr/>
          <p:nvPr>
            <p:custDataLst>
              <p:tags r:id="rId125"/>
            </p:custDataLst>
          </p:nvPr>
        </p:nvSpPr>
        <p:spPr>
          <a:xfrm flipV="1">
            <a:off x="3947857" y="3141874"/>
            <a:ext cx="152400" cy="177800"/>
          </a:xfrm>
          <a:prstGeom prst="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TLSHAPE_M_b4c06ac4ddae43eeb48d4b06b1d72e36_Shape">
            <a:extLst>
              <a:ext uri="{FF2B5EF4-FFF2-40B4-BE49-F238E27FC236}">
                <a16:creationId xmlns:a16="http://schemas.microsoft.com/office/drawing/2014/main" id="{B04077F8-B005-4489-8562-1CF5C6F36985}"/>
              </a:ext>
            </a:extLst>
          </p:cNvPr>
          <p:cNvSpPr/>
          <p:nvPr>
            <p:custDataLst>
              <p:tags r:id="rId126"/>
            </p:custDataLst>
          </p:nvPr>
        </p:nvSpPr>
        <p:spPr>
          <a:xfrm flipV="1">
            <a:off x="4247410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OTLSHAPE_M_dd8fd43a38b3401e80513bf93424c108_Shape">
            <a:extLst>
              <a:ext uri="{FF2B5EF4-FFF2-40B4-BE49-F238E27FC236}">
                <a16:creationId xmlns:a16="http://schemas.microsoft.com/office/drawing/2014/main" id="{8E017F1B-EFC5-447C-B899-1D121A0794D1}"/>
              </a:ext>
            </a:extLst>
          </p:cNvPr>
          <p:cNvSpPr/>
          <p:nvPr>
            <p:custDataLst>
              <p:tags r:id="rId127"/>
            </p:custDataLst>
          </p:nvPr>
        </p:nvSpPr>
        <p:spPr>
          <a:xfrm flipV="1">
            <a:off x="4347261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OTLSHAPE_M_416eb013a59b48db9f25557ae8d5a985_Shape">
            <a:extLst>
              <a:ext uri="{FF2B5EF4-FFF2-40B4-BE49-F238E27FC236}">
                <a16:creationId xmlns:a16="http://schemas.microsoft.com/office/drawing/2014/main" id="{F6E707D0-E1CA-4C92-8678-92057DEBE1A6}"/>
              </a:ext>
            </a:extLst>
          </p:cNvPr>
          <p:cNvSpPr/>
          <p:nvPr>
            <p:custDataLst>
              <p:tags r:id="rId128"/>
            </p:custDataLst>
          </p:nvPr>
        </p:nvSpPr>
        <p:spPr>
          <a:xfrm flipV="1">
            <a:off x="4409012" y="3065674"/>
            <a:ext cx="228600" cy="2540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OTLSHAPE_M_00a24a55606646e7ab6d43cbe0050a82_Shape">
            <a:extLst>
              <a:ext uri="{FF2B5EF4-FFF2-40B4-BE49-F238E27FC236}">
                <a16:creationId xmlns:a16="http://schemas.microsoft.com/office/drawing/2014/main" id="{7C9027C1-A30E-481F-BD67-15DA666BFCFD}"/>
              </a:ext>
            </a:extLst>
          </p:cNvPr>
          <p:cNvSpPr/>
          <p:nvPr>
            <p:custDataLst>
              <p:tags r:id="rId129"/>
            </p:custDataLst>
          </p:nvPr>
        </p:nvSpPr>
        <p:spPr>
          <a:xfrm flipV="1">
            <a:off x="5008118" y="3065674"/>
            <a:ext cx="228600" cy="2540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TLSHAPE_M_9d7eed10ccf24705956a72eab65b1822_Shape">
            <a:extLst>
              <a:ext uri="{FF2B5EF4-FFF2-40B4-BE49-F238E27FC236}">
                <a16:creationId xmlns:a16="http://schemas.microsoft.com/office/drawing/2014/main" id="{8B4EF6F9-800B-4364-B878-153C1419EFAA}"/>
              </a:ext>
            </a:extLst>
          </p:cNvPr>
          <p:cNvSpPr/>
          <p:nvPr>
            <p:custDataLst>
              <p:tags r:id="rId130"/>
            </p:custDataLst>
          </p:nvPr>
        </p:nvSpPr>
        <p:spPr>
          <a:xfrm flipV="1">
            <a:off x="6356107" y="3065674"/>
            <a:ext cx="228600" cy="254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TLSHAPE_M_60f3f334e97b4ecb847e9c526c92e62e_Shape">
            <a:extLst>
              <a:ext uri="{FF2B5EF4-FFF2-40B4-BE49-F238E27FC236}">
                <a16:creationId xmlns:a16="http://schemas.microsoft.com/office/drawing/2014/main" id="{C0F35DD7-A6AC-4F2E-9E2F-9D42F5936C24}"/>
              </a:ext>
            </a:extLst>
          </p:cNvPr>
          <p:cNvSpPr/>
          <p:nvPr>
            <p:custDataLst>
              <p:tags r:id="rId131"/>
            </p:custDataLst>
          </p:nvPr>
        </p:nvSpPr>
        <p:spPr>
          <a:xfrm flipV="1">
            <a:off x="6605735" y="3065674"/>
            <a:ext cx="228600" cy="254000"/>
          </a:xfrm>
          <a:prstGeom prst="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TLSHAPE_M_0a1c05d41c0c4f229acfc10738d5742e_Shape">
            <a:extLst>
              <a:ext uri="{FF2B5EF4-FFF2-40B4-BE49-F238E27FC236}">
                <a16:creationId xmlns:a16="http://schemas.microsoft.com/office/drawing/2014/main" id="{1D3A541B-C51A-4BBB-94DC-54CE70BBDC62}"/>
              </a:ext>
            </a:extLst>
          </p:cNvPr>
          <p:cNvSpPr/>
          <p:nvPr>
            <p:custDataLst>
              <p:tags r:id="rId132"/>
            </p:custDataLst>
          </p:nvPr>
        </p:nvSpPr>
        <p:spPr>
          <a:xfrm flipV="1">
            <a:off x="10499924" y="3065674"/>
            <a:ext cx="228600" cy="2540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TLSHAPE_M_03329ee7670b483dbba86ccb2b9bdb43_Title">
            <a:extLst>
              <a:ext uri="{FF2B5EF4-FFF2-40B4-BE49-F238E27FC236}">
                <a16:creationId xmlns:a16="http://schemas.microsoft.com/office/drawing/2014/main" id="{FC1B2FD0-C7DF-4033-BCAC-DBF4D5C5BE59}"/>
              </a:ext>
            </a:extLst>
          </p:cNvPr>
          <p:cNvSpPr txBox="1"/>
          <p:nvPr>
            <p:custDataLst>
              <p:tags r:id="rId133"/>
            </p:custDataLst>
          </p:nvPr>
        </p:nvSpPr>
        <p:spPr>
          <a:xfrm>
            <a:off x="886365" y="2697882"/>
            <a:ext cx="673100" cy="41859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dk1"/>
                </a:solidFill>
                <a:latin typeface="Calibri" panose="020F0502020204030204" pitchFamily="34" charset="0"/>
              </a:rPr>
              <a:t>First case announced in Wuhan China</a:t>
            </a:r>
          </a:p>
        </p:txBody>
      </p:sp>
      <p:sp>
        <p:nvSpPr>
          <p:cNvPr id="44" name="OTLSHAPE_M_f30f72276b56402dba9330050a05e07c_Title">
            <a:extLst>
              <a:ext uri="{FF2B5EF4-FFF2-40B4-BE49-F238E27FC236}">
                <a16:creationId xmlns:a16="http://schemas.microsoft.com/office/drawing/2014/main" id="{CC920E72-5903-42A6-BB00-96FBC316492B}"/>
              </a:ext>
            </a:extLst>
          </p:cNvPr>
          <p:cNvSpPr txBox="1"/>
          <p:nvPr>
            <p:custDataLst>
              <p:tags r:id="rId134"/>
            </p:custDataLst>
          </p:nvPr>
        </p:nvSpPr>
        <p:spPr>
          <a:xfrm>
            <a:off x="1247770" y="1149837"/>
            <a:ext cx="11557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dk1"/>
                </a:solidFill>
                <a:latin typeface="Calibri" panose="020F0502020204030204" pitchFamily="34" charset="0"/>
              </a:rPr>
              <a:t>First Case announced in US</a:t>
            </a:r>
          </a:p>
        </p:txBody>
      </p:sp>
      <p:sp>
        <p:nvSpPr>
          <p:cNvPr id="47" name="OTLSHAPE_M_e5f13365cb484596b9647fd4f30047dd_Title">
            <a:extLst>
              <a:ext uri="{FF2B5EF4-FFF2-40B4-BE49-F238E27FC236}">
                <a16:creationId xmlns:a16="http://schemas.microsoft.com/office/drawing/2014/main" id="{4AC50FC0-66BB-4FF3-8832-D00D4BE8D262}"/>
              </a:ext>
            </a:extLst>
          </p:cNvPr>
          <p:cNvSpPr txBox="1"/>
          <p:nvPr>
            <p:custDataLst>
              <p:tags r:id="rId135"/>
            </p:custDataLst>
          </p:nvPr>
        </p:nvSpPr>
        <p:spPr>
          <a:xfrm>
            <a:off x="1621772" y="2050690"/>
            <a:ext cx="6096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spc="-6">
                <a:solidFill>
                  <a:schemeClr val="dk1"/>
                </a:solidFill>
                <a:latin typeface="Calibri" panose="020F0502020204030204" pitchFamily="34" charset="0"/>
              </a:rPr>
              <a:t>Wuhan Quarantined</a:t>
            </a:r>
          </a:p>
        </p:txBody>
      </p:sp>
      <p:sp>
        <p:nvSpPr>
          <p:cNvPr id="50" name="OTLSHAPE_M_b03bc1978d304576b95b802a700fb325_Title">
            <a:extLst>
              <a:ext uri="{FF2B5EF4-FFF2-40B4-BE49-F238E27FC236}">
                <a16:creationId xmlns:a16="http://schemas.microsoft.com/office/drawing/2014/main" id="{63FE26FF-A9DC-43C3-82B5-09D548AC82FB}"/>
              </a:ext>
            </a:extLst>
          </p:cNvPr>
          <p:cNvSpPr txBox="1"/>
          <p:nvPr>
            <p:custDataLst>
              <p:tags r:id="rId136"/>
            </p:custDataLst>
          </p:nvPr>
        </p:nvSpPr>
        <p:spPr>
          <a:xfrm>
            <a:off x="1871252" y="2444051"/>
            <a:ext cx="9017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dk1"/>
                </a:solidFill>
                <a:latin typeface="Calibri" panose="020F0502020204030204" pitchFamily="34" charset="0"/>
              </a:rPr>
              <a:t>US Declares Public Health Emergency</a:t>
            </a:r>
          </a:p>
        </p:txBody>
      </p:sp>
      <p:sp>
        <p:nvSpPr>
          <p:cNvPr id="53" name="OTLSHAPE_M_d7046be777f04652854717fd7dee7942_Title">
            <a:extLst>
              <a:ext uri="{FF2B5EF4-FFF2-40B4-BE49-F238E27FC236}">
                <a16:creationId xmlns:a16="http://schemas.microsoft.com/office/drawing/2014/main" id="{BF85B655-8B83-4AC1-A34E-198C0D4B646C}"/>
              </a:ext>
            </a:extLst>
          </p:cNvPr>
          <p:cNvSpPr txBox="1"/>
          <p:nvPr>
            <p:custDataLst>
              <p:tags r:id="rId137"/>
            </p:custDataLst>
          </p:nvPr>
        </p:nvSpPr>
        <p:spPr>
          <a:xfrm>
            <a:off x="1752430" y="2837413"/>
            <a:ext cx="13462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dk1"/>
                </a:solidFill>
                <a:latin typeface="Calibri" panose="020F0502020204030204" pitchFamily="34" charset="0"/>
              </a:rPr>
              <a:t>Global Air Restrictions from China to US</a:t>
            </a:r>
          </a:p>
        </p:txBody>
      </p:sp>
      <p:sp>
        <p:nvSpPr>
          <p:cNvPr id="59" name="OTLSHAPE_M_98dd60baf9aa4ddbab7c7c3de6b4fda3_Title">
            <a:extLst>
              <a:ext uri="{FF2B5EF4-FFF2-40B4-BE49-F238E27FC236}">
                <a16:creationId xmlns:a16="http://schemas.microsoft.com/office/drawing/2014/main" id="{970B54DC-D4CC-4336-A9BC-70B9B015A191}"/>
              </a:ext>
            </a:extLst>
          </p:cNvPr>
          <p:cNvSpPr txBox="1"/>
          <p:nvPr>
            <p:custDataLst>
              <p:tags r:id="rId138"/>
            </p:custDataLst>
          </p:nvPr>
        </p:nvSpPr>
        <p:spPr>
          <a:xfrm>
            <a:off x="3470802" y="1289114"/>
            <a:ext cx="11049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dk1"/>
                </a:solidFill>
                <a:latin typeface="Calibri" panose="020F0502020204030204" pitchFamily="34" charset="0"/>
              </a:rPr>
              <a:t>First Tennessee case in Middle Tennessee</a:t>
            </a:r>
          </a:p>
        </p:txBody>
      </p:sp>
      <p:sp>
        <p:nvSpPr>
          <p:cNvPr id="62" name="OTLSHAPE_M_b4c06ac4ddae43eeb48d4b06b1d72e36_Title">
            <a:extLst>
              <a:ext uri="{FF2B5EF4-FFF2-40B4-BE49-F238E27FC236}">
                <a16:creationId xmlns:a16="http://schemas.microsoft.com/office/drawing/2014/main" id="{5EE21BA8-FED8-42C9-A313-24854BAFA860}"/>
              </a:ext>
            </a:extLst>
          </p:cNvPr>
          <p:cNvSpPr txBox="1"/>
          <p:nvPr>
            <p:custDataLst>
              <p:tags r:id="rId139"/>
            </p:custDataLst>
          </p:nvPr>
        </p:nvSpPr>
        <p:spPr>
          <a:xfrm>
            <a:off x="3921634" y="1720660"/>
            <a:ext cx="8001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dk1"/>
                </a:solidFill>
                <a:latin typeface="Calibri" panose="020F0502020204030204" pitchFamily="34" charset="0"/>
              </a:rPr>
              <a:t>WHO Declares a Pandemic</a:t>
            </a:r>
          </a:p>
        </p:txBody>
      </p:sp>
      <p:sp>
        <p:nvSpPr>
          <p:cNvPr id="65" name="OTLSHAPE_M_dd8fd43a38b3401e80513bf93424c108_Title">
            <a:extLst>
              <a:ext uri="{FF2B5EF4-FFF2-40B4-BE49-F238E27FC236}">
                <a16:creationId xmlns:a16="http://schemas.microsoft.com/office/drawing/2014/main" id="{7BB2C9EB-4FDE-4B7B-AA53-E776DCE2E93B}"/>
              </a:ext>
            </a:extLst>
          </p:cNvPr>
          <p:cNvSpPr txBox="1"/>
          <p:nvPr>
            <p:custDataLst>
              <p:tags r:id="rId140"/>
            </p:custDataLst>
          </p:nvPr>
        </p:nvSpPr>
        <p:spPr>
          <a:xfrm>
            <a:off x="4124778" y="2114021"/>
            <a:ext cx="596900" cy="41859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>
                <a:solidFill>
                  <a:schemeClr val="dk1"/>
                </a:solidFill>
                <a:latin typeface="Calibri" panose="020F0502020204030204" pitchFamily="34" charset="0"/>
              </a:rPr>
              <a:t>US Declares National Emergency</a:t>
            </a:r>
          </a:p>
        </p:txBody>
      </p:sp>
      <p:sp>
        <p:nvSpPr>
          <p:cNvPr id="68" name="OTLSHAPE_M_416eb013a59b48db9f25557ae8d5a985_Title">
            <a:extLst>
              <a:ext uri="{FF2B5EF4-FFF2-40B4-BE49-F238E27FC236}">
                <a16:creationId xmlns:a16="http://schemas.microsoft.com/office/drawing/2014/main" id="{5B206920-B9C9-4A46-9B95-9A5A1CEE9408}"/>
              </a:ext>
            </a:extLst>
          </p:cNvPr>
          <p:cNvSpPr txBox="1"/>
          <p:nvPr>
            <p:custDataLst>
              <p:tags r:id="rId141"/>
            </p:custDataLst>
          </p:nvPr>
        </p:nvSpPr>
        <p:spPr>
          <a:xfrm>
            <a:off x="3964300" y="2646913"/>
            <a:ext cx="11176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8">
                <a:solidFill>
                  <a:schemeClr val="dk1"/>
                </a:solidFill>
                <a:latin typeface="Calibri" panose="020F0502020204030204" pitchFamily="34" charset="0"/>
              </a:rPr>
              <a:t>Travel ban from Europe</a:t>
            </a:r>
          </a:p>
        </p:txBody>
      </p:sp>
      <p:sp>
        <p:nvSpPr>
          <p:cNvPr id="71" name="OTLSHAPE_M_00a24a55606646e7ab6d43cbe0050a82_Title">
            <a:extLst>
              <a:ext uri="{FF2B5EF4-FFF2-40B4-BE49-F238E27FC236}">
                <a16:creationId xmlns:a16="http://schemas.microsoft.com/office/drawing/2014/main" id="{19D0965B-8B82-47A4-8C22-C30DE403B88E}"/>
              </a:ext>
            </a:extLst>
          </p:cNvPr>
          <p:cNvSpPr txBox="1"/>
          <p:nvPr>
            <p:custDataLst>
              <p:tags r:id="rId142"/>
            </p:custDataLst>
          </p:nvPr>
        </p:nvSpPr>
        <p:spPr>
          <a:xfrm>
            <a:off x="4594035" y="2900743"/>
            <a:ext cx="10541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2">
                <a:solidFill>
                  <a:schemeClr val="dk1"/>
                </a:solidFill>
                <a:latin typeface="Calibri" panose="020F0502020204030204" pitchFamily="34" charset="0"/>
              </a:rPr>
              <a:t>US CARES Act Enacted</a:t>
            </a:r>
          </a:p>
        </p:txBody>
      </p:sp>
      <p:sp>
        <p:nvSpPr>
          <p:cNvPr id="74" name="OTLSHAPE_M_9d7eed10ccf24705956a72eab65b1822_Title">
            <a:extLst>
              <a:ext uri="{FF2B5EF4-FFF2-40B4-BE49-F238E27FC236}">
                <a16:creationId xmlns:a16="http://schemas.microsoft.com/office/drawing/2014/main" id="{2FA6D0BF-D056-4D4A-8422-2E6C3488AC31}"/>
              </a:ext>
            </a:extLst>
          </p:cNvPr>
          <p:cNvSpPr txBox="1"/>
          <p:nvPr>
            <p:custDataLst>
              <p:tags r:id="rId143"/>
            </p:custDataLst>
          </p:nvPr>
        </p:nvSpPr>
        <p:spPr>
          <a:xfrm>
            <a:off x="5854034" y="2646913"/>
            <a:ext cx="12319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6">
                <a:solidFill>
                  <a:schemeClr val="dk1"/>
                </a:solidFill>
                <a:latin typeface="Calibri" panose="020F0502020204030204" pitchFamily="34" charset="0"/>
              </a:rPr>
              <a:t>GA Restuarants to reopen</a:t>
            </a:r>
          </a:p>
        </p:txBody>
      </p:sp>
      <p:sp>
        <p:nvSpPr>
          <p:cNvPr id="77" name="OTLSHAPE_M_60f3f334e97b4ecb847e9c526c92e62e_Title">
            <a:extLst>
              <a:ext uri="{FF2B5EF4-FFF2-40B4-BE49-F238E27FC236}">
                <a16:creationId xmlns:a16="http://schemas.microsoft.com/office/drawing/2014/main" id="{ADB54642-93FB-48A9-8963-0E6E09AB99A6}"/>
              </a:ext>
            </a:extLst>
          </p:cNvPr>
          <p:cNvSpPr txBox="1"/>
          <p:nvPr>
            <p:custDataLst>
              <p:tags r:id="rId144"/>
            </p:custDataLst>
          </p:nvPr>
        </p:nvSpPr>
        <p:spPr>
          <a:xfrm>
            <a:off x="5973084" y="2900743"/>
            <a:ext cx="14859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4">
                <a:solidFill>
                  <a:schemeClr val="dk1"/>
                </a:solidFill>
                <a:latin typeface="Calibri" panose="020F0502020204030204" pitchFamily="34" charset="0"/>
              </a:rPr>
              <a:t>TN Restaurants at 50% capacity</a:t>
            </a:r>
          </a:p>
        </p:txBody>
      </p:sp>
      <p:sp>
        <p:nvSpPr>
          <p:cNvPr id="80" name="OTLSHAPE_M_0a1c05d41c0c4f229acfc10738d5742e_Title">
            <a:extLst>
              <a:ext uri="{FF2B5EF4-FFF2-40B4-BE49-F238E27FC236}">
                <a16:creationId xmlns:a16="http://schemas.microsoft.com/office/drawing/2014/main" id="{33C857D7-2CC6-495F-AB89-FACB93499B97}"/>
              </a:ext>
            </a:extLst>
          </p:cNvPr>
          <p:cNvSpPr txBox="1"/>
          <p:nvPr>
            <p:custDataLst>
              <p:tags r:id="rId145"/>
            </p:custDataLst>
          </p:nvPr>
        </p:nvSpPr>
        <p:spPr>
          <a:xfrm>
            <a:off x="10468873" y="2748513"/>
            <a:ext cx="2794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2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81" name="OTLSHAPE_M_0a1c05d41c0c4f229acfc10738d5742e_Date">
            <a:extLst>
              <a:ext uri="{FF2B5EF4-FFF2-40B4-BE49-F238E27FC236}">
                <a16:creationId xmlns:a16="http://schemas.microsoft.com/office/drawing/2014/main" id="{0C121694-F7CE-42D1-829B-F0377B256510}"/>
              </a:ext>
            </a:extLst>
          </p:cNvPr>
          <p:cNvSpPr txBox="1"/>
          <p:nvPr>
            <p:custDataLst>
              <p:tags r:id="rId146"/>
            </p:custDataLst>
          </p:nvPr>
        </p:nvSpPr>
        <p:spPr>
          <a:xfrm>
            <a:off x="10492050" y="2900743"/>
            <a:ext cx="2413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900">
                <a:solidFill>
                  <a:srgbClr val="2F3699"/>
                </a:solidFill>
                <a:latin typeface="Calibri" panose="020F0502020204030204" pitchFamily="34" charset="0"/>
              </a:rPr>
              <a:t>2020</a:t>
            </a:r>
          </a:p>
        </p:txBody>
      </p:sp>
      <p:sp>
        <p:nvSpPr>
          <p:cNvPr id="376" name="OTLSHAPE_M_03329ee7670b483dbba86ccb2b9bdb43_Date" hidden="1">
            <a:extLst>
              <a:ext uri="{FF2B5EF4-FFF2-40B4-BE49-F238E27FC236}">
                <a16:creationId xmlns:a16="http://schemas.microsoft.com/office/drawing/2014/main" id="{F08A4A54-4DC6-4D14-8CC2-1AE3324370F7}"/>
              </a:ext>
            </a:extLst>
          </p:cNvPr>
          <p:cNvSpPr txBox="1"/>
          <p:nvPr>
            <p:custDataLst>
              <p:tags r:id="rId14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7" name="OTLSHAPE_M_f30f72276b56402dba9330050a05e07c_Date" hidden="1">
            <a:extLst>
              <a:ext uri="{FF2B5EF4-FFF2-40B4-BE49-F238E27FC236}">
                <a16:creationId xmlns:a16="http://schemas.microsoft.com/office/drawing/2014/main" id="{0A6C0AEC-E0F4-41DB-98F5-08F45A1F096D}"/>
              </a:ext>
            </a:extLst>
          </p:cNvPr>
          <p:cNvSpPr txBox="1"/>
          <p:nvPr>
            <p:custDataLst>
              <p:tags r:id="rId14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8" name="OTLSHAPE_M_e5f13365cb484596b9647fd4f30047dd_Date" hidden="1">
            <a:extLst>
              <a:ext uri="{FF2B5EF4-FFF2-40B4-BE49-F238E27FC236}">
                <a16:creationId xmlns:a16="http://schemas.microsoft.com/office/drawing/2014/main" id="{90B5D943-5F89-44B0-94F6-CFEB16440C93}"/>
              </a:ext>
            </a:extLst>
          </p:cNvPr>
          <p:cNvSpPr txBox="1"/>
          <p:nvPr>
            <p:custDataLst>
              <p:tags r:id="rId149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9" name="OTLSHAPE_M_b03bc1978d304576b95b802a700fb325_Date" hidden="1">
            <a:extLst>
              <a:ext uri="{FF2B5EF4-FFF2-40B4-BE49-F238E27FC236}">
                <a16:creationId xmlns:a16="http://schemas.microsoft.com/office/drawing/2014/main" id="{39D9826E-AF27-4C20-87C4-145C33DCA7DD}"/>
              </a:ext>
            </a:extLst>
          </p:cNvPr>
          <p:cNvSpPr txBox="1"/>
          <p:nvPr>
            <p:custDataLst>
              <p:tags r:id="rId150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0" name="OTLSHAPE_M_d7046be777f04652854717fd7dee7942_Date" hidden="1">
            <a:extLst>
              <a:ext uri="{FF2B5EF4-FFF2-40B4-BE49-F238E27FC236}">
                <a16:creationId xmlns:a16="http://schemas.microsoft.com/office/drawing/2014/main" id="{2DC74A6B-00A1-4352-8DFD-1287A40DE8CE}"/>
              </a:ext>
            </a:extLst>
          </p:cNvPr>
          <p:cNvSpPr txBox="1"/>
          <p:nvPr>
            <p:custDataLst>
              <p:tags r:id="rId15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1" name="OTLSHAPE_M_98dd60baf9aa4ddbab7c7c3de6b4fda3_Date" hidden="1">
            <a:extLst>
              <a:ext uri="{FF2B5EF4-FFF2-40B4-BE49-F238E27FC236}">
                <a16:creationId xmlns:a16="http://schemas.microsoft.com/office/drawing/2014/main" id="{F1F7F4EE-9111-4C4E-B3BB-1E4C1EE9FF75}"/>
              </a:ext>
            </a:extLst>
          </p:cNvPr>
          <p:cNvSpPr txBox="1"/>
          <p:nvPr>
            <p:custDataLst>
              <p:tags r:id="rId15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2" name="OTLSHAPE_M_b4c06ac4ddae43eeb48d4b06b1d72e36_Date" hidden="1">
            <a:extLst>
              <a:ext uri="{FF2B5EF4-FFF2-40B4-BE49-F238E27FC236}">
                <a16:creationId xmlns:a16="http://schemas.microsoft.com/office/drawing/2014/main" id="{2404E152-6D12-468B-AC1A-473437EB3143}"/>
              </a:ext>
            </a:extLst>
          </p:cNvPr>
          <p:cNvSpPr txBox="1"/>
          <p:nvPr>
            <p:custDataLst>
              <p:tags r:id="rId15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3" name="OTLSHAPE_M_dd8fd43a38b3401e80513bf93424c108_Date" hidden="1">
            <a:extLst>
              <a:ext uri="{FF2B5EF4-FFF2-40B4-BE49-F238E27FC236}">
                <a16:creationId xmlns:a16="http://schemas.microsoft.com/office/drawing/2014/main" id="{9DDE3E9C-10A7-4034-A5DA-51E23DF9D6CC}"/>
              </a:ext>
            </a:extLst>
          </p:cNvPr>
          <p:cNvSpPr txBox="1"/>
          <p:nvPr>
            <p:custDataLst>
              <p:tags r:id="rId154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4" name="OTLSHAPE_M_416eb013a59b48db9f25557ae8d5a985_Date" hidden="1">
            <a:extLst>
              <a:ext uri="{FF2B5EF4-FFF2-40B4-BE49-F238E27FC236}">
                <a16:creationId xmlns:a16="http://schemas.microsoft.com/office/drawing/2014/main" id="{58702D99-62F7-47B7-953B-C6A42F1E418B}"/>
              </a:ext>
            </a:extLst>
          </p:cNvPr>
          <p:cNvSpPr txBox="1"/>
          <p:nvPr>
            <p:custDataLst>
              <p:tags r:id="rId155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5" name="OTLSHAPE_M_00a24a55606646e7ab6d43cbe0050a82_Date" hidden="1">
            <a:extLst>
              <a:ext uri="{FF2B5EF4-FFF2-40B4-BE49-F238E27FC236}">
                <a16:creationId xmlns:a16="http://schemas.microsoft.com/office/drawing/2014/main" id="{DF772E7C-7D4F-4F16-8736-F4B06B8DE145}"/>
              </a:ext>
            </a:extLst>
          </p:cNvPr>
          <p:cNvSpPr txBox="1"/>
          <p:nvPr>
            <p:custDataLst>
              <p:tags r:id="rId15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6" name="OTLSHAPE_M_9d7eed10ccf24705956a72eab65b1822_Date" hidden="1">
            <a:extLst>
              <a:ext uri="{FF2B5EF4-FFF2-40B4-BE49-F238E27FC236}">
                <a16:creationId xmlns:a16="http://schemas.microsoft.com/office/drawing/2014/main" id="{1A668376-725E-4DCC-8A35-C101085AEABC}"/>
              </a:ext>
            </a:extLst>
          </p:cNvPr>
          <p:cNvSpPr txBox="1"/>
          <p:nvPr>
            <p:custDataLst>
              <p:tags r:id="rId15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7" name="OTLSHAPE_M_60f3f334e97b4ecb847e9c526c92e62e_Date" hidden="1">
            <a:extLst>
              <a:ext uri="{FF2B5EF4-FFF2-40B4-BE49-F238E27FC236}">
                <a16:creationId xmlns:a16="http://schemas.microsoft.com/office/drawing/2014/main" id="{1BAF9CDD-9509-4241-A1C8-1766EF08C83A}"/>
              </a:ext>
            </a:extLst>
          </p:cNvPr>
          <p:cNvSpPr txBox="1"/>
          <p:nvPr>
            <p:custDataLst>
              <p:tags r:id="rId15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graphicFrame>
        <p:nvGraphicFramePr>
          <p:cNvPr id="163" name="Chart 162">
            <a:extLst>
              <a:ext uri="{FF2B5EF4-FFF2-40B4-BE49-F238E27FC236}">
                <a16:creationId xmlns:a16="http://schemas.microsoft.com/office/drawing/2014/main" id="{2EA43AD5-1281-4A45-B1EC-94D69DD38AF5}"/>
              </a:ext>
            </a:extLst>
          </p:cNvPr>
          <p:cNvGraphicFramePr>
            <a:graphicFrameLocks/>
          </p:cNvGraphicFramePr>
          <p:nvPr/>
        </p:nvGraphicFramePr>
        <p:xfrm>
          <a:off x="728213" y="381257"/>
          <a:ext cx="10735574" cy="651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0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05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28EE-CF11-45BE-BE30-0B8CAD47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Makers vs Decision Makers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7CD6-EA18-4F46-A2D8-8322CF50E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Noise Makers</a:t>
            </a:r>
          </a:p>
          <a:p>
            <a:pPr lvl="1"/>
            <a:r>
              <a:rPr lang="en-US" dirty="0"/>
              <a:t>Screaming about this being fake news or a hoax</a:t>
            </a:r>
          </a:p>
          <a:p>
            <a:pPr lvl="1"/>
            <a:r>
              <a:rPr lang="en-US" dirty="0"/>
              <a:t>Talking about how wearing a mask is a personal choice</a:t>
            </a:r>
          </a:p>
          <a:p>
            <a:pPr lvl="1"/>
            <a:r>
              <a:rPr lang="en-US" dirty="0"/>
              <a:t>Encourage the world to return to pre-COVID normality</a:t>
            </a:r>
          </a:p>
          <a:p>
            <a:r>
              <a:rPr lang="en-US" dirty="0"/>
              <a:t>Decision Makers</a:t>
            </a:r>
          </a:p>
          <a:p>
            <a:pPr lvl="1"/>
            <a:r>
              <a:rPr lang="en-US" dirty="0"/>
              <a:t>55% of public cancelled travel plans, which is a slight increase from last week</a:t>
            </a:r>
          </a:p>
          <a:p>
            <a:pPr lvl="1"/>
            <a:r>
              <a:rPr lang="en-US" dirty="0"/>
              <a:t>79% of the public are worried to concerned about the effects of the virus</a:t>
            </a:r>
          </a:p>
          <a:p>
            <a:pPr lvl="1"/>
            <a:r>
              <a:rPr lang="en-US" dirty="0"/>
              <a:t>Only 32% of the public said they had travel plans</a:t>
            </a:r>
          </a:p>
          <a:p>
            <a:pPr lvl="2"/>
            <a:r>
              <a:rPr lang="en-US" dirty="0"/>
              <a:t>Good news – most of them are planning on travelling by car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57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F1F78-2EE6-4ADB-AB21-9A95D47F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" y="326569"/>
            <a:ext cx="7909577" cy="1325563"/>
          </a:xfrm>
        </p:spPr>
        <p:txBody>
          <a:bodyPr/>
          <a:lstStyle/>
          <a:p>
            <a:r>
              <a:rPr lang="en-US" dirty="0"/>
              <a:t>COVID Cases in TN, KY, GA and the USA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EA43AD5-1281-4A45-B1EC-94D69DD38A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017379"/>
              </p:ext>
            </p:extLst>
          </p:nvPr>
        </p:nvGraphicFramePr>
        <p:xfrm>
          <a:off x="419910" y="1640258"/>
          <a:ext cx="7370958" cy="4525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A screenshot of a social media post of a person&#10;&#10;Description automatically generated">
            <a:extLst>
              <a:ext uri="{FF2B5EF4-FFF2-40B4-BE49-F238E27FC236}">
                <a16:creationId xmlns:a16="http://schemas.microsoft.com/office/drawing/2014/main" id="{5247F500-4D1B-4DCA-947C-6D5F26D23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97" y="0"/>
            <a:ext cx="4386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1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3FE7-95A3-47DC-BA0F-59ECFEEA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134CA-5C99-4459-81F7-FE7196FDD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Cases</a:t>
            </a:r>
            <a:r>
              <a:rPr lang="en-US" baseline="0" dirty="0"/>
              <a:t> continue to rise</a:t>
            </a:r>
          </a:p>
          <a:p>
            <a:r>
              <a:rPr lang="en-US" baseline="0" dirty="0"/>
              <a:t>Tourist continue to come</a:t>
            </a:r>
          </a:p>
          <a:p>
            <a:r>
              <a:rPr lang="en-US" baseline="0" dirty="0"/>
              <a:t>Dollywood open</a:t>
            </a:r>
          </a:p>
          <a:p>
            <a:r>
              <a:rPr lang="en-US" baseline="0" dirty="0" err="1"/>
              <a:t>Soaky</a:t>
            </a:r>
            <a:r>
              <a:rPr lang="en-US" baseline="0" dirty="0"/>
              <a:t> Mountain Open</a:t>
            </a:r>
          </a:p>
          <a:p>
            <a:r>
              <a:rPr lang="en-US" dirty="0"/>
              <a:t>Attractions in Gatlinburg Open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424558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D24B-AB65-44AC-AA62-6B83D1A8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of the return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52E91F-2464-4464-B04D-3E3F451066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874001"/>
              </p:ext>
            </p:extLst>
          </p:nvPr>
        </p:nvGraphicFramePr>
        <p:xfrm>
          <a:off x="403634" y="181657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83E10B-58C4-46DC-A68D-0D43FA3C56DC}"/>
              </a:ext>
            </a:extLst>
          </p:cNvPr>
          <p:cNvCxnSpPr>
            <a:cxnSpLocks/>
          </p:cNvCxnSpPr>
          <p:nvPr/>
        </p:nvCxnSpPr>
        <p:spPr>
          <a:xfrm>
            <a:off x="932506" y="4155203"/>
            <a:ext cx="9877332" cy="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140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3C8B-739B-4FC7-BA99-D8DCB3BE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months – May get worse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E701D-A4B6-4066-A59A-277F062B1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Sept</a:t>
            </a:r>
            <a:r>
              <a:rPr lang="en-US" baseline="0" dirty="0"/>
              <a:t> 30, worker layoff freeze expires</a:t>
            </a:r>
          </a:p>
          <a:p>
            <a:r>
              <a:rPr lang="en-US" baseline="0" dirty="0"/>
              <a:t>Layoffs</a:t>
            </a:r>
          </a:p>
          <a:p>
            <a:pPr lvl="1"/>
            <a:r>
              <a:rPr lang="en-US" dirty="0"/>
              <a:t>Airline industries  - 25%</a:t>
            </a:r>
          </a:p>
          <a:p>
            <a:pPr lvl="1"/>
            <a:r>
              <a:rPr lang="en-US" dirty="0"/>
              <a:t>Wells Fargo – 10%</a:t>
            </a:r>
          </a:p>
          <a:p>
            <a:pPr lvl="1"/>
            <a:r>
              <a:rPr lang="en-US" dirty="0"/>
              <a:t>AT&amp;T  - up to 10% of retail employees</a:t>
            </a:r>
          </a:p>
          <a:p>
            <a:pPr lvl="1"/>
            <a:r>
              <a:rPr lang="en-US" dirty="0"/>
              <a:t>Hilton – 22% of its corporate workforce</a:t>
            </a:r>
          </a:p>
          <a:p>
            <a:pPr lvl="1"/>
            <a:r>
              <a:rPr lang="en-US" baseline="0" dirty="0"/>
              <a:t>Chevron – 15% of its global workforce</a:t>
            </a:r>
          </a:p>
          <a:p>
            <a:pPr lvl="1"/>
            <a:r>
              <a:rPr lang="en-US" dirty="0"/>
              <a:t>IBM – 10%</a:t>
            </a:r>
          </a:p>
          <a:p>
            <a:pPr lvl="1"/>
            <a:r>
              <a:rPr lang="en-US" baseline="0" dirty="0"/>
              <a:t>UBER – 14%</a:t>
            </a:r>
          </a:p>
        </p:txBody>
      </p:sp>
    </p:spTree>
    <p:extLst>
      <p:ext uri="{BB962C8B-B14F-4D97-AF65-F5344CB8AC3E}">
        <p14:creationId xmlns:p14="http://schemas.microsoft.com/office/powerpoint/2010/main" val="3373587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A7B5-16F5-40D3-A422-9A29D471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Destruction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ABB68-9D75-412A-AEB7-E255C063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160"/>
            <a:ext cx="4424597" cy="4912454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/>
              <a:t>GNC</a:t>
            </a:r>
          </a:p>
          <a:p>
            <a:r>
              <a:rPr lang="en-US" sz="3600" dirty="0"/>
              <a:t>Pier 1 Imports</a:t>
            </a:r>
          </a:p>
          <a:p>
            <a:r>
              <a:rPr lang="en-US" sz="3600" dirty="0"/>
              <a:t>GameStop</a:t>
            </a:r>
          </a:p>
          <a:p>
            <a:r>
              <a:rPr lang="en-US" sz="3600" dirty="0"/>
              <a:t>Kay’s, Jared, &amp; Piercing Pagoda</a:t>
            </a:r>
          </a:p>
          <a:p>
            <a:r>
              <a:rPr lang="en-US" sz="3600" dirty="0"/>
              <a:t>Bed, Bath Beyond</a:t>
            </a:r>
          </a:p>
          <a:p>
            <a:r>
              <a:rPr lang="en-US" sz="3600" dirty="0"/>
              <a:t>Victoria’s Secret</a:t>
            </a:r>
          </a:p>
          <a:p>
            <a:r>
              <a:rPr lang="en-US" sz="3600" dirty="0" err="1"/>
              <a:t>Chicos</a:t>
            </a:r>
            <a:endParaRPr lang="en-US" sz="3600" dirty="0"/>
          </a:p>
          <a:p>
            <a:r>
              <a:rPr lang="en-US" sz="3600" dirty="0"/>
              <a:t>Tuesday Mornings</a:t>
            </a:r>
          </a:p>
          <a:p>
            <a:r>
              <a:rPr lang="en-US" sz="3600" dirty="0"/>
              <a:t>Gap</a:t>
            </a:r>
          </a:p>
          <a:p>
            <a:r>
              <a:rPr lang="en-US" sz="3600" dirty="0"/>
              <a:t>J.C. Penney</a:t>
            </a:r>
          </a:p>
          <a:p>
            <a:r>
              <a:rPr lang="en-US" sz="3600" dirty="0"/>
              <a:t>The Children’s Place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13A6C-6D5B-48C0-A01F-92075F0AB1A3}"/>
              </a:ext>
            </a:extLst>
          </p:cNvPr>
          <p:cNvSpPr/>
          <p:nvPr/>
        </p:nvSpPr>
        <p:spPr>
          <a:xfrm>
            <a:off x="5851160" y="1690688"/>
            <a:ext cx="442459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Forever 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Macy’s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Wilson Leather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Office Depot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Brooks Brothers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Bath &amp; Body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Earth Fare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Christopher &amp; Banks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500"/>
      <p:bldP spid="5" grpId="0" build="p" advAuto="5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33E6D-5A18-40C9-B336-B1B33409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Sevier County Economics 2019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92C3E91-2861-4EA6-9A1E-D8C887B2FC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758473"/>
              </p:ext>
            </p:extLst>
          </p:nvPr>
        </p:nvGraphicFramePr>
        <p:xfrm>
          <a:off x="838200" y="854872"/>
          <a:ext cx="10308771" cy="563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9815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7D8CE-E0AF-406A-801E-B6D5DFF2F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10F68-9DFB-4D13-AECA-8F4B316E52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Football</a:t>
            </a:r>
          </a:p>
          <a:p>
            <a:pPr lvl="1"/>
            <a:r>
              <a:rPr lang="en-US" dirty="0"/>
              <a:t>Will the lack of spectators at football games promote tourism?</a:t>
            </a:r>
          </a:p>
          <a:p>
            <a:r>
              <a:rPr lang="en-US" dirty="0"/>
              <a:t>Leaf</a:t>
            </a:r>
            <a:r>
              <a:rPr lang="en-US" baseline="0" dirty="0"/>
              <a:t> Peeping</a:t>
            </a:r>
          </a:p>
          <a:p>
            <a:pPr lvl="1"/>
            <a:r>
              <a:rPr lang="en-US" baseline="0" dirty="0"/>
              <a:t>With kids back in school, </a:t>
            </a:r>
            <a:r>
              <a:rPr lang="en-US" dirty="0"/>
              <a:t>do we get the regular leaf peeping crowd of seniors</a:t>
            </a:r>
            <a:endParaRPr lang="en-US" baseline="0" dirty="0"/>
          </a:p>
          <a:p>
            <a:r>
              <a:rPr lang="en-US" baseline="0" dirty="0"/>
              <a:t>European Lockout</a:t>
            </a:r>
          </a:p>
          <a:p>
            <a:pPr lvl="1"/>
            <a:r>
              <a:rPr lang="en-US" dirty="0"/>
              <a:t>If the folks that usually go to Europe, can’t – will they come here?</a:t>
            </a:r>
            <a:endParaRPr lang="en-US" baseline="0" dirty="0"/>
          </a:p>
          <a:p>
            <a:r>
              <a:rPr lang="en-US" baseline="0" dirty="0"/>
              <a:t>Gas Prices</a:t>
            </a:r>
          </a:p>
        </p:txBody>
      </p:sp>
      <p:pic>
        <p:nvPicPr>
          <p:cNvPr id="5" name="Picture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5D81ED92-B597-4423-A302-AEBA112A8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6087"/>
          <a:stretch/>
        </p:blipFill>
        <p:spPr>
          <a:xfrm>
            <a:off x="0" y="0"/>
            <a:ext cx="12045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1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1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8BA7-545B-4C22-96F1-2172D4F6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prices are still historically low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ADEEC6-0625-4276-B699-9D80A116F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375" y="1825625"/>
            <a:ext cx="91992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8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B4CBB-DB1C-4905-82EE-0C3BFAC3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</a:t>
            </a:r>
            <a:r>
              <a:rPr lang="en-US" baseline="0" dirty="0"/>
              <a:t> Season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2793F-DFBE-4670-9D88-2B3CBB449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Economic</a:t>
            </a:r>
            <a:r>
              <a:rPr lang="en-US" baseline="0" dirty="0"/>
              <a:t> forecast</a:t>
            </a:r>
          </a:p>
          <a:p>
            <a:pPr lvl="1"/>
            <a:r>
              <a:rPr lang="en-US" dirty="0"/>
              <a:t>Bank of America CEO Brian Moynihan says he does not expect a full recovery until next year.</a:t>
            </a:r>
          </a:p>
          <a:p>
            <a:pPr marL="457200" lvl="1" indent="0">
              <a:buNone/>
            </a:pPr>
            <a:endParaRPr lang="en-US" baseline="0" dirty="0"/>
          </a:p>
          <a:p>
            <a:pPr lvl="0"/>
            <a:r>
              <a:rPr lang="en-US" dirty="0"/>
              <a:t>The travel forecast</a:t>
            </a:r>
          </a:p>
          <a:p>
            <a:pPr lvl="1"/>
            <a:r>
              <a:rPr lang="en-US" dirty="0"/>
              <a:t>US Travel expects it to take until mid 2022 to fully recover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The local forecast</a:t>
            </a:r>
          </a:p>
          <a:p>
            <a:pPr lvl="1"/>
            <a:r>
              <a:rPr lang="en-US" dirty="0"/>
              <a:t>Due to the National Park, our driving market and our perceived ruralness, we may recover faster</a:t>
            </a:r>
          </a:p>
        </p:txBody>
      </p:sp>
    </p:spTree>
    <p:extLst>
      <p:ext uri="{BB962C8B-B14F-4D97-AF65-F5344CB8AC3E}">
        <p14:creationId xmlns:p14="http://schemas.microsoft.com/office/powerpoint/2010/main" val="26628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3649E5FA-9529-4D6D-9EA2-A75B8CA71C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5" b="90000" l="10000" r="90000">
                        <a14:foregroundMark x1="19250" y1="82375" x2="17750" y2="74813"/>
                        <a14:foregroundMark x1="17750" y1="74813" x2="24688" y2="72500"/>
                        <a14:foregroundMark x1="24688" y1="72500" x2="23813" y2="79500"/>
                        <a14:foregroundMark x1="23813" y1="79500" x2="17750" y2="74875"/>
                        <a14:foregroundMark x1="17750" y1="74875" x2="22438" y2="69063"/>
                        <a14:foregroundMark x1="22438" y1="69063" x2="29812" y2="65375"/>
                        <a14:foregroundMark x1="29812" y1="65375" x2="33313" y2="71875"/>
                        <a14:foregroundMark x1="33313" y1="71875" x2="31250" y2="72563"/>
                        <a14:foregroundMark x1="35875" y1="58813" x2="41125" y2="56375"/>
                        <a14:foregroundMark x1="54688" y1="28438" x2="56625" y2="28438"/>
                        <a14:foregroundMark x1="39563" y1="63813" x2="42625" y2="58813"/>
                        <a14:foregroundMark x1="44625" y1="20125" x2="52188" y2="17063"/>
                        <a14:foregroundMark x1="52188" y1="17063" x2="45063" y2="18750"/>
                        <a14:foregroundMark x1="45063" y1="18750" x2="46125" y2="16188"/>
                        <a14:foregroundMark x1="53813" y1="14000" x2="60500" y2="11813"/>
                        <a14:foregroundMark x1="60500" y1="11813" x2="67750" y2="12375"/>
                        <a14:foregroundMark x1="67750" y1="12375" x2="63125" y2="20313"/>
                        <a14:foregroundMark x1="63125" y1="20313" x2="73000" y2="17938"/>
                        <a14:foregroundMark x1="73000" y1="17938" x2="74750" y2="25563"/>
                        <a14:foregroundMark x1="74750" y1="25563" x2="79375" y2="32063"/>
                        <a14:foregroundMark x1="79375" y1="32063" x2="83063" y2="28875"/>
                        <a14:foregroundMark x1="84625" y1="28875" x2="86188" y2="20813"/>
                        <a14:foregroundMark x1="86188" y1="20813" x2="85063" y2="20125"/>
                        <a14:foregroundMark x1="78063" y1="16188" x2="85625" y2="10813"/>
                        <a14:foregroundMark x1="85625" y1="10813" x2="80875" y2="11563"/>
                        <a14:foregroundMark x1="74125" y1="7875" x2="68000" y2="9188"/>
                        <a14:foregroundMark x1="59688" y1="8500" x2="52625" y2="11063"/>
                        <a14:foregroundMark x1="52625" y1="11063" x2="56437" y2="11375"/>
                        <a14:foregroundMark x1="53375" y1="20750" x2="51625" y2="2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917" y="572294"/>
            <a:ext cx="120071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632703-CB9C-4475-8D5A-EC26553C4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wisdom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DC2A8-D5C9-4BB2-A11F-5936F6D4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8544" y="1825625"/>
            <a:ext cx="80946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>
                <a:solidFill>
                  <a:srgbClr val="FFFF00"/>
                </a:solidFill>
                <a:latin typeface="Forte" panose="03060902040502070203" pitchFamily="66" charset="0"/>
              </a:rPr>
              <a:t>It takes twice as long to recover from a significant dip as you were in the dip</a:t>
            </a:r>
          </a:p>
        </p:txBody>
      </p:sp>
    </p:spTree>
    <p:extLst>
      <p:ext uri="{BB962C8B-B14F-4D97-AF65-F5344CB8AC3E}">
        <p14:creationId xmlns:p14="http://schemas.microsoft.com/office/powerpoint/2010/main" val="850435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49886-BF34-4663-882E-21D75D567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0D1C30A-4683-44B6-A920-0E35929F8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0" b="35293"/>
          <a:stretch/>
        </p:blipFill>
        <p:spPr>
          <a:xfrm>
            <a:off x="229644" y="854901"/>
            <a:ext cx="11962356" cy="4786155"/>
          </a:xfrm>
        </p:spPr>
      </p:pic>
    </p:spTree>
    <p:extLst>
      <p:ext uri="{BB962C8B-B14F-4D97-AF65-F5344CB8AC3E}">
        <p14:creationId xmlns:p14="http://schemas.microsoft.com/office/powerpoint/2010/main" val="927425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A42C-028E-4696-B6EF-DBAFDC9F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A6C9E-E8E3-4EA5-AFC5-9CFC8622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342"/>
            <a:ext cx="8323907" cy="4351338"/>
          </a:xfrm>
        </p:spPr>
        <p:txBody>
          <a:bodyPr/>
          <a:lstStyle/>
          <a:p>
            <a:r>
              <a:rPr lang="en-US" dirty="0"/>
              <a:t>Enhance your outdoor experiences</a:t>
            </a:r>
          </a:p>
          <a:p>
            <a:r>
              <a:rPr lang="en-US" dirty="0"/>
              <a:t>Work with City Officials to permit more</a:t>
            </a:r>
          </a:p>
          <a:p>
            <a:pPr lvl="1"/>
            <a:r>
              <a:rPr lang="en-US" dirty="0"/>
              <a:t>Outdoor dining</a:t>
            </a:r>
          </a:p>
          <a:p>
            <a:pPr lvl="1"/>
            <a:r>
              <a:rPr lang="en-US" dirty="0"/>
              <a:t>Sidewalk sales</a:t>
            </a:r>
          </a:p>
          <a:p>
            <a:pPr lvl="1"/>
            <a:r>
              <a:rPr lang="en-US" dirty="0"/>
              <a:t>Open now signage</a:t>
            </a:r>
          </a:p>
          <a:p>
            <a:r>
              <a:rPr lang="en-US" dirty="0"/>
              <a:t>Encourage masks</a:t>
            </a:r>
          </a:p>
          <a:p>
            <a:r>
              <a:rPr lang="en-US" dirty="0"/>
              <a:t>Provide social Distance clues</a:t>
            </a:r>
          </a:p>
          <a:p>
            <a:r>
              <a:rPr lang="en-US" dirty="0"/>
              <a:t>Remind people that you are open and how you are accommodating their concerns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62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E708-798F-408F-A121-6DFF0C7B3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The return to a strong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232F9-6EAC-47D3-8FD5-86A3E394F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Great new businesses in place, ready to fulfill</a:t>
            </a:r>
            <a:r>
              <a:rPr lang="en-US" sz="3600" baseline="0" dirty="0"/>
              <a:t> their place in the County</a:t>
            </a:r>
          </a:p>
          <a:p>
            <a:r>
              <a:rPr lang="en-US" sz="3600" baseline="0" dirty="0"/>
              <a:t>Plenty of housing coming on line for workers</a:t>
            </a:r>
          </a:p>
          <a:p>
            <a:r>
              <a:rPr lang="en-US" sz="3600" baseline="0" dirty="0"/>
              <a:t>Ability to attract workers as worker</a:t>
            </a:r>
            <a:r>
              <a:rPr lang="en-US" sz="3600" dirty="0"/>
              <a:t> surpluses exist in our normal areas of draw</a:t>
            </a:r>
          </a:p>
        </p:txBody>
      </p:sp>
    </p:spTree>
    <p:extLst>
      <p:ext uri="{BB962C8B-B14F-4D97-AF65-F5344CB8AC3E}">
        <p14:creationId xmlns:p14="http://schemas.microsoft.com/office/powerpoint/2010/main" val="32319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E164-8DD6-4BC9-A6FB-A13EC036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F3569-550C-426B-A83E-A981D3CB8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Wear a Mask</a:t>
            </a:r>
          </a:p>
          <a:p>
            <a:r>
              <a:rPr lang="en-US" dirty="0"/>
              <a:t>Encourage others around you to do so </a:t>
            </a:r>
          </a:p>
          <a:p>
            <a:r>
              <a:rPr lang="en-US" dirty="0"/>
              <a:t>Social distance</a:t>
            </a:r>
          </a:p>
          <a:p>
            <a:r>
              <a:rPr lang="en-US" dirty="0"/>
              <a:t>Wash your hands</a:t>
            </a:r>
          </a:p>
          <a:p>
            <a:r>
              <a:rPr lang="en-US" dirty="0"/>
              <a:t>Don’t touch your face</a:t>
            </a:r>
          </a:p>
          <a:p>
            <a:r>
              <a:rPr lang="en-US" dirty="0"/>
              <a:t>And if you are sick, stay away from others.  </a:t>
            </a:r>
          </a:p>
          <a:p>
            <a:endParaRPr lang="en-US" dirty="0"/>
          </a:p>
          <a:p>
            <a:r>
              <a:rPr lang="en-US" sz="4000" dirty="0">
                <a:latin typeface="+mj-lt"/>
              </a:rPr>
              <a:t>THAT IS HOW WE WILL BRING THIS ECONOMY BACK FASTER</a:t>
            </a:r>
          </a:p>
        </p:txBody>
      </p:sp>
    </p:spTree>
    <p:extLst>
      <p:ext uri="{BB962C8B-B14F-4D97-AF65-F5344CB8AC3E}">
        <p14:creationId xmlns:p14="http://schemas.microsoft.com/office/powerpoint/2010/main" val="1963743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FC11-BB22-4DA0-918E-310F206B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74BF36-DD60-4260-89C0-206D63B2D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46" y="237619"/>
            <a:ext cx="5398718" cy="6620381"/>
          </a:xfrm>
        </p:spPr>
      </p:pic>
    </p:spTree>
    <p:extLst>
      <p:ext uri="{BB962C8B-B14F-4D97-AF65-F5344CB8AC3E}">
        <p14:creationId xmlns:p14="http://schemas.microsoft.com/office/powerpoint/2010/main" val="781350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EBF8-A549-4D81-98A5-FABE43E13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72" y="1120749"/>
            <a:ext cx="9144000" cy="2387600"/>
          </a:xfrm>
        </p:spPr>
        <p:txBody>
          <a:bodyPr/>
          <a:lstStyle/>
          <a:p>
            <a:pPr algn="ctr"/>
            <a:r>
              <a:rPr lang="en-US" dirty="0"/>
              <a:t>PAMELA S CASKIE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3B118-2109-4ED5-BCE5-37EA24E70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472" y="3721959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Pam.Caskie@abryteidea.com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308-760-6727</a:t>
            </a:r>
          </a:p>
          <a:p>
            <a:r>
              <a:rPr lang="en-US" dirty="0"/>
              <a:t>Sevierville, TN  37876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8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97B4-2D22-4E28-A14D-6CC3A53B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 the Tsunami Hit in the form of COVID-19</a:t>
            </a:r>
          </a:p>
        </p:txBody>
      </p:sp>
      <p:pic>
        <p:nvPicPr>
          <p:cNvPr id="4" name="Content Placeholder 3" descr="Water next to the ocean&#10;&#10;Description automatically generated">
            <a:extLst>
              <a:ext uri="{FF2B5EF4-FFF2-40B4-BE49-F238E27FC236}">
                <a16:creationId xmlns:a16="http://schemas.microsoft.com/office/drawing/2014/main" id="{E145701A-1872-4C25-AB5B-CFFAEDE5E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1342103"/>
            <a:ext cx="8373864" cy="533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7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LSHAPE_TB_00000000000000000000000000000000_LeftEndCaps" hidden="1">
            <a:extLst>
              <a:ext uri="{FF2B5EF4-FFF2-40B4-BE49-F238E27FC236}">
                <a16:creationId xmlns:a16="http://schemas.microsoft.com/office/drawing/2014/main" id="{B9A0FB1F-9745-470A-87F0-E16E37D7B5C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54000" y="3797469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b="1" spc="-38" dirty="0">
                <a:solidFill>
                  <a:schemeClr val="accent2"/>
                </a:solidFill>
                <a:latin typeface="Calibri" panose="020F0502020204030204" pitchFamily="34" charset="0"/>
              </a:rPr>
              <a:t>2020</a:t>
            </a:r>
          </a:p>
        </p:txBody>
      </p:sp>
      <p:sp>
        <p:nvSpPr>
          <p:cNvPr id="3" name="OTLSHAPE_TB_00000000000000000000000000000000_RightEndCaps" hidden="1">
            <a:extLst>
              <a:ext uri="{FF2B5EF4-FFF2-40B4-BE49-F238E27FC236}">
                <a16:creationId xmlns:a16="http://schemas.microsoft.com/office/drawing/2014/main" id="{DB0CCC99-1237-42FC-88C6-4F7DD63D8C7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577489" y="3828478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400" b="1" spc="-26" dirty="0">
                <a:solidFill>
                  <a:schemeClr val="accent2"/>
                </a:solidFill>
                <a:latin typeface="Calibri" panose="020F0502020204030204" pitchFamily="34" charset="0"/>
              </a:rPr>
              <a:t>2020</a:t>
            </a:r>
          </a:p>
        </p:txBody>
      </p:sp>
      <p:cxnSp>
        <p:nvCxnSpPr>
          <p:cNvPr id="17" name="OTLSHAPE_M_f30f72276b56402dba9330050a05e07c_Connector1">
            <a:extLst>
              <a:ext uri="{FF2B5EF4-FFF2-40B4-BE49-F238E27FC236}">
                <a16:creationId xmlns:a16="http://schemas.microsoft.com/office/drawing/2014/main" id="{7EA1FED5-885B-4182-B796-D31EE551718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1827334" y="1454298"/>
            <a:ext cx="0" cy="596392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OTLSHAPE_M_e5f13365cb484596b9647fd4f30047dd_Connector1">
            <a:extLst>
              <a:ext uri="{FF2B5EF4-FFF2-40B4-BE49-F238E27FC236}">
                <a16:creationId xmlns:a16="http://schemas.microsoft.com/office/drawing/2014/main" id="{792E1CC9-72D3-4607-95CC-E3C2D4364438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1927185" y="2355151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OTLSHAPE_M_98dd60baf9aa4ddbab7c7c3de6b4fda3_Connector1">
            <a:extLst>
              <a:ext uri="{FF2B5EF4-FFF2-40B4-BE49-F238E27FC236}">
                <a16:creationId xmlns:a16="http://schemas.microsoft.com/office/drawing/2014/main" id="{FE42D290-5197-43F7-BFBC-9383688E36F7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024057" y="1593575"/>
            <a:ext cx="0" cy="127084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OTLSHAPE_M_98dd60baf9aa4ddbab7c7c3de6b4fda3_Connector2">
            <a:extLst>
              <a:ext uri="{FF2B5EF4-FFF2-40B4-BE49-F238E27FC236}">
                <a16:creationId xmlns:a16="http://schemas.microsoft.com/office/drawing/2014/main" id="{01DD7790-0AF0-4D27-9BD5-F19BF5767DF3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4024057" y="1999721"/>
            <a:ext cx="0" cy="647192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OTLSHAPE_M_b4c06ac4ddae43eeb48d4b06b1d72e36_Connector1">
            <a:extLst>
              <a:ext uri="{FF2B5EF4-FFF2-40B4-BE49-F238E27FC236}">
                <a16:creationId xmlns:a16="http://schemas.microsoft.com/office/drawing/2014/main" id="{40068F42-A304-44B5-B051-8131402C1B11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4323610" y="2025121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OTLSHAPE_M_b4c06ac4ddae43eeb48d4b06b1d72e36_Connector2">
            <a:extLst>
              <a:ext uri="{FF2B5EF4-FFF2-40B4-BE49-F238E27FC236}">
                <a16:creationId xmlns:a16="http://schemas.microsoft.com/office/drawing/2014/main" id="{6816B57C-43C8-432F-A161-F18FF2501BB6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4323610" y="2532613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OTLSHAPE_M_9d7eed10ccf24705956a72eab65b1822_Connector1">
            <a:extLst>
              <a:ext uri="{FF2B5EF4-FFF2-40B4-BE49-F238E27FC236}">
                <a16:creationId xmlns:a16="http://schemas.microsoft.com/office/drawing/2014/main" id="{EB1EE28C-A6B9-4981-B1A7-34EBFD69AF4F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6470407" y="2811843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OTLSHAPE_M_9d7eed10ccf24705956a72eab65b1822_Connector2">
            <a:extLst>
              <a:ext uri="{FF2B5EF4-FFF2-40B4-BE49-F238E27FC236}">
                <a16:creationId xmlns:a16="http://schemas.microsoft.com/office/drawing/2014/main" id="{DD5BCAC0-1699-4132-B182-DAD51B0B39B0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6470407" y="3040274"/>
            <a:ext cx="0" cy="1524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OTLSHAPE_M_f30f72276b56402dba9330050a05e07c_Connector2">
            <a:extLst>
              <a:ext uri="{FF2B5EF4-FFF2-40B4-BE49-F238E27FC236}">
                <a16:creationId xmlns:a16="http://schemas.microsoft.com/office/drawing/2014/main" id="{2FD89B8B-0E29-45D5-BF79-7A560F640D5E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1827334" y="2329751"/>
            <a:ext cx="0" cy="50766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OTLSHAPE_M_f30f72276b56402dba9330050a05e07c_Connector3">
            <a:extLst>
              <a:ext uri="{FF2B5EF4-FFF2-40B4-BE49-F238E27FC236}">
                <a16:creationId xmlns:a16="http://schemas.microsoft.com/office/drawing/2014/main" id="{361168B6-9ADF-4229-9FFA-05ECC7F77819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1827334" y="3116474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OTLSHAPE_M_e5f13365cb484596b9647fd4f30047dd_Connector2">
            <a:extLst>
              <a:ext uri="{FF2B5EF4-FFF2-40B4-BE49-F238E27FC236}">
                <a16:creationId xmlns:a16="http://schemas.microsoft.com/office/drawing/2014/main" id="{4DB708F5-6321-48E6-9C4C-0A7203FB07C2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1927185" y="2723113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OTLSHAPE_M_e5f13365cb484596b9647fd4f30047dd_Connector3">
            <a:extLst>
              <a:ext uri="{FF2B5EF4-FFF2-40B4-BE49-F238E27FC236}">
                <a16:creationId xmlns:a16="http://schemas.microsoft.com/office/drawing/2014/main" id="{334AACBD-B7A9-48B6-8B1C-19C488048BDF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1927185" y="3116474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OTLSHAPE_M_b03bc1978d304576b95b802a700fb325_Connector1">
            <a:extLst>
              <a:ext uri="{FF2B5EF4-FFF2-40B4-BE49-F238E27FC236}">
                <a16:creationId xmlns:a16="http://schemas.microsoft.com/office/drawing/2014/main" id="{53B4EFD0-E852-4433-A913-2E876D65F526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2326590" y="2748513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OTLSHAPE_M_b03bc1978d304576b95b802a700fb325_Connector2">
            <a:extLst>
              <a:ext uri="{FF2B5EF4-FFF2-40B4-BE49-F238E27FC236}">
                <a16:creationId xmlns:a16="http://schemas.microsoft.com/office/drawing/2014/main" id="{AEAFBE0F-3D8E-4FC8-BF8B-B45019D24F07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2326590" y="3116474"/>
            <a:ext cx="0" cy="1143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OTLSHAPE_M_98dd60baf9aa4ddbab7c7c3de6b4fda3_Connector3">
            <a:extLst>
              <a:ext uri="{FF2B5EF4-FFF2-40B4-BE49-F238E27FC236}">
                <a16:creationId xmlns:a16="http://schemas.microsoft.com/office/drawing/2014/main" id="{1C45C888-A962-40A5-84CE-F00CC5B6F018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4024057" y="2786443"/>
            <a:ext cx="0" cy="44433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OTLSHAPE_M_b4c06ac4ddae43eeb48d4b06b1d72e36_Connector3">
            <a:extLst>
              <a:ext uri="{FF2B5EF4-FFF2-40B4-BE49-F238E27FC236}">
                <a16:creationId xmlns:a16="http://schemas.microsoft.com/office/drawing/2014/main" id="{933B1CA1-EF3B-4EE0-9857-749781ECDEF4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4323610" y="2786443"/>
            <a:ext cx="0" cy="44433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OTLSHAPE_M_dd8fd43a38b3401e80513bf93424c108_Connector1">
            <a:extLst>
              <a:ext uri="{FF2B5EF4-FFF2-40B4-BE49-F238E27FC236}">
                <a16:creationId xmlns:a16="http://schemas.microsoft.com/office/drawing/2014/main" id="{46D884AC-E5E7-4736-ACBE-B90E8E1B8B5A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4423461" y="2558013"/>
            <a:ext cx="0" cy="88900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OTLSHAPE_M_dd8fd43a38b3401e80513bf93424c108_Connector2">
            <a:extLst>
              <a:ext uri="{FF2B5EF4-FFF2-40B4-BE49-F238E27FC236}">
                <a16:creationId xmlns:a16="http://schemas.microsoft.com/office/drawing/2014/main" id="{0E791ED0-37A5-4D25-81FD-8DF12E3E2509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4423461" y="2786443"/>
            <a:ext cx="0" cy="44433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OTLSHAPE_M_416eb013a59b48db9f25557ae8d5a985_Connector1">
            <a:extLst>
              <a:ext uri="{FF2B5EF4-FFF2-40B4-BE49-F238E27FC236}">
                <a16:creationId xmlns:a16="http://schemas.microsoft.com/office/drawing/2014/main" id="{7B199FE6-3F1C-49EF-A8D4-77B90C0309B6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4523312" y="2811843"/>
            <a:ext cx="0" cy="380831"/>
          </a:xfrm>
          <a:prstGeom prst="line">
            <a:avLst/>
          </a:prstGeom>
          <a:ln w="4763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OTLSHAPE_TB_00000000000000000000000000000000_ScaleContainer">
            <a:extLst>
              <a:ext uri="{FF2B5EF4-FFF2-40B4-BE49-F238E27FC236}">
                <a16:creationId xmlns:a16="http://schemas.microsoft.com/office/drawing/2014/main" id="{8451E5FE-3455-4B3B-8527-4FD9DB9CCD41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78933" y="3256174"/>
            <a:ext cx="10642600" cy="381000"/>
          </a:xfrm>
          <a:prstGeom prst="rect">
            <a:avLst/>
          </a:prstGeom>
          <a:gradFill flip="none" rotWithShape="1">
            <a:gsLst>
              <a:gs pos="0">
                <a:srgbClr val="DC4726"/>
              </a:gs>
              <a:gs pos="100000">
                <a:srgbClr val="DC4726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0" name="OTLSHAPE_TB_00000000000000000000000000000000_ElapsedTime">
            <a:extLst>
              <a:ext uri="{FF2B5EF4-FFF2-40B4-BE49-F238E27FC236}">
                <a16:creationId xmlns:a16="http://schemas.microsoft.com/office/drawing/2014/main" id="{C92E9E16-8438-4A35-93CD-E19BE7EF4352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78933" y="3560974"/>
            <a:ext cx="9867900" cy="76200"/>
          </a:xfrm>
          <a:prstGeom prst="rect">
            <a:avLst/>
          </a:prstGeom>
          <a:solidFill>
            <a:srgbClr val="FF0000">
              <a:alpha val="74902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TLSHAPE_TB_00000000000000000000000000000000_TodayMarkerShape">
            <a:extLst>
              <a:ext uri="{FF2B5EF4-FFF2-40B4-BE49-F238E27FC236}">
                <a16:creationId xmlns:a16="http://schemas.microsoft.com/office/drawing/2014/main" id="{61123536-CEFD-4AF4-8545-C6F8CFDC6C0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10580597" y="3637174"/>
            <a:ext cx="114300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TLSHAPE_TB_00000000000000000000000000000000_TodayMarkerText">
            <a:extLst>
              <a:ext uri="{FF2B5EF4-FFF2-40B4-BE49-F238E27FC236}">
                <a16:creationId xmlns:a16="http://schemas.microsoft.com/office/drawing/2014/main" id="{91F79641-34BC-447B-956C-5D725D309ACD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0454898" y="3764174"/>
            <a:ext cx="3683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200" spc="-12" dirty="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8" name="OTLSHAPE_TB_00000000000000000000000000000000_TimescaleInterval1">
            <a:extLst>
              <a:ext uri="{FF2B5EF4-FFF2-40B4-BE49-F238E27FC236}">
                <a16:creationId xmlns:a16="http://schemas.microsoft.com/office/drawing/2014/main" id="{E7CB9C0B-C06B-45AE-A93B-D245D7B31A7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42433" y="3376909"/>
            <a:ext cx="152400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dirty="0">
                <a:solidFill>
                  <a:schemeClr val="lt1"/>
                </a:solidFill>
                <a:latin typeface="Calibri" panose="020F0502020204030204" pitchFamily="34" charset="0"/>
              </a:rPr>
              <a:t>Jan</a:t>
            </a:r>
          </a:p>
        </p:txBody>
      </p:sp>
      <p:sp>
        <p:nvSpPr>
          <p:cNvPr id="9" name="OTLSHAPE_TB_00000000000000000000000000000000_TimescaleInterval2">
            <a:extLst>
              <a:ext uri="{FF2B5EF4-FFF2-40B4-BE49-F238E27FC236}">
                <a16:creationId xmlns:a16="http://schemas.microsoft.com/office/drawing/2014/main" id="{597A31F8-DE80-4FB5-B8CF-379F1EEB7841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2390124" y="3376909"/>
            <a:ext cx="170752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6" dirty="0">
                <a:solidFill>
                  <a:schemeClr val="lt1"/>
                </a:solidFill>
                <a:latin typeface="Calibri" panose="020F0502020204030204" pitchFamily="34" charset="0"/>
              </a:rPr>
              <a:t>Feb</a:t>
            </a:r>
          </a:p>
        </p:txBody>
      </p:sp>
      <p:sp>
        <p:nvSpPr>
          <p:cNvPr id="10" name="OTLSHAPE_TB_00000000000000000000000000000000_TimescaleInterval3">
            <a:extLst>
              <a:ext uri="{FF2B5EF4-FFF2-40B4-BE49-F238E27FC236}">
                <a16:creationId xmlns:a16="http://schemas.microsoft.com/office/drawing/2014/main" id="{EF3EE6BC-7A55-4B5A-992F-FE81CB398DF0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3837964" y="3376909"/>
            <a:ext cx="193964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dirty="0">
                <a:solidFill>
                  <a:schemeClr val="lt1"/>
                </a:solidFill>
                <a:latin typeface="Calibri" panose="020F0502020204030204" pitchFamily="34" charset="0"/>
              </a:rPr>
              <a:t>Mar</a:t>
            </a:r>
          </a:p>
        </p:txBody>
      </p:sp>
      <p:sp>
        <p:nvSpPr>
          <p:cNvPr id="11" name="OTLSHAPE_TB_00000000000000000000000000000000_TimescaleInterval4">
            <a:extLst>
              <a:ext uri="{FF2B5EF4-FFF2-40B4-BE49-F238E27FC236}">
                <a16:creationId xmlns:a16="http://schemas.microsoft.com/office/drawing/2014/main" id="{7DBE3E44-368D-432F-847A-8A45DE92DD5D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5385655" y="3376909"/>
            <a:ext cx="168316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2" dirty="0">
                <a:solidFill>
                  <a:schemeClr val="lt1"/>
                </a:solidFill>
                <a:latin typeface="Calibri" panose="020F0502020204030204" pitchFamily="34" charset="0"/>
              </a:rPr>
              <a:t>Apr</a:t>
            </a:r>
          </a:p>
        </p:txBody>
      </p:sp>
      <p:sp>
        <p:nvSpPr>
          <p:cNvPr id="12" name="OTLSHAPE_TB_00000000000000000000000000000000_TimescaleInterval5">
            <a:extLst>
              <a:ext uri="{FF2B5EF4-FFF2-40B4-BE49-F238E27FC236}">
                <a16:creationId xmlns:a16="http://schemas.microsoft.com/office/drawing/2014/main" id="{9A502821-D099-453F-A29B-CFB7ABE72E32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883420" y="3376909"/>
            <a:ext cx="206788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6" dirty="0">
                <a:solidFill>
                  <a:schemeClr val="lt1"/>
                </a:solidFill>
                <a:latin typeface="Calibri" panose="020F0502020204030204" pitchFamily="34" charset="0"/>
              </a:rPr>
              <a:t>May</a:t>
            </a:r>
          </a:p>
        </p:txBody>
      </p:sp>
      <p:sp>
        <p:nvSpPr>
          <p:cNvPr id="13" name="OTLSHAPE_TB_00000000000000000000000000000000_TimescaleInterval6">
            <a:extLst>
              <a:ext uri="{FF2B5EF4-FFF2-40B4-BE49-F238E27FC236}">
                <a16:creationId xmlns:a16="http://schemas.microsoft.com/office/drawing/2014/main" id="{31AD2480-0833-47E4-8241-4DDA0E89FA67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8431111" y="3376909"/>
            <a:ext cx="158698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2" dirty="0">
                <a:solidFill>
                  <a:schemeClr val="lt1"/>
                </a:solidFill>
                <a:latin typeface="Calibri" panose="020F0502020204030204" pitchFamily="34" charset="0"/>
              </a:rPr>
              <a:t>Jun</a:t>
            </a:r>
          </a:p>
        </p:txBody>
      </p:sp>
      <p:sp>
        <p:nvSpPr>
          <p:cNvPr id="14" name="OTLSHAPE_TB_00000000000000000000000000000000_TimescaleInterval7">
            <a:extLst>
              <a:ext uri="{FF2B5EF4-FFF2-40B4-BE49-F238E27FC236}">
                <a16:creationId xmlns:a16="http://schemas.microsoft.com/office/drawing/2014/main" id="{B2D05F2D-7ADB-4693-81B4-9C24F272D6CE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9928876" y="3376909"/>
            <a:ext cx="127000" cy="13953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4" dirty="0">
                <a:solidFill>
                  <a:schemeClr val="lt1"/>
                </a:solidFill>
                <a:latin typeface="Calibri" panose="020F0502020204030204" pitchFamily="34" charset="0"/>
              </a:rPr>
              <a:t>Jul</a:t>
            </a:r>
          </a:p>
        </p:txBody>
      </p:sp>
      <p:cxnSp>
        <p:nvCxnSpPr>
          <p:cNvPr id="277" name="OTLSHAPE_TB_00000000000000000000000000000000_Separator1">
            <a:extLst>
              <a:ext uri="{FF2B5EF4-FFF2-40B4-BE49-F238E27FC236}">
                <a16:creationId xmlns:a16="http://schemas.microsoft.com/office/drawing/2014/main" id="{728CB1BD-1532-4D80-BA5D-DD20C672ED24}"/>
              </a:ext>
            </a:extLst>
          </p:cNvPr>
          <p:cNvCxnSpPr/>
          <p:nvPr>
            <p:custDataLst>
              <p:tags r:id="rId34"/>
            </p:custDataLst>
          </p:nvPr>
        </p:nvCxnSpPr>
        <p:spPr>
          <a:xfrm>
            <a:off x="2326624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OTLSHAPE_TB_00000000000000000000000000000000_Separator2">
            <a:extLst>
              <a:ext uri="{FF2B5EF4-FFF2-40B4-BE49-F238E27FC236}">
                <a16:creationId xmlns:a16="http://schemas.microsoft.com/office/drawing/2014/main" id="{929426AD-4727-4124-BB30-C464C26B8D19}"/>
              </a:ext>
            </a:extLst>
          </p:cNvPr>
          <p:cNvCxnSpPr/>
          <p:nvPr>
            <p:custDataLst>
              <p:tags r:id="rId35"/>
            </p:custDataLst>
          </p:nvPr>
        </p:nvCxnSpPr>
        <p:spPr>
          <a:xfrm>
            <a:off x="3774463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OTLSHAPE_TB_00000000000000000000000000000000_Separator3">
            <a:extLst>
              <a:ext uri="{FF2B5EF4-FFF2-40B4-BE49-F238E27FC236}">
                <a16:creationId xmlns:a16="http://schemas.microsoft.com/office/drawing/2014/main" id="{77F08916-69D1-4340-BFD9-BFA2C6F3B92E}"/>
              </a:ext>
            </a:extLst>
          </p:cNvPr>
          <p:cNvCxnSpPr/>
          <p:nvPr>
            <p:custDataLst>
              <p:tags r:id="rId36"/>
            </p:custDataLst>
          </p:nvPr>
        </p:nvCxnSpPr>
        <p:spPr>
          <a:xfrm>
            <a:off x="5322154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OTLSHAPE_TB_00000000000000000000000000000000_Separator4">
            <a:extLst>
              <a:ext uri="{FF2B5EF4-FFF2-40B4-BE49-F238E27FC236}">
                <a16:creationId xmlns:a16="http://schemas.microsoft.com/office/drawing/2014/main" id="{60C9830A-D431-4463-B743-0550AE7D156E}"/>
              </a:ext>
            </a:extLst>
          </p:cNvPr>
          <p:cNvCxnSpPr/>
          <p:nvPr>
            <p:custDataLst>
              <p:tags r:id="rId37"/>
            </p:custDataLst>
          </p:nvPr>
        </p:nvCxnSpPr>
        <p:spPr>
          <a:xfrm>
            <a:off x="6819919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OTLSHAPE_TB_00000000000000000000000000000000_Separator5">
            <a:extLst>
              <a:ext uri="{FF2B5EF4-FFF2-40B4-BE49-F238E27FC236}">
                <a16:creationId xmlns:a16="http://schemas.microsoft.com/office/drawing/2014/main" id="{D7165859-264C-4F75-B061-A6384C907331}"/>
              </a:ext>
            </a:extLst>
          </p:cNvPr>
          <p:cNvCxnSpPr/>
          <p:nvPr>
            <p:custDataLst>
              <p:tags r:id="rId38"/>
            </p:custDataLst>
          </p:nvPr>
        </p:nvCxnSpPr>
        <p:spPr>
          <a:xfrm>
            <a:off x="8367610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OTLSHAPE_TB_00000000000000000000000000000000_Separator6">
            <a:extLst>
              <a:ext uri="{FF2B5EF4-FFF2-40B4-BE49-F238E27FC236}">
                <a16:creationId xmlns:a16="http://schemas.microsoft.com/office/drawing/2014/main" id="{B568F06F-E8CE-4E5E-A9AE-9F8E1D2FCDFF}"/>
              </a:ext>
            </a:extLst>
          </p:cNvPr>
          <p:cNvCxnSpPr/>
          <p:nvPr>
            <p:custDataLst>
              <p:tags r:id="rId39"/>
            </p:custDataLst>
          </p:nvPr>
        </p:nvCxnSpPr>
        <p:spPr>
          <a:xfrm>
            <a:off x="9865376" y="3319674"/>
            <a:ext cx="0" cy="254000"/>
          </a:xfrm>
          <a:prstGeom prst="line">
            <a:avLst/>
          </a:prstGeom>
          <a:ln w="4763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OTLSHAPE_T_4b134bdd45e04bf6bc0e167b57d23c51_Shape">
            <a:extLst>
              <a:ext uri="{FF2B5EF4-FFF2-40B4-BE49-F238E27FC236}">
                <a16:creationId xmlns:a16="http://schemas.microsoft.com/office/drawing/2014/main" id="{6CE250CE-0D9B-4D55-BAB2-2E9C714A8A68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4373570" y="4159695"/>
            <a:ext cx="5080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7" name="OTLSHAPE_T_19cc5e9263c844c0a77afb1dcf9a8614_Shape">
            <a:extLst>
              <a:ext uri="{FF2B5EF4-FFF2-40B4-BE49-F238E27FC236}">
                <a16:creationId xmlns:a16="http://schemas.microsoft.com/office/drawing/2014/main" id="{26CD34F4-0EEF-4BBA-AD22-E4EECFF8A943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4523347" y="4337325"/>
            <a:ext cx="3403600" cy="127000"/>
          </a:xfrm>
          <a:prstGeom prst="chevro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9" name="OTLSHAPE_T_4b8ba2f5d061486ca7ccb03fa2ded2ec_Shape">
            <a:extLst>
              <a:ext uri="{FF2B5EF4-FFF2-40B4-BE49-F238E27FC236}">
                <a16:creationId xmlns:a16="http://schemas.microsoft.com/office/drawing/2014/main" id="{824CBC2D-DAD8-4CE0-9480-9D15B87E32FC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4723049" y="4514956"/>
            <a:ext cx="58928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1" name="OTLSHAPE_T_885da0fd8a594c76a292a71e6e730812_Shape">
            <a:extLst>
              <a:ext uri="{FF2B5EF4-FFF2-40B4-BE49-F238E27FC236}">
                <a16:creationId xmlns:a16="http://schemas.microsoft.com/office/drawing/2014/main" id="{286AA98B-1F1E-41AC-921C-2ED25162C68E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4822900" y="4692586"/>
            <a:ext cx="18542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3" name="OTLSHAPE_T_546b03813a21417f8601b74c51cb3194_Shape">
            <a:extLst>
              <a:ext uri="{FF2B5EF4-FFF2-40B4-BE49-F238E27FC236}">
                <a16:creationId xmlns:a16="http://schemas.microsoft.com/office/drawing/2014/main" id="{C4FA6EB1-D5E0-4D01-9746-90E4EB6C2FC0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4822900" y="4870217"/>
            <a:ext cx="30988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5" name="OTLSHAPE_T_830dbf652c4e4358b11ca05ad358bc16_Shape">
            <a:extLst>
              <a:ext uri="{FF2B5EF4-FFF2-40B4-BE49-F238E27FC236}">
                <a16:creationId xmlns:a16="http://schemas.microsoft.com/office/drawing/2014/main" id="{A26BDF17-0139-4AAD-B3D1-621450367524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4822900" y="5047848"/>
            <a:ext cx="2552700" cy="127000"/>
          </a:xfrm>
          <a:prstGeom prst="chevro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7" name="OTLSHAPE_T_cd80c2abf30a4ae9aca91d7704caca4c_Shape">
            <a:extLst>
              <a:ext uri="{FF2B5EF4-FFF2-40B4-BE49-F238E27FC236}">
                <a16:creationId xmlns:a16="http://schemas.microsoft.com/office/drawing/2014/main" id="{6BD18559-0C1D-40B4-99D3-434BA80EC5FD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4922751" y="5225478"/>
            <a:ext cx="1549400" cy="127000"/>
          </a:xfrm>
          <a:prstGeom prst="chevron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9" name="OTLSHAPE_T_a3c8d5c7b4f94b0c81e8e03e977baf46_Shape">
            <a:extLst>
              <a:ext uri="{FF2B5EF4-FFF2-40B4-BE49-F238E27FC236}">
                <a16:creationId xmlns:a16="http://schemas.microsoft.com/office/drawing/2014/main" id="{3D03B8B3-FCF1-4BE8-B9FF-6ADA14B485A8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5122453" y="5403109"/>
            <a:ext cx="2806700" cy="127000"/>
          </a:xfrm>
          <a:prstGeom prst="chevro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1" name="OTLSHAPE_T_7b5c223ad48945f895957b160187af4d_Shape">
            <a:extLst>
              <a:ext uri="{FF2B5EF4-FFF2-40B4-BE49-F238E27FC236}">
                <a16:creationId xmlns:a16="http://schemas.microsoft.com/office/drawing/2014/main" id="{215BA19E-A12C-43B5-A1BE-8F68E45E69DB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5372080" y="5580740"/>
            <a:ext cx="1460500" cy="12700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3" name="OTLSHAPE_T_615e2c1450dd49d98f44a480e0b5563d_Shape">
            <a:extLst>
              <a:ext uri="{FF2B5EF4-FFF2-40B4-BE49-F238E27FC236}">
                <a16:creationId xmlns:a16="http://schemas.microsoft.com/office/drawing/2014/main" id="{25E19BE8-54B9-44F5-9CBA-33AB9B6AA01E}"/>
              </a:ext>
            </a:extLst>
          </p:cNvPr>
          <p:cNvSpPr/>
          <p:nvPr>
            <p:custDataLst>
              <p:tags r:id="rId49"/>
            </p:custDataLst>
          </p:nvPr>
        </p:nvSpPr>
        <p:spPr>
          <a:xfrm>
            <a:off x="7868356" y="5758371"/>
            <a:ext cx="2755900" cy="127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6" name="OTLSHAPE_T_4b134bdd45e04bf6bc0e167b57d23c51_ShapePercentage" hidden="1">
            <a:extLst>
              <a:ext uri="{FF2B5EF4-FFF2-40B4-BE49-F238E27FC236}">
                <a16:creationId xmlns:a16="http://schemas.microsoft.com/office/drawing/2014/main" id="{42434D07-9437-43D9-B35D-A998B7DDB631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8" name="OTLSHAPE_T_19cc5e9263c844c0a77afb1dcf9a8614_ShapePercentage" hidden="1">
            <a:extLst>
              <a:ext uri="{FF2B5EF4-FFF2-40B4-BE49-F238E27FC236}">
                <a16:creationId xmlns:a16="http://schemas.microsoft.com/office/drawing/2014/main" id="{E2455590-6680-4585-A891-9D95BC557148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0" name="OTLSHAPE_T_4b8ba2f5d061486ca7ccb03fa2ded2ec_ShapePercentage" hidden="1">
            <a:extLst>
              <a:ext uri="{FF2B5EF4-FFF2-40B4-BE49-F238E27FC236}">
                <a16:creationId xmlns:a16="http://schemas.microsoft.com/office/drawing/2014/main" id="{335A9BDC-D05A-45B2-B3F8-68FEC79C70EB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2" name="OTLSHAPE_T_885da0fd8a594c76a292a71e6e730812_ShapePercentage" hidden="1">
            <a:extLst>
              <a:ext uri="{FF2B5EF4-FFF2-40B4-BE49-F238E27FC236}">
                <a16:creationId xmlns:a16="http://schemas.microsoft.com/office/drawing/2014/main" id="{6BCB1AC5-AE20-4898-87E2-0895A1766E72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4" name="OTLSHAPE_T_546b03813a21417f8601b74c51cb3194_ShapePercentage" hidden="1">
            <a:extLst>
              <a:ext uri="{FF2B5EF4-FFF2-40B4-BE49-F238E27FC236}">
                <a16:creationId xmlns:a16="http://schemas.microsoft.com/office/drawing/2014/main" id="{528E376D-0B57-4507-A47E-1D2BC76B7106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6" name="OTLSHAPE_T_830dbf652c4e4358b11ca05ad358bc16_ShapePercentage" hidden="1">
            <a:extLst>
              <a:ext uri="{FF2B5EF4-FFF2-40B4-BE49-F238E27FC236}">
                <a16:creationId xmlns:a16="http://schemas.microsoft.com/office/drawing/2014/main" id="{FC8FF00A-ED2C-495E-A139-094C4554ADBC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8" name="OTLSHAPE_T_cd80c2abf30a4ae9aca91d7704caca4c_ShapePercentage" hidden="1">
            <a:extLst>
              <a:ext uri="{FF2B5EF4-FFF2-40B4-BE49-F238E27FC236}">
                <a16:creationId xmlns:a16="http://schemas.microsoft.com/office/drawing/2014/main" id="{1128E5B2-ED96-4AB5-8393-99A5359C0E83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0" name="OTLSHAPE_T_a3c8d5c7b4f94b0c81e8e03e977baf46_ShapePercentage" hidden="1">
            <a:extLst>
              <a:ext uri="{FF2B5EF4-FFF2-40B4-BE49-F238E27FC236}">
                <a16:creationId xmlns:a16="http://schemas.microsoft.com/office/drawing/2014/main" id="{BF8C1A56-BDE1-4C3F-9430-D36707F79DA7}"/>
              </a:ext>
            </a:extLst>
          </p:cNvPr>
          <p:cNvSpPr/>
          <p:nvPr>
            <p:custDataLst>
              <p:tags r:id="rId57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2" name="OTLSHAPE_T_7b5c223ad48945f895957b160187af4d_ShapePercentage" hidden="1">
            <a:extLst>
              <a:ext uri="{FF2B5EF4-FFF2-40B4-BE49-F238E27FC236}">
                <a16:creationId xmlns:a16="http://schemas.microsoft.com/office/drawing/2014/main" id="{62E30EC5-A7A0-4438-A820-A96EC3E6BF33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12700" y="12700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4" name="OTLSHAPE_T_615e2c1450dd49d98f44a480e0b5563d_ShapePercentage" hidden="1">
            <a:extLst>
              <a:ext uri="{FF2B5EF4-FFF2-40B4-BE49-F238E27FC236}">
                <a16:creationId xmlns:a16="http://schemas.microsoft.com/office/drawing/2014/main" id="{A7E56C64-9E9B-45DD-A263-6EB4AA0BCE99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12700" y="127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TLSHAPE_T_4b134bdd45e04bf6bc0e167b57d23c51_Duration" hidden="1">
            <a:extLst>
              <a:ext uri="{FF2B5EF4-FFF2-40B4-BE49-F238E27FC236}">
                <a16:creationId xmlns:a16="http://schemas.microsoft.com/office/drawing/2014/main" id="{FE276AE4-BA02-41BE-B0D9-2DED74052935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4562168" y="5630"/>
            <a:ext cx="330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6 days</a:t>
            </a:r>
          </a:p>
        </p:txBody>
      </p:sp>
      <p:sp>
        <p:nvSpPr>
          <p:cNvPr id="86" name="OTLSHAPE_T_4b134bdd45e04bf6bc0e167b57d23c51_TextPercentage" hidden="1">
            <a:extLst>
              <a:ext uri="{FF2B5EF4-FFF2-40B4-BE49-F238E27FC236}">
                <a16:creationId xmlns:a16="http://schemas.microsoft.com/office/drawing/2014/main" id="{A4E15A36-8A8D-4B93-B5C4-9D8944F4D6D2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" name="OTLSHAPE_T_4b134bdd45e04bf6bc0e167b57d23c51_StartDate" hidden="1">
            <a:extLst>
              <a:ext uri="{FF2B5EF4-FFF2-40B4-BE49-F238E27FC236}">
                <a16:creationId xmlns:a16="http://schemas.microsoft.com/office/drawing/2014/main" id="{718A6EA5-06F9-4509-B35D-600D7550AD38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" name="OTLSHAPE_T_4b134bdd45e04bf6bc0e167b57d23c51_EndDate" hidden="1">
            <a:extLst>
              <a:ext uri="{FF2B5EF4-FFF2-40B4-BE49-F238E27FC236}">
                <a16:creationId xmlns:a16="http://schemas.microsoft.com/office/drawing/2014/main" id="{E0902F75-C2B3-44C2-9E42-146BEBBF2FC5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" name="OTLSHAPE_T_4b134bdd45e04bf6bc0e167b57d23c51_Title">
            <a:extLst>
              <a:ext uri="{FF2B5EF4-FFF2-40B4-BE49-F238E27FC236}">
                <a16:creationId xmlns:a16="http://schemas.microsoft.com/office/drawing/2014/main" id="{D983D4A2-DD46-4EDA-8E4E-6ECE1C765CA8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2694334" y="4153429"/>
            <a:ext cx="16383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250+ groups are discouraged in TN</a:t>
            </a:r>
          </a:p>
        </p:txBody>
      </p:sp>
      <p:sp>
        <p:nvSpPr>
          <p:cNvPr id="93" name="OTLSHAPE_T_19cc5e9263c844c0a77afb1dcf9a8614_Duration" hidden="1">
            <a:extLst>
              <a:ext uri="{FF2B5EF4-FFF2-40B4-BE49-F238E27FC236}">
                <a16:creationId xmlns:a16="http://schemas.microsoft.com/office/drawing/2014/main" id="{9C43E8A4-BE9C-4890-94E5-AD75F49A4532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6073759" y="21424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50 days</a:t>
            </a:r>
          </a:p>
        </p:txBody>
      </p:sp>
      <p:sp>
        <p:nvSpPr>
          <p:cNvPr id="94" name="OTLSHAPE_T_19cc5e9263c844c0a77afb1dcf9a8614_TextPercentage" hidden="1">
            <a:extLst>
              <a:ext uri="{FF2B5EF4-FFF2-40B4-BE49-F238E27FC236}">
                <a16:creationId xmlns:a16="http://schemas.microsoft.com/office/drawing/2014/main" id="{35AE9867-FB19-4F95-BFF6-0360C16D010F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5" name="OTLSHAPE_T_19cc5e9263c844c0a77afb1dcf9a8614_StartDate" hidden="1">
            <a:extLst>
              <a:ext uri="{FF2B5EF4-FFF2-40B4-BE49-F238E27FC236}">
                <a16:creationId xmlns:a16="http://schemas.microsoft.com/office/drawing/2014/main" id="{CB27559D-764E-48ED-BBB4-F06236CD675E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6" name="OTLSHAPE_T_19cc5e9263c844c0a77afb1dcf9a8614_EndDate" hidden="1">
            <a:extLst>
              <a:ext uri="{FF2B5EF4-FFF2-40B4-BE49-F238E27FC236}">
                <a16:creationId xmlns:a16="http://schemas.microsoft.com/office/drawing/2014/main" id="{4DD888BE-5D54-43BC-BEFA-2A06A84220DA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" name="OTLSHAPE_T_19cc5e9263c844c0a77afb1dcf9a8614_Title">
            <a:extLst>
              <a:ext uri="{FF2B5EF4-FFF2-40B4-BE49-F238E27FC236}">
                <a16:creationId xmlns:a16="http://schemas.microsoft.com/office/drawing/2014/main" id="{5521CC85-BCDC-42E0-9F07-B66F7A1BF7F6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2393430" y="4331060"/>
            <a:ext cx="20828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KY Closed all restaurants to indoor activities</a:t>
            </a:r>
          </a:p>
        </p:txBody>
      </p:sp>
      <p:sp>
        <p:nvSpPr>
          <p:cNvPr id="101" name="OTLSHAPE_T_4b8ba2f5d061486ca7ccb03fa2ded2ec_Duration" hidden="1">
            <a:extLst>
              <a:ext uri="{FF2B5EF4-FFF2-40B4-BE49-F238E27FC236}">
                <a16:creationId xmlns:a16="http://schemas.microsoft.com/office/drawing/2014/main" id="{E6431045-BE7C-4518-A9A1-3E47BC7A3AE8}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7472815" y="42286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84 days</a:t>
            </a:r>
          </a:p>
        </p:txBody>
      </p:sp>
      <p:sp>
        <p:nvSpPr>
          <p:cNvPr id="102" name="OTLSHAPE_T_4b8ba2f5d061486ca7ccb03fa2ded2ec_TextPercentage" hidden="1">
            <a:extLst>
              <a:ext uri="{FF2B5EF4-FFF2-40B4-BE49-F238E27FC236}">
                <a16:creationId xmlns:a16="http://schemas.microsoft.com/office/drawing/2014/main" id="{1B6F449C-CDA9-45E9-8654-4BE57ED9A4A5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3" name="OTLSHAPE_T_4b8ba2f5d061486ca7ccb03fa2ded2ec_StartDate" hidden="1">
            <a:extLst>
              <a:ext uri="{FF2B5EF4-FFF2-40B4-BE49-F238E27FC236}">
                <a16:creationId xmlns:a16="http://schemas.microsoft.com/office/drawing/2014/main" id="{93992D67-7C0B-4C96-9879-360E6F13E83F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4" name="OTLSHAPE_T_4b8ba2f5d061486ca7ccb03fa2ded2ec_EndDate" hidden="1">
            <a:extLst>
              <a:ext uri="{FF2B5EF4-FFF2-40B4-BE49-F238E27FC236}">
                <a16:creationId xmlns:a16="http://schemas.microsoft.com/office/drawing/2014/main" id="{86E3AE1B-0C29-4B03-BCB2-405374EB4918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" name="OTLSHAPE_T_4b8ba2f5d061486ca7ccb03fa2ded2ec_Title">
            <a:extLst>
              <a:ext uri="{FF2B5EF4-FFF2-40B4-BE49-F238E27FC236}">
                <a16:creationId xmlns:a16="http://schemas.microsoft.com/office/drawing/2014/main" id="{308A002C-F535-4F61-924E-1AC72D8510DA}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3529630" y="4508690"/>
            <a:ext cx="11430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Tennessee Schools close</a:t>
            </a:r>
          </a:p>
        </p:txBody>
      </p:sp>
      <p:sp>
        <p:nvSpPr>
          <p:cNvPr id="109" name="OTLSHAPE_T_885da0fd8a594c76a292a71e6e730812_Duration" hidden="1">
            <a:extLst>
              <a:ext uri="{FF2B5EF4-FFF2-40B4-BE49-F238E27FC236}">
                <a16:creationId xmlns:a16="http://schemas.microsoft.com/office/drawing/2014/main" id="{1BB25A3E-C5C7-42D7-82EB-CC349F71EE7B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5615448" y="631486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26 days</a:t>
            </a:r>
          </a:p>
        </p:txBody>
      </p:sp>
      <p:sp>
        <p:nvSpPr>
          <p:cNvPr id="110" name="OTLSHAPE_T_885da0fd8a594c76a292a71e6e730812_TextPercentage" hidden="1">
            <a:extLst>
              <a:ext uri="{FF2B5EF4-FFF2-40B4-BE49-F238E27FC236}">
                <a16:creationId xmlns:a16="http://schemas.microsoft.com/office/drawing/2014/main" id="{E5175974-4CA9-4166-B849-9383B5131C69}"/>
              </a:ext>
            </a:extLst>
          </p:cNvPr>
          <p:cNvSpPr txBox="1"/>
          <p:nvPr>
            <p:custDataLst>
              <p:tags r:id="rId7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1" name="OTLSHAPE_T_885da0fd8a594c76a292a71e6e730812_StartDate" hidden="1">
            <a:extLst>
              <a:ext uri="{FF2B5EF4-FFF2-40B4-BE49-F238E27FC236}">
                <a16:creationId xmlns:a16="http://schemas.microsoft.com/office/drawing/2014/main" id="{63494A4E-3EBF-41D2-849C-727AD9A21DDA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2" name="OTLSHAPE_T_885da0fd8a594c76a292a71e6e730812_EndDate" hidden="1">
            <a:extLst>
              <a:ext uri="{FF2B5EF4-FFF2-40B4-BE49-F238E27FC236}">
                <a16:creationId xmlns:a16="http://schemas.microsoft.com/office/drawing/2014/main" id="{39E7B454-5B82-4D8A-8BCC-11A43447AD0C}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4" name="OTLSHAPE_T_885da0fd8a594c76a292a71e6e730812_Title">
            <a:extLst>
              <a:ext uri="{FF2B5EF4-FFF2-40B4-BE49-F238E27FC236}">
                <a16:creationId xmlns:a16="http://schemas.microsoft.com/office/drawing/2014/main" id="{7DCE6C1B-6E43-429C-B7D4-5D9FAA5BA0BA}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2468489" y="4686321"/>
            <a:ext cx="23114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TN Restaurants and bars closed to indoor service</a:t>
            </a:r>
          </a:p>
        </p:txBody>
      </p:sp>
      <p:sp>
        <p:nvSpPr>
          <p:cNvPr id="117" name="OTLSHAPE_T_546b03813a21417f8601b74c51cb3194_Duration" hidden="1">
            <a:extLst>
              <a:ext uri="{FF2B5EF4-FFF2-40B4-BE49-F238E27FC236}">
                <a16:creationId xmlns:a16="http://schemas.microsoft.com/office/drawing/2014/main" id="{DCABD998-0C76-431C-BEB1-C4BFEFF808AA}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6218489" y="84010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45 days</a:t>
            </a:r>
          </a:p>
        </p:txBody>
      </p:sp>
      <p:sp>
        <p:nvSpPr>
          <p:cNvPr id="118" name="OTLSHAPE_T_546b03813a21417f8601b74c51cb3194_TextPercentage" hidden="1">
            <a:extLst>
              <a:ext uri="{FF2B5EF4-FFF2-40B4-BE49-F238E27FC236}">
                <a16:creationId xmlns:a16="http://schemas.microsoft.com/office/drawing/2014/main" id="{3E1BD973-4C02-43D0-A394-A2841691B1BD}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9" name="OTLSHAPE_T_546b03813a21417f8601b74c51cb3194_StartDate" hidden="1">
            <a:extLst>
              <a:ext uri="{FF2B5EF4-FFF2-40B4-BE49-F238E27FC236}">
                <a16:creationId xmlns:a16="http://schemas.microsoft.com/office/drawing/2014/main" id="{0E59B439-5EA6-417A-B740-5DB66F69D7C3}"/>
              </a:ext>
            </a:extLst>
          </p:cNvPr>
          <p:cNvSpPr txBox="1"/>
          <p:nvPr>
            <p:custDataLst>
              <p:tags r:id="rId8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0" name="OTLSHAPE_T_546b03813a21417f8601b74c51cb3194_EndDate" hidden="1">
            <a:extLst>
              <a:ext uri="{FF2B5EF4-FFF2-40B4-BE49-F238E27FC236}">
                <a16:creationId xmlns:a16="http://schemas.microsoft.com/office/drawing/2014/main" id="{895E2250-4612-48A2-83FB-D2A91F117F90}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2" name="OTLSHAPE_T_546b03813a21417f8601b74c51cb3194_Title">
            <a:extLst>
              <a:ext uri="{FF2B5EF4-FFF2-40B4-BE49-F238E27FC236}">
                <a16:creationId xmlns:a16="http://schemas.microsoft.com/office/drawing/2014/main" id="{F2AA2124-8C55-44DB-B116-3844D4EE7813}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2947194" y="4863952"/>
            <a:ext cx="18288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Groups larger than 10 prohibited in TN</a:t>
            </a:r>
          </a:p>
        </p:txBody>
      </p:sp>
      <p:sp>
        <p:nvSpPr>
          <p:cNvPr id="125" name="OTLSHAPE_T_830dbf652c4e4358b11ca05ad358bc16_Duration" hidden="1">
            <a:extLst>
              <a:ext uri="{FF2B5EF4-FFF2-40B4-BE49-F238E27FC236}">
                <a16:creationId xmlns:a16="http://schemas.microsoft.com/office/drawing/2014/main" id="{5B24E36F-32A3-48DB-8022-A55BCFB37C8F}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5953151" y="1048724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36 days</a:t>
            </a:r>
          </a:p>
        </p:txBody>
      </p:sp>
      <p:sp>
        <p:nvSpPr>
          <p:cNvPr id="126" name="OTLSHAPE_T_830dbf652c4e4358b11ca05ad358bc16_TextPercentage" hidden="1">
            <a:extLst>
              <a:ext uri="{FF2B5EF4-FFF2-40B4-BE49-F238E27FC236}">
                <a16:creationId xmlns:a16="http://schemas.microsoft.com/office/drawing/2014/main" id="{8F8B86F1-09B2-4B0E-BA56-D22FB0200979}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" name="OTLSHAPE_T_830dbf652c4e4358b11ca05ad358bc16_StartDate" hidden="1">
            <a:extLst>
              <a:ext uri="{FF2B5EF4-FFF2-40B4-BE49-F238E27FC236}">
                <a16:creationId xmlns:a16="http://schemas.microsoft.com/office/drawing/2014/main" id="{4D5E2408-A90E-4DAD-88DA-88F51B77C5E5}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8" name="OTLSHAPE_T_830dbf652c4e4358b11ca05ad358bc16_EndDate" hidden="1">
            <a:extLst>
              <a:ext uri="{FF2B5EF4-FFF2-40B4-BE49-F238E27FC236}">
                <a16:creationId xmlns:a16="http://schemas.microsoft.com/office/drawing/2014/main" id="{30804FD8-B460-4C39-9A03-63A4F6EBD0D2}"/>
              </a:ext>
            </a:extLst>
          </p:cNvPr>
          <p:cNvSpPr txBox="1"/>
          <p:nvPr>
            <p:custDataLst>
              <p:tags r:id="rId8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0" name="OTLSHAPE_T_830dbf652c4e4358b11ca05ad358bc16_Title">
            <a:extLst>
              <a:ext uri="{FF2B5EF4-FFF2-40B4-BE49-F238E27FC236}">
                <a16:creationId xmlns:a16="http://schemas.microsoft.com/office/drawing/2014/main" id="{069C1FFE-F309-4214-9203-316490399163}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3739251" y="5041583"/>
            <a:ext cx="10414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2" dirty="0">
                <a:solidFill>
                  <a:schemeClr val="dk1"/>
                </a:solidFill>
                <a:latin typeface="Calibri" panose="020F0502020204030204" pitchFamily="34" charset="0"/>
              </a:rPr>
              <a:t>KY Closed all business</a:t>
            </a:r>
          </a:p>
        </p:txBody>
      </p:sp>
      <p:sp>
        <p:nvSpPr>
          <p:cNvPr id="133" name="OTLSHAPE_T_cd80c2abf30a4ae9aca91d7704caca4c_Duration" hidden="1">
            <a:extLst>
              <a:ext uri="{FF2B5EF4-FFF2-40B4-BE49-F238E27FC236}">
                <a16:creationId xmlns:a16="http://schemas.microsoft.com/office/drawing/2014/main" id="{E46C1976-BCAA-49B4-BCB7-14A26BD5F314}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5567204" y="125734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23 days</a:t>
            </a:r>
          </a:p>
        </p:txBody>
      </p:sp>
      <p:sp>
        <p:nvSpPr>
          <p:cNvPr id="134" name="OTLSHAPE_T_cd80c2abf30a4ae9aca91d7704caca4c_TextPercentage" hidden="1">
            <a:extLst>
              <a:ext uri="{FF2B5EF4-FFF2-40B4-BE49-F238E27FC236}">
                <a16:creationId xmlns:a16="http://schemas.microsoft.com/office/drawing/2014/main" id="{0129A92C-2E5C-463B-907C-123B4695785B}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5" name="OTLSHAPE_T_cd80c2abf30a4ae9aca91d7704caca4c_StartDate" hidden="1">
            <a:extLst>
              <a:ext uri="{FF2B5EF4-FFF2-40B4-BE49-F238E27FC236}">
                <a16:creationId xmlns:a16="http://schemas.microsoft.com/office/drawing/2014/main" id="{E638CFD6-26D8-47EB-A225-14CB66B390A6}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6" name="OTLSHAPE_T_cd80c2abf30a4ae9aca91d7704caca4c_EndDate" hidden="1">
            <a:extLst>
              <a:ext uri="{FF2B5EF4-FFF2-40B4-BE49-F238E27FC236}">
                <a16:creationId xmlns:a16="http://schemas.microsoft.com/office/drawing/2014/main" id="{DB6E7224-A4A2-46BB-A016-8F5A654E0BCE}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8" name="OTLSHAPE_T_cd80c2abf30a4ae9aca91d7704caca4c_Title">
            <a:extLst>
              <a:ext uri="{FF2B5EF4-FFF2-40B4-BE49-F238E27FC236}">
                <a16:creationId xmlns:a16="http://schemas.microsoft.com/office/drawing/2014/main" id="{4B0DEF9D-62C6-47B2-BD5C-6C205EA17194}"/>
              </a:ext>
            </a:extLst>
          </p:cNvPr>
          <p:cNvSpPr txBox="1"/>
          <p:nvPr>
            <p:custDataLst>
              <p:tags r:id="rId94"/>
            </p:custDataLst>
          </p:nvPr>
        </p:nvSpPr>
        <p:spPr>
          <a:xfrm>
            <a:off x="3361117" y="5219213"/>
            <a:ext cx="15113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2" dirty="0">
                <a:solidFill>
                  <a:schemeClr val="dk1"/>
                </a:solidFill>
                <a:latin typeface="Calibri" panose="020F0502020204030204" pitchFamily="34" charset="0"/>
              </a:rPr>
              <a:t>GA Issues Shelter in Place Order</a:t>
            </a:r>
          </a:p>
        </p:txBody>
      </p:sp>
      <p:sp>
        <p:nvSpPr>
          <p:cNvPr id="141" name="OTLSHAPE_T_a3c8d5c7b4f94b0c81e8e03e977baf46_Duration" hidden="1">
            <a:extLst>
              <a:ext uri="{FF2B5EF4-FFF2-40B4-BE49-F238E27FC236}">
                <a16:creationId xmlns:a16="http://schemas.microsoft.com/office/drawing/2014/main" id="{8B5C1A0D-1473-4699-B4E6-7F75F23D90ED}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6363219" y="146596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40 days</a:t>
            </a:r>
          </a:p>
        </p:txBody>
      </p:sp>
      <p:sp>
        <p:nvSpPr>
          <p:cNvPr id="142" name="OTLSHAPE_T_a3c8d5c7b4f94b0c81e8e03e977baf46_TextPercentage" hidden="1">
            <a:extLst>
              <a:ext uri="{FF2B5EF4-FFF2-40B4-BE49-F238E27FC236}">
                <a16:creationId xmlns:a16="http://schemas.microsoft.com/office/drawing/2014/main" id="{F0897E6F-AC6A-473D-B82C-7AC9E18A436D}"/>
              </a:ext>
            </a:extLst>
          </p:cNvPr>
          <p:cNvSpPr txBox="1"/>
          <p:nvPr>
            <p:custDataLst>
              <p:tags r:id="rId9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43" name="OTLSHAPE_T_a3c8d5c7b4f94b0c81e8e03e977baf46_StartDate" hidden="1">
            <a:extLst>
              <a:ext uri="{FF2B5EF4-FFF2-40B4-BE49-F238E27FC236}">
                <a16:creationId xmlns:a16="http://schemas.microsoft.com/office/drawing/2014/main" id="{9DFDAEC1-968D-4465-BA3C-5803E6F8E5BC}"/>
              </a:ext>
            </a:extLst>
          </p:cNvPr>
          <p:cNvSpPr txBox="1"/>
          <p:nvPr>
            <p:custDataLst>
              <p:tags r:id="rId9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44" name="OTLSHAPE_T_a3c8d5c7b4f94b0c81e8e03e977baf46_EndDate" hidden="1">
            <a:extLst>
              <a:ext uri="{FF2B5EF4-FFF2-40B4-BE49-F238E27FC236}">
                <a16:creationId xmlns:a16="http://schemas.microsoft.com/office/drawing/2014/main" id="{E52ACE44-7999-4D02-A3EC-556E39E1C3D4}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46" name="OTLSHAPE_T_a3c8d5c7b4f94b0c81e8e03e977baf46_Title">
            <a:extLst>
              <a:ext uri="{FF2B5EF4-FFF2-40B4-BE49-F238E27FC236}">
                <a16:creationId xmlns:a16="http://schemas.microsoft.com/office/drawing/2014/main" id="{2B4D5090-B46D-47AF-81D8-C0A79330B59D}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2825023" y="5396844"/>
            <a:ext cx="22479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KY Closes the border to Non-essential TN Travel</a:t>
            </a:r>
          </a:p>
        </p:txBody>
      </p:sp>
      <p:sp>
        <p:nvSpPr>
          <p:cNvPr id="149" name="OTLSHAPE_T_7b5c223ad48945f895957b160187af4d_Duration" hidden="1">
            <a:extLst>
              <a:ext uri="{FF2B5EF4-FFF2-40B4-BE49-F238E27FC236}">
                <a16:creationId xmlns:a16="http://schemas.microsoft.com/office/drawing/2014/main" id="{858CC0F7-BF69-4226-85EA-322863E57DE8}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5953151" y="167458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21 days</a:t>
            </a:r>
          </a:p>
        </p:txBody>
      </p:sp>
      <p:sp>
        <p:nvSpPr>
          <p:cNvPr id="150" name="OTLSHAPE_T_7b5c223ad48945f895957b160187af4d_TextPercentage" hidden="1">
            <a:extLst>
              <a:ext uri="{FF2B5EF4-FFF2-40B4-BE49-F238E27FC236}">
                <a16:creationId xmlns:a16="http://schemas.microsoft.com/office/drawing/2014/main" id="{4BF2FFC6-5879-4583-A033-D91DDE3DEEC1}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51" name="OTLSHAPE_T_7b5c223ad48945f895957b160187af4d_StartDate" hidden="1">
            <a:extLst>
              <a:ext uri="{FF2B5EF4-FFF2-40B4-BE49-F238E27FC236}">
                <a16:creationId xmlns:a16="http://schemas.microsoft.com/office/drawing/2014/main" id="{1F03DA21-483A-43B3-ABF1-2432158AE808}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52" name="OTLSHAPE_T_7b5c223ad48945f895957b160187af4d_EndDate" hidden="1">
            <a:extLst>
              <a:ext uri="{FF2B5EF4-FFF2-40B4-BE49-F238E27FC236}">
                <a16:creationId xmlns:a16="http://schemas.microsoft.com/office/drawing/2014/main" id="{03BE9C09-CEE5-4FFF-B1CD-68278D57211A}"/>
              </a:ext>
            </a:extLst>
          </p:cNvPr>
          <p:cNvSpPr txBox="1"/>
          <p:nvPr>
            <p:custDataLst>
              <p:tags r:id="rId10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54" name="OTLSHAPE_T_7b5c223ad48945f895957b160187af4d_Title">
            <a:extLst>
              <a:ext uri="{FF2B5EF4-FFF2-40B4-BE49-F238E27FC236}">
                <a16:creationId xmlns:a16="http://schemas.microsoft.com/office/drawing/2014/main" id="{AD767EF9-6B04-43D6-9A5C-EBA2E08B79D8}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3918015" y="5574474"/>
            <a:ext cx="14097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TN Issues Stay at Home Order</a:t>
            </a:r>
          </a:p>
        </p:txBody>
      </p:sp>
      <p:sp>
        <p:nvSpPr>
          <p:cNvPr id="157" name="OTLSHAPE_T_615e2c1450dd49d98f44a480e0b5563d_Duration" hidden="1">
            <a:extLst>
              <a:ext uri="{FF2B5EF4-FFF2-40B4-BE49-F238E27FC236}">
                <a16:creationId xmlns:a16="http://schemas.microsoft.com/office/drawing/2014/main" id="{9E4CD883-F117-4299-9E9E-5FFA7C4BE7F2}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8992479" y="188319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dk1"/>
                </a:solidFill>
                <a:latin typeface="Calibri" panose="020F0502020204030204" pitchFamily="34" charset="0"/>
              </a:rPr>
              <a:t>39 days</a:t>
            </a:r>
          </a:p>
        </p:txBody>
      </p:sp>
      <p:sp>
        <p:nvSpPr>
          <p:cNvPr id="158" name="OTLSHAPE_T_615e2c1450dd49d98f44a480e0b5563d_TextPercentage" hidden="1">
            <a:extLst>
              <a:ext uri="{FF2B5EF4-FFF2-40B4-BE49-F238E27FC236}">
                <a16:creationId xmlns:a16="http://schemas.microsoft.com/office/drawing/2014/main" id="{CF68D6DD-700D-4AA1-8808-50ED083A617E}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59" name="OTLSHAPE_T_615e2c1450dd49d98f44a480e0b5563d_StartDate" hidden="1">
            <a:extLst>
              <a:ext uri="{FF2B5EF4-FFF2-40B4-BE49-F238E27FC236}">
                <a16:creationId xmlns:a16="http://schemas.microsoft.com/office/drawing/2014/main" id="{4F5C296E-5BDF-4488-AA97-3D47A71FAF43}"/>
              </a:ext>
            </a:extLst>
          </p:cNvPr>
          <p:cNvSpPr txBox="1"/>
          <p:nvPr>
            <p:custDataLst>
              <p:tags r:id="rId10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60" name="OTLSHAPE_T_615e2c1450dd49d98f44a480e0b5563d_EndDate" hidden="1">
            <a:extLst>
              <a:ext uri="{FF2B5EF4-FFF2-40B4-BE49-F238E27FC236}">
                <a16:creationId xmlns:a16="http://schemas.microsoft.com/office/drawing/2014/main" id="{CA3B19F8-FF50-4412-A075-F3C117F2C810}"/>
              </a:ext>
            </a:extLst>
          </p:cNvPr>
          <p:cNvSpPr txBox="1"/>
          <p:nvPr>
            <p:custDataLst>
              <p:tags r:id="rId10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62" name="OTLSHAPE_T_615e2c1450dd49d98f44a480e0b5563d_Title">
            <a:extLst>
              <a:ext uri="{FF2B5EF4-FFF2-40B4-BE49-F238E27FC236}">
                <a16:creationId xmlns:a16="http://schemas.microsoft.com/office/drawing/2014/main" id="{6015636A-3306-42AC-9839-73482182C5D2}"/>
              </a:ext>
            </a:extLst>
          </p:cNvPr>
          <p:cNvSpPr txBox="1"/>
          <p:nvPr>
            <p:custDataLst>
              <p:tags r:id="rId109"/>
            </p:custDataLst>
          </p:nvPr>
        </p:nvSpPr>
        <p:spPr>
          <a:xfrm>
            <a:off x="5955355" y="5752105"/>
            <a:ext cx="18669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9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TN Groups of less than 50 may convene</a:t>
            </a:r>
          </a:p>
        </p:txBody>
      </p:sp>
      <p:sp>
        <p:nvSpPr>
          <p:cNvPr id="365" name="OTLSHAPE_T_4b134bdd45e04bf6bc0e167b57d23c51_JoinedDate" hidden="1">
            <a:extLst>
              <a:ext uri="{FF2B5EF4-FFF2-40B4-BE49-F238E27FC236}">
                <a16:creationId xmlns:a16="http://schemas.microsoft.com/office/drawing/2014/main" id="{D7A02C89-E9C0-45A8-96AE-CE768585BFA6}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66" name="OTLSHAPE_T_19cc5e9263c844c0a77afb1dcf9a8614_JoinedDate" hidden="1">
            <a:extLst>
              <a:ext uri="{FF2B5EF4-FFF2-40B4-BE49-F238E27FC236}">
                <a16:creationId xmlns:a16="http://schemas.microsoft.com/office/drawing/2014/main" id="{1F2F8FC3-A7DC-4904-ACAE-10659CA21760}"/>
              </a:ext>
            </a:extLst>
          </p:cNvPr>
          <p:cNvSpPr txBox="1"/>
          <p:nvPr>
            <p:custDataLst>
              <p:tags r:id="rId11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67" name="OTLSHAPE_T_4b8ba2f5d061486ca7ccb03fa2ded2ec_JoinedDate" hidden="1">
            <a:extLst>
              <a:ext uri="{FF2B5EF4-FFF2-40B4-BE49-F238E27FC236}">
                <a16:creationId xmlns:a16="http://schemas.microsoft.com/office/drawing/2014/main" id="{BE553F95-39A6-488F-A84F-95FD93BEE697}"/>
              </a:ext>
            </a:extLst>
          </p:cNvPr>
          <p:cNvSpPr txBox="1"/>
          <p:nvPr>
            <p:custDataLst>
              <p:tags r:id="rId11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68" name="OTLSHAPE_T_885da0fd8a594c76a292a71e6e730812_JoinedDate" hidden="1">
            <a:extLst>
              <a:ext uri="{FF2B5EF4-FFF2-40B4-BE49-F238E27FC236}">
                <a16:creationId xmlns:a16="http://schemas.microsoft.com/office/drawing/2014/main" id="{341666B5-6555-4A3E-9293-B6075A7F1DD6}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69" name="OTLSHAPE_T_546b03813a21417f8601b74c51cb3194_JoinedDate" hidden="1">
            <a:extLst>
              <a:ext uri="{FF2B5EF4-FFF2-40B4-BE49-F238E27FC236}">
                <a16:creationId xmlns:a16="http://schemas.microsoft.com/office/drawing/2014/main" id="{033728A9-45FE-4BF2-BF6A-E17E21CE1F06}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70" name="OTLSHAPE_T_830dbf652c4e4358b11ca05ad358bc16_JoinedDate" hidden="1">
            <a:extLst>
              <a:ext uri="{FF2B5EF4-FFF2-40B4-BE49-F238E27FC236}">
                <a16:creationId xmlns:a16="http://schemas.microsoft.com/office/drawing/2014/main" id="{7EED8BD8-FACE-40E5-8126-693B1EDE184A}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71" name="OTLSHAPE_T_cd80c2abf30a4ae9aca91d7704caca4c_JoinedDate" hidden="1">
            <a:extLst>
              <a:ext uri="{FF2B5EF4-FFF2-40B4-BE49-F238E27FC236}">
                <a16:creationId xmlns:a16="http://schemas.microsoft.com/office/drawing/2014/main" id="{1C533601-E30C-4D80-9DBC-9719EB7DEF9D}"/>
              </a:ext>
            </a:extLst>
          </p:cNvPr>
          <p:cNvSpPr txBox="1"/>
          <p:nvPr>
            <p:custDataLst>
              <p:tags r:id="rId11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72" name="OTLSHAPE_T_a3c8d5c7b4f94b0c81e8e03e977baf46_JoinedDate" hidden="1">
            <a:extLst>
              <a:ext uri="{FF2B5EF4-FFF2-40B4-BE49-F238E27FC236}">
                <a16:creationId xmlns:a16="http://schemas.microsoft.com/office/drawing/2014/main" id="{EF95993E-8849-4FCA-A0FE-24B1B62D262E}"/>
              </a:ext>
            </a:extLst>
          </p:cNvPr>
          <p:cNvSpPr txBox="1"/>
          <p:nvPr>
            <p:custDataLst>
              <p:tags r:id="rId11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73" name="OTLSHAPE_T_7b5c223ad48945f895957b160187af4d_JoinedDate" hidden="1">
            <a:extLst>
              <a:ext uri="{FF2B5EF4-FFF2-40B4-BE49-F238E27FC236}">
                <a16:creationId xmlns:a16="http://schemas.microsoft.com/office/drawing/2014/main" id="{94465708-2D7B-4476-9989-C644DF2423FC}"/>
              </a:ext>
            </a:extLst>
          </p:cNvPr>
          <p:cNvSpPr txBox="1"/>
          <p:nvPr>
            <p:custDataLst>
              <p:tags r:id="rId11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74" name="OTLSHAPE_T_615e2c1450dd49d98f44a480e0b5563d_JoinedDate" hidden="1">
            <a:extLst>
              <a:ext uri="{FF2B5EF4-FFF2-40B4-BE49-F238E27FC236}">
                <a16:creationId xmlns:a16="http://schemas.microsoft.com/office/drawing/2014/main" id="{C3F7DB4D-2369-4C6C-952E-6E1BF412C4EB}"/>
              </a:ext>
            </a:extLst>
          </p:cNvPr>
          <p:cNvSpPr txBox="1"/>
          <p:nvPr>
            <p:custDataLst>
              <p:tags r:id="rId119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31" name="OTLSHAPE_M_03329ee7670b483dbba86ccb2b9bdb43_Shape">
            <a:extLst>
              <a:ext uri="{FF2B5EF4-FFF2-40B4-BE49-F238E27FC236}">
                <a16:creationId xmlns:a16="http://schemas.microsoft.com/office/drawing/2014/main" id="{D8E49BE7-1919-43FB-8859-83F54ED8000B}"/>
              </a:ext>
            </a:extLst>
          </p:cNvPr>
          <p:cNvSpPr/>
          <p:nvPr>
            <p:custDataLst>
              <p:tags r:id="rId120"/>
            </p:custDataLst>
          </p:nvPr>
        </p:nvSpPr>
        <p:spPr>
          <a:xfrm flipV="1">
            <a:off x="1152028" y="3141874"/>
            <a:ext cx="152400" cy="177800"/>
          </a:xfrm>
          <a:prstGeom prst="triangl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2" name="OTLSHAPE_M_f30f72276b56402dba9330050a05e07c_Shape">
            <a:extLst>
              <a:ext uri="{FF2B5EF4-FFF2-40B4-BE49-F238E27FC236}">
                <a16:creationId xmlns:a16="http://schemas.microsoft.com/office/drawing/2014/main" id="{864A37C0-BB1F-4E56-A541-01E6027F1F47}"/>
              </a:ext>
            </a:extLst>
          </p:cNvPr>
          <p:cNvSpPr/>
          <p:nvPr>
            <p:custDataLst>
              <p:tags r:id="rId121"/>
            </p:custDataLst>
          </p:nvPr>
        </p:nvSpPr>
        <p:spPr>
          <a:xfrm flipV="1">
            <a:off x="1751134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3" name="OTLSHAPE_M_e5f13365cb484596b9647fd4f30047dd_Shape">
            <a:extLst>
              <a:ext uri="{FF2B5EF4-FFF2-40B4-BE49-F238E27FC236}">
                <a16:creationId xmlns:a16="http://schemas.microsoft.com/office/drawing/2014/main" id="{FB4451A3-EB19-4046-B481-5A16CE05CB63}"/>
              </a:ext>
            </a:extLst>
          </p:cNvPr>
          <p:cNvSpPr/>
          <p:nvPr>
            <p:custDataLst>
              <p:tags r:id="rId122"/>
            </p:custDataLst>
          </p:nvPr>
        </p:nvSpPr>
        <p:spPr>
          <a:xfrm flipV="1">
            <a:off x="1850985" y="3141874"/>
            <a:ext cx="152400" cy="177800"/>
          </a:xfrm>
          <a:prstGeom prst="triangl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4" name="OTLSHAPE_M_b03bc1978d304576b95b802a700fb325_Shape">
            <a:extLst>
              <a:ext uri="{FF2B5EF4-FFF2-40B4-BE49-F238E27FC236}">
                <a16:creationId xmlns:a16="http://schemas.microsoft.com/office/drawing/2014/main" id="{DDFA4E21-713A-47BA-8371-7AC576CA7CFE}"/>
              </a:ext>
            </a:extLst>
          </p:cNvPr>
          <p:cNvSpPr/>
          <p:nvPr>
            <p:custDataLst>
              <p:tags r:id="rId123"/>
            </p:custDataLst>
          </p:nvPr>
        </p:nvSpPr>
        <p:spPr>
          <a:xfrm flipV="1">
            <a:off x="2250390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5" name="OTLSHAPE_M_d7046be777f04652854717fd7dee7942_Shape">
            <a:extLst>
              <a:ext uri="{FF2B5EF4-FFF2-40B4-BE49-F238E27FC236}">
                <a16:creationId xmlns:a16="http://schemas.microsoft.com/office/drawing/2014/main" id="{AC56E7ED-84C0-497C-B829-D3790EEF04F0}"/>
              </a:ext>
            </a:extLst>
          </p:cNvPr>
          <p:cNvSpPr/>
          <p:nvPr>
            <p:custDataLst>
              <p:tags r:id="rId124"/>
            </p:custDataLst>
          </p:nvPr>
        </p:nvSpPr>
        <p:spPr>
          <a:xfrm flipV="1">
            <a:off x="2350240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OTLSHAPE_M_98dd60baf9aa4ddbab7c7c3de6b4fda3_Shape">
            <a:extLst>
              <a:ext uri="{FF2B5EF4-FFF2-40B4-BE49-F238E27FC236}">
                <a16:creationId xmlns:a16="http://schemas.microsoft.com/office/drawing/2014/main" id="{49D5745B-B8EF-4625-929A-8577027F2D20}"/>
              </a:ext>
            </a:extLst>
          </p:cNvPr>
          <p:cNvSpPr/>
          <p:nvPr>
            <p:custDataLst>
              <p:tags r:id="rId125"/>
            </p:custDataLst>
          </p:nvPr>
        </p:nvSpPr>
        <p:spPr>
          <a:xfrm flipV="1">
            <a:off x="3947857" y="3141874"/>
            <a:ext cx="152400" cy="177800"/>
          </a:xfrm>
          <a:prstGeom prst="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8" name="OTLSHAPE_M_b4c06ac4ddae43eeb48d4b06b1d72e36_Shape">
            <a:extLst>
              <a:ext uri="{FF2B5EF4-FFF2-40B4-BE49-F238E27FC236}">
                <a16:creationId xmlns:a16="http://schemas.microsoft.com/office/drawing/2014/main" id="{B04077F8-B005-4489-8562-1CF5C6F36985}"/>
              </a:ext>
            </a:extLst>
          </p:cNvPr>
          <p:cNvSpPr/>
          <p:nvPr>
            <p:custDataLst>
              <p:tags r:id="rId126"/>
            </p:custDataLst>
          </p:nvPr>
        </p:nvSpPr>
        <p:spPr>
          <a:xfrm flipV="1">
            <a:off x="4247410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9" name="OTLSHAPE_M_dd8fd43a38b3401e80513bf93424c108_Shape">
            <a:extLst>
              <a:ext uri="{FF2B5EF4-FFF2-40B4-BE49-F238E27FC236}">
                <a16:creationId xmlns:a16="http://schemas.microsoft.com/office/drawing/2014/main" id="{8E017F1B-EFC5-447C-B899-1D121A0794D1}"/>
              </a:ext>
            </a:extLst>
          </p:cNvPr>
          <p:cNvSpPr/>
          <p:nvPr>
            <p:custDataLst>
              <p:tags r:id="rId127"/>
            </p:custDataLst>
          </p:nvPr>
        </p:nvSpPr>
        <p:spPr>
          <a:xfrm flipV="1">
            <a:off x="4347261" y="3141874"/>
            <a:ext cx="152400" cy="1778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0" name="OTLSHAPE_M_416eb013a59b48db9f25557ae8d5a985_Shape">
            <a:extLst>
              <a:ext uri="{FF2B5EF4-FFF2-40B4-BE49-F238E27FC236}">
                <a16:creationId xmlns:a16="http://schemas.microsoft.com/office/drawing/2014/main" id="{F6E707D0-E1CA-4C92-8678-92057DEBE1A6}"/>
              </a:ext>
            </a:extLst>
          </p:cNvPr>
          <p:cNvSpPr/>
          <p:nvPr>
            <p:custDataLst>
              <p:tags r:id="rId128"/>
            </p:custDataLst>
          </p:nvPr>
        </p:nvSpPr>
        <p:spPr>
          <a:xfrm flipV="1">
            <a:off x="4409012" y="3065674"/>
            <a:ext cx="228600" cy="2540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1" name="OTLSHAPE_M_00a24a55606646e7ab6d43cbe0050a82_Shape">
            <a:extLst>
              <a:ext uri="{FF2B5EF4-FFF2-40B4-BE49-F238E27FC236}">
                <a16:creationId xmlns:a16="http://schemas.microsoft.com/office/drawing/2014/main" id="{7C9027C1-A30E-481F-BD67-15DA666BFCFD}"/>
              </a:ext>
            </a:extLst>
          </p:cNvPr>
          <p:cNvSpPr/>
          <p:nvPr>
            <p:custDataLst>
              <p:tags r:id="rId129"/>
            </p:custDataLst>
          </p:nvPr>
        </p:nvSpPr>
        <p:spPr>
          <a:xfrm flipV="1">
            <a:off x="5008118" y="3065674"/>
            <a:ext cx="228600" cy="2540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2" name="OTLSHAPE_M_9d7eed10ccf24705956a72eab65b1822_Shape">
            <a:extLst>
              <a:ext uri="{FF2B5EF4-FFF2-40B4-BE49-F238E27FC236}">
                <a16:creationId xmlns:a16="http://schemas.microsoft.com/office/drawing/2014/main" id="{8B4EF6F9-800B-4364-B878-153C1419EFAA}"/>
              </a:ext>
            </a:extLst>
          </p:cNvPr>
          <p:cNvSpPr/>
          <p:nvPr>
            <p:custDataLst>
              <p:tags r:id="rId130"/>
            </p:custDataLst>
          </p:nvPr>
        </p:nvSpPr>
        <p:spPr>
          <a:xfrm flipV="1">
            <a:off x="6356107" y="3065674"/>
            <a:ext cx="228600" cy="254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3" name="OTLSHAPE_M_60f3f334e97b4ecb847e9c526c92e62e_Shape">
            <a:extLst>
              <a:ext uri="{FF2B5EF4-FFF2-40B4-BE49-F238E27FC236}">
                <a16:creationId xmlns:a16="http://schemas.microsoft.com/office/drawing/2014/main" id="{C0F35DD7-A6AC-4F2E-9E2F-9D42F5936C24}"/>
              </a:ext>
            </a:extLst>
          </p:cNvPr>
          <p:cNvSpPr/>
          <p:nvPr>
            <p:custDataLst>
              <p:tags r:id="rId131"/>
            </p:custDataLst>
          </p:nvPr>
        </p:nvSpPr>
        <p:spPr>
          <a:xfrm flipV="1">
            <a:off x="6605735" y="3065674"/>
            <a:ext cx="228600" cy="254000"/>
          </a:xfrm>
          <a:prstGeom prst="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4" name="OTLSHAPE_M_0a1c05d41c0c4f229acfc10738d5742e_Shape">
            <a:extLst>
              <a:ext uri="{FF2B5EF4-FFF2-40B4-BE49-F238E27FC236}">
                <a16:creationId xmlns:a16="http://schemas.microsoft.com/office/drawing/2014/main" id="{1D3A541B-C51A-4BBB-94DC-54CE70BBDC62}"/>
              </a:ext>
            </a:extLst>
          </p:cNvPr>
          <p:cNvSpPr/>
          <p:nvPr>
            <p:custDataLst>
              <p:tags r:id="rId132"/>
            </p:custDataLst>
          </p:nvPr>
        </p:nvSpPr>
        <p:spPr>
          <a:xfrm flipV="1">
            <a:off x="10499924" y="3065674"/>
            <a:ext cx="228600" cy="254000"/>
          </a:xfrm>
          <a:prstGeom prst="triangl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TLSHAPE_M_03329ee7670b483dbba86ccb2b9bdb43_Title">
            <a:extLst>
              <a:ext uri="{FF2B5EF4-FFF2-40B4-BE49-F238E27FC236}">
                <a16:creationId xmlns:a16="http://schemas.microsoft.com/office/drawing/2014/main" id="{FC1B2FD0-C7DF-4033-BCAC-DBF4D5C5BE59}"/>
              </a:ext>
            </a:extLst>
          </p:cNvPr>
          <p:cNvSpPr txBox="1"/>
          <p:nvPr>
            <p:custDataLst>
              <p:tags r:id="rId133"/>
            </p:custDataLst>
          </p:nvPr>
        </p:nvSpPr>
        <p:spPr>
          <a:xfrm>
            <a:off x="886365" y="2697882"/>
            <a:ext cx="673100" cy="41859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dk1"/>
                </a:solidFill>
                <a:latin typeface="Calibri" panose="020F0502020204030204" pitchFamily="34" charset="0"/>
              </a:rPr>
              <a:t>First case announced in Wuhan China</a:t>
            </a:r>
          </a:p>
        </p:txBody>
      </p:sp>
      <p:sp>
        <p:nvSpPr>
          <p:cNvPr id="44" name="OTLSHAPE_M_f30f72276b56402dba9330050a05e07c_Title">
            <a:extLst>
              <a:ext uri="{FF2B5EF4-FFF2-40B4-BE49-F238E27FC236}">
                <a16:creationId xmlns:a16="http://schemas.microsoft.com/office/drawing/2014/main" id="{CC920E72-5903-42A6-BB00-96FBC316492B}"/>
              </a:ext>
            </a:extLst>
          </p:cNvPr>
          <p:cNvSpPr txBox="1"/>
          <p:nvPr>
            <p:custDataLst>
              <p:tags r:id="rId134"/>
            </p:custDataLst>
          </p:nvPr>
        </p:nvSpPr>
        <p:spPr>
          <a:xfrm>
            <a:off x="1247770" y="1149837"/>
            <a:ext cx="11557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dk1"/>
                </a:solidFill>
                <a:latin typeface="Calibri" panose="020F0502020204030204" pitchFamily="34" charset="0"/>
              </a:rPr>
              <a:t>First Case announced in US</a:t>
            </a:r>
          </a:p>
        </p:txBody>
      </p:sp>
      <p:sp>
        <p:nvSpPr>
          <p:cNvPr id="47" name="OTLSHAPE_M_e5f13365cb484596b9647fd4f30047dd_Title">
            <a:extLst>
              <a:ext uri="{FF2B5EF4-FFF2-40B4-BE49-F238E27FC236}">
                <a16:creationId xmlns:a16="http://schemas.microsoft.com/office/drawing/2014/main" id="{4AC50FC0-66BB-4FF3-8832-D00D4BE8D262}"/>
              </a:ext>
            </a:extLst>
          </p:cNvPr>
          <p:cNvSpPr txBox="1"/>
          <p:nvPr>
            <p:custDataLst>
              <p:tags r:id="rId135"/>
            </p:custDataLst>
          </p:nvPr>
        </p:nvSpPr>
        <p:spPr>
          <a:xfrm>
            <a:off x="1621772" y="2050690"/>
            <a:ext cx="6096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Wuhan Quarantined</a:t>
            </a:r>
          </a:p>
        </p:txBody>
      </p:sp>
      <p:sp>
        <p:nvSpPr>
          <p:cNvPr id="50" name="OTLSHAPE_M_b03bc1978d304576b95b802a700fb325_Title">
            <a:extLst>
              <a:ext uri="{FF2B5EF4-FFF2-40B4-BE49-F238E27FC236}">
                <a16:creationId xmlns:a16="http://schemas.microsoft.com/office/drawing/2014/main" id="{63FE26FF-A9DC-43C3-82B5-09D548AC82FB}"/>
              </a:ext>
            </a:extLst>
          </p:cNvPr>
          <p:cNvSpPr txBox="1"/>
          <p:nvPr>
            <p:custDataLst>
              <p:tags r:id="rId136"/>
            </p:custDataLst>
          </p:nvPr>
        </p:nvSpPr>
        <p:spPr>
          <a:xfrm>
            <a:off x="1871252" y="2444051"/>
            <a:ext cx="9017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dk1"/>
                </a:solidFill>
                <a:latin typeface="Calibri" panose="020F0502020204030204" pitchFamily="34" charset="0"/>
              </a:rPr>
              <a:t>US Declares Public Health Emergency</a:t>
            </a:r>
          </a:p>
        </p:txBody>
      </p:sp>
      <p:sp>
        <p:nvSpPr>
          <p:cNvPr id="53" name="OTLSHAPE_M_d7046be777f04652854717fd7dee7942_Title">
            <a:extLst>
              <a:ext uri="{FF2B5EF4-FFF2-40B4-BE49-F238E27FC236}">
                <a16:creationId xmlns:a16="http://schemas.microsoft.com/office/drawing/2014/main" id="{BF85B655-8B83-4AC1-A34E-198C0D4B646C}"/>
              </a:ext>
            </a:extLst>
          </p:cNvPr>
          <p:cNvSpPr txBox="1"/>
          <p:nvPr>
            <p:custDataLst>
              <p:tags r:id="rId137"/>
            </p:custDataLst>
          </p:nvPr>
        </p:nvSpPr>
        <p:spPr>
          <a:xfrm>
            <a:off x="1752430" y="2837413"/>
            <a:ext cx="13462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dk1"/>
                </a:solidFill>
                <a:latin typeface="Calibri" panose="020F0502020204030204" pitchFamily="34" charset="0"/>
              </a:rPr>
              <a:t>Global Air Restrictions from China to US</a:t>
            </a:r>
          </a:p>
        </p:txBody>
      </p:sp>
      <p:sp>
        <p:nvSpPr>
          <p:cNvPr id="59" name="OTLSHAPE_M_98dd60baf9aa4ddbab7c7c3de6b4fda3_Title">
            <a:extLst>
              <a:ext uri="{FF2B5EF4-FFF2-40B4-BE49-F238E27FC236}">
                <a16:creationId xmlns:a16="http://schemas.microsoft.com/office/drawing/2014/main" id="{970B54DC-D4CC-4336-A9BC-70B9B015A191}"/>
              </a:ext>
            </a:extLst>
          </p:cNvPr>
          <p:cNvSpPr txBox="1"/>
          <p:nvPr>
            <p:custDataLst>
              <p:tags r:id="rId138"/>
            </p:custDataLst>
          </p:nvPr>
        </p:nvSpPr>
        <p:spPr>
          <a:xfrm>
            <a:off x="3470802" y="1289114"/>
            <a:ext cx="11049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dk1"/>
                </a:solidFill>
                <a:latin typeface="Calibri" panose="020F0502020204030204" pitchFamily="34" charset="0"/>
              </a:rPr>
              <a:t>First Tennessee case in Middle Tennessee</a:t>
            </a:r>
          </a:p>
        </p:txBody>
      </p:sp>
      <p:sp>
        <p:nvSpPr>
          <p:cNvPr id="62" name="OTLSHAPE_M_b4c06ac4ddae43eeb48d4b06b1d72e36_Title">
            <a:extLst>
              <a:ext uri="{FF2B5EF4-FFF2-40B4-BE49-F238E27FC236}">
                <a16:creationId xmlns:a16="http://schemas.microsoft.com/office/drawing/2014/main" id="{5EE21BA8-FED8-42C9-A313-24854BAFA860}"/>
              </a:ext>
            </a:extLst>
          </p:cNvPr>
          <p:cNvSpPr txBox="1"/>
          <p:nvPr>
            <p:custDataLst>
              <p:tags r:id="rId139"/>
            </p:custDataLst>
          </p:nvPr>
        </p:nvSpPr>
        <p:spPr>
          <a:xfrm>
            <a:off x="3921634" y="1720660"/>
            <a:ext cx="8001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dk1"/>
                </a:solidFill>
                <a:latin typeface="Calibri" panose="020F0502020204030204" pitchFamily="34" charset="0"/>
              </a:rPr>
              <a:t>WHO Declares a Pandemic</a:t>
            </a:r>
          </a:p>
        </p:txBody>
      </p:sp>
      <p:sp>
        <p:nvSpPr>
          <p:cNvPr id="65" name="OTLSHAPE_M_dd8fd43a38b3401e80513bf93424c108_Title">
            <a:extLst>
              <a:ext uri="{FF2B5EF4-FFF2-40B4-BE49-F238E27FC236}">
                <a16:creationId xmlns:a16="http://schemas.microsoft.com/office/drawing/2014/main" id="{7BB2C9EB-4FDE-4B7B-AA53-E776DCE2E93B}"/>
              </a:ext>
            </a:extLst>
          </p:cNvPr>
          <p:cNvSpPr txBox="1"/>
          <p:nvPr>
            <p:custDataLst>
              <p:tags r:id="rId140"/>
            </p:custDataLst>
          </p:nvPr>
        </p:nvSpPr>
        <p:spPr>
          <a:xfrm>
            <a:off x="4124778" y="2114021"/>
            <a:ext cx="596900" cy="41859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900" b="1" dirty="0">
                <a:solidFill>
                  <a:schemeClr val="dk1"/>
                </a:solidFill>
                <a:latin typeface="Calibri" panose="020F0502020204030204" pitchFamily="34" charset="0"/>
              </a:rPr>
              <a:t>US Declares National Emergency</a:t>
            </a:r>
          </a:p>
        </p:txBody>
      </p:sp>
      <p:sp>
        <p:nvSpPr>
          <p:cNvPr id="68" name="OTLSHAPE_M_416eb013a59b48db9f25557ae8d5a985_Title">
            <a:extLst>
              <a:ext uri="{FF2B5EF4-FFF2-40B4-BE49-F238E27FC236}">
                <a16:creationId xmlns:a16="http://schemas.microsoft.com/office/drawing/2014/main" id="{5B206920-B9C9-4A46-9B95-9A5A1CEE9408}"/>
              </a:ext>
            </a:extLst>
          </p:cNvPr>
          <p:cNvSpPr txBox="1"/>
          <p:nvPr>
            <p:custDataLst>
              <p:tags r:id="rId141"/>
            </p:custDataLst>
          </p:nvPr>
        </p:nvSpPr>
        <p:spPr>
          <a:xfrm>
            <a:off x="3964300" y="2646913"/>
            <a:ext cx="11176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8" dirty="0">
                <a:solidFill>
                  <a:schemeClr val="dk1"/>
                </a:solidFill>
                <a:latin typeface="Calibri" panose="020F0502020204030204" pitchFamily="34" charset="0"/>
              </a:rPr>
              <a:t>Travel ban from Europe</a:t>
            </a:r>
          </a:p>
        </p:txBody>
      </p:sp>
      <p:sp>
        <p:nvSpPr>
          <p:cNvPr id="71" name="OTLSHAPE_M_00a24a55606646e7ab6d43cbe0050a82_Title">
            <a:extLst>
              <a:ext uri="{FF2B5EF4-FFF2-40B4-BE49-F238E27FC236}">
                <a16:creationId xmlns:a16="http://schemas.microsoft.com/office/drawing/2014/main" id="{19D0965B-8B82-47A4-8C22-C30DE403B88E}"/>
              </a:ext>
            </a:extLst>
          </p:cNvPr>
          <p:cNvSpPr txBox="1"/>
          <p:nvPr>
            <p:custDataLst>
              <p:tags r:id="rId142"/>
            </p:custDataLst>
          </p:nvPr>
        </p:nvSpPr>
        <p:spPr>
          <a:xfrm>
            <a:off x="4594035" y="2900743"/>
            <a:ext cx="10541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2" dirty="0">
                <a:solidFill>
                  <a:schemeClr val="dk1"/>
                </a:solidFill>
                <a:latin typeface="Calibri" panose="020F0502020204030204" pitchFamily="34" charset="0"/>
              </a:rPr>
              <a:t>US CARES Act Enacted</a:t>
            </a:r>
          </a:p>
        </p:txBody>
      </p:sp>
      <p:sp>
        <p:nvSpPr>
          <p:cNvPr id="74" name="OTLSHAPE_M_9d7eed10ccf24705956a72eab65b1822_Title">
            <a:extLst>
              <a:ext uri="{FF2B5EF4-FFF2-40B4-BE49-F238E27FC236}">
                <a16:creationId xmlns:a16="http://schemas.microsoft.com/office/drawing/2014/main" id="{2FA6D0BF-D056-4D4A-8422-2E6C3488AC31}"/>
              </a:ext>
            </a:extLst>
          </p:cNvPr>
          <p:cNvSpPr txBox="1"/>
          <p:nvPr>
            <p:custDataLst>
              <p:tags r:id="rId143"/>
            </p:custDataLst>
          </p:nvPr>
        </p:nvSpPr>
        <p:spPr>
          <a:xfrm>
            <a:off x="5854034" y="2646913"/>
            <a:ext cx="12319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GA </a:t>
            </a:r>
            <a:r>
              <a:rPr lang="en-US" sz="900" b="1" spc="-6" dirty="0" err="1">
                <a:solidFill>
                  <a:schemeClr val="dk1"/>
                </a:solidFill>
                <a:latin typeface="Calibri" panose="020F0502020204030204" pitchFamily="34" charset="0"/>
              </a:rPr>
              <a:t>Restuarants</a:t>
            </a:r>
            <a:r>
              <a:rPr lang="en-US" sz="9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 to reopen</a:t>
            </a:r>
          </a:p>
        </p:txBody>
      </p:sp>
      <p:sp>
        <p:nvSpPr>
          <p:cNvPr id="77" name="OTLSHAPE_M_60f3f334e97b4ecb847e9c526c92e62e_Title">
            <a:extLst>
              <a:ext uri="{FF2B5EF4-FFF2-40B4-BE49-F238E27FC236}">
                <a16:creationId xmlns:a16="http://schemas.microsoft.com/office/drawing/2014/main" id="{ADB54642-93FB-48A9-8963-0E6E09AB99A6}"/>
              </a:ext>
            </a:extLst>
          </p:cNvPr>
          <p:cNvSpPr txBox="1"/>
          <p:nvPr>
            <p:custDataLst>
              <p:tags r:id="rId144"/>
            </p:custDataLst>
          </p:nvPr>
        </p:nvSpPr>
        <p:spPr>
          <a:xfrm>
            <a:off x="5973084" y="2900743"/>
            <a:ext cx="14859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4">
                <a:solidFill>
                  <a:schemeClr val="dk1"/>
                </a:solidFill>
                <a:latin typeface="Calibri" panose="020F0502020204030204" pitchFamily="34" charset="0"/>
              </a:rPr>
              <a:t>TN Restaurants at 50% capacity</a:t>
            </a:r>
          </a:p>
        </p:txBody>
      </p:sp>
      <p:sp>
        <p:nvSpPr>
          <p:cNvPr id="80" name="OTLSHAPE_M_0a1c05d41c0c4f229acfc10738d5742e_Title">
            <a:extLst>
              <a:ext uri="{FF2B5EF4-FFF2-40B4-BE49-F238E27FC236}">
                <a16:creationId xmlns:a16="http://schemas.microsoft.com/office/drawing/2014/main" id="{33C857D7-2CC6-495F-AB89-FACB93499B97}"/>
              </a:ext>
            </a:extLst>
          </p:cNvPr>
          <p:cNvSpPr txBox="1"/>
          <p:nvPr>
            <p:custDataLst>
              <p:tags r:id="rId145"/>
            </p:custDataLst>
          </p:nvPr>
        </p:nvSpPr>
        <p:spPr>
          <a:xfrm>
            <a:off x="10468873" y="2748513"/>
            <a:ext cx="2794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900" b="1" spc="-2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81" name="OTLSHAPE_M_0a1c05d41c0c4f229acfc10738d5742e_Date">
            <a:extLst>
              <a:ext uri="{FF2B5EF4-FFF2-40B4-BE49-F238E27FC236}">
                <a16:creationId xmlns:a16="http://schemas.microsoft.com/office/drawing/2014/main" id="{0C121694-F7CE-42D1-829B-F0377B256510}"/>
              </a:ext>
            </a:extLst>
          </p:cNvPr>
          <p:cNvSpPr txBox="1"/>
          <p:nvPr>
            <p:custDataLst>
              <p:tags r:id="rId146"/>
            </p:custDataLst>
          </p:nvPr>
        </p:nvSpPr>
        <p:spPr>
          <a:xfrm>
            <a:off x="10492050" y="2900743"/>
            <a:ext cx="241300" cy="1395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900">
                <a:solidFill>
                  <a:srgbClr val="2F3699"/>
                </a:solidFill>
                <a:latin typeface="Calibri" panose="020F0502020204030204" pitchFamily="34" charset="0"/>
              </a:rPr>
              <a:t>2020</a:t>
            </a:r>
          </a:p>
        </p:txBody>
      </p:sp>
      <p:sp>
        <p:nvSpPr>
          <p:cNvPr id="376" name="OTLSHAPE_M_03329ee7670b483dbba86ccb2b9bdb43_Date" hidden="1">
            <a:extLst>
              <a:ext uri="{FF2B5EF4-FFF2-40B4-BE49-F238E27FC236}">
                <a16:creationId xmlns:a16="http://schemas.microsoft.com/office/drawing/2014/main" id="{F08A4A54-4DC6-4D14-8CC2-1AE3324370F7}"/>
              </a:ext>
            </a:extLst>
          </p:cNvPr>
          <p:cNvSpPr txBox="1"/>
          <p:nvPr>
            <p:custDataLst>
              <p:tags r:id="rId14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7" name="OTLSHAPE_M_f30f72276b56402dba9330050a05e07c_Date" hidden="1">
            <a:extLst>
              <a:ext uri="{FF2B5EF4-FFF2-40B4-BE49-F238E27FC236}">
                <a16:creationId xmlns:a16="http://schemas.microsoft.com/office/drawing/2014/main" id="{0A6C0AEC-E0F4-41DB-98F5-08F45A1F096D}"/>
              </a:ext>
            </a:extLst>
          </p:cNvPr>
          <p:cNvSpPr txBox="1"/>
          <p:nvPr>
            <p:custDataLst>
              <p:tags r:id="rId14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8" name="OTLSHAPE_M_e5f13365cb484596b9647fd4f30047dd_Date" hidden="1">
            <a:extLst>
              <a:ext uri="{FF2B5EF4-FFF2-40B4-BE49-F238E27FC236}">
                <a16:creationId xmlns:a16="http://schemas.microsoft.com/office/drawing/2014/main" id="{90B5D943-5F89-44B0-94F6-CFEB16440C93}"/>
              </a:ext>
            </a:extLst>
          </p:cNvPr>
          <p:cNvSpPr txBox="1"/>
          <p:nvPr>
            <p:custDataLst>
              <p:tags r:id="rId149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79" name="OTLSHAPE_M_b03bc1978d304576b95b802a700fb325_Date" hidden="1">
            <a:extLst>
              <a:ext uri="{FF2B5EF4-FFF2-40B4-BE49-F238E27FC236}">
                <a16:creationId xmlns:a16="http://schemas.microsoft.com/office/drawing/2014/main" id="{39D9826E-AF27-4C20-87C4-145C33DCA7DD}"/>
              </a:ext>
            </a:extLst>
          </p:cNvPr>
          <p:cNvSpPr txBox="1"/>
          <p:nvPr>
            <p:custDataLst>
              <p:tags r:id="rId150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0" name="OTLSHAPE_M_d7046be777f04652854717fd7dee7942_Date" hidden="1">
            <a:extLst>
              <a:ext uri="{FF2B5EF4-FFF2-40B4-BE49-F238E27FC236}">
                <a16:creationId xmlns:a16="http://schemas.microsoft.com/office/drawing/2014/main" id="{2DC74A6B-00A1-4352-8DFD-1287A40DE8CE}"/>
              </a:ext>
            </a:extLst>
          </p:cNvPr>
          <p:cNvSpPr txBox="1"/>
          <p:nvPr>
            <p:custDataLst>
              <p:tags r:id="rId151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1" name="OTLSHAPE_M_98dd60baf9aa4ddbab7c7c3de6b4fda3_Date" hidden="1">
            <a:extLst>
              <a:ext uri="{FF2B5EF4-FFF2-40B4-BE49-F238E27FC236}">
                <a16:creationId xmlns:a16="http://schemas.microsoft.com/office/drawing/2014/main" id="{F1F7F4EE-9111-4C4E-B3BB-1E4C1EE9FF75}"/>
              </a:ext>
            </a:extLst>
          </p:cNvPr>
          <p:cNvSpPr txBox="1"/>
          <p:nvPr>
            <p:custDataLst>
              <p:tags r:id="rId152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2" name="OTLSHAPE_M_b4c06ac4ddae43eeb48d4b06b1d72e36_Date" hidden="1">
            <a:extLst>
              <a:ext uri="{FF2B5EF4-FFF2-40B4-BE49-F238E27FC236}">
                <a16:creationId xmlns:a16="http://schemas.microsoft.com/office/drawing/2014/main" id="{2404E152-6D12-468B-AC1A-473437EB3143}"/>
              </a:ext>
            </a:extLst>
          </p:cNvPr>
          <p:cNvSpPr txBox="1"/>
          <p:nvPr>
            <p:custDataLst>
              <p:tags r:id="rId153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3" name="OTLSHAPE_M_dd8fd43a38b3401e80513bf93424c108_Date" hidden="1">
            <a:extLst>
              <a:ext uri="{FF2B5EF4-FFF2-40B4-BE49-F238E27FC236}">
                <a16:creationId xmlns:a16="http://schemas.microsoft.com/office/drawing/2014/main" id="{9DDE3E9C-10A7-4034-A5DA-51E23DF9D6CC}"/>
              </a:ext>
            </a:extLst>
          </p:cNvPr>
          <p:cNvSpPr txBox="1"/>
          <p:nvPr>
            <p:custDataLst>
              <p:tags r:id="rId154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4" name="OTLSHAPE_M_416eb013a59b48db9f25557ae8d5a985_Date" hidden="1">
            <a:extLst>
              <a:ext uri="{FF2B5EF4-FFF2-40B4-BE49-F238E27FC236}">
                <a16:creationId xmlns:a16="http://schemas.microsoft.com/office/drawing/2014/main" id="{58702D99-62F7-47B7-953B-C6A42F1E418B}"/>
              </a:ext>
            </a:extLst>
          </p:cNvPr>
          <p:cNvSpPr txBox="1"/>
          <p:nvPr>
            <p:custDataLst>
              <p:tags r:id="rId155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5" name="OTLSHAPE_M_00a24a55606646e7ab6d43cbe0050a82_Date" hidden="1">
            <a:extLst>
              <a:ext uri="{FF2B5EF4-FFF2-40B4-BE49-F238E27FC236}">
                <a16:creationId xmlns:a16="http://schemas.microsoft.com/office/drawing/2014/main" id="{DF772E7C-7D4F-4F16-8736-F4B06B8DE145}"/>
              </a:ext>
            </a:extLst>
          </p:cNvPr>
          <p:cNvSpPr txBox="1"/>
          <p:nvPr>
            <p:custDataLst>
              <p:tags r:id="rId156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6" name="OTLSHAPE_M_9d7eed10ccf24705956a72eab65b1822_Date" hidden="1">
            <a:extLst>
              <a:ext uri="{FF2B5EF4-FFF2-40B4-BE49-F238E27FC236}">
                <a16:creationId xmlns:a16="http://schemas.microsoft.com/office/drawing/2014/main" id="{1A668376-725E-4DCC-8A35-C101085AEABC}"/>
              </a:ext>
            </a:extLst>
          </p:cNvPr>
          <p:cNvSpPr txBox="1"/>
          <p:nvPr>
            <p:custDataLst>
              <p:tags r:id="rId157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387" name="OTLSHAPE_M_60f3f334e97b4ecb847e9c526c92e62e_Date" hidden="1">
            <a:extLst>
              <a:ext uri="{FF2B5EF4-FFF2-40B4-BE49-F238E27FC236}">
                <a16:creationId xmlns:a16="http://schemas.microsoft.com/office/drawing/2014/main" id="{1BAF9CDD-9509-4241-A1C8-1766EF08C83A}"/>
              </a:ext>
            </a:extLst>
          </p:cNvPr>
          <p:cNvSpPr txBox="1"/>
          <p:nvPr>
            <p:custDataLst>
              <p:tags r:id="rId158"/>
            </p:custDataLst>
          </p:nvPr>
        </p:nvSpPr>
        <p:spPr>
          <a:xfrm>
            <a:off x="12700" y="12700"/>
            <a:ext cx="0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/>
          </a:p>
        </p:txBody>
      </p:sp>
      <p:graphicFrame>
        <p:nvGraphicFramePr>
          <p:cNvPr id="163" name="Chart 162">
            <a:extLst>
              <a:ext uri="{FF2B5EF4-FFF2-40B4-BE49-F238E27FC236}">
                <a16:creationId xmlns:a16="http://schemas.microsoft.com/office/drawing/2014/main" id="{2EA43AD5-1281-4A45-B1EC-94D69DD38A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488826"/>
              </p:ext>
            </p:extLst>
          </p:nvPr>
        </p:nvGraphicFramePr>
        <p:xfrm>
          <a:off x="728213" y="381257"/>
          <a:ext cx="10735574" cy="651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0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7F51101-0024-4935-8728-7A600472AC2C}"/>
              </a:ext>
            </a:extLst>
          </p:cNvPr>
          <p:cNvSpPr txBox="1"/>
          <p:nvPr/>
        </p:nvSpPr>
        <p:spPr>
          <a:xfrm>
            <a:off x="3539927" y="266957"/>
            <a:ext cx="8038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COVID TIMELINE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112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7CEE-BAE7-4889-AF93-CCC6D933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B1BE4D5-2E41-4018-83D7-0B1D32E59E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458654"/>
              </p:ext>
            </p:extLst>
          </p:nvPr>
        </p:nvGraphicFramePr>
        <p:xfrm>
          <a:off x="838200" y="693174"/>
          <a:ext cx="10606548" cy="5483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0708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F5044-EEDC-4D96-B507-B51B3B61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Sevier County’s Economy Is TOURISM!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B9797A-0915-4C7F-AC23-ABC83AE1A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853" l="5349" r="99152">
                        <a14:foregroundMark x1="9222" y1="17500" x2="5717" y2="22574"/>
                        <a14:foregroundMark x1="5717" y1="22574" x2="5533" y2="41250"/>
                        <a14:foregroundMark x1="5533" y1="41250" x2="8041" y2="48824"/>
                        <a14:foregroundMark x1="8041" y1="48824" x2="9037" y2="40662"/>
                        <a14:foregroundMark x1="9037" y1="40662" x2="7599" y2="32279"/>
                        <a14:foregroundMark x1="7599" y1="32279" x2="9369" y2="24485"/>
                        <a14:foregroundMark x1="9369" y1="24485" x2="11472" y2="21176"/>
                        <a14:foregroundMark x1="5754" y1="16985" x2="5385" y2="42500"/>
                        <a14:foregroundMark x1="5385" y1="42500" x2="6345" y2="46691"/>
                        <a14:foregroundMark x1="87348" y1="65515" x2="82700" y2="60588"/>
                        <a14:foregroundMark x1="82700" y1="60588" x2="80450" y2="68529"/>
                        <a14:foregroundMark x1="80450" y1="68529" x2="79565" y2="78162"/>
                        <a14:foregroundMark x1="79565" y1="78162" x2="84766" y2="84044"/>
                        <a14:foregroundMark x1="84766" y1="84044" x2="87385" y2="75294"/>
                        <a14:foregroundMark x1="87385" y1="75294" x2="87385" y2="75074"/>
                        <a14:foregroundMark x1="84840" y1="61985" x2="81335" y2="56985"/>
                        <a14:foregroundMark x1="81335" y1="56985" x2="78591" y2="60539"/>
                        <a14:foregroundMark x1="77952" y1="86780" x2="78126" y2="87353"/>
                        <a14:foregroundMark x1="78126" y1="87353" x2="82036" y2="93382"/>
                        <a14:foregroundMark x1="82036" y1="93382" x2="86241" y2="93456"/>
                        <a14:foregroundMark x1="86241" y1="93456" x2="89340" y2="83824"/>
                        <a14:foregroundMark x1="89340" y1="83824" x2="89819" y2="73529"/>
                        <a14:foregroundMark x1="89819" y1="73529" x2="88565" y2="64706"/>
                        <a14:foregroundMark x1="88565" y1="64706" x2="84544" y2="57059"/>
                        <a14:foregroundMark x1="84544" y1="57059" x2="80487" y2="54706"/>
                        <a14:foregroundMark x1="80487" y1="54706" x2="79159" y2="60735"/>
                        <a14:foregroundMark x1="83253" y1="53897" x2="87938" y2="54118"/>
                        <a14:foregroundMark x1="87938" y1="54118" x2="91184" y2="60515"/>
                        <a14:foregroundMark x1="91184" y1="60515" x2="92217" y2="68529"/>
                        <a14:foregroundMark x1="92217" y1="68529" x2="91737" y2="77941"/>
                        <a14:foregroundMark x1="91737" y1="77941" x2="89930" y2="86250"/>
                        <a14:foregroundMark x1="89930" y1="86250" x2="89340" y2="94853"/>
                        <a14:foregroundMark x1="89340" y1="94853" x2="86020" y2="98529"/>
                        <a14:foregroundMark x1="79085" y1="89412" x2="80524" y2="97353"/>
                        <a14:foregroundMark x1="80524" y1="97353" x2="84618" y2="98529"/>
                        <a14:foregroundMark x1="84618" y1="98529" x2="89192" y2="98382"/>
                        <a14:foregroundMark x1="89192" y1="98382" x2="91700" y2="91544"/>
                        <a14:foregroundMark x1="91700" y1="91544" x2="93176" y2="73676"/>
                        <a14:foregroundMark x1="93176" y1="73676" x2="92032" y2="70221"/>
                        <a14:foregroundMark x1="87532" y1="55000" x2="91848" y2="56103"/>
                        <a14:foregroundMark x1="91848" y1="56103" x2="93323" y2="64632"/>
                        <a14:foregroundMark x1="93323" y1="64632" x2="92955" y2="74044"/>
                        <a14:foregroundMark x1="92881" y1="75515" x2="92401" y2="92794"/>
                        <a14:foregroundMark x1="92401" y1="92794" x2="94504" y2="76544"/>
                        <a14:foregroundMark x1="94504" y1="76544" x2="93397" y2="66176"/>
                        <a14:foregroundMark x1="90041" y1="98603" x2="93840" y2="94412"/>
                        <a14:foregroundMark x1="93840" y1="94412" x2="95057" y2="73382"/>
                        <a14:foregroundMark x1="80671" y1="53382" x2="85024" y2="55000"/>
                        <a14:foregroundMark x1="85024" y1="55000" x2="89266" y2="54853"/>
                        <a14:foregroundMark x1="89266" y1="54853" x2="93545" y2="56324"/>
                        <a14:foregroundMark x1="93545" y1="56324" x2="94873" y2="73382"/>
                        <a14:foregroundMark x1="94873" y1="73382" x2="93877" y2="99412"/>
                        <a14:foregroundMark x1="81667" y1="52868" x2="85688" y2="55074"/>
                        <a14:foregroundMark x1="85688" y1="55074" x2="90262" y2="54044"/>
                        <a14:foregroundMark x1="90262" y1="54044" x2="94172" y2="56912"/>
                        <a14:foregroundMark x1="94172" y1="56912" x2="94873" y2="99265"/>
                        <a14:foregroundMark x1="94651" y1="57206" x2="96754" y2="75662"/>
                        <a14:foregroundMark x1="96754" y1="75662" x2="94873" y2="83015"/>
                        <a14:foregroundMark x1="94873" y1="83015" x2="95131" y2="99853"/>
                        <a14:foregroundMark x1="96828" y1="77206" x2="96090" y2="99044"/>
                        <a14:foregroundMark x1="78421" y1="55147" x2="83659" y2="54559"/>
                        <a14:foregroundMark x1="83659" y1="54559" x2="88491" y2="54853"/>
                        <a14:foregroundMark x1="88491" y1="54853" x2="97344" y2="52794"/>
                        <a14:foregroundMark x1="97344" y1="52794" x2="98561" y2="61618"/>
                        <a14:foregroundMark x1="98561" y1="61618" x2="97270" y2="86985"/>
                        <a14:foregroundMark x1="97270" y1="86985" x2="99152" y2="82574"/>
                        <a14:backgroundMark x1="76134" y1="68015" x2="76503" y2="76324"/>
                        <a14:backgroundMark x1="76503" y1="76324" x2="77425" y2="68162"/>
                        <a14:backgroundMark x1="77425" y1="68162" x2="75913" y2="76765"/>
                        <a14:backgroundMark x1="75913" y1="76765" x2="77425" y2="78529"/>
                        <a14:backgroundMark x1="77388" y1="63382" x2="76060" y2="71838"/>
                        <a14:backgroundMark x1="76060" y1="71838" x2="76503" y2="80221"/>
                        <a14:backgroundMark x1="76503" y1="80221" x2="77647" y2="81691"/>
                        <a14:backgroundMark x1="77647" y1="62353" x2="77647" y2="62353"/>
                        <a14:backgroundMark x1="77241" y1="62868" x2="77241" y2="62868"/>
                        <a14:backgroundMark x1="77315" y1="61324" x2="77757" y2="60882"/>
                        <a14:backgroundMark x1="75323" y1="72868" x2="74401" y2="71397"/>
                        <a14:backgroundMark x1="75802" y1="81691" x2="76060" y2="82353"/>
                        <a14:backgroundMark x1="77720" y1="82868" x2="77720" y2="85221"/>
                        <a14:backgroundMark x1="76835" y1="83897" x2="77905" y2="86838"/>
                        <a14:backgroundMark x1="76134" y1="80588" x2="76171" y2="82059"/>
                        <a14:backgroundMark x1="77056" y1="83676" x2="76983" y2="83897"/>
                        <a14:backgroundMark x1="77425" y1="61544" x2="78237" y2="64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342103"/>
            <a:ext cx="9871088" cy="4960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431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3DD6-18EB-49EA-9E12-BBA8D6E7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from Co-vid 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70508-D210-444B-854D-5BF827C7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016"/>
            <a:ext cx="10022174" cy="49938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Travel Bans</a:t>
            </a:r>
          </a:p>
          <a:p>
            <a:pPr lvl="1"/>
            <a:r>
              <a:rPr lang="en-US" dirty="0"/>
              <a:t>International Travel to and Through Europe is currently ill advised</a:t>
            </a:r>
          </a:p>
          <a:p>
            <a:pPr lvl="1"/>
            <a:r>
              <a:rPr lang="en-US" dirty="0"/>
              <a:t>Many states are requiring 14 day quarantines when returning from the South</a:t>
            </a:r>
          </a:p>
          <a:p>
            <a:r>
              <a:rPr lang="en-US" dirty="0"/>
              <a:t>Shutdown</a:t>
            </a:r>
          </a:p>
          <a:p>
            <a:pPr lvl="1"/>
            <a:r>
              <a:rPr lang="en-US" dirty="0"/>
              <a:t>A concern about states having to return to shutdown to get control of the surge</a:t>
            </a:r>
          </a:p>
          <a:p>
            <a:r>
              <a:rPr lang="en-US" dirty="0"/>
              <a:t>Layoffs</a:t>
            </a:r>
          </a:p>
          <a:p>
            <a:pPr lvl="1"/>
            <a:r>
              <a:rPr lang="en-US" dirty="0"/>
              <a:t>Large travel and hospitality organization who took CARES money did not layoff – but stay tuned</a:t>
            </a:r>
          </a:p>
          <a:p>
            <a:r>
              <a:rPr lang="en-US" dirty="0"/>
              <a:t>Stimulus</a:t>
            </a:r>
            <a:r>
              <a:rPr lang="en-US" baseline="0" dirty="0"/>
              <a:t> Checks</a:t>
            </a:r>
          </a:p>
          <a:p>
            <a:pPr lvl="1"/>
            <a:r>
              <a:rPr lang="en-US" baseline="0" dirty="0"/>
              <a:t>Made it easier to travel but many used that money to do home improvements and debt reduction</a:t>
            </a:r>
          </a:p>
          <a:p>
            <a:r>
              <a:rPr lang="en-US" baseline="0" dirty="0"/>
              <a:t>Unemployment check bumps</a:t>
            </a:r>
          </a:p>
          <a:p>
            <a:pPr lvl="1"/>
            <a:r>
              <a:rPr lang="en-US" dirty="0"/>
              <a:t>Unemployment stays high is many areas while employers struggle for workers because the employees are making twice as much on Unemployment as they will working.  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993220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228A-9521-4561-A52D-524E3570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42E6F44B-0A3A-477D-88B5-A0BFB2091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2796"/>
            <a:ext cx="9678218" cy="5932407"/>
          </a:xfrm>
        </p:spPr>
      </p:pic>
    </p:spTree>
    <p:extLst>
      <p:ext uri="{BB962C8B-B14F-4D97-AF65-F5344CB8AC3E}">
        <p14:creationId xmlns:p14="http://schemas.microsoft.com/office/powerpoint/2010/main" val="42944896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m51bGwsIlZlcnNpb24iOnsiJGlkIjoiMiIsIlZlcnNpb24iOiIzLjIuMCIsIk9yaWdpbmFsQXNzZW1ibHlWZXJzaW9uIjpudWxsLCJFZGl0aW9uIjoiUHJvIiwiSXNQbHVzRWRpdGlvbiI6dHJ1ZSwiSXNQcm9FZGl0aW9uIjp0cnVlfSwiRWZmZWN0IjoxLCJTdHlsZSI6eyIkaWQiOiIzIiwiVGltZWJhbmRTdHlsZSI6eyIkaWQiOiI0IiwiU2NhbGVNYXJraW5nIjowLCJTaGFwZSI6MCwiU2hhcGVTdHlsZSI6eyIkaWQiOiI1IiwiTWFyZ2luIjp7IiRpZCI6IjYiLCJUb3AiOjAsIkxlZnQiOjEyLCJSaWdodCI6MTIsIkJvdHRvbSI6MH0sIlBhZGRpbmciOnsiJGlkIjoiNyIsIlRvcCI6NSwiTGVmdCI6MCwiUmlnaHQiOjAsIkJvdHRvbSI6NX0sIkJhY2tncm91bmQiOnsiJGlkIjoiOCIsIkNvbG9yIjp7IiRpZCI6IjkiLCJBIjoyNTUsIlIiOjIyMCwiRyI6NzEsIkIiOjM4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y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1LCJCb3R0b20iOjB9LCJQYWRkaW5nIjp7IiRpZCI6IjE4IiwiVG9wIjowLCJMZWZ0IjowLCJSaWdodCI6MCwiQm90dG9tIjowfSwiQmFja2dyb3VuZCI6eyIkaWQiOiIxOSIsIkNvbG9yIjp7IiRpZCI6IjIwIiwiQSI6ODksIlIiOjAsIkciOjAsIkIiOjB9fSwiSXNWaXNpYmxlIjpmYWxzZSwiV2lkdGgiOjAuMCwiSGVpZ2h0IjowLjAsIkJvcmRlclN0eWxlIjpudWxsLCJQYXJlbnRTdHlsZSI6bnVsbH0sIkxlZnRFbmRDYXBzU3R5bGUiOnsiJGlkIjoiMjEiLCJGb250U2V0dGluZ3MiOnsiJGlkIjoiMjIiLCJGb250U2l6ZSI6MTI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yNS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OS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xOTEsIlIiOjI1NSwiRyI6MCwiQiI6MH19LCJBcHBlbmRZZWFyT25ZZWFyQ2hhbmdlIjp0cnVlLCJFbGFwc2VkVGltZUZvcm1hdCI6MiwiVG9kYXlNYXJrZXJQb3NpdGlvbiI6MywiUXVpY2tQb3NpdGlvbiI6MywiQWJzb2x1dGVQb3NpdGlvbiI6MjU2LjM5MTY2My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CwiQ29ubmVjdG9yTWFyZ2luIjp7IiRpZCI6IjU0IiwiVG9wIjowLCJMZWZ0IjoyLCJSaWdodCI6MiwiQm90dG9tIjowfSwiQ29ubmVjdG9yU3R5bGUiOnsiJGlkIjoiNTUiLCJMaW5lQ29sb3IiOnsiJGlkIjoiNTYiLCIkdHlwZSI6Ik5MUkUuQ29tbW9uLkRvbS5Tb2xpZENvbG9yQnJ1c2gsIE5MUkUuQ29tbW9uIiwiQ29sb3IiOnsiJGlkIjoiNTciLCJBIjoxMjcsIlIiOjY4LCJHIjoxMTQsIkIiOjE5Nn19LCJMaW5lV2VpZ2h0IjoxLjAsIkxpbmVUeXBlIjowLCJQYXJlbnRTdHlsZSI6bnVsbH0sIklzQmVsb3dUaW1lYmFuZCI6ZmFsc2UsIlBvc2l0aW9uT25UYXNrIjowLCJIaWRlRGF0ZSI6ZmFsc2UsIlNoYXBlU2l6ZSI6MSwiU3BhY2luZyI6MS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7IiRpZCI6IjYyIiwiQ29sb3IiOnsiJGlkIjoiNjMiLCJBIjoyNTUsIlIiOjAsIkciOjExNCwiQiI6MTg4fX0sIklzVmlzaWJsZSI6dHJ1ZSwiV2lkdGgiOjE4LjAsIkhlaWdodCI6MjAuMCwiQm9yZGVyU3R5bGUiOnsiJGlkIjoiNjQiLCJMaW5lQ29sb3IiOnsiJGlkIjoiNjUiLCIkdHlwZSI6Ik5MUkUuQ29tbW9uLkRvbS5Tb2xpZENvbG9yQnJ1c2gsIE5MUkUuQ29tbW9uIiwiQ29sb3IiOnsiJGlkIjoiNjYiLCJBIjoyNTUsIlIiOjI1NSwiRyI6MCwiQiI6MH19LCJMaW5lV2VpZ2h0IjowLjAsIkxpbmVUeXBlIjowLCJQYXJlbnRTdHlsZSI6bnVsbH0sIlBhcmVudFN0eWxlIjpudWxsfSwiVGl0bGVTdHlsZSI6eyIkaWQiOiI2NyIsIkZvbnRTZXR0aW5ncyI6eyIkaWQiOiI2OCIsIkZvbnRTaXplIjo5LCJGb250TmFtZSI6IkNhbGlicmkiLCJJc0JvbGQiOnRydWUsIklzSXRhbGljIjpmYWxzZSwiSXNVbmRlcmxpbmVkIjpmYWxzZSwiUGFyZW50U3R5bGUiOm51bGx9LCJBdXRvU2l6ZSI6MCwiRm9yZWdyb3VuZCI6eyIkaWQiOiI2OSIsIkNvbG9yIjp7IiRpZCI6Ijcw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cxIiwiVG9wIjowLCJMZWZ0IjowLCJSaWdodCI6MCwiQm90dG9tIjowfSwiUGFkZGluZyI6eyIkaWQiOiI3MiIsIlRvcCI6MCwiTGVmdCI6MCwiUmlnaHQiOjAsIkJvdHRvbSI6MH0sIkJhY2tncm91bmQiOnsiJGlkIjoiNzMiLCJDb2xvciI6eyIkcmVmIjoiMjAifX0sIklzVmlzaWJsZSI6dHJ1ZSwiV2lkdGgiOjAuMCwiSGVpZ2h0IjowLjAsIkJvcmRlclN0eWxlIjpudWxsLCJQYXJlbnRTdHlsZSI6bnVsbH0sIkRhdGVTdHlsZSI6eyIkaWQiOiI3NCIsIkZvbnRTZXR0aW5ncyI6eyIkaWQiOiI3NSIsIkZvbnRTaXplIjo5LCJGb250TmFtZSI6IkNhbGlicmkiLCJJc0JvbGQiOmZhbHNlLCJJc0l0YWxpYyI6ZmFsc2UsIklzVW5kZXJsaW5lZCI6ZmFsc2UsIlBhcmVudFN0eWxlIjpudWxsfSwiQXV0b1NpemUiOjAsIkZvcmVncm91bmQiOnsiJGlkIjoiNzYiLCJDb2xvciI6eyIkaWQiOiI3NyIsIkEiOjI1NSwiUiI6NDcsIkciOjU0LCJCIjoxNTN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RGVmYXVsdFRhc2tTdHlsZSI6eyIkaWQiOiI4MiIsIlNoYXBlIjowLCJTaGFwZVRoaWNrbmVzcyI6MCwiRHVyYXRpb25Gb3JtYXQiOjQsIkluY2x1ZGVOb25Xb3JraW5nRGF5c0luRHVyYXRpb24iOmZhbHNlLCJQZXJjZW50YWdlQ29tcGxldGVTdHlsZSI6eyIkaWQiOiI4MyIsIkZvbnRTZXR0aW5ncyI6eyIkaWQiOiI4NCIsIkZvbnRTaXplIjoxMCwiRm9udE5hbWUiOiJDYWxpYnJpIiwiSXNCb2xkIjpmYWxzZSwiSXNJdGFsaWMiOmZhbHNlLCJJc1VuZGVybGluZWQiOmZhbHNlLCJQYXJlbnRTdHlsZSI6bnVsbH0sIkF1dG9TaXplIjowLCJGb3JlZ3JvdW5kIjp7IiRpZCI6Ijg1IiwiQ29sb3IiOnsiJGlkIjoiODYiLCJBIjoyNTUsIlIiOjE5MiwiRyI6ODAsIkIiOjc3fX0sIk1heFdpZHRoIjoyMDAuMCwiTWF4SGVpZ2h0IjoiSW5maW5pdHkiLCJTbWFydEZvcmVncm91bmRJc0FjdGl2ZSI6ZmFsc2UsIkhvcml6b250YWxBbGlnbm1lbnQiOjAsIlZlcnRpY2FsQWxpZ25tZW50IjowLCJTbWFydEZvcmVncm91bmQiOm51bGwsIkJhY2tncm91bmRGaWxsVHlwZSI6MCwiTWFyZ2luIjp7IiRpZCI6Ijg3IiwiVG9wIjowLCJMZWZ0IjowLCJSaWdodCI6MCwiQm90dG9tIjowfSwiUGFkZGluZyI6eyIkaWQiOiI4OCIsIlRvcCI6MCwiTGVmdCI6MCwiUmlnaHQiOjAsIkJvdHRvbSI6MH0sIkJhY2tncm91bmQiOnsiJGlkIjoiODkiLCJDb2xvciI6eyIkcmVmIjoiMjAifX0sIklzVmlzaWJsZSI6dHJ1ZSwiV2lkdGgiOjAuMCwiSGVpZ2h0IjowLjAsIkJvcmRlclN0eWxlIjpudWxsLCJQYXJlbnRTdHlsZSI6bnVsbH0sIkR1cmF0aW9uU3R5bGUiOnsiJGlkIjoiOTAiLCJGb250U2V0dGluZ3MiOnsiJGlkIjoiOTEiLCJGb250U2l6ZSI6MTAsIkZvbnROYW1lIjoiQ2FsaWJyaSIsIklzQm9sZCI6ZmFsc2UsIklzSXRhbGljIjpmYWxzZSwiSXNVbmRlcmxpbmVkIjpmYWxzZSwiUGFyZW50U3R5bGUiOm51bGx9LCJBdXRvU2l6ZSI6MCwiRm9yZWdyb3VuZCI6eyIkaWQiOiI5MiIsIkNvbG9yIjp7IiRpZCI6Ijkz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QiLCJUb3AiOjAsIkxlZnQiOjAsIlJpZ2h0IjowLCJCb3R0b20iOjB9LCJQYWRkaW5nIjp7IiRpZCI6Ijk1IiwiVG9wIjowLCJMZWZ0IjowLCJSaWdodCI6MCwiQm90dG9tIjowfSwiQmFja2dyb3VuZCI6eyIkaWQiOiI5NiIsIkNvbG9yIjp7IiRyZWYiOiIyMCJ9fSwiSXNWaXNpYmxlIjp0cnVlLCJXaWR0aCI6MC4wLCJIZWlnaHQiOjAuMCwiQm9yZGVyU3R5bGUiOm51bGwsIlBhcmVudFN0eWxlIjpudWxsfSwiSG9yaXpvbnRhbENvbm5lY3RvclN0eWxlIjp7IiRpZCI6Ijk3IiwiTGluZUNvbG9yIjp7IiRpZCI6Ijk4IiwiJHR5cGUiOiJOTFJFLkNvbW1vbi5Eb20uU29saWRDb2xvckJydXNoLCBOTFJFLkNvbW1vbiIsIkNvbG9yIjp7IiRpZCI6Ijk5IiwiQSI6MjU1LCJSIjoyMDQsIkciOjIwNCwiQiI6MjA0fX0sIkxpbmVXZWlnaHQiOjEuMCwiTGluZVR5cGUiOjAsIlBhcmVudFN0eWxlIjpudWxsfSwiVmVydGljYWxDb25uZWN0b3JTdHlsZSI6eyIkaWQiOiIxMDAiLCJMaW5lQ29sb3IiOnsiJGlkIjoiMTAxIiwiJHR5cGUiOiJOTFJFLkNvbW1vbi5Eb20uU29saWRDb2xvckJydXNoLCBOTFJFLkNvbW1vbiIsIkNvbG9yIjp7IiRpZCI6IjEwMiIsIkEiOjI1NSwiUiI6MjA0LCJHIjoyMDQsIkIiOjIwNH19LCJMaW5lV2VpZ2h0IjowLjAsIkxpbmVUeXBlIjowLCJQYXJlbnRTdHlsZSI6bnVsbH0sIk1hcmdpbiI6bnVsbCwiU3RhcnREYXRlUG9zaXRpb24iOjQsIkVuZERhdGVQb3NpdGlvbiI6NCwiRGF0ZUlzVmlzaWJsZSI6dHJ1ZSwiVGl0bGVQb3NpdGlvbiI6MywiRHVyYXRpb25Qb3NpdGlvbiI6NiwiUGVyY2VudGFnZUNvbXBsZXRlZFBvc2l0aW9uIjo2LCJTcGFjaW5nIjozLCJJc0JlbG93VGltZWJhbmQiOnRydWUsIlBlcmNlbnRhZ2VDb21wbGV0ZVNoYXBlT3BhY2l0eSI6MzUsIlNoYXBlU3R5bGUiOnsiJGlkIjoiMTAzIiwiTWFyZ2luIjp7IiRpZCI6IjEwNCIsIlRvcCI6MCwiTGVmdCI6NCwiUmlnaHQiOjQsIkJvdHRvbSI6MH0sIlBhZGRpbmciOnsiJGlkIjoiMTA1IiwiVG9wIjowLCJMZWZ0IjowLCJSaWdodCI6MCwiQm90dG9tIjowfSwiQmFja2dyb3VuZCI6eyIkaWQiOiIxMDYiLCJDb2xvciI6eyIkaWQiOiIxMDciLCJBIjoyNTUsIlIiOjAsIkciOjExNCwiQiI6MTg4fX0sIklzVmlzaWJsZSI6dHJ1ZSwiV2lkdGgiOjAuMCwiSGVpZ2h0IjoxMC4wLCJCb3JkZXJTdHlsZSI6eyIkaWQiOiIxMDgiLCJMaW5lQ29sb3IiOnsiJGlkIjoiMTA5IiwiJHR5cGUiOiJOTFJFLkNvbW1vbi5Eb20uU29saWRDb2xvckJydXNoLCBOTFJFLkNvbW1vbiIsIkNvbG9yIjp7IiRpZCI6IjExMCIsIkEiOjI1NSwiUiI6MjU1LCJHIjowLCJCIjowfX0sIkxpbmVXZWlnaHQiOjAuMCwiTGluZVR5cGUiOjAsIlBhcmVudFN0eWxlIjpudWxsfSwiUGFyZW50U3R5bGUiOm51bGx9LCJUaXRsZVN0eWxlIjp7IiRpZCI6IjExMSIsIkZvbnRTZXR0aW5ncyI6eyIkaWQiOiIxMTIiLCJGb250U2l6ZSI6OSwiRm9udE5hbWUiOiJDYWxpYnJpIiwiSXNCb2xkIjp0cnVlLCJJc0l0YWxpYyI6ZmFsc2UsIklzVW5kZXJsaW5lZCI6ZmFsc2UsIlBhcmVudFN0eWxlIjpudWxsfSwiQXV0b1NpemUiOjAsIkZvcmVncm91bmQiOnsiJGlkIjoiMTEzIiwiQ29sb3IiOnsiJGlkIjoiMTE0IiwiQSI6MjU1LCJSIjowLCJHIjowLCJCIjowfX0sIk1heFdpZHRoIjo5NjAuMCwiTWF4SGVpZ2h0IjoiSW5maW5pdHkiLCJTbWFydEZvcmVncm91bmRJc0FjdGl2ZSI6ZmFsc2UsIkhvcml6b250YWxBbGlnbm1lbnQiOjIsIlZlcnRpY2FsQWxpZ25tZW50IjowLCJTbWFydEZvcmVncm91bmQiOm51bGwsIkJhY2tncm91bmRGaWxsVHlwZSI6MCwiTWFyZ2luIjp7IiRpZCI6IjExNSIsIlRvcCI6MCwiTGVmdCI6MCwiUmlnaHQiOjAsIkJvdHRvbSI6MH0sIlBhZGRpbmciOnsiJGlkIjoiMTE2IiwiVG9wIjowLCJMZWZ0IjowLCJSaWdodCI6MCwiQm90dG9tIjowfSwiQmFja2dyb3VuZCI6eyIkaWQiOiIxMTciLCJDb2xvciI6eyIkcmVmIjoiMjAifX0sIklzVmlzaWJsZSI6dHJ1ZSwiV2lkdGgiOjAuMCwiSGVpZ2h0IjowLjAsIkJvcmRlclN0eWxlIjpudWxsLCJQYXJlbnRTdHlsZSI6bnVsbH0sIkRhdGVTdHlsZSI6eyIkaWQiOiIxMTgiLCJGb250U2V0dGluZ3MiOnsiJGlkIjoiMTE5IiwiRm9udFNpemUiOjksIkZvbnROYW1lIjoiQ2FsaWJyaSIsIklzQm9sZCI6ZmFsc2UsIklzSXRhbGljIjpmYWxzZSwiSXNVbmRlcmxpbmVkIjpmYWxzZSwiUGFyZW50U3R5bGUiOm51bGx9LCJBdXRvU2l6ZSI6MCwiRm9yZWdyb3VuZCI6eyIkaWQiOiIxMjAiLCJDb2xvciI6eyIkaWQiOiIxMjEiLCJBIjoyNTUsIlIiOjc4LCJHIjoxMDMsIkIiOjIwMH19LCJNYXhXaWR0aCI6MjAwLjAsIk1heEhlaWdodCI6IkluZmluaXR5IiwiU21hcnRGb3JlZ3JvdW5kSXNBY3RpdmUiOmZhbHNlLCJIb3Jpem9udGFsQWxpZ25tZW50IjowLCJWZXJ0aWNhbEFsaWdubWVudCI6MCwiU21hcnRGb3JlZ3JvdW5kIjpudWxsLCJCYWNrZ3JvdW5kRmlsbFR5cGUiOjAsIk1hcmdpbiI6eyIkaWQiOiIxMjIiLCJUb3AiOjAsIkxlZnQiOjAsIlJpZ2h0IjowLCJCb3R0b20iOjB9LCJQYWRkaW5nIjp7IiRpZCI6IjEyMyIsIlRvcCI6MCwiTGVmdCI6MCwiUmlnaHQiOjAsIkJvdHRvbSI6MH0sIkJhY2tncm91bmQiOnsiJGlkIjoiMTI0IiwiQ29sb3IiOnsiJHJlZiI6IjIwIn19LCJJc1Zpc2libGUiOnRydWUsIldpZHRoIjowLjAsIkhlaWdodCI6MC4wLCJCb3JkZXJTdHlsZSI6bnVsbCwiUGFyZW50U3R5bGUiOm51bGx9LCJEYXRlRm9ybWF0Ijp7IiRpZCI6IjEyNS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LCJfZXhwbGljaXRseVNldCI6eyIkaWQiOiIxMjY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SXNWaXNpYmxlIjpmYWxzZX19LCJHcmlkbGluZVBhbmVsU3R5bGUiOnsiJGlkIjoiMTI3IiwiR3JpZGxpbmVTdHlsZSI6eyIkaWQiOiIxMjgiLCJMaW5lQ29sb3IiOnsiJGlkIjoiMTI5IiwiJHR5cGUiOiJOTFJFLkNvbW1vbi5Eb20uU29saWRDb2xvckJydXNoLCBOTFJFLkNvbW1vbiIsIkNvbG9yIjp7IiRpZCI6IjEzMCIsIkEiOjM4LCJSIjo5MSwiRyI6MTU1LCJCIjoyMTN9fSwiTGluZVdlaWdodCI6MS4wLCJMaW5lVHlwZSI6MCwiUGFyZW50U3R5bGUiOm51bGx9LCJNYXJnaW4iOnsiJGlkIjoiMTMxIiwiVG9wIjowLCJMZWZ0IjowLCJSaWdodCI6MCwiQm90dG9tIjowfSwiUGFkZGluZyI6eyIkaWQiOiIxMzIiLCJUb3AiOjAsIkxlZnQiOjAsIlJpZ2h0IjowLCJCb3R0b20iOjB9LCJCYWNrZ3JvdW5kIjpudWxsLCJJc1Zpc2libGUiOnRydWUsIldpZHRoIjowLjAsIkhlaWdodCI6MC4wLCJCb3JkZXJTdHlsZSI6eyIkaWQiOiIxMzMiLCJMaW5lQ29sb3IiOm51bGwsIkxpbmVXZWlnaHQiOjAuMCwiTGluZVR5cGUiOjAsIlBhcmVudFN0eWxlIjpudWxsfSwiUGFyZW50U3R5bGUiOm51bGx9LCJTaG93RWxhcHNlZFRpbWVHcmFkaWVudFN0eWxlIjpmYWxzZSwiRGVmYXVsdFN3aW1sYW5lU3R5bGUiOnsiJGlkIjoiMTM0IiwiSGVhZGVyU3R5bGUiOnsiJGlkIjoiMTM1IiwiVGV4dFN0eWxlIjp7IiRpZCI6IjEzNiIsIkZvbnRTZXR0aW5ncyI6eyIkaWQiOiIxMzciLCJGb250U2l6ZSI6MTIsIkZvbnROYW1lIjoiQ2FsaWJyaSIsIklzQm9sZCI6ZmFsc2UsIklzSXRhbGljIjpmYWxzZSwiSXNVbmRlcmxpbmVkIjpmYWxzZSwiUGFyZW50U3R5bGUiOm51bGx9LCJBdXRvU2l6ZSI6MCwiRm9yZWdyb3VuZCI6eyIkaWQiOiIxMzgiLCJDb2xvciI6eyIkaWQiOiIxMzkiLCJBIjoyNTUsIlIiOjMyLCJHIjo1NiwiQiI6MTAwfX0sIk1heFdpZHRoIjowLjAsIk1heEhlaWdodCI6MC4wLCJTbWFydEZvcmVncm91bmRJc0FjdGl2ZSI6ZmFsc2UsIkhvcml6b250YWxBbGlnbm1lbnQiOjAsIlZlcnRpY2FsQWxpZ25tZW50IjowLCJTbWFydEZvcmVncm91bmQiOm51bGwsIkJhY2tncm91bmRGaWxsVHlwZSI6MCwiTWFyZ2luIjp7IiRpZCI6IjE0MCIsIlRvcCI6MCwiTGVmdCI6MCwiUmlnaHQiOjAsIkJvdHRvbSI6MH0sIlBhZGRpbmciOnsiJGlkIjoiMTQxIiwiVG9wIjowLCJMZWZ0IjowLCJSaWdodCI6MCwiQm90dG9tIjowfSwiQmFja2dyb3VuZCI6bnVsbCwiSXNWaXNpYmxlIjpmYWxzZSwiV2lkdGgiOjAuMCwiSGVpZ2h0IjowLjAsIkJvcmRlclN0eWxlIjpudWxsLCJQYXJlbnRTdHlsZSI6bnVsbH0sIlJlY3RhbmdsZVN0eWxlIjp7IiRpZCI6IjE0MiIsIk1hcmdpbiI6eyIkaWQiOiIxNDMiLCJUb3AiOjAsIkxlZnQiOjAsIlJpZ2h0IjowLCJCb3R0b20iOjB9LCJQYWRkaW5nIjp7IiRpZCI6IjE0NCIsIlRvcCI6MCwiTGVmdCI6MCwiUmlnaHQiOjAsIkJvdHRvbSI6MH0sIkJhY2tncm91bmQiOnsiJGlkIjoiMTQ1IiwiQ29sb3IiOnsiJGlkIjoiMTQ2IiwiQSI6MTI3LCJSIjo5MSwiRyI6MTU1LCJCIjoyMTN9fSwiSXNWaXNpYmxlIjpmYWxzZSwiV2lkdGgiOjAuMCwiSGVpZ2h0IjowLjAsIkJvcmRlclN0eWxlIjp7IiRpZCI6IjE0NyIsIkxpbmVDb2xvciI6eyIkaWQiOiIxNDgiLCIkdHlwZSI6Ik5MUkUuQ29tbW9uLkRvbS5Tb2xpZENvbG9yQnJ1c2gsIE5MUkUuQ29tbW9uIiwiQ29sb3IiOnsiJGlkIjoiMTQ5IiwiQSI6MjU1LCJSIjoyNTUsIkciOjAsIkIiOjB9fSwiTGluZVdlaWdodCI6MC4wLCJMaW5lVHlwZSI6MCwiUGFyZW50U3R5bGUiOm51bGx9LCJQYXJlbnRTdHlsZSI6bnVsbH0sIk1hcmdpbiI6eyIkaWQiOiIxNTAiLCJUb3AiOjAsIkxlZnQiOjAsIlJpZ2h0IjowLCJCb3R0b20iOjB9LCJQYWRkaW5nIjp7IiRpZCI6IjE1MSIsIlRvcCI6MCwiTGVmdCI6MCwiUmlnaHQiOjAsIkJvdHRvbSI6MH0sIkJhY2tncm91bmQiOm51bGwsIklzVmlzaWJsZSI6dHJ1ZSwiV2lkdGgiOjAuMCwiSGVpZ2h0IjowLjAsIkJvcmRlclN0eWxlIjpudWxsLCJQYXJlbnRTdHlsZSI6bnVsbH0sIkJhY2tncm91bmRTdHlsZSI6eyIkaWQiOiIxNTIiLCJNYXJnaW4iOnsiJGlkIjoiMTUzIiwiVG9wIjowLCJMZWZ0IjowLCJSaWdodCI6MCwiQm90dG9tIjowfSwiUGFkZGluZyI6eyIkaWQiOiIxNTQiLCJUb3AiOjAsIkxlZnQiOjAsIlJpZ2h0IjowLCJCb3R0b20iOjB9LCJCYWNrZ3JvdW5kIjp7IiRpZCI6IjE1NSIsIkNvbG9yIjp7IiRpZCI6IjE1NiIsIkEiOjM4LCJSIjo5MSwiRyI6MTU1LCJCIjoyMTN9fSwiSXNWaXNpYmxlIjp0cnVlLCJXaWR0aCI6MC4wLCJIZWlnaHQiOjAuMCwiQm9yZGVyU3R5bGUiOnsiJGlkIjoiMTU3IiwiTGluZUNvbG9yIjp7IiRpZCI6IjE1OCIsIiR0eXBlIjoiTkxSRS5Db21tb24uRG9tLlNvbGlkQ29sb3JCcnVzaCwgTkxSRS5Db21tb24iLCJDb2xvciI6eyIkaWQiOiIxNTkiLCJBIjoyNTUsIlIiOjI1NSwiRyI6MCwiQiI6MH19LCJMaW5lV2VpZ2h0IjowLjAsIkxpbmVUeXBlIjowLCJQYXJlbnRTdHlsZSI6bnVsbH0sIlBhcmVudFN0eWxlIjpudWxsfSwiSXNBYm92ZVRpbWViYW5kIjpmYWxzZSwiTWFyZ2luIjp7IiRpZCI6IjE2MCIsIlRvcCI6MCwiTGVmdCI6MCwiUmlnaHQiOjAsIkJvdHRvbSI6MH0sIlBhZGRpbmciOnsiJGlkIjoiMTYxIiwiVG9wIjowLCJMZWZ0IjowLCJSaWdodCI6MCwiQm90dG9tIjowfSwiSXNWaXNpYmxlIjp0cnVlLCJXaWR0aCI6MC4wLCJIZWlnaHQiOjAuMCwiQm9yZGVyU3R5bGUiOm51bGwsIlBhcmVudFN0eWxlIjpudWxsfX0sIlNjYWxlIjp7IiRpZCI6IjE2MiIsIlN0YXJ0RGF0ZSI6IjAwMDEtMDEtMDFUMDA6MDA6MDAiLCJFbmREYXRlIjoiMDAwMS0wMS0wMVQwMDowMDowMCIsIkZvcm1hdCI6Ik1NTSIsIlR5cGUiOjIsIkF1dG9EYXRlUmFuZ2UiOnRydWUsIldvcmtpbmdEYXlzIjozMSwiVG9kYXlNYXJrZXJUZXh0IjoiVG9kYXkiLCJBdXRvU2NhbGVUeXBlIjp0cnVlfSwiTWlsZXN0b25lcyI6W3siJGlkIjoiMTYzIiwiRGF0ZSI6IjIwMjAtMDEtMDlUMjM6NTk6MDBaIiwiU3R5bGUiOnsiJGlkIjoiMTY0IiwiU2hhcGUiOjAsIkNvbm5lY3Rvck1hcmdpbiI6eyIkaWQiOiIxNjUiLCJUb3AiOjAsIkxlZnQiOjIsIlJpZ2h0IjoyLCJCb3R0b20iOjB9LCJDb25uZWN0b3JTdHlsZSI6eyIkaWQiOiIxNjYiLCJMaW5lQ29sb3IiOnsiJGlkIjoiMTY3IiwiJHR5cGUiOiJOTFJFLkNvbW1vbi5Eb20uU29saWRDb2xvckJydXNoLCBOTFJFLkNvbW1vbiIsIkNvbG9yIjp7IiRpZCI6IjE2OCIsIkEiOjI1NSwiUiI6NjgsIkciOjExNCwiQiI6MTk2fX0sIkxpbmVXZWlnaHQiOjEuMCwiTGluZVR5cGUiOjAsIlBhcmVudFN0eWxlIjpudWxsfSwiSXNCZWxvd1RpbWViYW5kIjpmYWxzZSwiUG9zaXRpb25PblRhc2siOjAsIkhpZGVEYXRlIjpmYWxzZSwiU2hhcGVTaXplIjowLCJTcGFjaW5nIjoxLjAsIlBhZGRpbmciOnsiJGlkIjoiMTY5IiwiVG9wIjo3LCJMZWZ0IjozLCJSaWdodCI6MCwiQm90dG9tIjoyfSwiU2hhcGVTdHlsZSI6eyIkaWQiOiIxNzAiLCJNYXJnaW4iOnsiJGlkIjoiMTcxIiwiVG9wIjowLCJMZWZ0IjowLCJSaWdodCI6MCwiQm90dG9tIjowfSwiUGFkZGluZyI6eyIkaWQiOiIxNzIiLCJUb3AiOjAsIkxlZnQiOjAsIlJpZ2h0IjowLCJCb3R0b20iOjB9LCJCYWNrZ3JvdW5kIjp7IiRpZCI6IjE3MyIsIkNvbG9yIjp7IiRpZCI6IjE3NCIsIkEiOjI1NSwiUiI6MjU1LCJHIjoxOTIsIkIiOjB9fSwiSXNWaXNpYmxlIjp0cnVlLCJXaWR0aCI6MTIuMCwiSGVpZ2h0IjoxNC4wLCJCb3JkZXJTdHlsZSI6eyIkaWQiOiIxNzUiLCJMaW5lQ29sb3IiOnsiJHJlZiI6IjY1In0sIkxpbmVXZWlnaHQiOjAuMCwiTGluZVR5cGUiOjAsIlBhcmVudFN0eWxlIjpudWxsfSwiUGFyZW50U3R5bGUiOm51bGx9LCJUaXRsZVN0eWxlIjp7IiRpZCI6IjE3NiIsIkZvbnRTZXR0aW5ncyI6eyIkaWQiOiIxNzciLCJGb250U2l6ZSI6OSwiRm9udE5hbWUiOiJDYWxpYnJpIiwiSXNCb2xkIjp0cnVlLCJJc0l0YWxpYyI6ZmFsc2UsIklzVW5kZXJsaW5lZCI6ZmFsc2UsIlBhcmVudFN0eWxlIjpudWxsfSwiQXV0b1NpemUiOjIsIkZvcmVncm91bmQiOnsiJGlkIjoiMTc4IiwiQ29sb3IiOnsiJGlkIjoiMTc5IiwiQSI6MjU1LCJSIjowLCJHIjowLCJCIjowfX0sIk1heFdpZHRoIjo3NS45MTM4NTY1MDYzNDc2NTYsIk1heEhlaWdodCI6IkluZmluaXR5IiwiU21hcnRGb3JlZ3JvdW5kSXNBY3RpdmUiOmZhbHNlLCJIb3Jpem9udGFsQWxpZ25tZW50IjoxLCJWZXJ0aWNhbEFsaWdubWVudCI6MCwiU21hcnRGb3JlZ3JvdW5kIjpudWxsLCJCYWNrZ3JvdW5kRmlsbFR5cGUiOjAsIk1hcmdpbiI6eyIkaWQiOiIxODAiLCJUb3AiOjAsIkxlZnQiOjAsIlJpZ2h0IjowLCJCb3R0b20iOjB9LCJQYWRkaW5nIjp7IiRpZCI6IjE4MSIsIlRvcCI6MCwiTGVmdCI6MCwiUmlnaHQiOjAsIkJvdHRvbSI6MH0sIkJhY2tncm91bmQiOnsiJHJlZiI6IjczIn0sIklzVmlzaWJsZSI6dHJ1ZSwiV2lkdGgiOjAuMCwiSGVpZ2h0IjowLjAsIkJvcmRlclN0eWxlIjp7IiRpZCI6IjE4MiIsIkxpbmVDb2xvciI6bnVsbCwiTGluZVdlaWdodCI6MC4wLCJMaW5lVHlwZSI6MCwiUGFyZW50U3R5bGUiOm51bGx9LCJQYXJlbnRTdHlsZSI6bnVsbH0sIkRhdGVTdHlsZSI6eyIkaWQiOiIxODMiLCJGb250U2V0dGluZ3MiOnsiJGlkIjoiMTg0IiwiRm9udFNpemUiOjksIkZvbnROYW1lIjoiQ2FsaWJyaSIsIklzQm9sZCI6ZmFsc2UsIklzSXRhbGljIjpmYWxzZSwiSXNVbmRlcmxpbmVkIjpmYWxzZSwiUGFyZW50U3R5bGUiOm51bGx9LCJBdXRvU2l6ZSI6MCwiRm9yZWdyb3VuZCI6eyIkaWQiOiIxODUiLCJDb2xvciI6eyIkaWQiOiIxODYiLCJBIjoyNTUsIlIiOjQ3LCJHIjo1NCwiQiI6MTUzfX0sIk1heFdpZHRoIjoyMDAuMCwiTWF4SGVpZ2h0IjoiSW5maW5pdHkiLCJTbWFydEZvcmVncm91bmRJc0FjdGl2ZSI6ZmFsc2UsIkhvcml6b250YWxBbGlnbm1lbnQiOjEsIlZlcnRpY2FsQWxpZ25tZW50IjowLCJTbWFydEZvcmVncm91bmQiOm51bGwsIkJhY2tncm91bmRGaWxsVHlwZSI6MCwiTWFyZ2luIjp7IiRpZCI6IjE4NyIsIlRvcCI6MCwiTGVmdCI6MCwiUmlnaHQiOjAsIkJvdHRvbSI6MH0sIlBhZGRpbmciOnsiJGlkIjoiMTg4IiwiVG9wIjowLCJMZWZ0IjowLCJSaWdodCI6MCwiQm90dG9tIjowfSwiQmFja2dyb3VuZCI6eyIkcmVmIjoiODAifSwiSXNWaXNpYmxlIjpmYWxzZSwiV2lkdGgiOjAuMCwiSGVpZ2h0IjowLjAsIkJvcmRlclN0eWxlIjp7IiRpZCI6IjE4OSIsIkxpbmVDb2xvciI6bnVsbCwiTGluZVdlaWdodCI6MC4wLCJMaW5lVHlwZSI6MCwiUGFyZW50U3R5bGUiOm51bGx9LCJQYXJlbnRTdHlsZSI6bnVsbH0sIkRhdGVGb3JtYXQiOnsiJGlkIjoiMTkw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CwiUGVyY2VudGFnZUNvbXBsZXRlIjpudWxsLCJQb3NpdGlvbiI6eyJSYXRpbyI6MC4wLCJJc0N1c3RvbSI6ZmFsc2V9LCJEYXRlRm9ybWF0Ijp7IiRyZWYiOiIxOTAifSwiUmVsYXRlZFRhc2tJZCI6IjAwMDAwMDAwLTAwMDAtMDAwMC0wMDAwLTAwMDAwMDAwMDAwMCIsIklkIjoiMDMzMjllZTctNjcwYi00ODNkLWJiYTgtNmNjYjJiOWJkYjQzIiwiSW1wb3J0SWQiOiIxIiwiVGl0bGUiOiJGaXJzdCBjYXNlIGFubm91bmNlZCBpbiBXdWhhbiBDaGluYSIsIk5vdGUiOm51bGwsIkh5cGVybGluayI6eyIkaWQiOiIxOTEiLCJBZGRyZXNzIjoiIiwiU3ViQWRkcmVzcyI6IiJ9LCJJc0NoYW5nZWQiOmZhbHNlLCJJc05ldyI6ZmFsc2V9LHsiJGlkIjoiMTkyIiwiRGF0ZSI6IjIwMjAtMDEtMjFUMjM6NTk6MDBaIiwiU3R5bGUiOnsiJGlkIjoiMTkzIiwiU2hhcGUiOjAsIkNvbm5lY3Rvck1hcmdpbiI6eyIkaWQiOiIxOTQiLCJUb3AiOjAsIkxlZnQiOjIsIlJpZ2h0IjoyLCJCb3R0b20iOjB9LCJDb25uZWN0b3JTdHlsZSI6eyIkaWQiOiIxOTUiLCJMaW5lQ29sb3IiOnsiJGlkIjoiMTk2IiwiJHR5cGUiOiJOTFJFLkNvbW1vbi5Eb20uU29saWRDb2xvckJydXNoLCBOTFJFLkNvbW1vbiIsIkNvbG9yIjp7IiRpZCI6IjE5NyIsIkEiOjEyNywiUiI6NjgsIkciOjExNCwiQiI6MTk2fX0sIkxpbmVXZWlnaHQiOjEuMDAwMTA1LCJMaW5lVHlwZSI6MCwiUGFyZW50U3R5bGUiOm51bGx9LCJJc0JlbG93VGltZWJhbmQiOmZhbHNlLCJQb3NpdGlvbk9uVGFzayI6MCwiSGlkZURhdGUiOmZhbHNlLCJTaGFwZVNpemUiOjAsIlNwYWNpbmciOjEuMCwiUGFkZGluZyI6eyIkaWQiOiIxOTgiLCJUb3AiOjcsIkxlZnQiOjMsIlJpZ2h0IjowLCJCb3R0b20iOjJ9LCJTaGFwZVN0eWxlIjp7IiRpZCI6IjE5OSIsIk1hcmdpbiI6eyIkaWQiOiIyMDAiLCJUb3AiOjAsIkxlZnQiOjAsIlJpZ2h0IjowLCJCb3R0b20iOjB9LCJQYWRkaW5nIjp7IiRpZCI6IjIwMSIsIlRvcCI6MCwiTGVmdCI6MCwiUmlnaHQiOjAsIkJvdHRvbSI6MH0sIkJhY2tncm91bmQiOnsiJGlkIjoiMjAyIiwiQ29sb3IiOnsiJGlkIjoiMjAzIiwiQSI6MjU1LCJSIjoxMTIsIkciOjE3MywiQiI6NzF9fSwiSXNWaXNpYmxlIjp0cnVlLCJXaWR0aCI6MTIuMCwiSGVpZ2h0IjoxNC4wLCJCb3JkZXJTdHlsZSI6eyIkaWQiOiIyMDQiLCJMaW5lQ29sb3IiOnsiJHJlZiI6IjY1In0sIkxpbmVXZWlnaHQiOjAuMCwiTGluZVR5cGUiOjAsIlBhcmVudFN0eWxlIjpudWxsfSwiUGFyZW50U3R5bGUiOm51bGx9LCJUaXRsZVN0eWxlIjp7IiRpZCI6IjIwNSIsIkZvbnRTZXR0aW5ncyI6eyIkaWQiOiIyMDYiLCJGb250U2l6ZSI6OSwiRm9udE5hbWUiOiJDYWxpYnJpIiwiSXNCb2xkIjp0cnVlLCJJc0l0YWxpYyI6ZmFsc2UsIklzVW5kZXJsaW5lZCI6ZmFsc2UsIlBhcmVudFN0eWxlIjpudWxsfSwiQXV0b1NpemUiOjIsIkZvcmVncm91bmQiOnsiJGlkIjoiMjA3IiwiQ29sb3IiOnsiJGlkIjoiMjA4IiwiQSI6MjU1LCJSIjowLCJHIjowLCJCIjowfX0sIk1heFdpZHRoIjo5OS43ODE5NjcxNjMwODU5MzgsIk1heEhlaWdodCI6IkluZmluaXR5IiwiU21hcnRGb3JlZ3JvdW5kSXNBY3RpdmUiOmZhbHNlLCJIb3Jpem9udGFsQWxpZ25tZW50IjoxLCJWZXJ0aWNhbEFsaWdubWVudCI6MCwiU21hcnRGb3JlZ3JvdW5kIjpudWxsLCJCYWNrZ3JvdW5kRmlsbFR5cGUiOjAsIk1hcmdpbiI6eyIkaWQiOiIyMDkiLCJUb3AiOjAsIkxlZnQiOjAsIlJpZ2h0IjowLCJCb3R0b20iOjB9LCJQYWRkaW5nIjp7IiRpZCI6IjIxMCIsIlRvcCI6MCwiTGVmdCI6MCwiUmlnaHQiOjAsIkJvdHRvbSI6MH0sIkJhY2tncm91bmQiOnsiJHJlZiI6IjczIn0sIklzVmlzaWJsZSI6dHJ1ZSwiV2lkdGgiOjAuMCwiSGVpZ2h0IjowLjAsIkJvcmRlclN0eWxlIjp7IiRpZCI6IjIxMSIsIkxpbmVDb2xvciI6bnVsbCwiTGluZVdlaWdodCI6MC4wLCJMaW5lVHlwZSI6MCwiUGFyZW50U3R5bGUiOm51bGx9LCJQYXJlbnRTdHlsZSI6bnVsbH0sIkRhdGVTdHlsZSI6eyIkaWQiOiIyMTIiLCJGb250U2V0dGluZ3MiOnsiJGlkIjoiMjEzIiwiRm9udFNpemUiOjksIkZvbnROYW1lIjoiQ2FsaWJyaSIsIklzQm9sZCI6ZmFsc2UsIklzSXRhbGljIjpmYWxzZSwiSXNVbmRlcmxpbmVkIjpmYWxzZSwiUGFyZW50U3R5bGUiOm51bGx9LCJBdXRvU2l6ZSI6MCwiRm9yZWdyb3VuZCI6eyIkaWQiOiIyMTQiLCJDb2xvciI6eyIkaWQiOiIyMTUiLCJBIjoyNTUsIlIiOjQ3LCJHIjo1NCwiQiI6MTUzfX0sIk1heFdpZHRoIjoyMDAuMCwiTWF4SGVpZ2h0IjoiSW5maW5pdHkiLCJTbWFydEZvcmVncm91bmRJc0FjdGl2ZSI6ZmFsc2UsIkhvcml6b250YWxBbGlnbm1lbnQiOjEsIlZlcnRpY2FsQWxpZ25tZW50IjowLCJTbWFydEZvcmVncm91bmQiOm51bGwsIkJhY2tncm91bmRGaWxsVHlwZSI6MCwiTWFyZ2luIjp7IiRpZCI6IjIxNiIsIlRvcCI6MCwiTGVmdCI6MCwiUmlnaHQiOjAsIkJvdHRvbSI6MH0sIlBhZGRpbmciOnsiJGlkIjoiMjE3IiwiVG9wIjowLCJMZWZ0IjowLCJSaWdodCI6MCwiQm90dG9tIjowfSwiQmFja2dyb3VuZCI6eyIkcmVmIjoiODAifSwiSXNWaXNpYmxlIjpmYWxzZSwiV2lkdGgiOjAuMCwiSGVpZ2h0IjowLjAsIkJvcmRlclN0eWxlIjp7IiRpZCI6IjIxOCIsIkxpbmVDb2xvciI6bnVsbCwiTGluZVdlaWdodCI6MC4wLCJMaW5lVHlwZSI6MCwiUGFyZW50U3R5bGUiOm51bGx9LCJQYXJlbnRTdHlsZSI6bnVsbH0sIkRhdGVGb3JtYXQiOnsiJGlkIjoiMjE5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SwiUGVyY2VudGFnZUNvbXBsZXRlIjpudWxsLCJQb3NpdGlvbiI6eyJSYXRpbyI6MC4zMTYzOTUwMDM3MDczMjA2LCJJc0N1c3RvbSI6dHJ1ZX0sIkRhdGVGb3JtYXQiOnsiJHJlZiI6IjIxOSJ9LCJSZWxhdGVkVGFza0lkIjoiMDAwMDAwMDAtMDAwMC0wMDAwLTAwMDAtMDAwMDAwMDAwMDAwIiwiSWQiOiJmMzBmNzIyNy02YjU2LTQwMmQtYmE5My0zMDA1MGEwNWUwN2MiLCJJbXBvcnRJZCI6IjEiLCJUaXRsZSI6IkZpcnN0IENhc2UgYW5ub3VuY2VkIGluIFVTIiwiTm90ZSI6bnVsbCwiSHlwZXJsaW5rIjp7IiRpZCI6IjIyMCIsIkFkZHJlc3MiOiIiLCJTdWJBZGRyZXNzIjoiIn0sIklzQ2hhbmdlZCI6ZmFsc2UsIklzTmV3IjpmYWxzZX0seyIkaWQiOiIyMjEiLCJEYXRlIjoiMjAyMC0wMS0yM1QyMzo1OTowMFoiLCJTdHlsZSI6eyIkaWQiOiIyMjIiLCJTaGFwZSI6MCwiQ29ubmVjdG9yTWFyZ2luIjp7IiRpZCI6IjIyMyIsIlRvcCI6MCwiTGVmdCI6MiwiUmlnaHQiOjIsIkJvdHRvbSI6MH0sIkNvbm5lY3RvclN0eWxlIjp7IiRpZCI6IjIyNCIsIkxpbmVDb2xvciI6eyIkaWQiOiIyMjUiLCIkdHlwZSI6Ik5MUkUuQ29tbW9uLkRvbS5Tb2xpZENvbG9yQnJ1c2gsIE5MUkUuQ29tbW9uIiwiQ29sb3IiOnsiJGlkIjoiMjI2IiwiQSI6MTI3LCJSIjo2OCwiRyI6MTE0LCJCIjoxOTZ9fSwiTGluZVdlaWdodCI6MS4wMDAxMDUsIkxpbmVUeXBlIjowLCJQYXJlbnRTdHlsZSI6bnVsbH0sIklzQmVsb3dUaW1lYmFuZCI6ZmFsc2UsIlBvc2l0aW9uT25UYXNrIjowLCJIaWRlRGF0ZSI6ZmFsc2UsIlNoYXBlU2l6ZSI6MCwiU3BhY2luZyI6MS4wLCJQYWRkaW5nIjp7IiRpZCI6IjIyNyIsIlRvcCI6NywiTGVmdCI6MywiUmlnaHQiOjAsIkJvdHRvbSI6Mn0sIlNoYXBlU3R5bGUiOnsiJGlkIjoiMjI4IiwiTWFyZ2luIjp7IiRpZCI6IjIyOSIsIlRvcCI6MCwiTGVmdCI6MCwiUmlnaHQiOjAsIkJvdHRvbSI6MH0sIlBhZGRpbmciOnsiJGlkIjoiMjMwIiwiVG9wIjowLCJMZWZ0IjowLCJSaWdodCI6MCwiQm90dG9tIjowfSwiQmFja2dyb3VuZCI6eyIkaWQiOiIyMzEiLCJDb2xvciI6eyIkaWQiOiIyMzIiLCJBIjoyNTUsIlIiOjI1NSwiRyI6MTkyLCJCIjowfX0sIklzVmlzaWJsZSI6dHJ1ZSwiV2lkdGgiOjEyLjAsIkhlaWdodCI6MTQuMCwiQm9yZGVyU3R5bGUiOnsiJGlkIjoiMjMzIiwiTGluZUNvbG9yIjp7IiRyZWYiOiI2NSJ9LCJMaW5lV2VpZ2h0IjowLjAsIkxpbmVUeXBlIjowLCJQYXJlbnRTdHlsZSI6bnVsbH0sIlBhcmVudFN0eWxlIjpudWxsfSwiVGl0bGVTdHlsZSI6eyIkaWQiOiIyMzQiLCJGb250U2V0dGluZ3MiOnsiJGlkIjoiMjM1IiwiRm9udFNpemUiOjksIkZvbnROYW1lIjoiQ2FsaWJyaSIsIklzQm9sZCI6dHJ1ZSwiSXNJdGFsaWMiOmZhbHNlLCJJc1VuZGVybGluZWQiOmZhbHNlLCJQYXJlbnRTdHlsZSI6bnVsbH0sIkF1dG9TaXplIjoyLCJGb3JlZ3JvdW5kIjp7IiRpZCI6IjIzNiIsIkNvbG9yIjp7IiRpZCI6IjIzNyIsIkEiOjI1NSwiUiI6MCwiRyI6MCwiQiI6MH19LCJNYXhXaWR0aCI6NTcuOTI1NTkwNTE1MTM2NzE5LCJNYXhIZWlnaHQiOiJJbmZpbml0eSIsIlNtYXJ0Rm9yZWdyb3VuZElzQWN0aXZlIjpmYWxzZSwiSG9yaXpvbnRhbEFsaWdubWVudCI6MSwiVmVydGljYWxBbGlnbm1lbnQiOjAsIlNtYXJ0Rm9yZWdyb3VuZCI6bnVsbCwiQmFja2dyb3VuZEZpbGxUeXBlIjowLCJNYXJnaW4iOnsiJGlkIjoiMjM4IiwiVG9wIjowLCJMZWZ0IjowLCJSaWdodCI6MCwiQm90dG9tIjowfSwiUGFkZGluZyI6eyIkaWQiOiIyMzkiLCJUb3AiOjAsIkxlZnQiOjAsIlJpZ2h0IjowLCJCb3R0b20iOjB9LCJCYWNrZ3JvdW5kIjp7IiRyZWYiOiI3MyJ9LCJJc1Zpc2libGUiOnRydWUsIldpZHRoIjowLjAsIkhlaWdodCI6MC4wLCJCb3JkZXJTdHlsZSI6eyIkaWQiOiIyNDAiLCJMaW5lQ29sb3IiOm51bGwsIkxpbmVXZWlnaHQiOjAuMCwiTGluZVR5cGUiOjAsIlBhcmVudFN0eWxlIjpudWxsfSwiUGFyZW50U3R5bGUiOm51bGx9LCJEYXRlU3R5bGUiOnsiJGlkIjoiMjQxIiwiRm9udFNldHRpbmdzIjp7IiRpZCI6IjI0MiIsIkZvbnRTaXplIjo5LCJGb250TmFtZSI6IkNhbGlicmkiLCJJc0JvbGQiOmZhbHNlLCJJc0l0YWxpYyI6ZmFsc2UsIklzVW5kZXJsaW5lZCI6ZmFsc2UsIlBhcmVudFN0eWxlIjpudWxsfSwiQXV0b1NpemUiOjAsIkZvcmVncm91bmQiOnsiJGlkIjoiMjQzIiwiQ29sb3IiOnsiJGlkIjoiMjQ0IiwiQSI6MjU1LCJSIjo0NywiRyI6NTQsIkIiOjE1M319LCJNYXhXaWR0aCI6MjAwLjAsIk1heEhlaWdodCI6IkluZmluaXR5IiwiU21hcnRGb3JlZ3JvdW5kSXNBY3RpdmUiOmZhbHNlLCJIb3Jpem9udGFsQWxpZ25tZW50IjoxLCJWZXJ0aWNhbEFsaWdubWVudCI6MCwiU21hcnRGb3JlZ3JvdW5kIjpudWxsLCJCYWNrZ3JvdW5kRmlsbFR5cGUiOjAsIk1hcmdpbiI6eyIkaWQiOiIyNDUiLCJUb3AiOjAsIkxlZnQiOjAsIlJpZ2h0IjowLCJCb3R0b20iOjB9LCJQYWRkaW5nIjp7IiRpZCI6IjI0NiIsIlRvcCI6MCwiTGVmdCI6MCwiUmlnaHQiOjAsIkJvdHRvbSI6MH0sIkJhY2tncm91bmQiOnsiJHJlZiI6IjgwIn0sIklzVmlzaWJsZSI6ZmFsc2UsIldpZHRoIjowLjAsIkhlaWdodCI6MC4wLCJCb3JkZXJTdHlsZSI6eyIkaWQiOiIyNDciLCJMaW5lQ29sb3IiOm51bGwsIkxpbmVXZWlnaHQiOjAuMCwiTGluZVR5cGUiOjAsIlBhcmVudFN0eWxlIjpudWxsfSwiUGFyZW50U3R5bGUiOm51bGx9LCJEYXRlRm9ybWF0Ijp7IiRpZCI6IjI0O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sIlBlcmNlbnRhZ2VDb21wbGV0ZSI6bnVsbCwiUG9zaXRpb24iOnsiUmF0aW8iOjAuMCwiSXNDdXN0b20iOmZhbHNlfSwiRGF0ZUZvcm1hdCI6eyIkcmVmIjoiMjQ4In0sIlJlbGF0ZWRUYXNrSWQiOiIwMDAwMDAwMC0wMDAwLTAwMDAtMDAwMC0wMDAwMDAwMDAwMDAiLCJJZCI6ImU1ZjEzMzY1LWNiNDgtNDU5Ni1iOTY0LTdmZDRmMzAwNDdkZCIsIkltcG9ydElkIjoiMSIsIlRpdGxlIjoiV3VoYW4gUXVhcmFudGluZWQiLCJOb3RlIjpudWxsLCJIeXBlcmxpbmsiOnsiJGlkIjoiMjQ5IiwiQWRkcmVzcyI6IiIsIlN1YkFkZHJlc3MiOiIifSwiSXNDaGFuZ2VkIjpmYWxzZSwiSXNOZXciOmZhbHNlfSx7IiRpZCI6IjI1MCIsIkRhdGUiOiIyMDIwLTAxLTMxVDIzOjU5OjAwWiIsIlN0eWxlIjp7IiRpZCI6IjI1MSIsIlNoYXBlIjowLCJDb25uZWN0b3JNYXJnaW4iOnsiJGlkIjoiMjUyIiwiVG9wIjowLCJMZWZ0IjoyLCJSaWdodCI6MiwiQm90dG9tIjowfSwiQ29ubmVjdG9yU3R5bGUiOnsiJGlkIjoiMjUzIiwiTGluZUNvbG9yIjp7IiRpZCI6IjI1NCIsIiR0eXBlIjoiTkxSRS5Db21tb24uRG9tLlNvbGlkQ29sb3JCcnVzaCwgTkxSRS5Db21tb24iLCJDb2xvciI6eyIkaWQiOiIyNTUiLCJBIjoxMjcsIlIiOjY4LCJHIjoxMTQsIkIiOjE5Nn19LCJMaW5lV2VpZ2h0IjoxLjAwMDEwNSwiTGluZVR5cGUiOjAsIlBhcmVudFN0eWxlIjpudWxsfSwiSXNCZWxvd1RpbWViYW5kIjpmYWxzZSwiUG9zaXRpb25PblRhc2siOjAsIkhpZGVEYXRlIjpmYWxzZSwiU2hhcGVTaXplIjowLCJTcGFjaW5nIjoxLjAsIlBhZGRpbmciOnsiJGlkIjoiMjU2IiwiVG9wIjo3LCJMZWZ0IjozLCJSaWdodCI6MCwiQm90dG9tIjoyfSwiU2hhcGVTdHlsZSI6eyIkaWQiOiIyNTciLCJNYXJnaW4iOnsiJGlkIjoiMjU4IiwiVG9wIjowLCJMZWZ0IjowLCJSaWdodCI6MCwiQm90dG9tIjowfSwiUGFkZGluZyI6eyIkaWQiOiIyNTkiLCJUb3AiOjAsIkxlZnQiOjAsIlJpZ2h0IjowLCJCb3R0b20iOjB9LCJCYWNrZ3JvdW5kIjp7IiRpZCI6IjI2MCIsIkNvbG9yIjp7IiRpZCI6IjI2MSIsIkEiOjI1NSwiUiI6MTEyLCJHIjoxNzMsIkIiOjcxfX0sIklzVmlzaWJsZSI6dHJ1ZSwiV2lkdGgiOjEyLjAsIkhlaWdodCI6MTQuMCwiQm9yZGVyU3R5bGUiOnsiJGlkIjoiMjYyIiwiTGluZUNvbG9yIjp7IiRyZWYiOiI2NSJ9LCJMaW5lV2VpZ2h0IjowLjAsIkxpbmVUeXBlIjowLCJQYXJlbnRTdHlsZSI6bnVsbH0sIlBhcmVudFN0eWxlIjpudWxsfSwiVGl0bGVTdHlsZSI6eyIkaWQiOiIyNjMiLCJGb250U2V0dGluZ3MiOnsiJGlkIjoiMjY0IiwiRm9udFNpemUiOjksIkZvbnROYW1lIjoiQ2FsaWJyaSIsIklzQm9sZCI6dHJ1ZSwiSXNJdGFsaWMiOmZhbHNlLCJJc1VuZGVybGluZWQiOmZhbHNlLCJQYXJlbnRTdHlsZSI6bnVsbH0sIkF1dG9TaXplIjoyLCJGb3JlZ3JvdW5kIjp7IiRpZCI6IjI2NSIsIkNvbG9yIjp7IiRpZCI6IjI2NiIsIkEiOjI1NSwiUiI6MCwiRyI6MCwiQiI6MH19LCJNYXhXaWR0aCI6ODMuNjc3ODcxNzA0MTAxNTYyLCJNYXhIZWlnaHQiOiJJbmZpbml0eSIsIlNtYXJ0Rm9yZWdyb3VuZElzQWN0aXZlIjpmYWxzZSwiSG9yaXpvbnRhbEFsaWdubWVudCI6MSwiVmVydGljYWxBbGlnbm1lbnQiOjAsIlNtYXJ0Rm9yZWdyb3VuZCI6bnVsbCwiQmFja2dyb3VuZEZpbGxUeXBlIjowLCJNYXJnaW4iOnsiJGlkIjoiMjY3IiwiVG9wIjowLCJMZWZ0IjowLCJSaWdodCI6MCwiQm90dG9tIjowfSwiUGFkZGluZyI6eyIkaWQiOiIyNjgiLCJUb3AiOjAsIkxlZnQiOjAsIlJpZ2h0IjowLCJCb3R0b20iOjB9LCJCYWNrZ3JvdW5kIjp7IiRyZWYiOiI3MyJ9LCJJc1Zpc2libGUiOnRydWUsIldpZHRoIjowLjAsIkhlaWdodCI6MC4wLCJCb3JkZXJTdHlsZSI6eyIkaWQiOiIyNjkiLCJMaW5lQ29sb3IiOm51bGwsIkxpbmVXZWlnaHQiOjAuMCwiTGluZVR5cGUiOjAsIlBhcmVudFN0eWxlIjpudWxsfSwiUGFyZW50U3R5bGUiOm51bGx9LCJEYXRlU3R5bGUiOnsiJGlkIjoiMjcwIiwiRm9udFNldHRpbmdzIjp7IiRpZCI6IjI3MSIsIkZvbnRTaXplIjo5LCJGb250TmFtZSI6IkNhbGlicmkiLCJJc0JvbGQiOmZhbHNlLCJJc0l0YWxpYyI6ZmFsc2UsIklzVW5kZXJsaW5lZCI6ZmFsc2UsIlBhcmVudFN0eWxlIjpudWxsfSwiQXV0b1NpemUiOjAsIkZvcmVncm91bmQiOnsiJGlkIjoiMjcyIiwiQ29sb3IiOnsiJGlkIjoiMjczIiwiQSI6MjU1LCJSIjo0NywiRyI6NTQsIkIiOjE1M319LCJNYXhXaWR0aCI6MjAwLjAsIk1heEhlaWdodCI6IkluZmluaXR5IiwiU21hcnRGb3JlZ3JvdW5kSXNBY3RpdmUiOmZhbHNlLCJIb3Jpem9udGFsQWxpZ25tZW50IjoxLCJWZXJ0aWNhbEFsaWdubWVudCI6MCwiU21hcnRGb3JlZ3JvdW5kIjpudWxsLCJCYWNrZ3JvdW5kRmlsbFR5cGUiOjAsIk1hcmdpbiI6eyIkaWQiOiIyNzQiLCJUb3AiOjAsIkxlZnQiOjAsIlJpZ2h0IjowLCJCb3R0b20iOjB9LCJQYWRkaW5nIjp7IiRpZCI6IjI3NSIsIlRvcCI6MCwiTGVmdCI6MCwiUmlnaHQiOjAsIkJvdHRvbSI6MH0sIkJhY2tncm91bmQiOnsiJHJlZiI6IjgwIn0sIklzVmlzaWJsZSI6ZmFsc2UsIldpZHRoIjowLjAsIkhlaWdodCI6MC4wLCJCb3JkZXJTdHlsZSI6eyIkaWQiOiIyNzYiLCJMaW5lQ29sb3IiOm51bGwsIkxpbmVXZWlnaHQiOjAuMCwiTGluZVR5cGUiOjAsIlBhcmVudFN0eWxlIjpudWxsfSwiUGFyZW50U3R5bGUiOm51bGx9LCJEYXRlRm9ybWF0Ijp7IiRpZCI6IjI3Ny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MsIlBlcmNlbnRhZ2VDb21wbGV0ZSI6bnVsbCwiUG9zaXRpb24iOnsiUmF0aW8iOjAuMCwiSXNDdXN0b20iOmZhbHNlfSwiRGF0ZUZvcm1hdCI6eyIkcmVmIjoiMjc3In0sIlJlbGF0ZWRUYXNrSWQiOiIwMDAwMDAwMC0wMDAwLTAwMDAtMDAwMC0wMDAwMDAwMDAwMDAiLCJJZCI6ImIwM2JjMTk3LThkMzAtNDU3Ni1iOTViLTgwMmE3MDBmYjMyNSIsIkltcG9ydElkIjoiMSIsIlRpdGxlIjoiVVMgRGVjbGFyZXMgUHVibGljIEhlYWx0aCBFbWVyZ2VuY3kiLCJOb3RlIjpudWxsLCJIeXBlcmxpbmsiOnsiJGlkIjoiMjc4IiwiQWRkcmVzcyI6IiIsIlN1YkFkZHJlc3MiOiIifSwiSXNDaGFuZ2VkIjpmYWxzZSwiSXNOZXciOmZhbHNlfSx7IiRpZCI6IjI3OSIsIkRhdGUiOiIyMDIwLTAyLTAyVDIzOjU5OjAwWiIsIlN0eWxlIjp7IiRpZCI6IjI4MCIsIlNoYXBlIjowLCJDb25uZWN0b3JNYXJnaW4iOnsiJGlkIjoiMjgxIiwiVG9wIjowLCJMZWZ0IjoyLCJSaWdodCI6MiwiQm90dG9tIjowfSwiQ29ubmVjdG9yU3R5bGUiOnsiJGlkIjoiMjgyIiwiTGluZUNvbG9yIjp7IiRpZCI6IjI4MyIsIiR0eXBlIjoiTkxSRS5Db21tb24uRG9tLlNvbGlkQ29sb3JCcnVzaCwgTkxSRS5Db21tb24iLCJDb2xvciI6eyIkaWQiOiIyODQiLCJBIjoyNTUsIlIiOjY4LCJHIjoxMTQsIkIiOjE5Nn19LCJMaW5lV2VpZ2h0IjoxLjAsIkxpbmVUeXBlIjowLCJQYXJlbnRTdHlsZSI6bnVsbH0sIklzQmVsb3dUaW1lYmFuZCI6ZmFsc2UsIlBvc2l0aW9uT25UYXNrIjowLCJIaWRlRGF0ZSI6ZmFsc2UsIlNoYXBlU2l6ZSI6MCwiU3BhY2luZyI6MS4wLCJQYWRkaW5nIjp7IiRpZCI6IjI4NSIsIlRvcCI6NywiTGVmdCI6MywiUmlnaHQiOjAsIkJvdHRvbSI6Mn0sIlNoYXBlU3R5bGUiOnsiJGlkIjoiMjg2IiwiTWFyZ2luIjp7IiRpZCI6IjI4NyIsIlRvcCI6MCwiTGVmdCI6MCwiUmlnaHQiOjAsIkJvdHRvbSI6MH0sIlBhZGRpbmciOnsiJGlkIjoiMjg4IiwiVG9wIjowLCJMZWZ0IjowLCJSaWdodCI6MCwiQm90dG9tIjowfSwiQmFja2dyb3VuZCI6eyIkaWQiOiIyODkiLCJDb2xvciI6eyIkaWQiOiIyOTAiLCJBIjoyNTUsIlIiOjExMiwiRyI6MTczLCJCIjo3MX19LCJJc1Zpc2libGUiOnRydWUsIldpZHRoIjoxMi4wLCJIZWlnaHQiOjE0LjAsIkJvcmRlclN0eWxlIjp7IiRpZCI6IjI5MSIsIkxpbmVDb2xvciI6eyIkcmVmIjoiNjUifSwiTGluZVdlaWdodCI6MC4wLCJMaW5lVHlwZSI6MCwiUGFyZW50U3R5bGUiOm51bGx9LCJQYXJlbnRTdHlsZSI6bnVsbH0sIlRpdGxlU3R5bGUiOnsiJGlkIjoiMjkyIiwiRm9udFNldHRpbmdzIjp7IiRpZCI6IjI5MyIsIkZvbnRTaXplIjo5LCJGb250TmFtZSI6IkNhbGlicmkiLCJJc0JvbGQiOnRydWUsIklzSXRhbGljIjpmYWxzZSwiSXNVbmRlcmxpbmVkIjpmYWxzZSwiUGFyZW50U3R5bGUiOm51bGx9LCJBdXRvU2l6ZSI6MiwiRm9yZWdyb3VuZCI6eyIkaWQiOiIyOTQiLCJDb2xvciI6eyIkaWQiOiIyOTUiLCJBIjoyNTUsIlIiOjAsIkciOjAsIkIiOjB9fSwiTWF4V2lkdGgiOjExMi41MzQ0ODQ4NjMyODEyNSwiTWF4SGVpZ2h0IjoiSW5maW5pdHkiLCJTbWFydEZvcmVncm91bmRJc0FjdGl2ZSI6ZmFsc2UsIkhvcml6b250YWxBbGlnbm1lbnQiOjEsIlZlcnRpY2FsQWxpZ25tZW50IjowLCJTbWFydEZvcmVncm91bmQiOm51bGwsIkJhY2tncm91bmRGaWxsVHlwZSI6MCwiTWFyZ2luIjp7IiRpZCI6IjI5NiIsIlRvcCI6MCwiTGVmdCI6MCwiUmlnaHQiOjAsIkJvdHRvbSI6MH0sIlBhZGRpbmciOnsiJGlkIjoiMjk3IiwiVG9wIjowLCJMZWZ0IjowLCJSaWdodCI6MCwiQm90dG9tIjowfSwiQmFja2dyb3VuZCI6eyIkcmVmIjoiNzMifSwiSXNWaXNpYmxlIjp0cnVlLCJXaWR0aCI6MC4wLCJIZWlnaHQiOjAuMCwiQm9yZGVyU3R5bGUiOnsiJGlkIjoiMjk4IiwiTGluZUNvbG9yIjpudWxsLCJMaW5lV2VpZ2h0IjowLjAsIkxpbmVUeXBlIjowLCJQYXJlbnRTdHlsZSI6bnVsbH0sIlBhcmVudFN0eWxlIjpudWxsfSwiRGF0ZVN0eWxlIjp7IiRpZCI6IjI5OSIsIkZvbnRTZXR0aW5ncyI6eyIkaWQiOiIzMDAiLCJGb250U2l6ZSI6OSwiRm9udE5hbWUiOiJDYWxpYnJpIiwiSXNCb2xkIjpmYWxzZSwiSXNJdGFsaWMiOmZhbHNlLCJJc1VuZGVybGluZWQiOmZhbHNlLCJQYXJlbnRTdHlsZSI6bnVsbH0sIkF1dG9TaXplIjowLCJGb3JlZ3JvdW5kIjp7IiRpZCI6IjMwMSIsIkNvbG9yIjp7IiRpZCI6IjMwMiIsIkEiOjI1NSwiUiI6NDcsIkciOjU0LCJCIjoxNTN9fSwiTWF4V2lkdGgiOjIwMC4wLCJNYXhIZWlnaHQiOiJJbmZpbml0eSIsIlNtYXJ0Rm9yZWdyb3VuZElzQWN0aXZlIjpmYWxzZSwiSG9yaXpvbnRhbEFsaWdubWVudCI6MSwiVmVydGljYWxBbGlnbm1lbnQiOjAsIlNtYXJ0Rm9yZWdyb3VuZCI6bnVsbCwiQmFja2dyb3VuZEZpbGxUeXBlIjowLCJNYXJnaW4iOnsiJGlkIjoiMzAzIiwiVG9wIjowLCJMZWZ0IjowLCJSaWdodCI6MCwiQm90dG9tIjowfSwiUGFkZGluZyI6eyIkaWQiOiIzMDQiLCJUb3AiOjAsIkxlZnQiOjAsIlJpZ2h0IjowLCJCb3R0b20iOjB9LCJCYWNrZ3JvdW5kIjp7IiRyZWYiOiI4MCJ9LCJJc1Zpc2libGUiOmZhbHNlLCJXaWR0aCI6MC4wLCJIZWlnaHQiOjAuMCwiQm9yZGVyU3R5bGUiOnsiJGlkIjoiMzA1IiwiTGluZUNvbG9yIjpudWxsLCJMaW5lV2VpZ2h0IjowLjAsIkxpbmVUeXBlIjowLCJQYXJlbnRTdHlsZSI6bnVsbH0sIlBhcmVudFN0eWxlIjpudWxsfSwiRGF0ZUZvcm1hdCI6eyIkaWQiOiIzMDY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0LCJQZXJjZW50YWdlQ29tcGxldGUiOm51bGwsIlBvc2l0aW9uIjp7IlJhdGlvIjowLjAsIklzQ3VzdG9tIjpmYWxzZX0sIkRhdGVGb3JtYXQiOnsiJHJlZiI6IjMwNiJ9LCJSZWxhdGVkVGFza0lkIjoiMDAwMDAwMDAtMDAwMC0wMDAwLTAwMDAtMDAwMDAwMDAwMDAwIiwiSWQiOiJkNzA0NmJlNy03N2YwLTQ2NTItODU0Ny0xN2ZkN2RlZTc5NDIiLCJJbXBvcnRJZCI6IjEiLCJUaXRsZSI6Ikdsb2JhbCBBaXIgUmVzdHJpY3Rpb25zIGZyb20gQ2hpbmEgdG8gVVMiLCJOb3RlIjpudWxsLCJIeXBlcmxpbmsiOnsiJGlkIjoiMzA3IiwiQWRkcmVzcyI6IiIsIlN1YkFkZHJlc3MiOiIifSwiSXNDaGFuZ2VkIjpmYWxzZSwiSXNOZXciOmZhbHNlfSx7IiRpZCI6IjMwOCIsIkRhdGUiOiIyMDIwLTAzLTAyVDIzOjU5OjAwWiIsIlN0eWxlIjp7IiRpZCI6IjMwOSIsIlNoYXBlIjowLCJDb25uZWN0b3JNYXJnaW4iOnsiJGlkIjoiMzEwIiwiVG9wIjowLCJMZWZ0IjoyLCJSaWdodCI6MiwiQm90dG9tIjowfSwiQ29ubmVjdG9yU3R5bGUiOnsiJGlkIjoiMzExIiwiTGluZUNvbG9yIjp7IiRpZCI6IjMxMiIsIiR0eXBlIjoiTkxSRS5Db21tb24uRG9tLlNvbGlkQ29sb3JCcnVzaCwgTkxSRS5Db21tb24iLCJDb2xvciI6eyIkaWQiOiIzMTMiLCJBIjoxMjcsIlIiOjY4LCJHIjoxMTQsIkIiOjE5Nn19LCJMaW5lV2VpZ2h0IjoxLjAwMDEwNSwiTGluZVR5cGUiOjAsIlBhcmVudFN0eWxlIjpudWxsfSwiSXNCZWxvd1RpbWViYW5kIjpmYWxzZSwiUG9zaXRpb25PblRhc2siOjAsIkhpZGVEYXRlIjpmYWxzZSwiU2hhcGVTaXplIjowLCJTcGFjaW5nIjoxLjAsIlBhZGRpbmciOnsiJGlkIjoiMzE0IiwiVG9wIjo3LCJMZWZ0IjozLCJSaWdodCI6MCwiQm90dG9tIjoyfSwiU2hhcGVTdHlsZSI6eyIkaWQiOiIzMTUiLCJNYXJnaW4iOnsiJGlkIjoiMzE2IiwiVG9wIjowLCJMZWZ0IjowLCJSaWdodCI6MCwiQm90dG9tIjowfSwiUGFkZGluZyI6eyIkaWQiOiIzMTciLCJUb3AiOjAsIkxlZnQiOjAsIlJpZ2h0IjowLCJCb3R0b20iOjB9LCJCYWNrZ3JvdW5kIjp7IiRpZCI6IjMxOCIsIkNvbG9yIjp7IiRpZCI6IjMxOSIsIkEiOjI1NSwiUiI6NjgsIkciOjExNCwiQiI6MTk2fX0sIklzVmlzaWJsZSI6dHJ1ZSwiV2lkdGgiOjEyLjAsIkhlaWdodCI6MTQuMCwiQm9yZGVyU3R5bGUiOnsiJGlkIjoiMzIwIiwiTGluZUNvbG9yIjp7IiRyZWYiOiI2NSJ9LCJMaW5lV2VpZ2h0IjowLjAsIkxpbmVUeXBlIjowLCJQYXJlbnRTdHlsZSI6bnVsbH0sIlBhcmVudFN0eWxlIjpudWxsfSwiVGl0bGVTdHlsZSI6eyIkaWQiOiIzMjEiLCJGb250U2V0dGluZ3MiOnsiJGlkIjoiMzIyIiwiRm9udFNpemUiOjksIkZvbnROYW1lIjoiQ2FsaWJyaSIsIklzQm9sZCI6dHJ1ZSwiSXNJdGFsaWMiOmZhbHNlLCJJc1VuZGVybGluZWQiOmZhbHNlLCJQYXJlbnRTdHlsZSI6bnVsbH0sIkF1dG9TaXplIjoyLCJGb3JlZ3JvdW5kIjp7IiRpZCI6IjMyMyIsIkNvbG9yIjp7IiRpZCI6IjMyNCIsIkEiOjI1NSwiUiI6MCwiRyI6MCwiQiI6MH19LCJNYXhXaWR0aCI6NTMuODgzMzg0NzA0NTg5ODQ0LCJNYXhIZWlnaHQiOiJJbmZpbml0eSIsIlNtYXJ0Rm9yZWdyb3VuZElzQWN0aXZlIjpmYWxzZSwiSG9yaXpvbnRhbEFsaWdubWVudCI6MSwiVmVydGljYWxBbGlnbm1lbnQiOjAsIlNtYXJ0Rm9yZWdyb3VuZCI6bnVsbCwiQmFja2dyb3VuZEZpbGxUeXBlIjowLCJNYXJnaW4iOnsiJGlkIjoiMzI1IiwiVG9wIjowLCJMZWZ0IjowLCJSaWdodCI6MCwiQm90dG9tIjowfSwiUGFkZGluZyI6eyIkaWQiOiIzMjYiLCJUb3AiOjAsIkxlZnQiOjAsIlJpZ2h0IjowLCJCb3R0b20iOjB9LCJCYWNrZ3JvdW5kIjp7IiRyZWYiOiI3MyJ9LCJJc1Zpc2libGUiOmZhbHNlLCJXaWR0aCI6MC4wLCJIZWlnaHQiOjAuMCwiQm9yZGVyU3R5bGUiOnsiJGlkIjoiMzI3IiwiTGluZUNvbG9yIjpudWxsLCJMaW5lV2VpZ2h0IjowLjAsIkxpbmVUeXBlIjowLCJQYXJlbnRTdHlsZSI6bnVsbH0sIlBhcmVudFN0eWxlIjpudWxsfSwiRGF0ZVN0eWxlIjp7IiRpZCI6IjMyOCIsIkZvbnRTZXR0aW5ncyI6eyIkaWQiOiIzMjkiLCJGb250U2l6ZSI6OSwiRm9udE5hbWUiOiJDYWxpYnJpIiwiSXNCb2xkIjpmYWxzZSwiSXNJdGFsaWMiOmZhbHNlLCJJc1VuZGVybGluZWQiOmZhbHNlLCJQYXJlbnRTdHlsZSI6bnVsbH0sIkF1dG9TaXplIjowLCJGb3JlZ3JvdW5kIjp7IiRpZCI6IjMzMCIsIkNvbG9yIjp7IiRpZCI6IjMzMSIsIkEiOjI1NSwiUiI6NDcsIkciOjU0LCJCIjoxNTN9fSwiTWF4V2lkdGgiOjIwMC4wLCJNYXhIZWlnaHQiOiJJbmZpbml0eSIsIlNtYXJ0Rm9yZWdyb3VuZElzQWN0aXZlIjpmYWxzZSwiSG9yaXpvbnRhbEFsaWdubWVudCI6MSwiVmVydGljYWxBbGlnbm1lbnQiOjAsIlNtYXJ0Rm9yZWdyb3VuZCI6bnVsbCwiQmFja2dyb3VuZEZpbGxUeXBlIjowLCJNYXJnaW4iOnsiJGlkIjoiMzMyIiwiVG9wIjowLCJMZWZ0IjowLCJSaWdodCI6MCwiQm90dG9tIjowfSwiUGFkZGluZyI6eyIkaWQiOiIzMzMiLCJUb3AiOjAsIkxlZnQiOjAsIlJpZ2h0IjowLCJCb3R0b20iOjB9LCJCYWNrZ3JvdW5kIjp7IiRyZWYiOiI4MCJ9LCJJc1Zpc2libGUiOnRydWUsIldpZHRoIjowLjAsIkhlaWdodCI6MC4wLCJCb3JkZXJTdHlsZSI6eyIkaWQiOiIzMzQiLCJMaW5lQ29sb3IiOm51bGwsIkxpbmVXZWlnaHQiOjAuMCwiTGluZVR5cGUiOjAsIlBhcmVudFN0eWxlIjpudWxsfSwiUGFyZW50U3R5bGUiOm51bGx9LCJEYXRlRm9ybWF0Ijp7IiRpZCI6IjMzNS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mZhbHNlLCJQYXJlbnRTdHlsZSI6bnVsbH0sIkluZGV4Ijo1LCJQZXJjZW50YWdlQ29tcGxldGUiOm51bGwsIlBvc2l0aW9uIjp7IlJhdGlvIjowLjAsIklzQ3VzdG9tIjpmYWxzZX0sIkRhdGVGb3JtYXQiOnsiJHJlZiI6IjMzNSJ9LCJSZWxhdGVkVGFza0lkIjoiMDAwMDAwMDAtMDAwMC0wMDAwLTAwMDAtMDAwMDAwMDAwMDAwIiwiSWQiOiI2ZWMzMmU3MS04ZmZkLTRhODQtOTQ1NS00NWZiODdmZGY3N2YiLCJJbXBvcnRJZCI6IjEiLCJUaXRsZSI6IkZpcnN0IEdlb3JnaWEgQ2FzZSIsIk5vdGUiOm51bGwsIkh5cGVybGluayI6eyIkaWQiOiIzMzYiLCJBZGRyZXNzIjoiIiwiU3ViQWRkcmVzcyI6IiJ9LCJJc0NoYW5nZWQiOmZhbHNlLCJJc05ldyI6ZmFsc2V9LHsiJGlkIjoiMzM3IiwiRGF0ZSI6IjIwMjAtMDMtMDVUMjM6NTk6MDBaIiwiU3R5bGUiOnsiJGlkIjoiMzM4IiwiU2hhcGUiOjAsIkNvbm5lY3Rvck1hcmdpbiI6eyIkaWQiOiIzMzkiLCJUb3AiOjAsIkxlZnQiOjIsIlJpZ2h0IjoyLCJCb3R0b20iOjB9LCJDb25uZWN0b3JTdHlsZSI6eyIkaWQiOiIzNDAiLCJMaW5lQ29sb3IiOnsiJGlkIjoiMzQxIiwiJHR5cGUiOiJOTFJFLkNvbW1vbi5Eb20uU29saWRDb2xvckJydXNoLCBOTFJFLkNvbW1vbiIsIkNvbG9yIjp7IiRpZCI6IjM0MiIsIkEiOjEyNywiUiI6NjgsIkciOjExNCwiQiI6MTk2fX0sIkxpbmVXZWlnaHQiOjEuMDAwMTA1LCJMaW5lVHlwZSI6MCwiUGFyZW50U3R5bGUiOm51bGx9LCJJc0JlbG93VGltZWJhbmQiOmZhbHNlLCJQb3NpdGlvbk9uVGFzayI6MCwiSGlkZURhdGUiOmZhbHNlLCJTaGFwZVNpemUiOjAsIlNwYWNpbmciOjEuMCwiUGFkZGluZyI6eyIkaWQiOiIzNDMiLCJUb3AiOjcsIkxlZnQiOjMsIlJpZ2h0IjowLCJCb3R0b20iOjJ9LCJTaGFwZVN0eWxlIjp7IiRpZCI6IjM0NCIsIk1hcmdpbiI6eyIkaWQiOiIzNDUiLCJUb3AiOjAsIkxlZnQiOjAsIlJpZ2h0IjowLCJCb3R0b20iOjB9LCJQYWRkaW5nIjp7IiRpZCI6IjM0NiIsIlRvcCI6MCwiTGVmdCI6MCwiUmlnaHQiOjAsIkJvdHRvbSI6MH0sIkJhY2tncm91bmQiOnsiJGlkIjoiMzQ3IiwiQ29sb3IiOnsiJGlkIjoiMzQ4IiwiQSI6MjU1LCJSIjoyMzcsIkciOjEyNSwiQiI6NDl9fSwiSXNWaXNpYmxlIjp0cnVlLCJXaWR0aCI6MTIuMCwiSGVpZ2h0IjoxNC4wLCJCb3JkZXJTdHlsZSI6eyIkaWQiOiIzNDkiLCJMaW5lQ29sb3IiOnsiJHJlZiI6IjY1In0sIkxpbmVXZWlnaHQiOjAuMCwiTGluZVR5cGUiOjAsIlBhcmVudFN0eWxlIjpudWxsfSwiUGFyZW50U3R5bGUiOm51bGx9LCJUaXRsZVN0eWxlIjp7IiRpZCI6IjM1MCIsIkZvbnRTZXR0aW5ncyI6eyIkaWQiOiIzNTEiLCJGb250U2l6ZSI6OSwiRm9udE5hbWUiOiJDYWxpYnJpIiwiSXNCb2xkIjp0cnVlLCJJc0l0YWxpYyI6ZmFsc2UsIklzVW5kZXJsaW5lZCI6ZmFsc2UsIlBhcmVudFN0eWxlIjpudWxsfSwiQXV0b1NpemUiOjIsIkZvcmVncm91bmQiOnsiJGlkIjoiMzUyIiwiQ29sb3IiOnsiJGlkIjoiMzUzIiwiQSI6MjU1LCJSIjowLCJHIjowLCJCIjowfX0sIk1heFdpZHRoIjo5Ny43MDAxNTcxNjU1MjczNDQsIk1heEhlaWdodCI6IkluZmluaXR5IiwiU21hcnRGb3JlZ3JvdW5kSXNBY3RpdmUiOmZhbHNlLCJIb3Jpem9udGFsQWxpZ25tZW50IjoxLCJWZXJ0aWNhbEFsaWdubWVudCI6MCwiU21hcnRGb3JlZ3JvdW5kIjpudWxsLCJCYWNrZ3JvdW5kRmlsbFR5cGUiOjAsIk1hcmdpbiI6eyIkaWQiOiIzNTQiLCJUb3AiOjAsIkxlZnQiOjAsIlJpZ2h0IjowLCJCb3R0b20iOjB9LCJQYWRkaW5nIjp7IiRpZCI6IjM1NSIsIlRvcCI6MCwiTGVmdCI6MCwiUmlnaHQiOjAsIkJvdHRvbSI6MH0sIkJhY2tncm91bmQiOnsiJHJlZiI6IjczIn0sIklzVmlzaWJsZSI6dHJ1ZSwiV2lkdGgiOjAuMCwiSGVpZ2h0IjowLjAsIkJvcmRlclN0eWxlIjp7IiRpZCI6IjM1NiIsIkxpbmVDb2xvciI6bnVsbCwiTGluZVdlaWdodCI6MC4wLCJMaW5lVHlwZSI6MCwiUGFyZW50U3R5bGUiOm51bGx9LCJQYXJlbnRTdHlsZSI6bnVsbH0sIkRhdGVTdHlsZSI6eyIkaWQiOiIzNTciLCJGb250U2V0dGluZ3MiOnsiJGlkIjoiMzU4IiwiRm9udFNpemUiOjksIkZvbnROYW1lIjoiQ2FsaWJyaSIsIklzQm9sZCI6ZmFsc2UsIklzSXRhbGljIjpmYWxzZSwiSXNVbmRlcmxpbmVkIjpmYWxzZSwiUGFyZW50U3R5bGUiOm51bGx9LCJBdXRvU2l6ZSI6MCwiRm9yZWdyb3VuZCI6eyIkaWQiOiIzNTkiLCJDb2xvciI6eyIkaWQiOiIzNjAiLCJBIjoyNTUsIlIiOjQ3LCJHIjo1NCwiQiI6MTUzfX0sIk1heFdpZHRoIjoyMDAuMCwiTWF4SGVpZ2h0IjoiSW5maW5pdHkiLCJTbWFydEZvcmVncm91bmRJc0FjdGl2ZSI6ZmFsc2UsIkhvcml6b250YWxBbGlnbm1lbnQiOjEsIlZlcnRpY2FsQWxpZ25tZW50IjowLCJTbWFydEZvcmVncm91bmQiOm51bGwsIkJhY2tncm91bmRGaWxsVHlwZSI6MCwiTWFyZ2luIjp7IiRpZCI6IjM2MSIsIlRvcCI6MCwiTGVmdCI6MCwiUmlnaHQiOjAsIkJvdHRvbSI6MH0sIlBhZGRpbmciOnsiJGlkIjoiMzYyIiwiVG9wIjowLCJMZWZ0IjowLCJSaWdodCI6MCwiQm90dG9tIjowfSwiQmFja2dyb3VuZCI6eyIkcmVmIjoiODAifSwiSXNWaXNpYmxlIjpmYWxzZSwiV2lkdGgiOjAuMCwiSGVpZ2h0IjowLjAsIkJvcmRlclN0eWxlIjp7IiRpZCI6IjM2MyIsIkxpbmVDb2xvciI6bnVsbCwiTGluZVdlaWdodCI6MC4wLCJMaW5lVHlwZSI6MCwiUGFyZW50U3R5bGUiOm51bGx9LCJQYXJlbnRTdHlsZSI6bnVsbH0sIkRhdGVGb3JtYXQiOnsiJGlkIjoiMzY0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NiwiUGVyY2VudGFnZUNvbXBsZXRlIjpudWxsLCJQb3NpdGlvbiI6eyJSYXRpbyI6MC4yOTYwODYzMzI1MzMwOTQ2MywiSXNDdXN0b20iOnRydWV9LCJEYXRlRm9ybWF0Ijp7IiRyZWYiOiIzNjQifSwiUmVsYXRlZFRhc2tJZCI6IjAwMDAwMDAwLTAwMDAtMDAwMC0wMDAwLTAwMDAwMDAwMDAwMCIsIklkIjoiOThkZDYwYmEtZjlhYS00ZGRiLWFiN2MtN2MzZGU2YjRmZGEzIiwiSW1wb3J0SWQiOiIxIiwiVGl0bGUiOiJGaXJzdCBUZW5uZXNzZWUgY2FzZSBpbiBNaWRkbGUgVGVubmVzc2VlIiwiTm90ZSI6bnVsbCwiSHlwZXJsaW5rIjp7IiRpZCI6IjM2NSIsIkFkZHJlc3MiOiIiLCJTdWJBZGRyZXNzIjoiIn0sIklzQ2hhbmdlZCI6ZmFsc2UsIklzTmV3IjpmYWxzZX0seyIkaWQiOiIzNjYiLCJEYXRlIjoiMjAyMC0wMy0xMVQyMzo1OTowMFoiLCJTdHlsZSI6eyIkaWQiOiIzNjciLCJTaGFwZSI6MCwiQ29ubmVjdG9yTWFyZ2luIjp7IiRpZCI6IjM2OCIsIlRvcCI6MCwiTGVmdCI6MiwiUmlnaHQiOjIsIkJvdHRvbSI6MH0sIkNvbm5lY3RvclN0eWxlIjp7IiRpZCI6IjM2OSIsIkxpbmVDb2xvciI6eyIkaWQiOiIzNzAiLCIkdHlwZSI6Ik5MUkUuQ29tbW9uLkRvbS5Tb2xpZENvbG9yQnJ1c2gsIE5MUkUuQ29tbW9uIiwiQ29sb3IiOnsiJGlkIjoiMzcxIiwiQSI6MTI3LCJSIjo2OCwiRyI6MTE0LCJCIjoxOTZ9fSwiTGluZVdlaWdodCI6MS4wMDAxMDUsIkxpbmVUeXBlIjowLCJQYXJlbnRTdHlsZSI6bnVsbH0sIklzQmVsb3dUaW1lYmFuZCI6ZmFsc2UsIlBvc2l0aW9uT25UYXNrIjowLCJIaWRlRGF0ZSI6ZmFsc2UsIlNoYXBlU2l6ZSI6MCwiU3BhY2luZyI6MS4wLCJQYWRkaW5nIjp7IiRpZCI6IjM3MiIsIlRvcCI6NywiTGVmdCI6MywiUmlnaHQiOjAsIkJvdHRvbSI6Mn0sIlNoYXBlU3R5bGUiOnsiJGlkIjoiMzczIiwiTWFyZ2luIjp7IiRpZCI6IjM3NCIsIlRvcCI6MCwiTGVmdCI6MCwiUmlnaHQiOjAsIkJvdHRvbSI6MH0sIlBhZGRpbmciOnsiJGlkIjoiMzc1IiwiVG9wIjowLCJMZWZ0IjowLCJSaWdodCI6MCwiQm90dG9tIjowfSwiQmFja2dyb3VuZCI6eyIkaWQiOiIzNzYiLCJDb2xvciI6eyIkaWQiOiIzNzciLCJBIjoyNTUsIlIiOjExMiwiRyI6MTczLCJCIjo3MX19LCJJc1Zpc2libGUiOnRydWUsIldpZHRoIjoxMi4wLCJIZWlnaHQiOjE0LjAsIkJvcmRlclN0eWxlIjp7IiRpZCI6IjM3OCIsIkxpbmVDb2xvciI6eyIkcmVmIjoiNjUifSwiTGluZVdlaWdodCI6MC4wLCJMaW5lVHlwZSI6MCwiUGFyZW50U3R5bGUiOm51bGx9LCJQYXJlbnRTdHlsZSI6bnVsbH0sIlRpdGxlU3R5bGUiOnsiJGlkIjoiMzc5IiwiRm9udFNldHRpbmdzIjp7IiRpZCI6IjM4MCIsIkZvbnRTaXplIjo5LCJGb250TmFtZSI6IkNhbGlicmkiLCJJc0JvbGQiOnRydWUsIklzSXRhbGljIjpmYWxzZSwiSXNVbmRlcmxpbmVkIjpmYWxzZSwiUGFyZW50U3R5bGUiOm51bGx9LCJBdXRvU2l6ZSI6MiwiRm9yZWdyb3VuZCI6eyIkaWQiOiIzODEiLCJDb2xvciI6eyIkaWQiOiIzODIiLCJBIjoyNTUsIlIiOjAsIkciOjAsIkIiOjB9fSwiTWF4V2lkdGgiOjgxLjI5NDk2MDAyMTk3MjY1NiwiTWF4SGVpZ2h0IjoiSW5maW5pdHkiLCJTbWFydEZvcmVncm91bmRJc0FjdGl2ZSI6ZmFsc2UsIkhvcml6b250YWxBbGlnbm1lbnQiOjEsIlZlcnRpY2FsQWxpZ25tZW50IjowLCJTbWFydEZvcmVncm91bmQiOm51bGwsIkJhY2tncm91bmRGaWxsVHlwZSI6MCwiTWFyZ2luIjp7IiRpZCI6IjM4MyIsIlRvcCI6MCwiTGVmdCI6MCwiUmlnaHQiOjAsIkJvdHRvbSI6MH0sIlBhZGRpbmciOnsiJGlkIjoiMzg0IiwiVG9wIjowLCJMZWZ0IjowLCJSaWdodCI6MCwiQm90dG9tIjowfSwiQmFja2dyb3VuZCI6eyIkcmVmIjoiNzMifSwiSXNWaXNpYmxlIjp0cnVlLCJXaWR0aCI6MC4wLCJIZWlnaHQiOjAuMCwiQm9yZGVyU3R5bGUiOnsiJGlkIjoiMzg1IiwiTGluZUNvbG9yIjpudWxsLCJMaW5lV2VpZ2h0IjowLjAsIkxpbmVUeXBlIjowLCJQYXJlbnRTdHlsZSI6bnVsbH0sIlBhcmVudFN0eWxlIjpudWxsfSwiRGF0ZVN0eWxlIjp7IiRpZCI6IjM4NiIsIkZvbnRTZXR0aW5ncyI6eyIkaWQiOiIzODciLCJGb250U2l6ZSI6OSwiRm9udE5hbWUiOiJDYWxpYnJpIiwiSXNCb2xkIjpmYWxzZSwiSXNJdGFsaWMiOmZhbHNlLCJJc1VuZGVybGluZWQiOmZhbHNlLCJQYXJlbnRTdHlsZSI6bnVsbH0sIkF1dG9TaXplIjowLCJGb3JlZ3JvdW5kIjp7IiRpZCI6IjM4OCIsIkNvbG9yIjp7IiRpZCI6IjM4OSIsIkEiOjI1NSwiUiI6NDcsIkciOjU0LCJCIjoxNTN9fSwiTWF4V2lkdGgiOjIwMC4wLCJNYXhIZWlnaHQiOiJJbmZpbml0eSIsIlNtYXJ0Rm9yZWdyb3VuZElzQWN0aXZlIjpmYWxzZSwiSG9yaXpvbnRhbEFsaWdubWVudCI6MSwiVmVydGljYWxBbGlnbm1lbnQiOjAsIlNtYXJ0Rm9yZWdyb3VuZCI6bnVsbCwiQmFja2dyb3VuZEZpbGxUeXBlIjowLCJNYXJnaW4iOnsiJGlkIjoiMzkwIiwiVG9wIjowLCJMZWZ0IjowLCJSaWdodCI6MCwiQm90dG9tIjowfSwiUGFkZGluZyI6eyIkaWQiOiIzOTEiLCJUb3AiOjAsIkxlZnQiOjAsIlJpZ2h0IjowLCJCb3R0b20iOjB9LCJCYWNrZ3JvdW5kIjp7IiRyZWYiOiI4MCJ9LCJJc1Zpc2libGUiOmZhbHNlLCJXaWR0aCI6MC4wLCJIZWlnaHQiOjAuMCwiQm9yZGVyU3R5bGUiOnsiJGlkIjoiMzkyIiwiTGluZUNvbG9yIjpudWxsLCJMaW5lV2VpZ2h0IjowLjAsIkxpbmVUeXBlIjowLCJQYXJlbnRTdHlsZSI6bnVsbH0sIlBhcmVudFN0eWxlIjpudWxsfSwiRGF0ZUZvcm1hdCI6eyIkaWQiOiIzOTM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3LCJQZXJjZW50YWdlQ29tcGxldGUiOm51bGwsIlBvc2l0aW9uIjp7IlJhdGlvIjowLjAsIklzQ3VzdG9tIjpmYWxzZX0sIkRhdGVGb3JtYXQiOnsiJHJlZiI6IjM5MyJ9LCJSZWxhdGVkVGFza0lkIjoiMDAwMDAwMDAtMDAwMC0wMDAwLTAwMDAtMDAwMDAwMDAwMDAwIiwiSWQiOiJiNGMwNmFjNC1kZGFlLTQzZWUtYjQ4ZC00YjA2YjFkNzJlMzYiLCJJbXBvcnRJZCI6IjEiLCJUaXRsZSI6IldITyBEZWNsYXJlcyBhIFBhbmRlbWljIiwiTm90ZSI6bnVsbCwiSHlwZXJsaW5rIjp7IiRpZCI6IjM5NCIsIkFkZHJlc3MiOiIiLCJTdWJBZGRyZXNzIjoiIn0sIklzQ2hhbmdlZCI6ZmFsc2UsIklzTmV3IjpmYWxzZX0seyIkaWQiOiIzOTUiLCJEYXRlIjoiMjAyMC0wMy0xM1QyMzo1OTowMFoiLCJTdHlsZSI6eyIkaWQiOiIzOTYiLCJTaGFwZSI6MCwiQ29ubmVjdG9yTWFyZ2luIjp7IiRpZCI6IjM5NyIsIlRvcCI6MCwiTGVmdCI6MiwiUmlnaHQiOjIsIkJvdHRvbSI6MH0sIkNvbm5lY3RvclN0eWxlIjp7IiRpZCI6IjM5OCIsIkxpbmVDb2xvciI6eyIkaWQiOiIzOTkiLCIkdHlwZSI6Ik5MUkUuQ29tbW9uLkRvbS5Tb2xpZENvbG9yQnJ1c2gsIE5MUkUuQ29tbW9uIiwiQ29sb3IiOnsiJGlkIjoiNDAwIiwiQSI6MTI3LCJSIjo2OCwiRyI6MTE0LCJCIjoxOTZ9fSwiTGluZVdlaWdodCI6MS4wMDAxMDUsIkxpbmVUeXBlIjowLCJQYXJlbnRTdHlsZSI6bnVsbH0sIklzQmVsb3dUaW1lYmFuZCI6ZmFsc2UsIlBvc2l0aW9uT25UYXNrIjowLCJIaWRlRGF0ZSI6ZmFsc2UsIlNoYXBlU2l6ZSI6MCwiU3BhY2luZyI6MS4wLCJQYWRkaW5nIjp7IiRpZCI6IjQwMSIsIlRvcCI6NywiTGVmdCI6MywiUmlnaHQiOjAsIkJvdHRvbSI6Mn0sIlNoYXBlU3R5bGUiOnsiJGlkIjoiNDAyIiwiTWFyZ2luIjp7IiRpZCI6IjQwMyIsIlRvcCI6MCwiTGVmdCI6MCwiUmlnaHQiOjAsIkJvdHRvbSI6MH0sIlBhZGRpbmciOnsiJGlkIjoiNDA0IiwiVG9wIjowLCJMZWZ0IjowLCJSaWdodCI6MCwiQm90dG9tIjowfSwiQmFja2dyb3VuZCI6eyIkaWQiOiI0MDUiLCJDb2xvciI6eyIkaWQiOiI0MDYiLCJBIjoyNTUsIlIiOjExMiwiRyI6MTczLCJCIjo3MX19LCJJc1Zpc2libGUiOnRydWUsIldpZHRoIjoxMi4wLCJIZWlnaHQiOjE0LjAsIkJvcmRlclN0eWxlIjp7IiRpZCI6IjQwNyIsIkxpbmVDb2xvciI6eyIkcmVmIjoiNjUifSwiTGluZVdlaWdodCI6MC4wLCJMaW5lVHlwZSI6MCwiUGFyZW50U3R5bGUiOm51bGx9LCJQYXJlbnRTdHlsZSI6bnVsbH0sIlRpdGxlU3R5bGUiOnsiJGlkIjoiNDA4IiwiRm9udFNldHRpbmdzIjp7IiRpZCI6IjQwOSIsIkZvbnRTaXplIjo5LCJGb250TmFtZSI6IkNhbGlicmkiLCJJc0JvbGQiOnRydWUsIklzSXRhbGljIjpmYWxzZSwiSXNVbmRlcmxpbmVkIjpmYWxzZSwiUGFyZW50U3R5bGUiOm51bGx9LCJBdXRvU2l6ZSI6MiwiRm9yZWdyb3VuZCI6eyIkaWQiOiI0MTAiLCJDb2xvciI6eyIkaWQiOiI0MTEiLCJBIjoyNTUsIlIiOjAsIkciOjAsIkIiOjB9fSwiTWF4V2lkdGgiOjY1LjQzNDA5NzI5MDAzOTA2MiwiTWF4SGVpZ2h0IjoiSW5maW5pdHkiLCJTbWFydEZvcmVncm91bmRJc0FjdGl2ZSI6ZmFsc2UsIkhvcml6b250YWxBbGlnbm1lbnQiOjEsIlZlcnRpY2FsQWxpZ25tZW50IjowLCJTbWFydEZvcmVncm91bmQiOm51bGwsIkJhY2tncm91bmRGaWxsVHlwZSI6MCwiTWFyZ2luIjp7IiRpZCI6IjQxMiIsIlRvcCI6MCwiTGVmdCI6MCwiUmlnaHQiOjAsIkJvdHRvbSI6MH0sIlBhZGRpbmciOnsiJGlkIjoiNDEzIiwiVG9wIjowLCJMZWZ0IjowLCJSaWdodCI6MCwiQm90dG9tIjowfSwiQmFja2dyb3VuZCI6eyIkcmVmIjoiNzMifSwiSXNWaXNpYmxlIjp0cnVlLCJXaWR0aCI6MC4wLCJIZWlnaHQiOjAuMCwiQm9yZGVyU3R5bGUiOnsiJGlkIjoiNDE0IiwiTGluZUNvbG9yIjpudWxsLCJMaW5lV2VpZ2h0IjowLjAsIkxpbmVUeXBlIjowLCJQYXJlbnRTdHlsZSI6bnVsbH0sIlBhcmVudFN0eWxlIjpudWxsfSwiRGF0ZVN0eWxlIjp7IiRpZCI6IjQxNSIsIkZvbnRTZXR0aW5ncyI6eyIkaWQiOiI0MTYiLCJGb250U2l6ZSI6OSwiRm9udE5hbWUiOiJDYWxpYnJpIiwiSXNCb2xkIjpmYWxzZSwiSXNJdGFsaWMiOmZhbHNlLCJJc1VuZGVybGluZWQiOmZhbHNlLCJQYXJlbnRTdHlsZSI6bnVsbH0sIkF1dG9TaXplIjowLCJGb3JlZ3JvdW5kIjp7IiRpZCI6IjQxNyIsIkNvbG9yIjp7IiRpZCI6IjQxOCIsIkEiOjI1NSwiUiI6NDcsIkciOjU0LCJCIjoxNTN9fSwiTWF4V2lkdGgiOjIwMC4wLCJNYXhIZWlnaHQiOiJJbmZpbml0eSIsIlNtYXJ0Rm9yZWdyb3VuZElzQWN0aXZlIjpmYWxzZSwiSG9yaXpvbnRhbEFsaWdubWVudCI6MSwiVmVydGljYWxBbGlnbm1lbnQiOjAsIlNtYXJ0Rm9yZWdyb3VuZCI6bnVsbCwiQmFja2dyb3VuZEZpbGxUeXBlIjowLCJNYXJnaW4iOnsiJGlkIjoiNDE5IiwiVG9wIjowLCJMZWZ0IjowLCJSaWdodCI6MCwiQm90dG9tIjowfSwiUGFkZGluZyI6eyIkaWQiOiI0MjAiLCJUb3AiOjAsIkxlZnQiOjAsIlJpZ2h0IjowLCJCb3R0b20iOjB9LCJCYWNrZ3JvdW5kIjp7IiRyZWYiOiI4MCJ9LCJJc1Zpc2libGUiOmZhbHNlLCJXaWR0aCI6MC4wLCJIZWlnaHQiOjAuMCwiQm9yZGVyU3R5bGUiOnsiJGlkIjoiNDIxIiwiTGluZUNvbG9yIjpudWxsLCJMaW5lV2VpZ2h0IjowLjAsIkxpbmVUeXBlIjowLCJQYXJlbnRTdHlsZSI6bnVsbH0sIlBhcmVudFN0eWxlIjpudWxsfSwiRGF0ZUZvcm1hdCI6eyIkaWQiOiI0MjI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4LCJQZXJjZW50YWdlQ29tcGxldGUiOm51bGwsIlBvc2l0aW9uIjp7IlJhdGlvIjowLjAsIklzQ3VzdG9tIjpmYWxzZX0sIkRhdGVGb3JtYXQiOnsiJHJlZiI6IjQyMiJ9LCJSZWxhdGVkVGFza0lkIjoiMDAwMDAwMDAtMDAwMC0wMDAwLTAwMDAtMDAwMDAwMDAwMDAwIiwiSWQiOiJkZDhmZDQzYS0zOGIzLTQwMWUtODA1MS0zYmY5MzQyNGMxMDgiLCJJbXBvcnRJZCI6IjEiLCJUaXRsZSI6IlVTIERlY2xhcmVzIE5hdGlvbmFsIEVtZXJnZW5jeSIsIk5vdGUiOm51bGwsIkh5cGVybGluayI6eyIkaWQiOiI0MjMiLCJBZGRyZXNzIjoiIiwiU3ViQWRkcmVzcyI6IiJ9LCJJc0NoYW5nZWQiOmZhbHNlLCJJc05ldyI6ZmFsc2V9LHsiJGlkIjoiNDI0IiwiRGF0ZSI6IjIwMjAtMDMtMTVUMjM6NTk6MDBaIiwiU3R5bGUiOnsiJGlkIjoiNDI1IiwiU2hhcGUiOjAsIkNvbm5lY3Rvck1hcmdpbiI6eyIkaWQiOiI0MjYiLCJUb3AiOjAsIkxlZnQiOjIsIlJpZ2h0IjoyLCJCb3R0b20iOjB9LCJDb25uZWN0b3JTdHlsZSI6eyIkaWQiOiI0MjciLCJMaW5lQ29sb3IiOnsiJGlkIjoiNDI4IiwiJHR5cGUiOiJOTFJFLkNvbW1vbi5Eb20uU29saWRDb2xvckJydXNoLCBOTFJFLkNvbW1vbiIsIkNvbG9yIjp7IiRpZCI6IjQyOSIsIkEiOjEyNywiUiI6NjgsIkciOjExNCwiQiI6MTk2fX0sIkxpbmVXZWlnaHQiOjEuMDAwMTA1LCJMaW5lVHlwZSI6MCwiUGFyZW50U3R5bGUiOm51bGx9LCJJc0JlbG93VGltZWJhbmQiOmZhbHNlLCJQb3NpdGlvbk9uVGFzayI6MCwiSGlkZURhdGUiOmZhbHNlLCJTaGFwZVNpemUiOjEsIlNwYWNpbmciOjEuMCwiUGFkZGluZyI6eyIkaWQiOiI0MzAiLCJUb3AiOjcsIkxlZnQiOjMsIlJpZ2h0IjowLCJCb3R0b20iOjJ9LCJTaGFwZVN0eWxlIjp7IiRpZCI6IjQzMSIsIk1hcmdpbiI6eyIkaWQiOiI0MzIiLCJUb3AiOjAsIkxlZnQiOjAsIlJpZ2h0IjowLCJCb3R0b20iOjB9LCJQYWRkaW5nIjp7IiRpZCI6IjQzMyIsIlRvcCI6MCwiTGVmdCI6MCwiUmlnaHQiOjAsIkJvdHRvbSI6MH0sIkJhY2tncm91bmQiOnsiJGlkIjoiNDM0IiwiQ29sb3IiOnsiJGlkIjoiNDM1IiwiQSI6MjU1LCJSIjoxMTIsIkciOjE3MywiQiI6NzF9fSwiSXNWaXNpYmxlIjp0cnVlLCJXaWR0aCI6MTguMCwiSGVpZ2h0IjoyMC4wLCJCb3JkZXJTdHlsZSI6eyIkaWQiOiI0MzYiLCJMaW5lQ29sb3IiOnsiJGlkIjoiNDM3IiwiJHR5cGUiOiJOTFJFLkNvbW1vbi5Eb20uU29saWRDb2xvckJydXNoLCBOTFJFLkNvbW1vbiIsIkNvbG9yIjp7IiRpZCI6IjQzOCIsIkEiOjI1NSwiUiI6MjU1LCJHIjowLCJCIjowfX0sIkxpbmVXZWlnaHQiOjAuMCwiTGluZVR5cGUiOjAsIlBhcmVudFN0eWxlIjpudWxsfSwiUGFyZW50U3R5bGUiOm51bGx9LCJUaXRsZVN0eWxlIjp7IiRpZCI6IjQzOSIsIkZvbnRTZXR0aW5ncyI6eyIkaWQiOiI0NDAiLCJGb250U2l6ZSI6OSwiRm9udE5hbWUiOiJDYWxpYnJpIiwiSXNCb2xkIjp0cnVlLCJJc0l0YWxpYyI6ZmFsc2UsIklzVW5kZXJsaW5lZCI6ZmFsc2UsIlBhcmVudFN0eWxlIjpudWxsfSwiQXV0b1NpemUiOjAsIkZvcmVncm91bmQiOnsiJGlkIjoiNDQxIiwiQ29sb3IiOnsiJGlkIjoiNDQy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Q0MyIsIlRvcCI6MCwiTGVmdCI6MCwiUmlnaHQiOjAsIkJvdHRvbSI6MH0sIlBhZGRpbmciOnsiJGlkIjoiNDQ0IiwiVG9wIjowLCJMZWZ0IjowLCJSaWdodCI6MCwiQm90dG9tIjowfSwiQmFja2dyb3VuZCI6eyIkaWQiOiI0NDUiLCJDb2xvciI6eyIkaWQiOiI0NDYiLCJBIjo4OSwiUiI6MCwiRyI6MCwiQiI6MH19LCJJc1Zpc2libGUiOnRydWUsIldpZHRoIjowLjAsIkhlaWdodCI6MC4wLCJCb3JkZXJTdHlsZSI6eyIkaWQiOiI0NDciLCJMaW5lQ29sb3IiOm51bGwsIkxpbmVXZWlnaHQiOjAuMCwiTGluZVR5cGUiOjAsIlBhcmVudFN0eWxlIjpudWxsfSwiUGFyZW50U3R5bGUiOm51bGx9LCJEYXRlU3R5bGUiOnsiJGlkIjoiNDQ4IiwiRm9udFNldHRpbmdzIjp7IiRpZCI6IjQ0OSIsIkZvbnRTaXplIjo5LCJGb250TmFtZSI6IkNhbGlicmkiLCJJc0JvbGQiOmZhbHNlLCJJc0l0YWxpYyI6ZmFsc2UsIklzVW5kZXJsaW5lZCI6ZmFsc2UsIlBhcmVudFN0eWxlIjpudWxsfSwiQXV0b1NpemUiOjAsIkZvcmVncm91bmQiOnsiJGlkIjoiNDUwIiwiQ29sb3IiOnsiJGlkIjoiNDUxIiwiQSI6MjU1LCJSIjo0NywiRyI6NTQsIkIiOjE1M319LCJNYXhXaWR0aCI6MjAwLjAsIk1heEhlaWdodCI6IkluZmluaXR5IiwiU21hcnRGb3JlZ3JvdW5kSXNBY3RpdmUiOmZhbHNlLCJIb3Jpem9udGFsQWxpZ25tZW50IjowLCJWZXJ0aWNhbEFsaWdubWVudCI6MCwiU21hcnRGb3JlZ3JvdW5kIjpudWxsLCJCYWNrZ3JvdW5kRmlsbFR5cGUiOjAsIk1hcmdpbiI6eyIkaWQiOiI0NTIiLCJUb3AiOjAsIkxlZnQiOjAsIlJpZ2h0IjowLCJCb3R0b20iOjB9LCJQYWRkaW5nIjp7IiRpZCI6IjQ1MyIsIlRvcCI6MCwiTGVmdCI6MCwiUmlnaHQiOjAsIkJvdHRvbSI6MH0sIkJhY2tncm91bmQiOnsiJGlkIjoiNDU0IiwiQ29sb3IiOnsiJHJlZiI6IjQ0NiJ9fSwiSXNWaXNpYmxlIjpmYWxzZSwiV2lkdGgiOjAuMCwiSGVpZ2h0IjowLjAsIkJvcmRlclN0eWxlIjp7IiRpZCI6IjQ1NSIsIkxpbmVDb2xvciI6bnVsbCwiTGluZVdlaWdodCI6MC4wLCJMaW5lVHlwZSI6MCwiUGFyZW50U3R5bGUiOm51bGx9LCJQYXJlbnRTdHlsZSI6bnVsbH0sIkRhdGVGb3JtYXQiOnsiJGlkIjoiNDU2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AsIlBlcmNlbnRhZ2VDb21wbGV0ZSI6bnVsbCwiUG9zaXRpb24iOnsiUmF0aW8iOjAuMCwiSXNDdXN0b20iOmZhbHNlfSwiRGF0ZUZvcm1hdCI6eyIkcmVmIjoiNDU2In0sIlJlbGF0ZWRUYXNrSWQiOiIwMDAwMDAwMC0wMDAwLTAwMDAtMDAwMC0wMDAwMDAwMDAwMDAiLCJJZCI6IjQxNmViMDEzLWE1OWItNDhkYi05ZjI1LTU1N2FlOGQ1YTk4NSIsIkltcG9ydElkIjoiMSIsIlRpdGxlIjoiVHJhdmVsIGJhbiBmcm9tIEV1cm9wZSIsIk5vdGUiOm51bGwsIkh5cGVybGluayI6eyIkaWQiOiI0NTciLCJBZGRyZXNzIjoiIiwiU3ViQWRkcmVzcyI6IiJ9LCJJc0NoYW5nZWQiOmZhbHNlLCJJc05ldyI6ZmFsc2V9LHsiJGlkIjoiNDU4IiwiRGF0ZSI6IjIwMjAtMDMtMjdUMjM6NTk6MDBaIiwiU3R5bGUiOnsiJGlkIjoiNDU5IiwiU2hhcGUiOjAsIkNvbm5lY3Rvck1hcmdpbiI6eyIkaWQiOiI0NjAiLCJUb3AiOjAsIkxlZnQiOjIsIlJpZ2h0IjoyLCJCb3R0b20iOjB9LCJDb25uZWN0b3JTdHlsZSI6eyIkaWQiOiI0NjEiLCJMaW5lQ29sb3IiOnsiJGlkIjoiNDYyIiwiJHR5cGUiOiJOTFJFLkNvbW1vbi5Eb20uU29saWRDb2xvckJydXNoLCBOTFJFLkNvbW1vbiIsIkNvbG9yIjp7IiRpZCI6IjQ2MyIsIkEiOjEyNywiUiI6NjgsIkciOjExNCwiQiI6MTk2fX0sIkxpbmVXZWlnaHQiOjEuMCwiTGluZVR5cGUiOjAsIlBhcmVudFN0eWxlIjpudWxsfSwiSXNCZWxvd1RpbWViYW5kIjpmYWxzZSwiUG9zaXRpb25PblRhc2siOjAsIkhpZGVEYXRlIjpmYWxzZSwiU2hhcGVTaXplIjoxLCJTcGFjaW5nIjoxLjAsIlBhZGRpbmciOnsiJGlkIjoiNDY0IiwiVG9wIjo3LCJMZWZ0IjozLCJSaWdodCI6MCwiQm90dG9tIjoyfSwiU2hhcGVTdHlsZSI6eyIkaWQiOiI0NjUiLCJNYXJnaW4iOnsiJGlkIjoiNDY2IiwiVG9wIjowLCJMZWZ0IjowLCJSaWdodCI6MCwiQm90dG9tIjowfSwiUGFkZGluZyI6eyIkaWQiOiI0NjciLCJUb3AiOjAsIkxlZnQiOjAsIlJpZ2h0IjowLCJCb3R0b20iOjB9LCJCYWNrZ3JvdW5kIjp7IiRpZCI6IjQ2OCIsIkNvbG9yIjp7IiRpZCI6IjQ2OSIsIkEiOjI1NSwiUiI6MTEyLCJHIjoxNzMsIkIiOjcxfX0sIklzVmlzaWJsZSI6dHJ1ZSwiV2lkdGgiOjE4LjAsIkhlaWdodCI6MjAuMCwiQm9yZGVyU3R5bGUiOnsiJGlkIjoiNDcwIiwiTGluZUNvbG9yIjp7IiRpZCI6IjQ3MSIsIiR0eXBlIjoiTkxSRS5Db21tb24uRG9tLlNvbGlkQ29sb3JCcnVzaCwgTkxSRS5Db21tb24iLCJDb2xvciI6eyIkaWQiOiI0NzIiLCJBIjoyNTUsIlIiOjI1NSwiRyI6MCwiQiI6MH19LCJMaW5lV2VpZ2h0IjowLjAsIkxpbmVUeXBlIjowLCJQYXJlbnRTdHlsZSI6bnVsbH0sIlBhcmVudFN0eWxlIjpudWxsfSwiVGl0bGVTdHlsZSI6eyIkaWQiOiI0NzMiLCJGb250U2V0dGluZ3MiOnsiJGlkIjoiNDc0IiwiRm9udFNpemUiOjksIkZvbnROYW1lIjoiQ2FsaWJyaSIsIklzQm9sZCI6dHJ1ZSwiSXNJdGFsaWMiOmZhbHNlLCJJc1VuZGVybGluZWQiOmZhbHNlLCJQYXJlbnRTdHlsZSI6bnVsbH0sIkF1dG9TaXplIjowLCJGb3JlZ3JvdW5kIjp7IiRpZCI6IjQ3NSIsIkNvbG9yIjp7IiRpZCI6IjQ3Ni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0NzciLCJUb3AiOjAsIkxlZnQiOjAsIlJpZ2h0IjowLCJCb3R0b20iOjB9LCJQYWRkaW5nIjp7IiRpZCI6IjQ3OCIsIlRvcCI6MCwiTGVmdCI6MCwiUmlnaHQiOjAsIkJvdHRvbSI6MH0sIkJhY2tncm91bmQiOnsiJGlkIjoiNDc5IiwiQ29sb3IiOnsiJGlkIjoiNDgwIiwiQSI6ODksIlIiOjAsIkciOjAsIkIiOjB9fSwiSXNWaXNpYmxlIjp0cnVlLCJXaWR0aCI6MC4wLCJIZWlnaHQiOjAuMCwiQm9yZGVyU3R5bGUiOnsiJGlkIjoiNDgxIiwiTGluZUNvbG9yIjpudWxsLCJMaW5lV2VpZ2h0IjowLjAsIkxpbmVUeXBlIjowLCJQYXJlbnRTdHlsZSI6bnVsbH0sIlBhcmVudFN0eWxlIjpudWxsfSwiRGF0ZVN0eWxlIjp7IiRpZCI6IjQ4MiIsIkZvbnRTZXR0aW5ncyI6eyIkaWQiOiI0ODMiLCJGb250U2l6ZSI6OSwiRm9udE5hbWUiOiJDYWxpYnJpIiwiSXNCb2xkIjpmYWxzZSwiSXNJdGFsaWMiOmZhbHNlLCJJc1VuZGVybGluZWQiOmZhbHNlLCJQYXJlbnRTdHlsZSI6bnVsbH0sIkF1dG9TaXplIjowLCJGb3JlZ3JvdW5kIjp7IiRpZCI6IjQ4NCIsIkNvbG9yIjp7IiRpZCI6IjQ4NSIsIkEiOjI1NSwiUiI6NDcsIkciOjU0LCJCIjoxNTN9fSwiTWF4V2lkdGgiOjIwMC4wLCJNYXhIZWlnaHQiOiJJbmZpbml0eSIsIlNtYXJ0Rm9yZWdyb3VuZElzQWN0aXZlIjpmYWxzZSwiSG9yaXpvbnRhbEFsaWdubWVudCI6MCwiVmVydGljYWxBbGlnbm1lbnQiOjAsIlNtYXJ0Rm9yZWdyb3VuZCI6bnVsbCwiQmFja2dyb3VuZEZpbGxUeXBlIjowLCJNYXJnaW4iOnsiJGlkIjoiNDg2IiwiVG9wIjowLCJMZWZ0IjowLCJSaWdodCI6MCwiQm90dG9tIjowfSwiUGFkZGluZyI6eyIkaWQiOiI0ODciLCJUb3AiOjAsIkxlZnQiOjAsIlJpZ2h0IjowLCJCb3R0b20iOjB9LCJCYWNrZ3JvdW5kIjp7IiRpZCI6IjQ4OCIsIkNvbG9yIjp7IiRyZWYiOiI0ODAifX0sIklzVmlzaWJsZSI6ZmFsc2UsIldpZHRoIjowLjAsIkhlaWdodCI6MC4wLCJCb3JkZXJTdHlsZSI6eyIkaWQiOiI0ODkiLCJMaW5lQ29sb3IiOm51bGwsIkxpbmVXZWlnaHQiOjAuMCwiTGluZVR5cGUiOjAsIlBhcmVudFN0eWxlIjpudWxsfSwiUGFyZW50U3R5bGUiOm51bGx9LCJEYXRlRm9ybWF0Ijp7IiRpZCI6IjQ5M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3LCJQZXJjZW50YWdlQ29tcGxldGUiOm51bGwsIlBvc2l0aW9uIjp7IlJhdGlvIjowLjAsIklzQ3VzdG9tIjpmYWxzZX0sIkRhdGVGb3JtYXQiOnsiJHJlZiI6IjQ5MCJ9LCJSZWxhdGVkVGFza0lkIjoiMDAwMDAwMDAtMDAwMC0wMDAwLTAwMDAtMDAwMDAwMDAwMDAwIiwiSWQiOiIwMGEyNGE1NS02MDY2LTQ2ZTctYWI2ZC00M2NiZTAwNTBhODIiLCJJbXBvcnRJZCI6IjEiLCJUaXRsZSI6IlVTIENBUkVTIEFjdCBFbmFjdGVkIiwiTm90ZSI6bnVsbCwiSHlwZXJsaW5rIjp7IiRpZCI6IjQ5MSIsIkFkZHJlc3MiOiIiLCJTdWJBZGRyZXNzIjoiIn0sIklzQ2hhbmdlZCI6ZmFsc2UsIklzTmV3IjpmYWxzZX0seyIkaWQiOiI0OTIiLCJEYXRlIjoiMjAyMC0wNC0yM1QyMzo1OTowMFoiLCJTdHlsZSI6eyIkaWQiOiI0OTMiLCJTaGFwZSI6MCwiQ29ubmVjdG9yTWFyZ2luIjp7IiRpZCI6IjQ5NCIsIlRvcCI6MCwiTGVmdCI6MiwiUmlnaHQiOjIsIkJvdHRvbSI6MH0sIkNvbm5lY3RvclN0eWxlIjp7IiRpZCI6IjQ5NSIsIkxpbmVDb2xvciI6eyIkaWQiOiI0OTYiLCIkdHlwZSI6Ik5MUkUuQ29tbW9uLkRvbS5Tb2xpZENvbG9yQnJ1c2gsIE5MUkUuQ29tbW9uIiwiQ29sb3IiOnsiJGlkIjoiNDk3IiwiQSI6MTI3LCJSIjo2OCwiRyI6MTE0LCJCIjoxOTZ9fSwiTGluZVdlaWdodCI6MS4wMDAxMDUsIkxpbmVUeXBlIjowLCJQYXJlbnRTdHlsZSI6bnVsbH0sIklzQmVsb3dUaW1lYmFuZCI6ZmFsc2UsIlBvc2l0aW9uT25UYXNrIjowLCJIaWRlRGF0ZSI6ZmFsc2UsIlNoYXBlU2l6ZSI6MSwiU3BhY2luZyI6MS4wLCJQYWRkaW5nIjp7IiRpZCI6IjQ5OCIsIlRvcCI6NywiTGVmdCI6MywiUmlnaHQiOjAsIkJvdHRvbSI6Mn0sIlNoYXBlU3R5bGUiOnsiJGlkIjoiNDk5IiwiTWFyZ2luIjp7IiRpZCI6IjUwMCIsIlRvcCI6MCwiTGVmdCI6MCwiUmlnaHQiOjAsIkJvdHRvbSI6MH0sIlBhZGRpbmciOnsiJGlkIjoiNTAxIiwiVG9wIjowLCJMZWZ0IjowLCJSaWdodCI6MCwiQm90dG9tIjowfSwiQmFja2dyb3VuZCI6eyIkaWQiOiI1MDIiLCJDb2xvciI6eyIkaWQiOiI1MDMiLCJBIjoyNTUsIlIiOjI1NSwiRyI6MCwiQiI6MH19LCJJc1Zpc2libGUiOnRydWUsIldpZHRoIjoxOC4wLCJIZWlnaHQiOjIwLjAsIkJvcmRlclN0eWxlIjp7IiRpZCI6IjUwNCIsIkxpbmVDb2xvciI6eyIkaWQiOiI1MDUiLCIkdHlwZSI6Ik5MUkUuQ29tbW9uLkRvbS5Tb2xpZENvbG9yQnJ1c2gsIE5MUkUuQ29tbW9uIiwiQ29sb3IiOnsiJGlkIjoiNTA2IiwiQSI6MjU1LCJSIjoyNTUsIkciOjAsIkIiOjB9fSwiTGluZVdlaWdodCI6MC4wLCJMaW5lVHlwZSI6MCwiUGFyZW50U3R5bGUiOm51bGx9LCJQYXJlbnRTdHlsZSI6bnVsbH0sIlRpdGxlU3R5bGUiOnsiJGlkIjoiNTA3IiwiRm9udFNldHRpbmdzIjp7IiRpZCI6IjUwOCIsIkZvbnRTaXplIjo5LCJGb250TmFtZSI6IkNhbGlicmkiLCJJc0JvbGQiOnRydWUsIklzSXRhbGljIjpmYWxzZSwiSXNVbmRlcmxpbmVkIjpmYWxzZSwiUGFyZW50U3R5bGUiOm51bGx9LCJBdXRvU2l6ZSI6MCwiRm9yZWdyb3VuZCI6eyIkaWQiOiI1MDkiLCJDb2xvciI6eyIkaWQiOiI1MTA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TExIiwiVG9wIjowLCJMZWZ0IjowLCJSaWdodCI6MCwiQm90dG9tIjowfSwiUGFkZGluZyI6eyIkaWQiOiI1MTIiLCJUb3AiOjAsIkxlZnQiOjAsIlJpZ2h0IjowLCJCb3R0b20iOjB9LCJCYWNrZ3JvdW5kIjp7IiRpZCI6IjUxMyIsIkNvbG9yIjp7IiRpZCI6IjUxNCIsIkEiOjg5LCJSIjowLCJHIjowLCJCIjowfX0sIklzVmlzaWJsZSI6dHJ1ZSwiV2lkdGgiOjAuMCwiSGVpZ2h0IjowLjAsIkJvcmRlclN0eWxlIjp7IiRpZCI6IjUxNSIsIkxpbmVDb2xvciI6bnVsbCwiTGluZVdlaWdodCI6MC4wLCJMaW5lVHlwZSI6MCwiUGFyZW50U3R5bGUiOm51bGx9LCJQYXJlbnRTdHlsZSI6bnVsbH0sIkRhdGVTdHlsZSI6eyIkaWQiOiI1MTYiLCJGb250U2V0dGluZ3MiOnsiJGlkIjoiNTE3IiwiRm9udFNpemUiOjksIkZvbnROYW1lIjoiQ2FsaWJyaSIsIklzQm9sZCI6ZmFsc2UsIklzSXRhbGljIjpmYWxzZSwiSXNVbmRlcmxpbmVkIjpmYWxzZSwiUGFyZW50U3R5bGUiOm51bGx9LCJBdXRvU2l6ZSI6MCwiRm9yZWdyb3VuZCI6eyIkaWQiOiI1MTgiLCJDb2xvciI6eyIkaWQiOiI1MTkiLCJBIjoyNTUsIlIiOjQ3LCJHIjo1NCwiQiI6MTUzfX0sIk1heFdpZHRoIjoyMDAuMCwiTWF4SGVpZ2h0IjoiSW5maW5pdHkiLCJTbWFydEZvcmVncm91bmRJc0FjdGl2ZSI6ZmFsc2UsIkhvcml6b250YWxBbGlnbm1lbnQiOjAsIlZlcnRpY2FsQWxpZ25tZW50IjowLCJTbWFydEZvcmVncm91bmQiOm51bGwsIkJhY2tncm91bmRGaWxsVHlwZSI6MCwiTWFyZ2luIjp7IiRpZCI6IjUyMCIsIlRvcCI6MCwiTGVmdCI6MCwiUmlnaHQiOjAsIkJvdHRvbSI6MH0sIlBhZGRpbmciOnsiJGlkIjoiNTIxIiwiVG9wIjowLCJMZWZ0IjowLCJSaWdodCI6MCwiQm90dG9tIjowfSwiQmFja2dyb3VuZCI6eyIkaWQiOiI1MjIiLCJDb2xvciI6eyIkcmVmIjoiNTE0In19LCJJc1Zpc2libGUiOmZhbHNlLCJXaWR0aCI6MC4wLCJIZWlnaHQiOjAuMCwiQm9yZGVyU3R5bGUiOnsiJGlkIjoiNTIzIiwiTGluZUNvbG9yIjpudWxsLCJMaW5lV2VpZ2h0IjowLjAsIkxpbmVUeXBlIjowLCJQYXJlbnRTdHlsZSI6bnVsbH0sIlBhcmVudFN0eWxlIjpudWxsfSwiRGF0ZUZvcm1hdCI6eyIkaWQiOiI1MjQ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CwiUGVyY2VudGFnZUNvbXBsZXRlIjpudWxsLCJQb3NpdGlvbiI6eyJSYXRpbyI6MC4wLCJJc0N1c3RvbSI6ZmFsc2V9LCJEYXRlRm9ybWF0Ijp7IiRyZWYiOiI1MjQifSwiUmVsYXRlZFRhc2tJZCI6IjAwMDAwMDAwLTAwMDAtMDAwMC0wMDAwLTAwMDAwMDAwMDAwMCIsIklkIjoiOWQ3ZWVkMTAtY2NmMi00NzA1LTk1NmEtNzJlYWI2NWIxODIyIiwiSW1wb3J0SWQiOiIxIiwiVGl0bGUiOiJHQSBSZXN0dWFyYW50cyB0byByZW9wZW4iLCJOb3RlIjpudWxsLCJIeXBlcmxpbmsiOnsiJGlkIjoiNTI1IiwiQWRkcmVzcyI6IiIsIlN1YkFkZHJlc3MiOiIifSwiSXNDaGFuZ2VkIjpmYWxzZSwiSXNOZXciOmZhbHNlfSx7IiRpZCI6IjUyNiIsIkRhdGUiOiIyMDIwLTA0LTI4VDIzOjU5OjAwWiIsIlN0eWxlIjp7IiRpZCI6IjUyNyIsIlNoYXBlIjowLCJDb25uZWN0b3JNYXJnaW4iOnsiJGlkIjoiNTI4IiwiVG9wIjowLCJMZWZ0IjoyLCJSaWdodCI6MiwiQm90dG9tIjowfSwiQ29ubmVjdG9yU3R5bGUiOnsiJGlkIjoiNTI5IiwiTGluZUNvbG9yIjp7IiRpZCI6IjUzMCIsIiR0eXBlIjoiTkxSRS5Db21tb24uRG9tLlNvbGlkQ29sb3JCcnVzaCwgTkxSRS5Db21tb24iLCJDb2xvciI6eyIkaWQiOiI1MzEiLCJBIjoxMjcsIlIiOjY4LCJHIjoxMTQsIkIiOjE5Nn19LCJMaW5lV2VpZ2h0IjoxLjAsIkxpbmVUeXBlIjowLCJQYXJlbnRTdHlsZSI6bnVsbH0sIklzQmVsb3dUaW1lYmFuZCI6ZmFsc2UsIlBvc2l0aW9uT25UYXNrIjowLCJIaWRlRGF0ZSI6ZmFsc2UsIlNoYXBlU2l6ZSI6MSwiU3BhY2luZyI6MS4wLCJQYWRkaW5nIjp7IiRpZCI6IjUzMiIsIlRvcCI6NywiTGVmdCI6MywiUmlnaHQiOjAsIkJvdHRvbSI6Mn0sIlNoYXBlU3R5bGUiOnsiJGlkIjoiNTMzIiwiTWFyZ2luIjp7IiRpZCI6IjUzNCIsIlRvcCI6MCwiTGVmdCI6MCwiUmlnaHQiOjAsIkJvdHRvbSI6MH0sIlBhZGRpbmciOnsiJGlkIjoiNTM1IiwiVG9wIjowLCJMZWZ0IjowLCJSaWdodCI6MCwiQm90dG9tIjowfSwiQmFja2dyb3VuZCI6eyIkaWQiOiI1MzYiLCJDb2xvciI6eyIkaWQiOiI1MzciLCJBIjoyNTUsIlIiOjIzNywiRyI6MTI1LCJCIjo0OX19LCJJc1Zpc2libGUiOnRydWUsIldpZHRoIjoxOC4wLCJIZWlnaHQiOjIwLjAsIkJvcmRlclN0eWxlIjp7IiRpZCI6IjUzOCIsIkxpbmVDb2xvciI6eyIkaWQiOiI1MzkiLCIkdHlwZSI6Ik5MUkUuQ29tbW9uLkRvbS5Tb2xpZENvbG9yQnJ1c2gsIE5MUkUuQ29tbW9uIiwiQ29sb3IiOnsiJGlkIjoiNTQwIiwiQSI6MjU1LCJSIjoyNTUsIkciOjAsIkIiOjB9fSwiTGluZVdlaWdodCI6MC4wLCJMaW5lVHlwZSI6MCwiUGFyZW50U3R5bGUiOm51bGx9LCJQYXJlbnRTdHlsZSI6bnVsbH0sIlRpdGxlU3R5bGUiOnsiJGlkIjoiNTQxIiwiRm9udFNldHRpbmdzIjp7IiRpZCI6IjU0MiIsIkZvbnRTaXplIjo5LCJGb250TmFtZSI6IkNhbGlicmkiLCJJc0JvbGQiOnRydWUsIklzSXRhbGljIjpmYWxzZSwiSXNVbmRlcmxpbmVkIjpmYWxzZSwiUGFyZW50U3R5bGUiOm51bGx9LCJBdXRvU2l6ZSI6MCwiRm9yZWdyb3VuZCI6eyIkaWQiOiI1NDMiLCJDb2xvciI6eyIkaWQiOiI1NDQ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TQ1IiwiVG9wIjowLCJMZWZ0IjowLCJSaWdodCI6MCwiQm90dG9tIjowfSwiUGFkZGluZyI6eyIkaWQiOiI1NDYiLCJUb3AiOjAsIkxlZnQiOjAsIlJpZ2h0IjowLCJCb3R0b20iOjB9LCJCYWNrZ3JvdW5kIjp7IiRpZCI6IjU0NyIsIkNvbG9yIjp7IiRpZCI6IjU0OCIsIkEiOjg5LCJSIjowLCJHIjowLCJCIjowfX0sIklzVmlzaWJsZSI6dHJ1ZSwiV2lkdGgiOjAuMCwiSGVpZ2h0IjowLjAsIkJvcmRlclN0eWxlIjp7IiRpZCI6IjU0OSIsIkxpbmVDb2xvciI6bnVsbCwiTGluZVdlaWdodCI6MC4wLCJMaW5lVHlwZSI6MCwiUGFyZW50U3R5bGUiOm51bGx9LCJQYXJlbnRTdHlsZSI6bnVsbH0sIkRhdGVTdHlsZSI6eyIkaWQiOiI1NTAiLCJGb250U2V0dGluZ3MiOnsiJGlkIjoiNTUxIiwiRm9udFNpemUiOjksIkZvbnROYW1lIjoiQ2FsaWJyaSIsIklzQm9sZCI6ZmFsc2UsIklzSXRhbGljIjpmYWxzZSwiSXNVbmRlcmxpbmVkIjpmYWxzZSwiUGFyZW50U3R5bGUiOm51bGx9LCJBdXRvU2l6ZSI6MCwiRm9yZWdyb3VuZCI6eyIkaWQiOiI1NTIiLCJDb2xvciI6eyIkaWQiOiI1NTMiLCJBIjoyNTUsIlIiOjQ3LCJHIjo1NCwiQiI6MTUzfX0sIk1heFdpZHRoIjoyMDAuMCwiTWF4SGVpZ2h0IjoiSW5maW5pdHkiLCJTbWFydEZvcmVncm91bmRJc0FjdGl2ZSI6ZmFsc2UsIkhvcml6b250YWxBbGlnbm1lbnQiOjAsIlZlcnRpY2FsQWxpZ25tZW50IjowLCJTbWFydEZvcmVncm91bmQiOm51bGwsIkJhY2tncm91bmRGaWxsVHlwZSI6MCwiTWFyZ2luIjp7IiRpZCI6IjU1NCIsIlRvcCI6MCwiTGVmdCI6MCwiUmlnaHQiOjAsIkJvdHRvbSI6MH0sIlBhZGRpbmciOnsiJGlkIjoiNTU1IiwiVG9wIjowLCJMZWZ0IjowLCJSaWdodCI6MCwiQm90dG9tIjowfSwiQmFja2dyb3VuZCI6eyIkaWQiOiI1NTYiLCJDb2xvciI6eyIkcmVmIjoiNTQ4In19LCJJc1Zpc2libGUiOmZhbHNlLCJXaWR0aCI6MC4wLCJIZWlnaHQiOjAuMCwiQm9yZGVyU3R5bGUiOnsiJGlkIjoiNTU3IiwiTGluZUNvbG9yIjpudWxsLCJMaW5lV2VpZ2h0IjowLjAsIkxpbmVUeXBlIjowLCJQYXJlbnRTdHlsZSI6bnVsbH0sIlBhcmVudFN0eWxlIjpudWxsfSwiRGF0ZUZvcm1hdCI6eyIkaWQiOiI1NTg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SwiUGVyY2VudGFnZUNvbXBsZXRlIjpudWxsLCJQb3NpdGlvbiI6eyJSYXRpbyI6MC4wLCJJc0N1c3RvbSI6ZmFsc2V9LCJEYXRlRm9ybWF0Ijp7IiRyZWYiOiI1NTgifSwiUmVsYXRlZFRhc2tJZCI6IjAwMDAwMDAwLTAwMDAtMDAwMC0wMDAwLTAwMDAwMDAwMDAwMCIsIklkIjoiNjBmM2YzMzQtZTk3Yi00ZWNiLTg0N2UtOWM1MjZjOTJlNjJlIiwiSW1wb3J0SWQiOiIxIiwiVGl0bGUiOiJUTiBSZXN0YXVyYW50cyBhdCA1MCUgY2FwYWNpdHkiLCJOb3RlIjpudWxsLCJIeXBlcmxpbmsiOnsiJGlkIjoiNTU5IiwiQWRkcmVzcyI6IiIsIlN1YkFkZHJlc3MiOiIifSwiSXNDaGFuZ2VkIjpmYWxzZSwiSXNOZXciOmZhbHNlfSx7IiRpZCI6IjU2MCIsIkRhdGUiOiIyMDIwLTA3LTE1VDIzOjU5OjAwWiIsIlN0eWxlIjp7IiRpZCI6IjU2MSIsIlNoYXBlIjowLCJDb25uZWN0b3JNYXJnaW4iOnsiJGlkIjoiNTYyIiwiVG9wIjowLCJMZWZ0IjoyLCJSaWdodCI6MiwiQm90dG9tIjowfSwiQ29ubmVjdG9yU3R5bGUiOnsiJGlkIjoiNTYzIiwiTGluZUNvbG9yIjp7IiRpZCI6IjU2NCIsIiR0eXBlIjoiTkxSRS5Db21tb24uRG9tLlNvbGlkQ29sb3JCcnVzaCwgTkxSRS5Db21tb24iLCJDb2xvciI6eyIkaWQiOiI1NjUiLCJBIjoxMjcsIlIiOjY4LCJHIjoxMTQsIkIiOjE5Nn19LCJMaW5lV2VpZ2h0IjoxLjAsIkxpbmVUeXBlIjowLCJQYXJlbnRTdHlsZSI6bnVsbH0sIklzQmVsb3dUaW1lYmFuZCI6ZmFsc2UsIlBvc2l0aW9uT25UYXNrIjowLCJIaWRlRGF0ZSI6ZmFsc2UsIlNoYXBlU2l6ZSI6MSwiU3BhY2luZyI6MS4wLCJQYWRkaW5nIjp7IiRpZCI6IjU2NiIsIlRvcCI6NywiTGVmdCI6MywiUmlnaHQiOjAsIkJvdHRvbSI6Mn0sIlNoYXBlU3R5bGUiOnsiJGlkIjoiNTY3IiwiTWFyZ2luIjp7IiRpZCI6IjU2OCIsIlRvcCI6MCwiTGVmdCI6MCwiUmlnaHQiOjAsIkJvdHRvbSI6MH0sIlBhZGRpbmciOnsiJGlkIjoiNTY5IiwiVG9wIjowLCJMZWZ0IjowLCJSaWdodCI6MCwiQm90dG9tIjowfSwiQmFja2dyb3VuZCI6eyIkaWQiOiI1NzAiLCJDb2xvciI6eyIkaWQiOiI1NzEiLCJBIjoyNTUsIlIiOjExMiwiRyI6MTczLCJCIjo3MX19LCJJc1Zpc2libGUiOnRydWUsIldpZHRoIjoxOC4wLCJIZWlnaHQiOjIwLjAsIkJvcmRlclN0eWxlIjp7IiRpZCI6IjU3MiIsIkxpbmVDb2xvciI6eyIkaWQiOiI1NzMiLCIkdHlwZSI6Ik5MUkUuQ29tbW9uLkRvbS5Tb2xpZENvbG9yQnJ1c2gsIE5MUkUuQ29tbW9uIiwiQ29sb3IiOnsiJGlkIjoiNTc0IiwiQSI6MjU1LCJSIjoyNTUsIkciOjAsIkIiOjB9fSwiTGluZVdlaWdodCI6MC4wLCJMaW5lVHlwZSI6MCwiUGFyZW50U3R5bGUiOm51bGx9LCJQYXJlbnRTdHlsZSI6bnVsbH0sIlRpdGxlU3R5bGUiOnsiJGlkIjoiNTc1IiwiRm9udFNldHRpbmdzIjp7IiRpZCI6IjU3NiIsIkZvbnRTaXplIjo5LCJGb250TmFtZSI6IkNhbGlicmkiLCJJc0JvbGQiOnRydWUsIklzSXRhbGljIjpmYWxzZSwiSXNVbmRlcmxpbmVkIjpmYWxzZSwiUGFyZW50U3R5bGUiOm51bGx9LCJBdXRvU2l6ZSI6MCwiRm9yZWdyb3VuZCI6eyIkaWQiOiI1NzciLCJDb2xvciI6eyIkaWQiOiI1Nzg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Tc5IiwiVG9wIjowLCJMZWZ0IjowLCJSaWdodCI6MCwiQm90dG9tIjowfSwiUGFkZGluZyI6eyIkaWQiOiI1ODAiLCJUb3AiOjAsIkxlZnQiOjAsIlJpZ2h0IjowLCJCb3R0b20iOjB9LCJCYWNrZ3JvdW5kIjp7IiRpZCI6IjU4MSIsIkNvbG9yIjp7IiRpZCI6IjU4MiIsIkEiOjg5LCJSIjowLCJHIjowLCJCIjowfX0sIklzVmlzaWJsZSI6dHJ1ZSwiV2lkdGgiOjAuMCwiSGVpZ2h0IjowLjAsIkJvcmRlclN0eWxlIjp7IiRpZCI6IjU4MyIsIkxpbmVDb2xvciI6bnVsbCwiTGluZVdlaWdodCI6MC4wLCJMaW5lVHlwZSI6MCwiUGFyZW50U3R5bGUiOm51bGx9LCJQYXJlbnRTdHlsZSI6bnVsbH0sIkRhdGVTdHlsZSI6eyIkaWQiOiI1ODQiLCJGb250U2V0dGluZ3MiOnsiJGlkIjoiNTg1IiwiRm9udFNpemUiOjksIkZvbnROYW1lIjoiQ2FsaWJyaSIsIklzQm9sZCI6ZmFsc2UsIklzSXRhbGljIjpmYWxzZSwiSXNVbmRlcmxpbmVkIjpmYWxzZSwiUGFyZW50U3R5bGUiOm51bGx9LCJBdXRvU2l6ZSI6MCwiRm9yZWdyb3VuZCI6eyIkaWQiOiI1ODYiLCJDb2xvciI6eyIkaWQiOiI1ODciLCJBIjoyNTUsIlIiOjQ3LCJHIjo1NCwiQiI6MTUzfX0sIk1heFdpZHRoIjoyMDAuMCwiTWF4SGVpZ2h0IjoiSW5maW5pdHkiLCJTbWFydEZvcmVncm91bmRJc0FjdGl2ZSI6ZmFsc2UsIkhvcml6b250YWxBbGlnbm1lbnQiOjAsIlZlcnRpY2FsQWxpZ25tZW50IjowLCJTbWFydEZvcmVncm91bmQiOm51bGwsIkJhY2tncm91bmRGaWxsVHlwZSI6MCwiTWFyZ2luIjp7IiRpZCI6IjU4OCIsIlRvcCI6MCwiTGVmdCI6MCwiUmlnaHQiOjAsIkJvdHRvbSI6MH0sIlBhZGRpbmciOnsiJGlkIjoiNTg5IiwiVG9wIjowLCJMZWZ0IjowLCJSaWdodCI6MCwiQm90dG9tIjowfSwiQmFja2dyb3VuZCI6eyIkaWQiOiI1OTAiLCJDb2xvciI6eyIkcmVmIjoiNTgyIn19LCJJc1Zpc2libGUiOnRydWUsIldpZHRoIjowLjAsIkhlaWdodCI6MC4wLCJCb3JkZXJTdHlsZSI6eyIkaWQiOiI1OTEiLCJMaW5lQ29sb3IiOm51bGwsIkxpbmVXZWlnaHQiOjAuMCwiTGluZVR5cGUiOjAsIlBhcmVudFN0eWxlIjpudWxsfSwiUGFyZW50U3R5bGUiOm51bGx9LCJEYXRlRm9ybWF0Ijp7IiRpZCI6IjU5Mi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zLCJQZXJjZW50YWdlQ29tcGxldGUiOm51bGwsIlBvc2l0aW9uIjp7IlJhdGlvIjowLjAsIklzQ3VzdG9tIjpmYWxzZX0sIkRhdGVGb3JtYXQiOnsiJHJlZiI6IjU5MiJ9LCJSZWxhdGVkVGFza0lkIjoiMDAwMDAwMDAtMDAwMC0wMDAwLTAwMDAtMDAwMDAwMDAwMDAwIiwiSWQiOiIwYTFjMDVkNC0xYzBjLTRmMjItOWFjZi1jMTA3MzhkNTc0MmUiLCJJbXBvcnRJZCI6IjEiLCJUaXRsZSI6IlRvZGF5IiwiTm90ZSI6bnVsbCwiSHlwZXJsaW5rIjp7IiRpZCI6IjU5MyIsIkFkZHJlc3MiOiIiLCJTdWJBZGRyZXNzIjoiIn0sIklzQ2hhbmdlZCI6ZmFsc2UsIklzTmV3IjpmYWxzZX1dLCJUYXNrcyI6W3siJGlkIjoiNTk0IiwiR3JvdXBOYW1lIjpudWxsLCJTdGFydERhdGUiOiIyMDIwLTAzLTEzVDAwOjAwOjAwWiIsIkVuZERhdGUiOiIyMDIwLTAzLTIyVDIzOjU5OjAwWiIsIlBlcmNlbnRhZ2VDb21wbGV0ZSI6bnVsbCwiU3R5bGUiOnsiJGlkIjoiNTk1IiwiU2hhcGUiOjQsIlNoYXBlVGhpY2tuZXNzIjowLCJEdXJhdGlvbkZvcm1hdCI6NCwiSW5jbHVkZU5vbldvcmtpbmdEYXlzSW5EdXJhdGlvbiI6ZmFsc2UsIlBlcmNlbnRhZ2VDb21wbGV0ZVN0eWxlIjp7IiRpZCI6IjU5NiIsIkZvbnRTZXR0aW5ncyI6eyIkaWQiOiI1OTciLCJGb250U2l6ZSI6MTAsIkZvbnROYW1lIjoiQ2FsaWJyaSIsIklzQm9sZCI6ZmFsc2UsIklzSXRhbGljIjpmYWxzZSwiSXNVbmRlcmxpbmVkIjpmYWxzZSwiUGFyZW50U3R5bGUiOm51bGx9LCJBdXRvU2l6ZSI6MCwiRm9yZWdyb3VuZCI6eyIkaWQiOiI1OTgiLCJDb2xvciI6eyIkcmVmIjoiODYifX0sIk1heFdpZHRoIjoyMDAuMCwiTWF4SGVpZ2h0IjoiSW5maW5pdHkiLCJTbWFydEZvcmVncm91bmRJc0FjdGl2ZSI6ZmFsc2UsIkhvcml6b250YWxBbGlnbm1lbnQiOjAsIlZlcnRpY2FsQWxpZ25tZW50IjowLCJTbWFydEZvcmVncm91bmQiOm51bGwsIkJhY2tncm91bmRGaWxsVHlwZSI6MCwiTWFyZ2luIjp7IiRpZCI6IjU5OSIsIlRvcCI6MCwiTGVmdCI6MCwiUmlnaHQiOjAsIkJvdHRvbSI6MH0sIlBhZGRpbmciOnsiJGlkIjoiNjAwIiwiVG9wIjowLCJMZWZ0IjowLCJSaWdodCI6MCwiQm90dG9tIjowfSwiQmFja2dyb3VuZCI6eyIkcmVmIjoiODkifSwiSXNWaXNpYmxlIjp0cnVlLCJXaWR0aCI6MC4wLCJIZWlnaHQiOjAuMCwiQm9yZGVyU3R5bGUiOnsiJGlkIjoiNjAxIiwiTGluZUNvbG9yIjpudWxsLCJMaW5lV2VpZ2h0IjowLjAsIkxpbmVUeXBlIjowLCJQYXJlbnRTdHlsZSI6bnVsbH0sIlBhcmVudFN0eWxlIjpudWxsfSwiRHVyYXRpb25TdHlsZSI6eyIkaWQiOiI2MDIiLCJGb250U2V0dGluZ3MiOnsiJGlkIjoiNjAzIiwiRm9udFNpemUiOjEwLCJGb250TmFtZSI6IkNhbGlicmkiLCJJc0JvbGQiOmZhbHNlLCJJc0l0YWxpYyI6ZmFsc2UsIklzVW5kZXJsaW5lZCI6ZmFsc2UsIlBhcmVudFN0eWxlIjpudWxsfSwiQXV0b1NpemUiOjAsIkZvcmVncm91bmQiOnsiJGlkIjoiNjA0IiwiQ29sb3IiOnsiJHJlZiI6IjkzIn19LCJNYXhXaWR0aCI6MjAwLjAsIk1heEhlaWdodCI6IkluZmluaXR5IiwiU21hcnRGb3JlZ3JvdW5kSXNBY3RpdmUiOmZhbHNlLCJIb3Jpem9udGFsQWxpZ25tZW50IjowLCJWZXJ0aWNhbEFsaWdubWVudCI6MCwiU21hcnRGb3JlZ3JvdW5kIjpudWxsLCJCYWNrZ3JvdW5kRmlsbFR5cGUiOjAsIk1hcmdpbiI6eyIkaWQiOiI2MDUiLCJUb3AiOjAsIkxlZnQiOjAsIlJpZ2h0IjowLCJCb3R0b20iOjB9LCJQYWRkaW5nIjp7IiRpZCI6IjYwNiIsIlRvcCI6MCwiTGVmdCI6MCwiUmlnaHQiOjAsIkJvdHRvbSI6MH0sIkJhY2tncm91bmQiOnsiJHJlZiI6Ijk2In0sIklzVmlzaWJsZSI6dHJ1ZSwiV2lkdGgiOjAuMCwiSGVpZ2h0IjowLjAsIkJvcmRlclN0eWxlIjp7IiRpZCI6IjYwNyIsIkxpbmVDb2xvciI6bnVsbCwiTGluZVdlaWdodCI6MC4wLCJMaW5lVHlwZSI6MCwiUGFyZW50U3R5bGUiOm51bGx9LCJQYXJlbnRTdHlsZSI6bnVsbH0sIkhvcml6b250YWxDb25uZWN0b3JTdHlsZSI6eyIkaWQiOiI2MDgiLCJMaW5lQ29sb3IiOnsiJHJlZiI6Ijk4In0sIkxpbmVXZWlnaHQiOjEuMCwiTGluZVR5cGUiOjAsIlBhcmVudFN0eWxlIjpudWxsfSwiVmVydGljYWxDb25uZWN0b3JTdHlsZSI6eyIkaWQiOiI2MDkiLCJMaW5lQ29sb3IiOnsiJHJlZiI6IjEwMS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MCIsIk1hcmdpbiI6eyIkaWQiOiI2MTEiLCJUb3AiOjAsIkxlZnQiOjQsIlJpZ2h0Ijo0LCJCb3R0b20iOjB9LCJQYWRkaW5nIjp7IiRpZCI6IjYxMiIsIlRvcCI6MCwiTGVmdCI6MCwiUmlnaHQiOjAsIkJvdHRvbSI6MH0sIkJhY2tncm91bmQiOnsiJGlkIjoiNjEzIiwiQ29sb3IiOnsiJGlkIjoiNjE0IiwiQSI6MjU1LCJSIjoyMzcsIkciOjEyNSwiQiI6NDl9fSwiSXNWaXNpYmxlIjp0cnVlLCJXaWR0aCI6MC4wLCJIZWlnaHQiOjEwLjAsIkJvcmRlclN0eWxlIjp7IiRpZCI6IjYxNSIsIkxpbmVDb2xvciI6eyIkcmVmIjoiMTA5In0sIkxpbmVXZWlnaHQiOjAuMCwiTGluZVR5cGUiOjAsIlBhcmVudFN0eWxlIjpudWxsfSwiUGFyZW50U3R5bGUiOm51bGx9LCJUaXRsZVN0eWxlIjp7IiRpZCI6IjYxNiIsIkZvbnRTZXR0aW5ncyI6eyIkaWQiOiI2MTciLCJGb250U2l6ZSI6OSwiRm9udE5hbWUiOiJDYWxpYnJpIiwiSXNCb2xkIjp0cnVlLCJJc0l0YWxpYyI6ZmFsc2UsIklzVW5kZXJsaW5lZCI6ZmFsc2UsIlBhcmVudFN0eWxlIjpudWxsfSwiQXV0b1NpemUiOjAsIkZvcmVncm91bmQiOnsiJGlkIjoiNjE4IiwiQ29sb3IiOnsiJGlkIjoiNjE5IiwiQSI6MjU1LCJSIjowLCJHIjowLCJCIjowfX0sIk1heFdpZHRoIjo5NjAuMCwiTWF4SGVpZ2h0IjoiSW5maW5pdHkiLCJTbWFydEZvcmVncm91bmRJc0FjdGl2ZSI6ZmFsc2UsIkhvcml6b250YWxBbGlnbm1lbnQiOjIsIlZlcnRpY2FsQWxpZ25tZW50IjowLCJTbWFydEZvcmVncm91bmQiOm51bGwsIkJhY2tncm91bmRGaWxsVHlwZSI6MCwiTWFyZ2luIjp7IiRpZCI6IjYyMCIsIlRvcCI6MCwiTGVmdCI6MCwiUmlnaHQiOjAsIkJvdHRvbSI6MH0sIlBhZGRpbmciOnsiJGlkIjoiNjIxIiwiVG9wIjowLCJMZWZ0IjowLCJSaWdodCI6MCwiQm90dG9tIjowfSwiQmFja2dyb3VuZCI6eyIkcmVmIjoiMTE3In0sIklzVmlzaWJsZSI6dHJ1ZSwiV2lkdGgiOjAuMCwiSGVpZ2h0IjowLjAsIkJvcmRlclN0eWxlIjp7IiRpZCI6IjYyMiIsIkxpbmVDb2xvciI6bnVsbCwiTGluZVdlaWdodCI6MC4wLCJMaW5lVHlwZSI6MCwiUGFyZW50U3R5bGUiOm51bGx9LCJQYXJlbnRTdHlsZSI6bnVsbH0sIkRhdGVTdHlsZSI6eyIkaWQiOiI2MjMiLCJGb250U2V0dGluZ3MiOnsiJGlkIjoiNjI0IiwiRm9udFNpemUiOjksIkZvbnROYW1lIjoiQ2FsaWJyaSIsIklzQm9sZCI6ZmFsc2UsIklzSXRhbGljIjpmYWxzZSwiSXNVbmRlcmxpbmVkIjpmYWxzZSwiUGFyZW50U3R5bGUiOm51bGx9LCJBdXRvU2l6ZSI6MCwiRm9yZWdyb3VuZCI6eyIkaWQiOiI2MjUiLCJDb2xvciI6eyIkaWQiOiI2MjYiLCJBIjoyNTUsIlIiOjc4LCJHIjoxMDMsIkIiOjIwMH19LCJNYXhXaWR0aCI6MjAwLjAsIk1heEhlaWdodCI6IkluZmluaXR5IiwiU21hcnRGb3JlZ3JvdW5kSXNBY3RpdmUiOmZhbHNlLCJIb3Jpem9udGFsQWxpZ25tZW50IjowLCJWZXJ0aWNhbEFsaWdubWVudCI6MCwiU21hcnRGb3JlZ3JvdW5kIjpudWxsLCJCYWNrZ3JvdW5kRmlsbFR5cGUiOjAsIk1hcmdpbiI6eyIkaWQiOiI2MjciLCJUb3AiOjAsIkxlZnQiOjAsIlJpZ2h0IjowLCJCb3R0b20iOjB9LCJQYWRkaW5nIjp7IiRpZCI6IjYyOCIsIlRvcCI6MCwiTGVmdCI6MCwiUmlnaHQiOjAsIkJvdHRvbSI6MH0sIkJhY2tncm91bmQiOnsiJHJlZiI6IjEyNCJ9LCJJc1Zpc2libGUiOmZhbHNlLCJXaWR0aCI6MC4wLCJIZWlnaHQiOjAuMCwiQm9yZGVyU3R5bGUiOnsiJGlkIjoiNjI5IiwiTGluZUNvbG9yIjpudWxsLCJMaW5lV2VpZ2h0IjowLjAsIkxpbmVUeXBlIjowLCJQYXJlbnRTdHlsZSI6bnVsbH0sIlBhcmVudFN0eWxlIjpudWxsfSwiRGF0ZUZvcm1hdCI6eyIkaWQiOiI2MzA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5LCJTbWFydER1cmF0aW9uQWN0aXZhdGVkIjpmYWxzZSwiRGF0ZUZvcm1hdCI6eyIkcmVmIjoiNjMwIn0sIklkIjoiNGIxMzRiZGQtNDVlMC00YmY2LWJjMGUtMTY3YjU3ZDIzYzUxIiwiSW1wb3J0SWQiOiIxIiwiVGl0bGUiOiIyNTArIGdyb3VwcyBhcmUgZGlzY291cmFnZWQgaW4gVE4iLCJOb3RlIjpudWxsLCJIeXBlcmxpbmsiOnsiJGlkIjoiNjMxIiwiQWRkcmVzcyI6IiIsIlN1YkFkZHJlc3MiOiIifSwiSXNDaGFuZ2VkIjpmYWxzZSwiSXNOZXciOmZhbHNlfSx7IiRpZCI6IjYzMiIsIkdyb3VwTmFtZSI6bnVsbCwiU3RhcnREYXRlIjoiMjAyMC0wMy0xNlQwMDowMDowMFoiLCJFbmREYXRlIjoiMjAyMC0wNS0yMlQyMzo1OTowMFoiLCJQZXJjZW50YWdlQ29tcGxldGUiOm51bGwsIlN0eWxlIjp7IiRpZCI6IjYzMyIsIlNoYXBlIjo0LCJTaGFwZVRoaWNrbmVzcyI6MCwiRHVyYXRpb25Gb3JtYXQiOjQsIkluY2x1ZGVOb25Xb3JraW5nRGF5c0luRHVyYXRpb24iOmZhbHNlLCJQZXJjZW50YWdlQ29tcGxldGVTdHlsZSI6eyIkaWQiOiI2MzQiLCJGb250U2V0dGluZ3MiOnsiJGlkIjoiNjM1IiwiRm9udFNpemUiOjEwLCJGb250TmFtZSI6IkNhbGlicmkiLCJJc0JvbGQiOmZhbHNlLCJJc0l0YWxpYyI6ZmFsc2UsIklzVW5kZXJsaW5lZCI6ZmFsc2UsIlBhcmVudFN0eWxlIjpudWxsfSwiQXV0b1NpemUiOjAsIkZvcmVncm91bmQiOnsiJGlkIjoiNjM2IiwiQ29sb3IiOnsiJHJlZiI6Ijg2In19LCJNYXhXaWR0aCI6MjAwLjAsIk1heEhlaWdodCI6IkluZmluaXR5IiwiU21hcnRGb3JlZ3JvdW5kSXNBY3RpdmUiOmZhbHNlLCJIb3Jpem9udGFsQWxpZ25tZW50IjowLCJWZXJ0aWNhbEFsaWdubWVudCI6MCwiU21hcnRGb3JlZ3JvdW5kIjpudWxsLCJCYWNrZ3JvdW5kRmlsbFR5cGUiOjAsIk1hcmdpbiI6eyIkaWQiOiI2MzciLCJUb3AiOjAsIkxlZnQiOjAsIlJpZ2h0IjowLCJCb3R0b20iOjB9LCJQYWRkaW5nIjp7IiRpZCI6IjYzOCIsIlRvcCI6MCwiTGVmdCI6MCwiUmlnaHQiOjAsIkJvdHRvbSI6MH0sIkJhY2tncm91bmQiOnsiJHJlZiI6Ijg5In0sIklzVmlzaWJsZSI6dHJ1ZSwiV2lkdGgiOjAuMCwiSGVpZ2h0IjowLjAsIkJvcmRlclN0eWxlIjp7IiRpZCI6IjYzOSIsIkxpbmVDb2xvciI6bnVsbCwiTGluZVdlaWdodCI6MC4wLCJMaW5lVHlwZSI6MCwiUGFyZW50U3R5bGUiOm51bGx9LCJQYXJlbnRTdHlsZSI6bnVsbH0sIkR1cmF0aW9uU3R5bGUiOnsiJGlkIjoiNjQwIiwiRm9udFNldHRpbmdzIjp7IiRpZCI6IjY0MSIsIkZvbnRTaXplIjoxMCwiRm9udE5hbWUiOiJDYWxpYnJpIiwiSXNCb2xkIjpmYWxzZSwiSXNJdGFsaWMiOmZhbHNlLCJJc1VuZGVybGluZWQiOmZhbHNlLCJQYXJlbnRTdHlsZSI6bnVsbH0sIkF1dG9TaXplIjowLCJGb3JlZ3JvdW5kIjp7IiRpZCI6IjY0MiIsIkNvbG9yIjp7IiRyZWYiOiI5MyJ9fSwiTWF4V2lkdGgiOjIwMC4wLCJNYXhIZWlnaHQiOiJJbmZpbml0eSIsIlNtYXJ0Rm9yZWdyb3VuZElzQWN0aXZlIjpmYWxzZSwiSG9yaXpvbnRhbEFsaWdubWVudCI6MCwiVmVydGljYWxBbGlnbm1lbnQiOjAsIlNtYXJ0Rm9yZWdyb3VuZCI6bnVsbCwiQmFja2dyb3VuZEZpbGxUeXBlIjowLCJNYXJnaW4iOnsiJGlkIjoiNjQzIiwiVG9wIjowLCJMZWZ0IjowLCJSaWdodCI6MCwiQm90dG9tIjowfSwiUGFkZGluZyI6eyIkaWQiOiI2NDQiLCJUb3AiOjAsIkxlZnQiOjAsIlJpZ2h0IjowLCJCb3R0b20iOjB9LCJCYWNrZ3JvdW5kIjp7IiRyZWYiOiI5NiJ9LCJJc1Zpc2libGUiOnRydWUsIldpZHRoIjowLjAsIkhlaWdodCI6MC4wLCJCb3JkZXJTdHlsZSI6eyIkaWQiOiI2NDUiLCJMaW5lQ29sb3IiOm51bGwsIkxpbmVXZWlnaHQiOjAuMCwiTGluZVR5cGUiOjAsIlBhcmVudFN0eWxlIjpudWxsfSwiUGFyZW50U3R5bGUiOm51bGx9LCJIb3Jpem9udGFsQ29ubmVjdG9yU3R5bGUiOnsiJGlkIjoiNjQ2IiwiTGluZUNvbG9yIjp7IiRyZWYiOiI5OCJ9LCJMaW5lV2VpZ2h0IjoxLjAsIkxpbmVUeXBlIjowLCJQYXJlbnRTdHlsZSI6bnVsbH0sIlZlcnRpY2FsQ29ubmVjdG9yU3R5bGUiOnsiJGlkIjoiNjQ3IiwiTGluZUNvbG9yIjp7IiRyZWYiOiIxMDE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2NDgiLCJNYXJnaW4iOnsiJGlkIjoiNjQ5IiwiVG9wIjowLCJMZWZ0Ijo0LCJSaWdodCI6NCwiQm90dG9tIjowfSwiUGFkZGluZyI6eyIkaWQiOiI2NTAiLCJUb3AiOjAsIkxlZnQiOjAsIlJpZ2h0IjowLCJCb3R0b20iOjB9LCJCYWNrZ3JvdW5kIjp7IiRpZCI6IjY1MSIsIkNvbG9yIjp7IiRpZCI6IjY1MiIsIkEiOjI1NSwiUiI6NjgsIkciOjExNCwiQiI6MTk2fX0sIklzVmlzaWJsZSI6dHJ1ZSwiV2lkdGgiOjAuMCwiSGVpZ2h0IjoxMC4wLCJCb3JkZXJTdHlsZSI6eyIkaWQiOiI2NTMiLCJMaW5lQ29sb3IiOnsiJHJlZiI6IjEwOSJ9LCJMaW5lV2VpZ2h0IjowLjAsIkxpbmVUeXBlIjowLCJQYXJlbnRTdHlsZSI6bnVsbH0sIlBhcmVudFN0eWxlIjpudWxsfSwiVGl0bGVTdHlsZSI6eyIkaWQiOiI2NTQiLCJGb250U2V0dGluZ3MiOnsiJGlkIjoiNjU1IiwiRm9udFNpemUiOjksIkZvbnROYW1lIjoiQ2FsaWJyaSIsIklzQm9sZCI6dHJ1ZSwiSXNJdGFsaWMiOmZhbHNlLCJJc1VuZGVybGluZWQiOmZhbHNlLCJQYXJlbnRTdHlsZSI6bnVsbH0sIkF1dG9TaXplIjowLCJGb3JlZ3JvdW5kIjp7IiRpZCI6IjY1NiIsIkNvbG9yIjp7IiRpZCI6IjY1NyIsIkEiOjI1NSwiUiI6MCwiRyI6MCwiQiI6MH19LCJNYXhXaWR0aCI6OTYwLjAsIk1heEhlaWdodCI6IkluZmluaXR5IiwiU21hcnRGb3JlZ3JvdW5kSXNBY3RpdmUiOmZhbHNlLCJIb3Jpem9udGFsQWxpZ25tZW50IjoyLCJWZXJ0aWNhbEFsaWdubWVudCI6MCwiU21hcnRGb3JlZ3JvdW5kIjpudWxsLCJCYWNrZ3JvdW5kRmlsbFR5cGUiOjAsIk1hcmdpbiI6eyIkaWQiOiI2NTgiLCJUb3AiOjAsIkxlZnQiOjAsIlJpZ2h0IjowLCJCb3R0b20iOjB9LCJQYWRkaW5nIjp7IiRpZCI6IjY1OSIsIlRvcCI6MCwiTGVmdCI6MCwiUmlnaHQiOjAsIkJvdHRvbSI6MH0sIkJhY2tncm91bmQiOnsiJHJlZiI6IjExNyJ9LCJJc1Zpc2libGUiOnRydWUsIldpZHRoIjowLjAsIkhlaWdodCI6MC4wLCJCb3JkZXJTdHlsZSI6eyIkaWQiOiI2NjAiLCJMaW5lQ29sb3IiOm51bGwsIkxpbmVXZWlnaHQiOjAuMCwiTGluZVR5cGUiOjAsIlBhcmVudFN0eWxlIjpudWxsfSwiUGFyZW50U3R5bGUiOm51bGx9LCJEYXRlU3R5bGUiOnsiJGlkIjoiNjYxIiwiRm9udFNldHRpbmdzIjp7IiRpZCI6IjY2MiIsIkZvbnRTaXplIjo5LCJGb250TmFtZSI6IkNhbGlicmkiLCJJc0JvbGQiOmZhbHNlLCJJc0l0YWxpYyI6ZmFsc2UsIklzVW5kZXJsaW5lZCI6ZmFsc2UsIlBhcmVudFN0eWxlIjpudWxsfSwiQXV0b1NpemUiOjAsIkZvcmVncm91bmQiOnsiJGlkIjoiNjYzIiwiQ29sb3IiOnsiJGlkIjoiNjY0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NjY1IiwiVG9wIjowLCJMZWZ0IjowLCJSaWdodCI6MCwiQm90dG9tIjowfSwiUGFkZGluZyI6eyIkaWQiOiI2NjYiLCJUb3AiOjAsIkxlZnQiOjAsIlJpZ2h0IjowLCJCb3R0b20iOjB9LCJCYWNrZ3JvdW5kIjp7IiRyZWYiOiIxMjQifSwiSXNWaXNpYmxlIjpmYWxzZSwiV2lkdGgiOjAuMCwiSGVpZ2h0IjowLjAsIkJvcmRlclN0eWxlIjp7IiRpZCI6IjY2NyIsIkxpbmVDb2xvciI6bnVsbCwiTGluZVdlaWdodCI6MC4wLCJMaW5lVHlwZSI6MCwiUGFyZW50U3R5bGUiOm51bGx9LCJQYXJlbnRTdHlsZSI6bnVsbH0sIkRhdGVGb3JtYXQiOnsiJGlkIjoiNjY4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EsIlNtYXJ0RHVyYXRpb25BY3RpdmF0ZWQiOmZhbHNlLCJEYXRlRm9ybWF0Ijp7IiRyZWYiOiI2NjgifSwiSWQiOiIxOWNjNWU5Mi02M2M4LTQ0YzAtYTc3YS1mYjFkY2Y5YTg2MTQiLCJJbXBvcnRJZCI6IjEiLCJUaXRsZSI6IktZIENsb3NlZCBhbGwgcmVzdGF1cmFudHMgdG8gaW5kb29yIGFjdGl2aXRpZXMiLCJOb3RlIjpudWxsLCJIeXBlcmxpbmsiOnsiJGlkIjoiNjY5IiwiQWRkcmVzcyI6IiIsIlN1YkFkZHJlc3MiOiIifSwiSXNDaGFuZ2VkIjpmYWxzZSwiSXNOZXciOmZhbHNlfSx7IiRpZCI6IjY3MCIsIkdyb3VwTmFtZSI6bnVsbCwiU3RhcnREYXRlIjoiMjAyMC0wMy0yMFQwMDowMDowMFoiLCJFbmREYXRlIjoiMjAyMC0wNy0xNVQyMzo1OTowMFoiLCJQZXJjZW50YWdlQ29tcGxldGUiOm51bGwsIlN0eWxlIjp7IiRpZCI6IjY3MSIsIlNoYXBlIjo0LCJTaGFwZVRoaWNrbmVzcyI6MCwiRHVyYXRpb25Gb3JtYXQiOjQsIkluY2x1ZGVOb25Xb3JraW5nRGF5c0luRHVyYXRpb24iOmZhbHNlLCJQZXJjZW50YWdlQ29tcGxldGVTdHlsZSI6eyIkaWQiOiI2NzIiLCJGb250U2V0dGluZ3MiOnsiJGlkIjoiNjczIiwiRm9udFNpemUiOjEwLCJGb250TmFtZSI6IkNhbGlicmkiLCJJc0JvbGQiOmZhbHNlLCJJc0l0YWxpYyI6ZmFsc2UsIklzVW5kZXJsaW5lZCI6ZmFsc2UsIlBhcmVudFN0eWxlIjpudWxsfSwiQXV0b1NpemUiOjAsIkZvcmVncm91bmQiOnsiJGlkIjoiNjc0IiwiQ29sb3IiOnsiJHJlZiI6Ijg2In19LCJNYXhXaWR0aCI6MjAwLjAsIk1heEhlaWdodCI6IkluZmluaXR5IiwiU21hcnRGb3JlZ3JvdW5kSXNBY3RpdmUiOmZhbHNlLCJIb3Jpem9udGFsQWxpZ25tZW50IjowLCJWZXJ0aWNhbEFsaWdubWVudCI6MCwiU21hcnRGb3JlZ3JvdW5kIjpudWxsLCJCYWNrZ3JvdW5kRmlsbFR5cGUiOjAsIk1hcmdpbiI6eyIkaWQiOiI2NzUiLCJUb3AiOjAsIkxlZnQiOjAsIlJpZ2h0IjowLCJCb3R0b20iOjB9LCJQYWRkaW5nIjp7IiRpZCI6IjY3NiIsIlRvcCI6MCwiTGVmdCI6MCwiUmlnaHQiOjAsIkJvdHRvbSI6MH0sIkJhY2tncm91bmQiOnsiJHJlZiI6Ijg5In0sIklzVmlzaWJsZSI6dHJ1ZSwiV2lkdGgiOjAuMCwiSGVpZ2h0IjowLjAsIkJvcmRlclN0eWxlIjp7IiRpZCI6IjY3NyIsIkxpbmVDb2xvciI6bnVsbCwiTGluZVdlaWdodCI6MC4wLCJMaW5lVHlwZSI6MCwiUGFyZW50U3R5bGUiOm51bGx9LCJQYXJlbnRTdHlsZSI6bnVsbH0sIkR1cmF0aW9uU3R5bGUiOnsiJGlkIjoiNjc4IiwiRm9udFNldHRpbmdzIjp7IiRpZCI6IjY3OSIsIkZvbnRTaXplIjoxMCwiRm9udE5hbWUiOiJDYWxpYnJpIiwiSXNCb2xkIjpmYWxzZSwiSXNJdGFsaWMiOmZhbHNlLCJJc1VuZGVybGluZWQiOmZhbHNlLCJQYXJlbnRTdHlsZSI6bnVsbH0sIkF1dG9TaXplIjowLCJGb3JlZ3JvdW5kIjp7IiRpZCI6IjY4MCIsIkNvbG9yIjp7IiRyZWYiOiI5MyJ9fSwiTWF4V2lkdGgiOjIwMC4wLCJNYXhIZWlnaHQiOiJJbmZpbml0eSIsIlNtYXJ0Rm9yZWdyb3VuZElzQWN0aXZlIjpmYWxzZSwiSG9yaXpvbnRhbEFsaWdubWVudCI6MCwiVmVydGljYWxBbGlnbm1lbnQiOjAsIlNtYXJ0Rm9yZWdyb3VuZCI6bnVsbCwiQmFja2dyb3VuZEZpbGxUeXBlIjowLCJNYXJnaW4iOnsiJGlkIjoiNjgxIiwiVG9wIjowLCJMZWZ0IjowLCJSaWdodCI6MCwiQm90dG9tIjowfSwiUGFkZGluZyI6eyIkaWQiOiI2ODIiLCJUb3AiOjAsIkxlZnQiOjAsIlJpZ2h0IjowLCJCb3R0b20iOjB9LCJCYWNrZ3JvdW5kIjp7IiRyZWYiOiI5NiJ9LCJJc1Zpc2libGUiOnRydWUsIldpZHRoIjowLjAsIkhlaWdodCI6MC4wLCJCb3JkZXJTdHlsZSI6eyIkaWQiOiI2ODMiLCJMaW5lQ29sb3IiOm51bGwsIkxpbmVXZWlnaHQiOjAuMCwiTGluZVR5cGUiOjAsIlBhcmVudFN0eWxlIjpudWxsfSwiUGFyZW50U3R5bGUiOm51bGx9LCJIb3Jpem9udGFsQ29ubmVjdG9yU3R5bGUiOnsiJGlkIjoiNjg0IiwiTGluZUNvbG9yIjp7IiRyZWYiOiI5OCJ9LCJMaW5lV2VpZ2h0IjoxLjAsIkxpbmVUeXBlIjowLCJQYXJlbnRTdHlsZSI6bnVsbH0sIlZlcnRpY2FsQ29ubmVjdG9yU3R5bGUiOnsiJGlkIjoiNjg1IiwiTGluZUNvbG9yIjp7IiRyZWYiOiIxMDE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2ODYiLCJNYXJnaW4iOnsiJGlkIjoiNjg3IiwiVG9wIjowLCJMZWZ0Ijo0LCJSaWdodCI6NCwiQm90dG9tIjowfSwiUGFkZGluZyI6eyIkaWQiOiI2ODgiLCJUb3AiOjAsIkxlZnQiOjAsIlJpZ2h0IjowLCJCb3R0b20iOjB9LCJCYWNrZ3JvdW5kIjp7IiRpZCI6IjY4OSIsIkNvbG9yIjp7IiRpZCI6IjY5MCIsIkEiOjI1NSwiUiI6MjM3LCJHIjoxMjUsIkIiOjQ5fX0sIklzVmlzaWJsZSI6dHJ1ZSwiV2lkdGgiOjAuMCwiSGVpZ2h0IjoxMC4wLCJCb3JkZXJTdHlsZSI6eyIkaWQiOiI2OTEiLCJMaW5lQ29sb3IiOnsiJHJlZiI6IjEwOSJ9LCJMaW5lV2VpZ2h0IjowLjAsIkxpbmVUeXBlIjowLCJQYXJlbnRTdHlsZSI6bnVsbH0sIlBhcmVudFN0eWxlIjpudWxsfSwiVGl0bGVTdHlsZSI6eyIkaWQiOiI2OTIiLCJGb250U2V0dGluZ3MiOnsiJGlkIjoiNjkzIiwiRm9udFNpemUiOjksIkZvbnROYW1lIjoiQ2FsaWJyaSIsIklzQm9sZCI6dHJ1ZSwiSXNJdGFsaWMiOmZhbHNlLCJJc1VuZGVybGluZWQiOmZhbHNlLCJQYXJlbnRTdHlsZSI6bnVsbH0sIkF1dG9TaXplIjowLCJGb3JlZ3JvdW5kIjp7IiRpZCI6IjY5NCIsIkNvbG9yIjp7IiRpZCI6IjY5NSIsIkEiOjI1NSwiUiI6MCwiRyI6MCwiQiI6MH19LCJNYXhXaWR0aCI6OTYwLjAsIk1heEhlaWdodCI6IkluZmluaXR5IiwiU21hcnRGb3JlZ3JvdW5kSXNBY3RpdmUiOmZhbHNlLCJIb3Jpem9udGFsQWxpZ25tZW50IjoyLCJWZXJ0aWNhbEFsaWdubWVudCI6MCwiU21hcnRGb3JlZ3JvdW5kIjpudWxsLCJCYWNrZ3JvdW5kRmlsbFR5cGUiOjAsIk1hcmdpbiI6eyIkaWQiOiI2OTYiLCJUb3AiOjAsIkxlZnQiOjAsIlJpZ2h0IjowLCJCb3R0b20iOjB9LCJQYWRkaW5nIjp7IiRpZCI6IjY5NyIsIlRvcCI6MCwiTGVmdCI6MCwiUmlnaHQiOjAsIkJvdHRvbSI6MH0sIkJhY2tncm91bmQiOnsiJHJlZiI6IjExNyJ9LCJJc1Zpc2libGUiOnRydWUsIldpZHRoIjowLjAsIkhlaWdodCI6MC4wLCJCb3JkZXJTdHlsZSI6eyIkaWQiOiI2OTgiLCJMaW5lQ29sb3IiOm51bGwsIkxpbmVXZWlnaHQiOjAuMCwiTGluZVR5cGUiOjAsIlBhcmVudFN0eWxlIjpudWxsfSwiUGFyZW50U3R5bGUiOm51bGx9LCJEYXRlU3R5bGUiOnsiJGlkIjoiNjk5IiwiRm9udFNldHRpbmdzIjp7IiRpZCI6IjcwMCIsIkZvbnRTaXplIjo5LCJGb250TmFtZSI6IkNhbGlicmkiLCJJc0JvbGQiOmZhbHNlLCJJc0l0YWxpYyI6ZmFsc2UsIklzVW5kZXJsaW5lZCI6ZmFsc2UsIlBhcmVudFN0eWxlIjpudWxsfSwiQXV0b1NpemUiOjAsIkZvcmVncm91bmQiOnsiJGlkIjoiNzAxIiwiQ29sb3IiOnsiJGlkIjoiNzAy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NzAzIiwiVG9wIjowLCJMZWZ0IjowLCJSaWdodCI6MCwiQm90dG9tIjowfSwiUGFkZGluZyI6eyIkaWQiOiI3MDQiLCJUb3AiOjAsIkxlZnQiOjAsIlJpZ2h0IjowLCJCb3R0b20iOjB9LCJCYWNrZ3JvdW5kIjp7IiRyZWYiOiIxMjQifSwiSXNWaXNpYmxlIjpmYWxzZSwiV2lkdGgiOjAuMCwiSGVpZ2h0IjowLjAsIkJvcmRlclN0eWxlIjp7IiRpZCI6IjcwNSIsIkxpbmVDb2xvciI6bnVsbCwiTGluZVdlaWdodCI6MC4wLCJMaW5lVHlwZSI6MCwiUGFyZW50U3R5bGUiOm51bGx9LCJQYXJlbnRTdHlsZSI6bnVsbH0sIkRhdGVGb3JtYXQiOnsiJGlkIjoiNzA2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IsIlNtYXJ0RHVyYXRpb25BY3RpdmF0ZWQiOmZhbHNlLCJEYXRlRm9ybWF0Ijp7IiRyZWYiOiI3MDYifSwiSWQiOiI0YjhiYTJmNS1kMDYxLTQ4NmMtYTdjYy1iMDNmYTJkZWQyZWMiLCJJbXBvcnRJZCI6IjEiLCJUaXRsZSI6IlRlbm5lc3NlZSBTY2hvb2xzIGNsb3NlIiwiTm90ZSI6bnVsbCwiSHlwZXJsaW5rIjp7IiRpZCI6IjcwNyIsIkFkZHJlc3MiOiIiLCJTdWJBZGRyZXNzIjoiIn0sIklzQ2hhbmdlZCI6ZmFsc2UsIklzTmV3IjpmYWxzZX0seyIkaWQiOiI3MDgiLCJHcm91cE5hbWUiOm51bGwsIlN0YXJ0RGF0ZSI6IjIwMjAtMDMtMjJUMDA6MDA6MDBaIiwiRW5kRGF0ZSI6IjIwMjAtMDQtMjdUMjM6NTk6MDBaIiwiUGVyY2VudGFnZUNvbXBsZXRlIjpudWxsLCJTdHlsZSI6eyIkaWQiOiI3MDkiLCJTaGFwZSI6NCwiU2hhcGVUaGlja25lc3MiOjAsIkR1cmF0aW9uRm9ybWF0Ijo0LCJJbmNsdWRlTm9uV29ya2luZ0RheXNJbkR1cmF0aW9uIjpmYWxzZSwiUGVyY2VudGFnZUNvbXBsZXRlU3R5bGUiOnsiJGlkIjoiNzEwIiwiRm9udFNldHRpbmdzIjp7IiRpZCI6IjcxMSIsIkZvbnRTaXplIjoxMCwiRm9udE5hbWUiOiJDYWxpYnJpIiwiSXNCb2xkIjpmYWxzZSwiSXNJdGFsaWMiOmZhbHNlLCJJc1VuZGVybGluZWQiOmZhbHNlLCJQYXJlbnRTdHlsZSI6bnVsbH0sIkF1dG9TaXplIjowLCJGb3JlZ3JvdW5kIjp7IiRpZCI6IjcxMiIsIkNvbG9yIjp7IiRyZWYiOiI4NiJ9fSwiTWF4V2lkdGgiOjIwMC4wLCJNYXhIZWlnaHQiOiJJbmZpbml0eSIsIlNtYXJ0Rm9yZWdyb3VuZElzQWN0aXZlIjpmYWxzZSwiSG9yaXpvbnRhbEFsaWdubWVudCI6MCwiVmVydGljYWxBbGlnbm1lbnQiOjAsIlNtYXJ0Rm9yZWdyb3VuZCI6bnVsbCwiQmFja2dyb3VuZEZpbGxUeXBlIjowLCJNYXJnaW4iOnsiJGlkIjoiNzEzIiwiVG9wIjowLCJMZWZ0IjowLCJSaWdodCI6MCwiQm90dG9tIjowfSwiUGFkZGluZyI6eyIkaWQiOiI3MTQiLCJUb3AiOjAsIkxlZnQiOjAsIlJpZ2h0IjowLCJCb3R0b20iOjB9LCJCYWNrZ3JvdW5kIjp7IiRyZWYiOiI4OSJ9LCJJc1Zpc2libGUiOnRydWUsIldpZHRoIjowLjAsIkhlaWdodCI6MC4wLCJCb3JkZXJTdHlsZSI6eyIkaWQiOiI3MTUiLCJMaW5lQ29sb3IiOm51bGwsIkxpbmVXZWlnaHQiOjAuMCwiTGluZVR5cGUiOjAsIlBhcmVudFN0eWxlIjpudWxsfSwiUGFyZW50U3R5bGUiOm51bGx9LCJEdXJhdGlvblN0eWxlIjp7IiRpZCI6IjcxNiIsIkZvbnRTZXR0aW5ncyI6eyIkaWQiOiI3MTciLCJGb250U2l6ZSI6MTAsIkZvbnROYW1lIjoiQ2FsaWJyaSIsIklzQm9sZCI6ZmFsc2UsIklzSXRhbGljIjpmYWxzZSwiSXNVbmRlcmxpbmVkIjpmYWxzZSwiUGFyZW50U3R5bGUiOm51bGx9LCJBdXRvU2l6ZSI6MCwiRm9yZWdyb3VuZCI6eyIkaWQiOiI3MTgiLCJDb2xvciI6eyIkcmVmIjoiOTMifX0sIk1heFdpZHRoIjoyMDAuMCwiTWF4SGVpZ2h0IjoiSW5maW5pdHkiLCJTbWFydEZvcmVncm91bmRJc0FjdGl2ZSI6ZmFsc2UsIkhvcml6b250YWxBbGlnbm1lbnQiOjAsIlZlcnRpY2FsQWxpZ25tZW50IjowLCJTbWFydEZvcmVncm91bmQiOm51bGwsIkJhY2tncm91bmRGaWxsVHlwZSI6MCwiTWFyZ2luIjp7IiRpZCI6IjcxOSIsIlRvcCI6MCwiTGVmdCI6MCwiUmlnaHQiOjAsIkJvdHRvbSI6MH0sIlBhZGRpbmciOnsiJGlkIjoiNzIwIiwiVG9wIjowLCJMZWZ0IjowLCJSaWdodCI6MCwiQm90dG9tIjowfSwiQmFja2dyb3VuZCI6eyIkcmVmIjoiOTYifSwiSXNWaXNpYmxlIjp0cnVlLCJXaWR0aCI6MC4wLCJIZWlnaHQiOjAuMCwiQm9yZGVyU3R5bGUiOnsiJGlkIjoiNzIxIiwiTGluZUNvbG9yIjpudWxsLCJMaW5lV2VpZ2h0IjowLjAsIkxpbmVUeXBlIjowLCJQYXJlbnRTdHlsZSI6bnVsbH0sIlBhcmVudFN0eWxlIjpudWxsfSwiSG9yaXpvbnRhbENvbm5lY3RvclN0eWxlIjp7IiRpZCI6IjcyMiIsIkxpbmVDb2xvciI6eyIkcmVmIjoiOTgifSwiTGluZVdlaWdodCI6MS4wLCJMaW5lVHlwZSI6MCwiUGFyZW50U3R5bGUiOm51bGx9LCJWZXJ0aWNhbENvbm5lY3RvclN0eWxlIjp7IiRpZCI6IjcyMyIsIkxpbmVDb2xvciI6eyIkcmVmIjoiMTAx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NzI0IiwiTWFyZ2luIjp7IiRpZCI6IjcyNSIsIlRvcCI6MCwiTGVmdCI6NCwiUmlnaHQiOjQsIkJvdHRvbSI6MH0sIlBhZGRpbmciOnsiJGlkIjoiNzI2IiwiVG9wIjowLCJMZWZ0IjowLCJSaWdodCI6MCwiQm90dG9tIjowfSwiQmFja2dyb3VuZCI6eyIkaWQiOiI3MjciLCJDb2xvciI6eyIkaWQiOiI3MjgiLCJBIjoyNTUsIlIiOjIzNywiRyI6MTI1LCJCIjo0OX19LCJJc1Zpc2libGUiOnRydWUsIldpZHRoIjowLjAsIkhlaWdodCI6MTAuMCwiQm9yZGVyU3R5bGUiOnsiJGlkIjoiNzI5IiwiTGluZUNvbG9yIjp7IiRyZWYiOiIxMDkifSwiTGluZVdlaWdodCI6MC4wLCJMaW5lVHlwZSI6MCwiUGFyZW50U3R5bGUiOm51bGx9LCJQYXJlbnRTdHlsZSI6bnVsbH0sIlRpdGxlU3R5bGUiOnsiJGlkIjoiNzMwIiwiRm9udFNldHRpbmdzIjp7IiRpZCI6IjczMSIsIkZvbnRTaXplIjo5LCJGb250TmFtZSI6IkNhbGlicmkiLCJJc0JvbGQiOnRydWUsIklzSXRhbGljIjpmYWxzZSwiSXNVbmRlcmxpbmVkIjpmYWxzZSwiUGFyZW50U3R5bGUiOm51bGx9LCJBdXRvU2l6ZSI6MCwiRm9yZWdyb3VuZCI6eyIkaWQiOiI3MzIiLCJDb2xvciI6eyIkaWQiOiI3MzMiLCJBIjoyNTUsIlIiOjAsIkciOjAsIkIiOjB9fSwiTWF4V2lkdGgiOjk2MC4wLCJNYXhIZWlnaHQiOiJJbmZpbml0eSIsIlNtYXJ0Rm9yZWdyb3VuZElzQWN0aXZlIjpmYWxzZSwiSG9yaXpvbnRhbEFsaWdubWVudCI6MiwiVmVydGljYWxBbGlnbm1lbnQiOjAsIlNtYXJ0Rm9yZWdyb3VuZCI6bnVsbCwiQmFja2dyb3VuZEZpbGxUeXBlIjowLCJNYXJnaW4iOnsiJGlkIjoiNzM0IiwiVG9wIjowLCJMZWZ0IjowLCJSaWdodCI6MCwiQm90dG9tIjowfSwiUGFkZGluZyI6eyIkaWQiOiI3MzUiLCJUb3AiOjAsIkxlZnQiOjAsIlJpZ2h0IjowLCJCb3R0b20iOjB9LCJCYWNrZ3JvdW5kIjp7IiRyZWYiOiIxMTcifSwiSXNWaXNpYmxlIjp0cnVlLCJXaWR0aCI6MC4wLCJIZWlnaHQiOjAuMCwiQm9yZGVyU3R5bGUiOnsiJGlkIjoiNzM2IiwiTGluZUNvbG9yIjpudWxsLCJMaW5lV2VpZ2h0IjowLjAsIkxpbmVUeXBlIjowLCJQYXJlbnRTdHlsZSI6bnVsbH0sIlBhcmVudFN0eWxlIjpudWxsfSwiRGF0ZVN0eWxlIjp7IiRpZCI6IjczNyIsIkZvbnRTZXR0aW5ncyI6eyIkaWQiOiI3MzgiLCJGb250U2l6ZSI6OSwiRm9udE5hbWUiOiJDYWxpYnJpIiwiSXNCb2xkIjpmYWxzZSwiSXNJdGFsaWMiOmZhbHNlLCJJc1VuZGVybGluZWQiOmZhbHNlLCJQYXJlbnRTdHlsZSI6bnVsbH0sIkF1dG9TaXplIjowLCJGb3JlZ3JvdW5kIjp7IiRpZCI6IjczOSIsIkNvbG9yIjp7IiRpZCI6Ijc0MCIsIkEiOjI1NSwiUiI6NzgsIkciOjEwMywiQiI6MjAwfX0sIk1heFdpZHRoIjoyMDAuMCwiTWF4SGVpZ2h0IjoiSW5maW5pdHkiLCJTbWFydEZvcmVncm91bmRJc0FjdGl2ZSI6ZmFsc2UsIkhvcml6b250YWxBbGlnbm1lbnQiOjAsIlZlcnRpY2FsQWxpZ25tZW50IjowLCJTbWFydEZvcmVncm91bmQiOm51bGwsIkJhY2tncm91bmRGaWxsVHlwZSI6MCwiTWFyZ2luIjp7IiRpZCI6Ijc0MSIsIlRvcCI6MCwiTGVmdCI6MCwiUmlnaHQiOjAsIkJvdHRvbSI6MH0sIlBhZGRpbmciOnsiJGlkIjoiNzQyIiwiVG9wIjowLCJMZWZ0IjowLCJSaWdodCI6MCwiQm90dG9tIjowfSwiQmFja2dyb3VuZCI6eyIkcmVmIjoiMTI0In0sIklzVmlzaWJsZSI6ZmFsc2UsIldpZHRoIjowLjAsIkhlaWdodCI6MC4wLCJCb3JkZXJTdHlsZSI6eyIkaWQiOiI3NDMiLCJMaW5lQ29sb3IiOm51bGwsIkxpbmVXZWlnaHQiOjAuMCwiTGluZVR5cGUiOjAsIlBhcmVudFN0eWxlIjpudWxsfSwiUGFyZW50U3R5bGUiOm51bGx9LCJEYXRlRm9ybWF0Ijp7IiRpZCI6Ijc0N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zLCJTbWFydER1cmF0aW9uQWN0aXZhdGVkIjpmYWxzZSwiRGF0ZUZvcm1hdCI6eyIkcmVmIjoiNzQ0In0sIklkIjoiODg1ZGEwZmQtOGE1OS00Yzc2LWEyOTItYTcxZTZlNzMwODEyIiwiSW1wb3J0SWQiOiIxIiwiVGl0bGUiOiJUTiBSZXN0YXVyYW50cyBhbmQgYmFycyBjbG9zZWQgdG8gaW5kb29yIHNlcnZpY2UiLCJOb3RlIjpudWxsLCJIeXBlcmxpbmsiOnsiJGlkIjoiNzQ1IiwiQWRkcmVzcyI6IiIsIlN1YkFkZHJlc3MiOiIifSwiSXNDaGFuZ2VkIjpmYWxzZSwiSXNOZXciOmZhbHNlfSx7IiRpZCI6Ijc0NiIsIkdyb3VwTmFtZSI6bnVsbCwiU3RhcnREYXRlIjoiMjAyMC0wMy0yMlQwMDowMDowMFoiLCJFbmREYXRlIjoiMjAyMC0wNS0yMlQyMzo1OTowMFoiLCJQZXJjZW50YWdlQ29tcGxldGUiOm51bGwsIlN0eWxlIjp7IiRpZCI6Ijc0NyIsIlNoYXBlIjo0LCJTaGFwZVRoaWNrbmVzcyI6MCwiRHVyYXRpb25Gb3JtYXQiOjQsIkluY2x1ZGVOb25Xb3JraW5nRGF5c0luRHVyYXRpb24iOmZhbHNlLCJQZXJjZW50YWdlQ29tcGxldGVTdHlsZSI6eyIkaWQiOiI3NDgiLCJGb250U2V0dGluZ3MiOnsiJGlkIjoiNzQ5IiwiRm9udFNpemUiOjEwLCJGb250TmFtZSI6IkNhbGlicmkiLCJJc0JvbGQiOmZhbHNlLCJJc0l0YWxpYyI6ZmFsc2UsIklzVW5kZXJsaW5lZCI6ZmFsc2UsIlBhcmVudFN0eWxlIjpudWxsfSwiQXV0b1NpemUiOjAsIkZvcmVncm91bmQiOnsiJGlkIjoiNzUwIiwiQ29sb3IiOnsiJHJlZiI6Ijg2In19LCJNYXhXaWR0aCI6MjAwLjAsIk1heEhlaWdodCI6IkluZmluaXR5IiwiU21hcnRGb3JlZ3JvdW5kSXNBY3RpdmUiOmZhbHNlLCJIb3Jpem9udGFsQWxpZ25tZW50IjowLCJWZXJ0aWNhbEFsaWdubWVudCI6MCwiU21hcnRGb3JlZ3JvdW5kIjpudWxsLCJCYWNrZ3JvdW5kRmlsbFR5cGUiOjAsIk1hcmdpbiI6eyIkaWQiOiI3NTEiLCJUb3AiOjAsIkxlZnQiOjAsIlJpZ2h0IjowLCJCb3R0b20iOjB9LCJQYWRkaW5nIjp7IiRpZCI6Ijc1MiIsIlRvcCI6MCwiTGVmdCI6MCwiUmlnaHQiOjAsIkJvdHRvbSI6MH0sIkJhY2tncm91bmQiOnsiJHJlZiI6Ijg5In0sIklzVmlzaWJsZSI6dHJ1ZSwiV2lkdGgiOjAuMCwiSGVpZ2h0IjowLjAsIkJvcmRlclN0eWxlIjp7IiRpZCI6Ijc1MyIsIkxpbmVDb2xvciI6bnVsbCwiTGluZVdlaWdodCI6MC4wLCJMaW5lVHlwZSI6MCwiUGFyZW50U3R5bGUiOm51bGx9LCJQYXJlbnRTdHlsZSI6bnVsbH0sIkR1cmF0aW9uU3R5bGUiOnsiJGlkIjoiNzU0IiwiRm9udFNldHRpbmdzIjp7IiRpZCI6Ijc1NSIsIkZvbnRTaXplIjoxMCwiRm9udE5hbWUiOiJDYWxpYnJpIiwiSXNCb2xkIjpmYWxzZSwiSXNJdGFsaWMiOmZhbHNlLCJJc1VuZGVybGluZWQiOmZhbHNlLCJQYXJlbnRTdHlsZSI6bnVsbH0sIkF1dG9TaXplIjowLCJGb3JlZ3JvdW5kIjp7IiRpZCI6Ijc1NiIsIkNvbG9yIjp7IiRyZWYiOiI5MyJ9fSwiTWF4V2lkdGgiOjIwMC4wLCJNYXhIZWlnaHQiOiJJbmZpbml0eSIsIlNtYXJ0Rm9yZWdyb3VuZElzQWN0aXZlIjpmYWxzZSwiSG9yaXpvbnRhbEFsaWdubWVudCI6MCwiVmVydGljYWxBbGlnbm1lbnQiOjAsIlNtYXJ0Rm9yZWdyb3VuZCI6bnVsbCwiQmFja2dyb3VuZEZpbGxUeXBlIjowLCJNYXJnaW4iOnsiJGlkIjoiNzU3IiwiVG9wIjowLCJMZWZ0IjowLCJSaWdodCI6MCwiQm90dG9tIjowfSwiUGFkZGluZyI6eyIkaWQiOiI3NTgiLCJUb3AiOjAsIkxlZnQiOjAsIlJpZ2h0IjowLCJCb3R0b20iOjB9LCJCYWNrZ3JvdW5kIjp7IiRyZWYiOiI5NiJ9LCJJc1Zpc2libGUiOnRydWUsIldpZHRoIjowLjAsIkhlaWdodCI6MC4wLCJCb3JkZXJTdHlsZSI6eyIkaWQiOiI3NTkiLCJMaW5lQ29sb3IiOm51bGwsIkxpbmVXZWlnaHQiOjAuMCwiTGluZVR5cGUiOjAsIlBhcmVudFN0eWxlIjpudWxsfSwiUGFyZW50U3R5bGUiOm51bGx9LCJIb3Jpem9udGFsQ29ubmVjdG9yU3R5bGUiOnsiJGlkIjoiNzYwIiwiTGluZUNvbG9yIjp7IiRyZWYiOiI5OCJ9LCJMaW5lV2VpZ2h0IjoxLjAsIkxpbmVUeXBlIjowLCJQYXJlbnRTdHlsZSI6bnVsbH0sIlZlcnRpY2FsQ29ubmVjdG9yU3R5bGUiOnsiJGlkIjoiNzYxIiwiTGluZUNvbG9yIjp7IiRyZWYiOiIxMDE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3NjIiLCJNYXJnaW4iOnsiJGlkIjoiNzYzIiwiVG9wIjowLCJMZWZ0Ijo0LCJSaWdodCI6NCwiQm90dG9tIjowfSwiUGFkZGluZyI6eyIkaWQiOiI3NjQiLCJUb3AiOjAsIkxlZnQiOjAsIlJpZ2h0IjowLCJCb3R0b20iOjB9LCJCYWNrZ3JvdW5kIjp7IiRpZCI6Ijc2NSIsIkNvbG9yIjp7IiRpZCI6Ijc2NiIsIkEiOjI1NSwiUiI6MjM3LCJHIjoxMjUsIkIiOjQ5fX0sIklzVmlzaWJsZSI6dHJ1ZSwiV2lkdGgiOjAuMCwiSGVpZ2h0IjoxMC4wLCJCb3JkZXJTdHlsZSI6eyIkaWQiOiI3NjciLCJMaW5lQ29sb3IiOnsiJHJlZiI6IjEwOSJ9LCJMaW5lV2VpZ2h0IjowLjAsIkxpbmVUeXBlIjowLCJQYXJlbnRTdHlsZSI6bnVsbH0sIlBhcmVudFN0eWxlIjpudWxsfSwiVGl0bGVTdHlsZSI6eyIkaWQiOiI3NjgiLCJGb250U2V0dGluZ3MiOnsiJGlkIjoiNzY5IiwiRm9udFNpemUiOjksIkZvbnROYW1lIjoiQ2FsaWJyaSIsIklzQm9sZCI6dHJ1ZSwiSXNJdGFsaWMiOmZhbHNlLCJJc1VuZGVybGluZWQiOmZhbHNlLCJQYXJlbnRTdHlsZSI6bnVsbH0sIkF1dG9TaXplIjowLCJGb3JlZ3JvdW5kIjp7IiRpZCI6Ijc3MCIsIkNvbG9yIjp7IiRpZCI6Ijc3MSIsIkEiOjI1NSwiUiI6MCwiRyI6MCwiQiI6MH19LCJNYXhXaWR0aCI6OTYwLjAsIk1heEhlaWdodCI6IkluZmluaXR5IiwiU21hcnRGb3JlZ3JvdW5kSXNBY3RpdmUiOmZhbHNlLCJIb3Jpem9udGFsQWxpZ25tZW50IjoyLCJWZXJ0aWNhbEFsaWdubWVudCI6MCwiU21hcnRGb3JlZ3JvdW5kIjpudWxsLCJCYWNrZ3JvdW5kRmlsbFR5cGUiOjAsIk1hcmdpbiI6eyIkaWQiOiI3NzIiLCJUb3AiOjAsIkxlZnQiOjAsIlJpZ2h0IjowLCJCb3R0b20iOjB9LCJQYWRkaW5nIjp7IiRpZCI6Ijc3MyIsIlRvcCI6MCwiTGVmdCI6MCwiUmlnaHQiOjAsIkJvdHRvbSI6MH0sIkJhY2tncm91bmQiOnsiJHJlZiI6IjExNyJ9LCJJc1Zpc2libGUiOnRydWUsIldpZHRoIjowLjAsIkhlaWdodCI6MC4wLCJCb3JkZXJTdHlsZSI6eyIkaWQiOiI3NzQiLCJMaW5lQ29sb3IiOm51bGwsIkxpbmVXZWlnaHQiOjAuMCwiTGluZVR5cGUiOjAsIlBhcmVudFN0eWxlIjpudWxsfSwiUGFyZW50U3R5bGUiOm51bGx9LCJEYXRlU3R5bGUiOnsiJGlkIjoiNzc1IiwiRm9udFNldHRpbmdzIjp7IiRpZCI6Ijc3NiIsIkZvbnRTaXplIjo5LCJGb250TmFtZSI6IkNhbGlicmkiLCJJc0JvbGQiOmZhbHNlLCJJc0l0YWxpYyI6ZmFsc2UsIklzVW5kZXJsaW5lZCI6ZmFsc2UsIlBhcmVudFN0eWxlIjpudWxsfSwiQXV0b1NpemUiOjAsIkZvcmVncm91bmQiOnsiJGlkIjoiNzc3IiwiQ29sb3IiOnsiJGlkIjoiNzc4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Nzc5IiwiVG9wIjowLCJMZWZ0IjowLCJSaWdodCI6MCwiQm90dG9tIjowfSwiUGFkZGluZyI6eyIkaWQiOiI3ODAiLCJUb3AiOjAsIkxlZnQiOjAsIlJpZ2h0IjowLCJCb3R0b20iOjB9LCJCYWNrZ3JvdW5kIjp7IiRyZWYiOiIxMjQifSwiSXNWaXNpYmxlIjpmYWxzZSwiV2lkdGgiOjAuMCwiSGVpZ2h0IjowLjAsIkJvcmRlclN0eWxlIjp7IiRpZCI6Ijc4MSIsIkxpbmVDb2xvciI6bnVsbCwiTGluZVdlaWdodCI6MC4wLCJMaW5lVHlwZSI6MCwiUGFyZW50U3R5bGUiOm51bGx9LCJQYXJlbnRTdHlsZSI6bnVsbH0sIkRhdGVGb3JtYXQiOnsiJGlkIjoiNzgy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QsIlNtYXJ0RHVyYXRpb25BY3RpdmF0ZWQiOmZhbHNlLCJEYXRlRm9ybWF0Ijp7IiRyZWYiOiI3ODIifSwiSWQiOiI1NDZiMDM4MS0zYTIxLTQxN2YtODYwMS1iNzRjNTFjYjMxOTQiLCJJbXBvcnRJZCI6IjEiLCJUaXRsZSI6Ikdyb3VwcyBsYXJnZXIgdGhhbiAxMCBwcm9oaWJpdGVkIGluIFROIiwiTm90ZSI6bnVsbCwiSHlwZXJsaW5rIjp7IiRpZCI6Ijc4MyIsIkFkZHJlc3MiOiIiLCJTdWJBZGRyZXNzIjoiIn0sIklzQ2hhbmdlZCI6ZmFsc2UsIklzTmV3IjpmYWxzZX0seyIkaWQiOiI3ODQiLCJHcm91cE5hbWUiOm51bGwsIlN0YXJ0RGF0ZSI6IjIwMjAtMDMtMjJUMDA6MDA6MDBaIiwiRW5kRGF0ZSI6IjIwMjAtMDUtMTFUMjM6NTk6MDBaIiwiUGVyY2VudGFnZUNvbXBsZXRlIjpudWxsLCJTdHlsZSI6eyIkaWQiOiI3ODUiLCJTaGFwZSI6NCwiU2hhcGVUaGlja25lc3MiOjAsIkR1cmF0aW9uRm9ybWF0Ijo0LCJJbmNsdWRlTm9uV29ya2luZ0RheXNJbkR1cmF0aW9uIjpmYWxzZSwiUGVyY2VudGFnZUNvbXBsZXRlU3R5bGUiOnsiJGlkIjoiNzg2IiwiRm9udFNldHRpbmdzIjp7IiRpZCI6Ijc4NyIsIkZvbnRTaXplIjoxMCwiRm9udE5hbWUiOiJDYWxpYnJpIiwiSXNCb2xkIjpmYWxzZSwiSXNJdGFsaWMiOmZhbHNlLCJJc1VuZGVybGluZWQiOmZhbHNlLCJQYXJlbnRTdHlsZSI6bnVsbH0sIkF1dG9TaXplIjowLCJGb3JlZ3JvdW5kIjp7IiRpZCI6Ijc4OCIsIkNvbG9yIjp7IiRyZWYiOiI4NiJ9fSwiTWF4V2lkdGgiOjIwMC4wLCJNYXhIZWlnaHQiOiJJbmZpbml0eSIsIlNtYXJ0Rm9yZWdyb3VuZElzQWN0aXZlIjpmYWxzZSwiSG9yaXpvbnRhbEFsaWdubWVudCI6MCwiVmVydGljYWxBbGlnbm1lbnQiOjAsIlNtYXJ0Rm9yZWdyb3VuZCI6bnVsbCwiQmFja2dyb3VuZEZpbGxUeXBlIjowLCJNYXJnaW4iOnsiJGlkIjoiNzg5IiwiVG9wIjowLCJMZWZ0IjowLCJSaWdodCI6MCwiQm90dG9tIjowfSwiUGFkZGluZyI6eyIkaWQiOiI3OTAiLCJUb3AiOjAsIkxlZnQiOjAsIlJpZ2h0IjowLCJCb3R0b20iOjB9LCJCYWNrZ3JvdW5kIjp7IiRyZWYiOiI4OSJ9LCJJc1Zpc2libGUiOnRydWUsIldpZHRoIjowLjAsIkhlaWdodCI6MC4wLCJCb3JkZXJTdHlsZSI6eyIkaWQiOiI3OTEiLCJMaW5lQ29sb3IiOm51bGwsIkxpbmVXZWlnaHQiOjAuMCwiTGluZVR5cGUiOjAsIlBhcmVudFN0eWxlIjpudWxsfSwiUGFyZW50U3R5bGUiOm51bGx9LCJEdXJhdGlvblN0eWxlIjp7IiRpZCI6Ijc5MiIsIkZvbnRTZXR0aW5ncyI6eyIkaWQiOiI3OTMiLCJGb250U2l6ZSI6MTAsIkZvbnROYW1lIjoiQ2FsaWJyaSIsIklzQm9sZCI6ZmFsc2UsIklzSXRhbGljIjpmYWxzZSwiSXNVbmRlcmxpbmVkIjpmYWxzZSwiUGFyZW50U3R5bGUiOm51bGx9LCJBdXRvU2l6ZSI6MCwiRm9yZWdyb3VuZCI6eyIkaWQiOiI3OTQiLCJDb2xvciI6eyIkcmVmIjoiOTMifX0sIk1heFdpZHRoIjoyMDAuMCwiTWF4SGVpZ2h0IjoiSW5maW5pdHkiLCJTbWFydEZvcmVncm91bmRJc0FjdGl2ZSI6ZmFsc2UsIkhvcml6b250YWxBbGlnbm1lbnQiOjAsIlZlcnRpY2FsQWxpZ25tZW50IjowLCJTbWFydEZvcmVncm91bmQiOm51bGwsIkJhY2tncm91bmRGaWxsVHlwZSI6MCwiTWFyZ2luIjp7IiRpZCI6Ijc5NSIsIlRvcCI6MCwiTGVmdCI6MCwiUmlnaHQiOjAsIkJvdHRvbSI6MH0sIlBhZGRpbmciOnsiJGlkIjoiNzk2IiwiVG9wIjowLCJMZWZ0IjowLCJSaWdodCI6MCwiQm90dG9tIjowfSwiQmFja2dyb3VuZCI6eyIkcmVmIjoiOTYifSwiSXNWaXNpYmxlIjp0cnVlLCJXaWR0aCI6MC4wLCJIZWlnaHQiOjAuMCwiQm9yZGVyU3R5bGUiOnsiJGlkIjoiNzk3IiwiTGluZUNvbG9yIjpudWxsLCJMaW5lV2VpZ2h0IjowLjAsIkxpbmVUeXBlIjowLCJQYXJlbnRTdHlsZSI6bnVsbH0sIlBhcmVudFN0eWxlIjpudWxsfSwiSG9yaXpvbnRhbENvbm5lY3RvclN0eWxlIjp7IiRpZCI6Ijc5OCIsIkxpbmVDb2xvciI6eyIkcmVmIjoiOTgifSwiTGluZVdlaWdodCI6MS4wLCJMaW5lVHlwZSI6MCwiUGFyZW50U3R5bGUiOm51bGx9LCJWZXJ0aWNhbENvbm5lY3RvclN0eWxlIjp7IiRpZCI6Ijc5OSIsIkxpbmVDb2xvciI6eyIkcmVmIjoiMTAx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DAwIiwiTWFyZ2luIjp7IiRpZCI6IjgwMSIsIlRvcCI6MCwiTGVmdCI6NCwiUmlnaHQiOjQsIkJvdHRvbSI6MH0sIlBhZGRpbmciOnsiJGlkIjoiODAyIiwiVG9wIjowLCJMZWZ0IjowLCJSaWdodCI6MCwiQm90dG9tIjowfSwiQmFja2dyb3VuZCI6eyIkaWQiOiI4MDMiLCJDb2xvciI6eyIkaWQiOiI4MDQiLCJBIjoyNTUsIlIiOjY4LCJHIjoxMTQsIkIiOjE5Nn19LCJJc1Zpc2libGUiOnRydWUsIldpZHRoIjowLjAsIkhlaWdodCI6MTAuMCwiQm9yZGVyU3R5bGUiOnsiJGlkIjoiODA1IiwiTGluZUNvbG9yIjp7IiRyZWYiOiIxMDkifSwiTGluZVdlaWdodCI6MC4wLCJMaW5lVHlwZSI6MCwiUGFyZW50U3R5bGUiOm51bGx9LCJQYXJlbnRTdHlsZSI6bnVsbH0sIlRpdGxlU3R5bGUiOnsiJGlkIjoiODA2IiwiRm9udFNldHRpbmdzIjp7IiRpZCI6IjgwNyIsIkZvbnRTaXplIjo5LCJGb250TmFtZSI6IkNhbGlicmkiLCJJc0JvbGQiOnRydWUsIklzSXRhbGljIjpmYWxzZSwiSXNVbmRlcmxpbmVkIjpmYWxzZSwiUGFyZW50U3R5bGUiOm51bGx9LCJBdXRvU2l6ZSI6MCwiRm9yZWdyb3VuZCI6eyIkaWQiOiI4MDgiLCJDb2xvciI6eyIkaWQiOiI4MDkiLCJBIjoyNTUsIlIiOjAsIkciOjAsIkIiOjB9fSwiTWF4V2lkdGgiOjk2MC4wLCJNYXhIZWlnaHQiOiJJbmZpbml0eSIsIlNtYXJ0Rm9yZWdyb3VuZElzQWN0aXZlIjpmYWxzZSwiSG9yaXpvbnRhbEFsaWdubWVudCI6MiwiVmVydGljYWxBbGlnbm1lbnQiOjAsIlNtYXJ0Rm9yZWdyb3VuZCI6bnVsbCwiQmFja2dyb3VuZEZpbGxUeXBlIjowLCJNYXJnaW4iOnsiJGlkIjoiODEwIiwiVG9wIjowLCJMZWZ0IjowLCJSaWdodCI6MCwiQm90dG9tIjowfSwiUGFkZGluZyI6eyIkaWQiOiI4MTEiLCJUb3AiOjAsIkxlZnQiOjAsIlJpZ2h0IjowLCJCb3R0b20iOjB9LCJCYWNrZ3JvdW5kIjp7IiRyZWYiOiIxMTcifSwiSXNWaXNpYmxlIjp0cnVlLCJXaWR0aCI6MC4wLCJIZWlnaHQiOjAuMCwiQm9yZGVyU3R5bGUiOnsiJGlkIjoiODEyIiwiTGluZUNvbG9yIjpudWxsLCJMaW5lV2VpZ2h0IjowLjAsIkxpbmVUeXBlIjowLCJQYXJlbnRTdHlsZSI6bnVsbH0sIlBhcmVudFN0eWxlIjpudWxsfSwiRGF0ZVN0eWxlIjp7IiRpZCI6IjgxMyIsIkZvbnRTZXR0aW5ncyI6eyIkaWQiOiI4MTQiLCJGb250U2l6ZSI6OSwiRm9udE5hbWUiOiJDYWxpYnJpIiwiSXNCb2xkIjpmYWxzZSwiSXNJdGFsaWMiOmZhbHNlLCJJc1VuZGVybGluZWQiOmZhbHNlLCJQYXJlbnRTdHlsZSI6bnVsbH0sIkF1dG9TaXplIjowLCJGb3JlZ3JvdW5kIjp7IiRpZCI6IjgxNSIsIkNvbG9yIjp7IiRpZCI6IjgxNiIsIkEiOjI1NSwiUiI6NzgsIkciOjEwMywiQiI6MjAwfX0sIk1heFdpZHRoIjoyMDAuMCwiTWF4SGVpZ2h0IjoiSW5maW5pdHkiLCJTbWFydEZvcmVncm91bmRJc0FjdGl2ZSI6ZmFsc2UsIkhvcml6b250YWxBbGlnbm1lbnQiOjAsIlZlcnRpY2FsQWxpZ25tZW50IjowLCJTbWFydEZvcmVncm91bmQiOm51bGwsIkJhY2tncm91bmRGaWxsVHlwZSI6MCwiTWFyZ2luIjp7IiRpZCI6IjgxNyIsIlRvcCI6MCwiTGVmdCI6MCwiUmlnaHQiOjAsIkJvdHRvbSI6MH0sIlBhZGRpbmciOnsiJGlkIjoiODE4IiwiVG9wIjowLCJMZWZ0IjowLCJSaWdodCI6MCwiQm90dG9tIjowfSwiQmFja2dyb3VuZCI6eyIkcmVmIjoiMTI0In0sIklzVmlzaWJsZSI6ZmFsc2UsIldpZHRoIjowLjAsIkhlaWdodCI6MC4wLCJCb3JkZXJTdHlsZSI6eyIkaWQiOiI4MTkiLCJMaW5lQ29sb3IiOm51bGwsIkxpbmVXZWlnaHQiOjAuMCwiTGluZVR5cGUiOjAsIlBhcmVudFN0eWxlIjpudWxsfSwiUGFyZW50U3R5bGUiOm51bGx9LCJEYXRlRm9ybWF0Ijp7IiRpZCI6IjgyM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1LCJTbWFydER1cmF0aW9uQWN0aXZhdGVkIjpmYWxzZSwiRGF0ZUZvcm1hdCI6eyIkcmVmIjoiODIwIn0sIklkIjoiODMwZGJmNjUtMmM0ZS00MzU4LWIxMWMtYTA1YWQzNThiYzE2IiwiSW1wb3J0SWQiOiIxIiwiVGl0bGUiOiJLWSBDbG9zZWQgYWxsIGJ1c2luZXNzIiwiTm90ZSI6bnVsbCwiSHlwZXJsaW5rIjp7IiRpZCI6IjgyMSIsIkFkZHJlc3MiOiIiLCJTdWJBZGRyZXNzIjoiIn0sIklzQ2hhbmdlZCI6ZmFsc2UsIklzTmV3IjpmYWxzZX0seyIkaWQiOiI4MjIiLCJHcm91cE5hbWUiOm51bGwsIlN0YXJ0RGF0ZSI6IjIwMjAtMDMtMjRUMDA6MDA6MDBaIiwiRW5kRGF0ZSI6IjIwMjAtMDQtMjNUMjM6NTk6MDBaIiwiUGVyY2VudGFnZUNvbXBsZXRlIjpudWxsLCJTdHlsZSI6eyIkaWQiOiI4MjMiLCJTaGFwZSI6NCwiU2hhcGVUaGlja25lc3MiOjAsIkR1cmF0aW9uRm9ybWF0Ijo0LCJJbmNsdWRlTm9uV29ya2luZ0RheXNJbkR1cmF0aW9uIjpmYWxzZSwiUGVyY2VudGFnZUNvbXBsZXRlU3R5bGUiOnsiJGlkIjoiODI0IiwiRm9udFNldHRpbmdzIjp7IiRpZCI6IjgyNSIsIkZvbnRTaXplIjoxMCwiRm9udE5hbWUiOiJDYWxpYnJpIiwiSXNCb2xkIjpmYWxzZSwiSXNJdGFsaWMiOmZhbHNlLCJJc1VuZGVybGluZWQiOmZhbHNlLCJQYXJlbnRTdHlsZSI6bnVsbH0sIkF1dG9TaXplIjowLCJGb3JlZ3JvdW5kIjp7IiRpZCI6IjgyNiIsIkNvbG9yIjp7IiRyZWYiOiI4NiJ9fSwiTWF4V2lkdGgiOjIwMC4wLCJNYXhIZWlnaHQiOiJJbmZpbml0eSIsIlNtYXJ0Rm9yZWdyb3VuZElzQWN0aXZlIjpmYWxzZSwiSG9yaXpvbnRhbEFsaWdubWVudCI6MCwiVmVydGljYWxBbGlnbm1lbnQiOjAsIlNtYXJ0Rm9yZWdyb3VuZCI6bnVsbCwiQmFja2dyb3VuZEZpbGxUeXBlIjowLCJNYXJnaW4iOnsiJGlkIjoiODI3IiwiVG9wIjowLCJMZWZ0IjowLCJSaWdodCI6MCwiQm90dG9tIjowfSwiUGFkZGluZyI6eyIkaWQiOiI4MjgiLCJUb3AiOjAsIkxlZnQiOjAsIlJpZ2h0IjowLCJCb3R0b20iOjB9LCJCYWNrZ3JvdW5kIjp7IiRyZWYiOiI4OSJ9LCJJc1Zpc2libGUiOnRydWUsIldpZHRoIjowLjAsIkhlaWdodCI6MC4wLCJCb3JkZXJTdHlsZSI6eyIkaWQiOiI4MjkiLCJMaW5lQ29sb3IiOm51bGwsIkxpbmVXZWlnaHQiOjAuMCwiTGluZVR5cGUiOjAsIlBhcmVudFN0eWxlIjpudWxsfSwiUGFyZW50U3R5bGUiOm51bGx9LCJEdXJhdGlvblN0eWxlIjp7IiRpZCI6IjgzMCIsIkZvbnRTZXR0aW5ncyI6eyIkaWQiOiI4MzEiLCJGb250U2l6ZSI6MTAsIkZvbnROYW1lIjoiQ2FsaWJyaSIsIklzQm9sZCI6ZmFsc2UsIklzSXRhbGljIjpmYWxzZSwiSXNVbmRlcmxpbmVkIjpmYWxzZSwiUGFyZW50U3R5bGUiOm51bGx9LCJBdXRvU2l6ZSI6MCwiRm9yZWdyb3VuZCI6eyIkaWQiOiI4MzIiLCJDb2xvciI6eyIkcmVmIjoiOTMifX0sIk1heFdpZHRoIjoyMDAuMCwiTWF4SGVpZ2h0IjoiSW5maW5pdHkiLCJTbWFydEZvcmVncm91bmRJc0FjdGl2ZSI6ZmFsc2UsIkhvcml6b250YWxBbGlnbm1lbnQiOjAsIlZlcnRpY2FsQWxpZ25tZW50IjowLCJTbWFydEZvcmVncm91bmQiOm51bGwsIkJhY2tncm91bmRGaWxsVHlwZSI6MCwiTWFyZ2luIjp7IiRpZCI6IjgzMyIsIlRvcCI6MCwiTGVmdCI6MCwiUmlnaHQiOjAsIkJvdHRvbSI6MH0sIlBhZGRpbmciOnsiJGlkIjoiODM0IiwiVG9wIjowLCJMZWZ0IjowLCJSaWdodCI6MCwiQm90dG9tIjowfSwiQmFja2dyb3VuZCI6eyIkcmVmIjoiOTYifSwiSXNWaXNpYmxlIjp0cnVlLCJXaWR0aCI6MC4wLCJIZWlnaHQiOjAuMCwiQm9yZGVyU3R5bGUiOnsiJGlkIjoiODM1IiwiTGluZUNvbG9yIjpudWxsLCJMaW5lV2VpZ2h0IjowLjAsIkxpbmVUeXBlIjowLCJQYXJlbnRTdHlsZSI6bnVsbH0sIlBhcmVudFN0eWxlIjpudWxsfSwiSG9yaXpvbnRhbENvbm5lY3RvclN0eWxlIjp7IiRpZCI6IjgzNiIsIkxpbmVDb2xvciI6eyIkcmVmIjoiOTgifSwiTGluZVdlaWdodCI6MS4wLCJMaW5lVHlwZSI6MCwiUGFyZW50U3R5bGUiOm51bGx9LCJWZXJ0aWNhbENvbm5lY3RvclN0eWxlIjp7IiRpZCI6IjgzNyIsIkxpbmVDb2xvciI6eyIkcmVmIjoiMTAx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DM4IiwiTWFyZ2luIjp7IiRpZCI6IjgzOSIsIlRvcCI6MCwiTGVmdCI6NCwiUmlnaHQiOjQsIkJvdHRvbSI6MH0sIlBhZGRpbmciOnsiJGlkIjoiODQwIiwiVG9wIjowLCJMZWZ0IjowLCJSaWdodCI6MCwiQm90dG9tIjowfSwiQmFja2dyb3VuZCI6eyIkaWQiOiI4NDEiLCJDb2xvciI6eyIkaWQiOiI4NDIiLCJBIjoyNTUsIlIiOjE5MiwiRyI6MCwiQiI6MH19LCJJc1Zpc2libGUiOnRydWUsIldpZHRoIjowLjAsIkhlaWdodCI6MTAuMCwiQm9yZGVyU3R5bGUiOnsiJGlkIjoiODQzIiwiTGluZUNvbG9yIjp7IiRyZWYiOiIxMDkifSwiTGluZVdlaWdodCI6MC4wLCJMaW5lVHlwZSI6MCwiUGFyZW50U3R5bGUiOm51bGx9LCJQYXJlbnRTdHlsZSI6bnVsbH0sIlRpdGxlU3R5bGUiOnsiJGlkIjoiODQ0IiwiRm9udFNldHRpbmdzIjp7IiRpZCI6Ijg0NSIsIkZvbnRTaXplIjo5LCJGb250TmFtZSI6IkNhbGlicmkiLCJJc0JvbGQiOnRydWUsIklzSXRhbGljIjpmYWxzZSwiSXNVbmRlcmxpbmVkIjpmYWxzZSwiUGFyZW50U3R5bGUiOm51bGx9LCJBdXRvU2l6ZSI6MCwiRm9yZWdyb3VuZCI6eyIkaWQiOiI4NDYiLCJDb2xvciI6eyIkaWQiOiI4NDciLCJBIjoyNTUsIlIiOjAsIkciOjAsIkIiOjB9fSwiTWF4V2lkdGgiOjk2MC4wLCJNYXhIZWlnaHQiOiJJbmZpbml0eSIsIlNtYXJ0Rm9yZWdyb3VuZElzQWN0aXZlIjpmYWxzZSwiSG9yaXpvbnRhbEFsaWdubWVudCI6MiwiVmVydGljYWxBbGlnbm1lbnQiOjAsIlNtYXJ0Rm9yZWdyb3VuZCI6bnVsbCwiQmFja2dyb3VuZEZpbGxUeXBlIjowLCJNYXJnaW4iOnsiJGlkIjoiODQ4IiwiVG9wIjowLCJMZWZ0IjowLCJSaWdodCI6MCwiQm90dG9tIjowfSwiUGFkZGluZyI6eyIkaWQiOiI4NDkiLCJUb3AiOjAsIkxlZnQiOjAsIlJpZ2h0IjowLCJCb3R0b20iOjB9LCJCYWNrZ3JvdW5kIjp7IiRyZWYiOiIxMTcifSwiSXNWaXNpYmxlIjp0cnVlLCJXaWR0aCI6MC4wLCJIZWlnaHQiOjAuMCwiQm9yZGVyU3R5bGUiOnsiJGlkIjoiODUwIiwiTGluZUNvbG9yIjpudWxsLCJMaW5lV2VpZ2h0IjowLjAsIkxpbmVUeXBlIjowLCJQYXJlbnRTdHlsZSI6bnVsbH0sIlBhcmVudFN0eWxlIjpudWxsfSwiRGF0ZVN0eWxlIjp7IiRpZCI6Ijg1MSIsIkZvbnRTZXR0aW5ncyI6eyIkaWQiOiI4NTIiLCJGb250U2l6ZSI6OSwiRm9udE5hbWUiOiJDYWxpYnJpIiwiSXNCb2xkIjpmYWxzZSwiSXNJdGFsaWMiOmZhbHNlLCJJc1VuZGVybGluZWQiOmZhbHNlLCJQYXJlbnRTdHlsZSI6bnVsbH0sIkF1dG9TaXplIjowLCJGb3JlZ3JvdW5kIjp7IiRpZCI6Ijg1MyIsIkNvbG9yIjp7IiRpZCI6Ijg1NCIsIkEiOjI1NSwiUiI6NzgsIkciOjEwMywiQiI6MjAwfX0sIk1heFdpZHRoIjoyMDAuMCwiTWF4SGVpZ2h0IjoiSW5maW5pdHkiLCJTbWFydEZvcmVncm91bmRJc0FjdGl2ZSI6ZmFsc2UsIkhvcml6b250YWxBbGlnbm1lbnQiOjAsIlZlcnRpY2FsQWxpZ25tZW50IjowLCJTbWFydEZvcmVncm91bmQiOm51bGwsIkJhY2tncm91bmRGaWxsVHlwZSI6MCwiTWFyZ2luIjp7IiRpZCI6Ijg1NSIsIlRvcCI6MCwiTGVmdCI6MCwiUmlnaHQiOjAsIkJvdHRvbSI6MH0sIlBhZGRpbmciOnsiJGlkIjoiODU2IiwiVG9wIjowLCJMZWZ0IjowLCJSaWdodCI6MCwiQm90dG9tIjowfSwiQmFja2dyb3VuZCI6eyIkcmVmIjoiMTI0In0sIklzVmlzaWJsZSI6ZmFsc2UsIldpZHRoIjowLjAsIkhlaWdodCI6MC4wLCJCb3JkZXJTdHlsZSI6eyIkaWQiOiI4NTciLCJMaW5lQ29sb3IiOm51bGwsIkxpbmVXZWlnaHQiOjAuMCwiTGluZVR5cGUiOjAsIlBhcmVudFN0eWxlIjpudWxsfSwiUGFyZW50U3R5bGUiOm51bGx9LCJEYXRlRm9ybWF0Ijp7IiRpZCI6Ijg1O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2LCJTbWFydER1cmF0aW9uQWN0aXZhdGVkIjpmYWxzZSwiRGF0ZUZvcm1hdCI6eyIkcmVmIjoiODU4In0sIklkIjoiY2Q4MGMyYWItZjMwYS00YWU5LWFjYTktMWQ3NzA0Y2FjYTRjIiwiSW1wb3J0SWQiOiIxIiwiVGl0bGUiOiJHQSBJc3N1ZXMgU2hlbHRlciBpbiBQbGFjZSBPcmRlciIsIk5vdGUiOm51bGwsIkh5cGVybGluayI6eyIkaWQiOiI4NTkiLCJBZGRyZXNzIjoiIiwiU3ViQWRkcmVzcyI6IiJ9LCJJc0NoYW5nZWQiOmZhbHNlLCJJc05ldyI6ZmFsc2V9LHsiJGlkIjoiODYwIiwiR3JvdXBOYW1lIjpudWxsLCJTdGFydERhdGUiOiIyMDIwLTAzLTI4VDAwOjAwOjAwWiIsIkVuZERhdGUiOiIyMDIwLTA1LTIyVDIzOjU5OjAwWiIsIlBlcmNlbnRhZ2VDb21wbGV0ZSI6bnVsbCwiU3R5bGUiOnsiJGlkIjoiODYxIiwiU2hhcGUiOjQsIlNoYXBlVGhpY2tuZXNzIjowLCJEdXJhdGlvbkZvcm1hdCI6NCwiSW5jbHVkZU5vbldvcmtpbmdEYXlzSW5EdXJhdGlvbiI6ZmFsc2UsIlBlcmNlbnRhZ2VDb21wbGV0ZVN0eWxlIjp7IiRpZCI6Ijg2MiIsIkZvbnRTZXR0aW5ncyI6eyIkaWQiOiI4NjMiLCJGb250U2l6ZSI6MTAsIkZvbnROYW1lIjoiQ2FsaWJyaSIsIklzQm9sZCI6ZmFsc2UsIklzSXRhbGljIjpmYWxzZSwiSXNVbmRlcmxpbmVkIjpmYWxzZSwiUGFyZW50U3R5bGUiOm51bGx9LCJBdXRvU2l6ZSI6MCwiRm9yZWdyb3VuZCI6eyIkaWQiOiI4NjQiLCJDb2xvciI6eyIkcmVmIjoiODYifX0sIk1heFdpZHRoIjoyMDAuMCwiTWF4SGVpZ2h0IjoiSW5maW5pdHkiLCJTbWFydEZvcmVncm91bmRJc0FjdGl2ZSI6ZmFsc2UsIkhvcml6b250YWxBbGlnbm1lbnQiOjAsIlZlcnRpY2FsQWxpZ25tZW50IjowLCJTbWFydEZvcmVncm91bmQiOm51bGwsIkJhY2tncm91bmRGaWxsVHlwZSI6MCwiTWFyZ2luIjp7IiRpZCI6Ijg2NSIsIlRvcCI6MCwiTGVmdCI6MCwiUmlnaHQiOjAsIkJvdHRvbSI6MH0sIlBhZGRpbmciOnsiJGlkIjoiODY2IiwiVG9wIjowLCJMZWZ0IjowLCJSaWdodCI6MCwiQm90dG9tIjowfSwiQmFja2dyb3VuZCI6eyIkcmVmIjoiODkifSwiSXNWaXNpYmxlIjp0cnVlLCJXaWR0aCI6MC4wLCJIZWlnaHQiOjAuMCwiQm9yZGVyU3R5bGUiOnsiJGlkIjoiODY3IiwiTGluZUNvbG9yIjpudWxsLCJMaW5lV2VpZ2h0IjowLjAsIkxpbmVUeXBlIjowLCJQYXJlbnRTdHlsZSI6bnVsbH0sIlBhcmVudFN0eWxlIjpudWxsfSwiRHVyYXRpb25TdHlsZSI6eyIkaWQiOiI4NjgiLCJGb250U2V0dGluZ3MiOnsiJGlkIjoiODY5IiwiRm9udFNpemUiOjEwLCJGb250TmFtZSI6IkNhbGlicmkiLCJJc0JvbGQiOmZhbHNlLCJJc0l0YWxpYyI6ZmFsc2UsIklzVW5kZXJsaW5lZCI6ZmFsc2UsIlBhcmVudFN0eWxlIjpudWxsfSwiQXV0b1NpemUiOjAsIkZvcmVncm91bmQiOnsiJGlkIjoiODcwIiwiQ29sb3IiOnsiJHJlZiI6IjkzIn19LCJNYXhXaWR0aCI6MjAwLjAsIk1heEhlaWdodCI6IkluZmluaXR5IiwiU21hcnRGb3JlZ3JvdW5kSXNBY3RpdmUiOmZhbHNlLCJIb3Jpem9udGFsQWxpZ25tZW50IjowLCJWZXJ0aWNhbEFsaWdubWVudCI6MCwiU21hcnRGb3JlZ3JvdW5kIjpudWxsLCJCYWNrZ3JvdW5kRmlsbFR5cGUiOjAsIk1hcmdpbiI6eyIkaWQiOiI4NzEiLCJUb3AiOjAsIkxlZnQiOjAsIlJpZ2h0IjowLCJCb3R0b20iOjB9LCJQYWRkaW5nIjp7IiRpZCI6Ijg3MiIsIlRvcCI6MCwiTGVmdCI6MCwiUmlnaHQiOjAsIkJvdHRvbSI6MH0sIkJhY2tncm91bmQiOnsiJHJlZiI6Ijk2In0sIklzVmlzaWJsZSI6dHJ1ZSwiV2lkdGgiOjAuMCwiSGVpZ2h0IjowLjAsIkJvcmRlclN0eWxlIjp7IiRpZCI6Ijg3MyIsIkxpbmVDb2xvciI6bnVsbCwiTGluZVdlaWdodCI6MC4wLCJMaW5lVHlwZSI6MCwiUGFyZW50U3R5bGUiOm51bGx9LCJQYXJlbnRTdHlsZSI6bnVsbH0sIkhvcml6b250YWxDb25uZWN0b3JTdHlsZSI6eyIkaWQiOiI4NzQiLCJMaW5lQ29sb3IiOnsiJHJlZiI6Ijk4In0sIkxpbmVXZWlnaHQiOjEuMCwiTGluZVR5cGUiOjAsIlBhcmVudFN0eWxlIjpudWxsfSwiVmVydGljYWxDb25uZWN0b3JTdHlsZSI6eyIkaWQiOiI4NzUiLCJMaW5lQ29sb3IiOnsiJHJlZiI6IjEwMS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g3NiIsIk1hcmdpbiI6eyIkaWQiOiI4NzciLCJUb3AiOjAsIkxlZnQiOjQsIlJpZ2h0Ijo0LCJCb3R0b20iOjB9LCJQYWRkaW5nIjp7IiRpZCI6Ijg3OCIsIlRvcCI6MCwiTGVmdCI6MCwiUmlnaHQiOjAsIkJvdHRvbSI6MH0sIkJhY2tncm91bmQiOnsiJGlkIjoiODc5IiwiQ29sb3IiOnsiJGlkIjoiODgwIiwiQSI6MjU1LCJSIjo2OCwiRyI6MTE0LCJCIjoxOTZ9fSwiSXNWaXNpYmxlIjp0cnVlLCJXaWR0aCI6MC4wLCJIZWlnaHQiOjEwLjAsIkJvcmRlclN0eWxlIjp7IiRpZCI6Ijg4MSIsIkxpbmVDb2xvciI6eyIkcmVmIjoiMTA5In0sIkxpbmVXZWlnaHQiOjAuMCwiTGluZVR5cGUiOjAsIlBhcmVudFN0eWxlIjpudWxsfSwiUGFyZW50U3R5bGUiOm51bGx9LCJUaXRsZVN0eWxlIjp7IiRpZCI6Ijg4MiIsIkZvbnRTZXR0aW5ncyI6eyIkaWQiOiI4ODMiLCJGb250U2l6ZSI6OSwiRm9udE5hbWUiOiJDYWxpYnJpIiwiSXNCb2xkIjp0cnVlLCJJc0l0YWxpYyI6ZmFsc2UsIklzVW5kZXJsaW5lZCI6ZmFsc2UsIlBhcmVudFN0eWxlIjpudWxsfSwiQXV0b1NpemUiOjAsIkZvcmVncm91bmQiOnsiJGlkIjoiODg0IiwiQ29sb3IiOnsiJGlkIjoiODg1IiwiQSI6MjU1LCJSIjowLCJHIjowLCJCIjowfX0sIk1heFdpZHRoIjo5NjAuMCwiTWF4SGVpZ2h0IjoiSW5maW5pdHkiLCJTbWFydEZvcmVncm91bmRJc0FjdGl2ZSI6ZmFsc2UsIkhvcml6b250YWxBbGlnbm1lbnQiOjIsIlZlcnRpY2FsQWxpZ25tZW50IjowLCJTbWFydEZvcmVncm91bmQiOm51bGwsIkJhY2tncm91bmRGaWxsVHlwZSI6MCwiTWFyZ2luIjp7IiRpZCI6Ijg4NiIsIlRvcCI6MCwiTGVmdCI6MCwiUmlnaHQiOjAsIkJvdHRvbSI6MH0sIlBhZGRpbmciOnsiJGlkIjoiODg3IiwiVG9wIjowLCJMZWZ0IjowLCJSaWdodCI6MCwiQm90dG9tIjowfSwiQmFja2dyb3VuZCI6eyIkcmVmIjoiMTE3In0sIklzVmlzaWJsZSI6dHJ1ZSwiV2lkdGgiOjAuMCwiSGVpZ2h0IjowLjAsIkJvcmRlclN0eWxlIjp7IiRpZCI6Ijg4OCIsIkxpbmVDb2xvciI6bnVsbCwiTGluZVdlaWdodCI6MC4wLCJMaW5lVHlwZSI6MCwiUGFyZW50U3R5bGUiOm51bGx9LCJQYXJlbnRTdHlsZSI6bnVsbH0sIkRhdGVTdHlsZSI6eyIkaWQiOiI4ODkiLCJGb250U2V0dGluZ3MiOnsiJGlkIjoiODkwIiwiRm9udFNpemUiOjksIkZvbnROYW1lIjoiQ2FsaWJyaSIsIklzQm9sZCI6ZmFsc2UsIklzSXRhbGljIjpmYWxzZSwiSXNVbmRlcmxpbmVkIjpmYWxzZSwiUGFyZW50U3R5bGUiOm51bGx9LCJBdXRvU2l6ZSI6MCwiRm9yZWdyb3VuZCI6eyIkaWQiOiI4OTEiLCJDb2xvciI6eyIkaWQiOiI4OTIiLCJBIjoyNTUsIlIiOjc4LCJHIjoxMDMsIkIiOjIwMH19LCJNYXhXaWR0aCI6MjAwLjAsIk1heEhlaWdodCI6IkluZmluaXR5IiwiU21hcnRGb3JlZ3JvdW5kSXNBY3RpdmUiOmZhbHNlLCJIb3Jpem9udGFsQWxpZ25tZW50IjowLCJWZXJ0aWNhbEFsaWdubWVudCI6MCwiU21hcnRGb3JlZ3JvdW5kIjpudWxsLCJCYWNrZ3JvdW5kRmlsbFR5cGUiOjAsIk1hcmdpbiI6eyIkaWQiOiI4OTMiLCJUb3AiOjAsIkxlZnQiOjAsIlJpZ2h0IjowLCJCb3R0b20iOjB9LCJQYWRkaW5nIjp7IiRpZCI6Ijg5NCIsIlRvcCI6MCwiTGVmdCI6MCwiUmlnaHQiOjAsIkJvdHRvbSI6MH0sIkJhY2tncm91bmQiOnsiJHJlZiI6IjEyNCJ9LCJJc1Zpc2libGUiOmZhbHNlLCJXaWR0aCI6MC4wLCJIZWlnaHQiOjAuMCwiQm9yZGVyU3R5bGUiOnsiJGlkIjoiODk1IiwiTGluZUNvbG9yIjpudWxsLCJMaW5lV2VpZ2h0IjowLjAsIkxpbmVUeXBlIjowLCJQYXJlbnRTdHlsZSI6bnVsbH0sIlBhcmVudFN0eWxlIjpudWxsfSwiRGF0ZUZvcm1hdCI6eyIkaWQiOiI4OTY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OCwiU21hcnREdXJhdGlvbkFjdGl2YXRlZCI6ZmFsc2UsIkRhdGVGb3JtYXQiOnsiJHJlZiI6Ijg5NiJ9LCJJZCI6ImEzYzhkNWM3LWI0ZjktNGIwYy04MWU4LWUwM2U5NzdiYWY0NiIsIkltcG9ydElkIjoiMSIsIlRpdGxlIjoiS1kgQ2xvc2VzIHRoZSBib3JkZXIgdG8gTm9uLWVzc2VudGlhbCBUTiBUcmF2ZWwiLCJOb3RlIjpudWxsLCJIeXBlcmxpbmsiOnsiJGlkIjoiODk3IiwiQWRkcmVzcyI6IiIsIlN1YkFkZHJlc3MiOiIifSwiSXNDaGFuZ2VkIjpmYWxzZSwiSXNOZXciOmZhbHNlfSx7IiRpZCI6Ijg5OCIsIkdyb3VwTmFtZSI6bnVsbCwiU3RhcnREYXRlIjoiMjAyMC0wNC0wMlQwMDowMDowMFoiLCJFbmREYXRlIjoiMjAyMC0wNC0zMFQyMzo1OTowMFoiLCJQZXJjZW50YWdlQ29tcGxldGUiOm51bGwsIlN0eWxlIjp7IiRpZCI6Ijg5OSIsIlNoYXBlIjo0LCJTaGFwZVRoaWNrbmVzcyI6MCwiRHVyYXRpb25Gb3JtYXQiOjQsIkluY2x1ZGVOb25Xb3JraW5nRGF5c0luRHVyYXRpb24iOmZhbHNlLCJQZXJjZW50YWdlQ29tcGxldGVTdHlsZSI6eyIkaWQiOiI5MDAiLCJGb250U2V0dGluZ3MiOnsiJGlkIjoiOTAxIiwiRm9udFNpemUiOjEwLCJGb250TmFtZSI6IkNhbGlicmkiLCJJc0JvbGQiOmZhbHNlLCJJc0l0YWxpYyI6ZmFsc2UsIklzVW5kZXJsaW5lZCI6ZmFsc2UsIlBhcmVudFN0eWxlIjpudWxsfSwiQXV0b1NpemUiOjAsIkZvcmVncm91bmQiOnsiJGlkIjoiOTAyIiwiQ29sb3IiOnsiJHJlZiI6Ijg2In19LCJNYXhXaWR0aCI6MjAwLjAsIk1heEhlaWdodCI6IkluZmluaXR5IiwiU21hcnRGb3JlZ3JvdW5kSXNBY3RpdmUiOmZhbHNlLCJIb3Jpem9udGFsQWxpZ25tZW50IjowLCJWZXJ0aWNhbEFsaWdubWVudCI6MCwiU21hcnRGb3JlZ3JvdW5kIjpudWxsLCJCYWNrZ3JvdW5kRmlsbFR5cGUiOjAsIk1hcmdpbiI6eyIkaWQiOiI5MDMiLCJUb3AiOjAsIkxlZnQiOjAsIlJpZ2h0IjowLCJCb3R0b20iOjB9LCJQYWRkaW5nIjp7IiRpZCI6IjkwNCIsIlRvcCI6MCwiTGVmdCI6MCwiUmlnaHQiOjAsIkJvdHRvbSI6MH0sIkJhY2tncm91bmQiOnsiJHJlZiI6Ijg5In0sIklzVmlzaWJsZSI6dHJ1ZSwiV2lkdGgiOjAuMCwiSGVpZ2h0IjowLjAsIkJvcmRlclN0eWxlIjp7IiRpZCI6IjkwNSIsIkxpbmVDb2xvciI6bnVsbCwiTGluZVdlaWdodCI6MC4wLCJMaW5lVHlwZSI6MCwiUGFyZW50U3R5bGUiOm51bGx9LCJQYXJlbnRTdHlsZSI6bnVsbH0sIkR1cmF0aW9uU3R5bGUiOnsiJGlkIjoiOTA2IiwiRm9udFNldHRpbmdzIjp7IiRpZCI6IjkwNyIsIkZvbnRTaXplIjoxMCwiRm9udE5hbWUiOiJDYWxpYnJpIiwiSXNCb2xkIjpmYWxzZSwiSXNJdGFsaWMiOmZhbHNlLCJJc1VuZGVybGluZWQiOmZhbHNlLCJQYXJlbnRTdHlsZSI6bnVsbH0sIkF1dG9TaXplIjowLCJGb3JlZ3JvdW5kIjp7IiRpZCI6IjkwOCIsIkNvbG9yIjp7IiRyZWYiOiI5MyJ9fSwiTWF4V2lkdGgiOjIwMC4wLCJNYXhIZWlnaHQiOiJJbmZpbml0eSIsIlNtYXJ0Rm9yZWdyb3VuZElzQWN0aXZlIjpmYWxzZSwiSG9yaXpvbnRhbEFsaWdubWVudCI6MCwiVmVydGljYWxBbGlnbm1lbnQiOjAsIlNtYXJ0Rm9yZWdyb3VuZCI6bnVsbCwiQmFja2dyb3VuZEZpbGxUeXBlIjowLCJNYXJnaW4iOnsiJGlkIjoiOTA5IiwiVG9wIjowLCJMZWZ0IjowLCJSaWdodCI6MCwiQm90dG9tIjowfSwiUGFkZGluZyI6eyIkaWQiOiI5MTAiLCJUb3AiOjAsIkxlZnQiOjAsIlJpZ2h0IjowLCJCb3R0b20iOjB9LCJCYWNrZ3JvdW5kIjp7IiRyZWYiOiI5NiJ9LCJJc1Zpc2libGUiOnRydWUsIldpZHRoIjowLjAsIkhlaWdodCI6MC4wLCJCb3JkZXJTdHlsZSI6eyIkaWQiOiI5MTEiLCJMaW5lQ29sb3IiOm51bGwsIkxpbmVXZWlnaHQiOjAuMCwiTGluZVR5cGUiOjAsIlBhcmVudFN0eWxlIjpudWxsfSwiUGFyZW50U3R5bGUiOm51bGx9LCJIb3Jpem9udGFsQ29ubmVjdG9yU3R5bGUiOnsiJGlkIjoiOTEyIiwiTGluZUNvbG9yIjp7IiRyZWYiOiI5OCJ9LCJMaW5lV2VpZ2h0IjoxLjAsIkxpbmVUeXBlIjowLCJQYXJlbnRTdHlsZSI6bnVsbH0sIlZlcnRpY2FsQ29ubmVjdG9yU3R5bGUiOnsiJGlkIjoiOTEzIiwiTGluZUNvbG9yIjp7IiRyZWYiOiIxMDE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QiLCJNYXJnaW4iOnsiJGlkIjoiOTE1IiwiVG9wIjowLCJMZWZ0Ijo0LCJSaWdodCI6NCwiQm90dG9tIjowfSwiUGFkZGluZyI6eyIkaWQiOiI5MTYiLCJUb3AiOjAsIkxlZnQiOjAsIlJpZ2h0IjowLCJCb3R0b20iOjB9LCJCYWNrZ3JvdW5kIjp7IiRpZCI6IjkxNyIsIkNvbG9yIjp7IiRpZCI6IjkxOCIsIkEiOjI1NSwiUiI6MjM3LCJHIjoxMjUsIkIiOjQ5fX0sIklzVmlzaWJsZSI6dHJ1ZSwiV2lkdGgiOjAuMCwiSGVpZ2h0IjoxMC4wLCJCb3JkZXJTdHlsZSI6eyIkaWQiOiI5MTkiLCJMaW5lQ29sb3IiOnsiJHJlZiI6IjEwOSJ9LCJMaW5lV2VpZ2h0IjowLjAsIkxpbmVUeXBlIjowLCJQYXJlbnRTdHlsZSI6bnVsbH0sIlBhcmVudFN0eWxlIjpudWxsfSwiVGl0bGVTdHlsZSI6eyIkaWQiOiI5MjAiLCJGb250U2V0dGluZ3MiOnsiJGlkIjoiOTIxIiwiRm9udFNpemUiOjksIkZvbnROYW1lIjoiQ2FsaWJyaSIsIklzQm9sZCI6dHJ1ZSwiSXNJdGFsaWMiOmZhbHNlLCJJc1VuZGVybGluZWQiOmZhbHNlLCJQYXJlbnRTdHlsZSI6bnVsbH0sIkF1dG9TaXplIjowLCJGb3JlZ3JvdW5kIjp7IiRpZCI6IjkyMiIsIkNvbG9yIjp7IiRpZCI6IjkyMyIsIkEiOjI1NSwiUiI6MCwiRyI6MCwiQiI6MH19LCJNYXhXaWR0aCI6OTYwLjAsIk1heEhlaWdodCI6IkluZmluaXR5IiwiU21hcnRGb3JlZ3JvdW5kSXNBY3RpdmUiOmZhbHNlLCJIb3Jpem9udGFsQWxpZ25tZW50IjoyLCJWZXJ0aWNhbEFsaWdubWVudCI6MCwiU21hcnRGb3JlZ3JvdW5kIjpudWxsLCJCYWNrZ3JvdW5kRmlsbFR5cGUiOjAsIk1hcmdpbiI6eyIkaWQiOiI5MjQiLCJUb3AiOjAsIkxlZnQiOjAsIlJpZ2h0IjowLCJCb3R0b20iOjB9LCJQYWRkaW5nIjp7IiRpZCI6IjkyNSIsIlRvcCI6MCwiTGVmdCI6MCwiUmlnaHQiOjAsIkJvdHRvbSI6MH0sIkJhY2tncm91bmQiOnsiJHJlZiI6IjExNyJ9LCJJc1Zpc2libGUiOnRydWUsIldpZHRoIjowLjAsIkhlaWdodCI6MC4wLCJCb3JkZXJTdHlsZSI6eyIkaWQiOiI5MjYiLCJMaW5lQ29sb3IiOm51bGwsIkxpbmVXZWlnaHQiOjAuMCwiTGluZVR5cGUiOjAsIlBhcmVudFN0eWxlIjpudWxsfSwiUGFyZW50U3R5bGUiOm51bGx9LCJEYXRlU3R5bGUiOnsiJGlkIjoiOTI3IiwiRm9udFNldHRpbmdzIjp7IiRpZCI6IjkyOCIsIkZvbnRTaXplIjo5LCJGb250TmFtZSI6IkNhbGlicmkiLCJJc0JvbGQiOmZhbHNlLCJJc0l0YWxpYyI6ZmFsc2UsIklzVW5kZXJsaW5lZCI6ZmFsc2UsIlBhcmVudFN0eWxlIjpudWxsfSwiQXV0b1NpemUiOjAsIkZvcmVncm91bmQiOnsiJGlkIjoiOTI5IiwiQ29sb3IiOnsiJGlkIjoiOTMw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OTMxIiwiVG9wIjowLCJMZWZ0IjowLCJSaWdodCI6MCwiQm90dG9tIjowfSwiUGFkZGluZyI6eyIkaWQiOiI5MzIiLCJUb3AiOjAsIkxlZnQiOjAsIlJpZ2h0IjowLCJCb3R0b20iOjB9LCJCYWNrZ3JvdW5kIjp7IiRyZWYiOiIxMjQifSwiSXNWaXNpYmxlIjpmYWxzZSwiV2lkdGgiOjAuMCwiSGVpZ2h0IjowLjAsIkJvcmRlclN0eWxlIjp7IiRpZCI6IjkzMyIsIkxpbmVDb2xvciI6bnVsbCwiTGluZVdlaWdodCI6MC4wLCJMaW5lVHlwZSI6MCwiUGFyZW50U3R5bGUiOm51bGx9LCJQYXJlbnRTdHlsZSI6bnVsbH0sIkRhdGVGb3JtYXQiOnsiJGlkIjoiOTM0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ksIlNtYXJ0RHVyYXRpb25BY3RpdmF0ZWQiOmZhbHNlLCJEYXRlRm9ybWF0Ijp7IiRyZWYiOiI5MzQifSwiSWQiOiI3YjVjMjIzYS1kNDg5LTQ1ZjgtOTU5NS03YjE2MDE4N2FmNGQiLCJJbXBvcnRJZCI6IjEiLCJUaXRsZSI6IlROIElzc3VlcyBTdGF5IGF0IEhvbWUgT3JkZXIiLCJOb3RlIjpudWxsLCJIeXBlcmxpbmsiOnsiJGlkIjoiOTM1IiwiQWRkcmVzcyI6IiIsIlN1YkFkZHJlc3MiOiIifSwiSXNDaGFuZ2VkIjpmYWxzZSwiSXNOZXciOmZhbHNlfSx7IiRpZCI6IjkzNiIsIkdyb3VwTmFtZSI6bnVsbCwiU3RhcnREYXRlIjoiMjAyMC0wNS0yMlQwMDowMDowMFoiLCJFbmREYXRlIjoiMjAyMC0wNy0xNVQyMzo1OTowMFoiLCJQZXJjZW50YWdlQ29tcGxldGUiOm51bGwsIlN0eWxlIjp7IiRpZCI6IjkzNyIsIlNoYXBlIjowLCJTaGFwZVRoaWNrbmVzcyI6MCwiRHVyYXRpb25Gb3JtYXQiOjQsIkluY2x1ZGVOb25Xb3JraW5nRGF5c0luRHVyYXRpb24iOmZhbHNlLCJQZXJjZW50YWdlQ29tcGxldGVTdHlsZSI6eyIkaWQiOiI5MzgiLCJGb250U2V0dGluZ3MiOnsiJGlkIjoiOTM5IiwiRm9udFNpemUiOjEwLCJGb250TmFtZSI6IkNhbGlicmkiLCJJc0JvbGQiOmZhbHNlLCJJc0l0YWxpYyI6ZmFsc2UsIklzVW5kZXJsaW5lZCI6ZmFsc2UsIlBhcmVudFN0eWxlIjpudWxsfSwiQXV0b1NpemUiOjAsIkZvcmVncm91bmQiOnsiJGlkIjoiOTQwIiwiQ29sb3IiOnsiJGlkIjoiOTQxIiwiQSI6MjU1LCJSIjoxOTIsIkciOjgwLCJCIjo3N319LCJNYXhXaWR0aCI6MjAwLjAsIk1heEhlaWdodCI6IkluZmluaXR5IiwiU21hcnRGb3JlZ3JvdW5kSXNBY3RpdmUiOmZhbHNlLCJIb3Jpem9udGFsQWxpZ25tZW50IjowLCJWZXJ0aWNhbEFsaWdubWVudCI6MCwiU21hcnRGb3JlZ3JvdW5kIjpudWxsLCJCYWNrZ3JvdW5kRmlsbFR5cGUiOjAsIk1hcmdpbiI6eyIkaWQiOiI5NDIiLCJUb3AiOjAsIkxlZnQiOjAsIlJpZ2h0IjowLCJCb3R0b20iOjB9LCJQYWRkaW5nIjp7IiRpZCI6Ijk0MyIsIlRvcCI6MCwiTGVmdCI6MCwiUmlnaHQiOjAsIkJvdHRvbSI6MH0sIkJhY2tncm91bmQiOnsiJGlkIjoiOTQ0IiwiQ29sb3IiOnsiJGlkIjoiOTQ1IiwiQSI6ODksIlIiOjAsIkciOjAsIkIiOjB9fSwiSXNWaXNpYmxlIjp0cnVlLCJXaWR0aCI6MC4wLCJIZWlnaHQiOjAuMCwiQm9yZGVyU3R5bGUiOnsiJGlkIjoiOTQ2IiwiTGluZUNvbG9yIjpudWxsLCJMaW5lV2VpZ2h0IjowLjAsIkxpbmVUeXBlIjowLCJQYXJlbnRTdHlsZSI6bnVsbH0sIlBhcmVudFN0eWxlIjpudWxsfSwiRHVyYXRpb25TdHlsZSI6eyIkaWQiOiI5NDciLCJGb250U2V0dGluZ3MiOnsiJGlkIjoiOTQ4IiwiRm9udFNpemUiOjEwLCJGb250TmFtZSI6IkNhbGlicmkiLCJJc0JvbGQiOmZhbHNlLCJJc0l0YWxpYyI6ZmFsc2UsIklzVW5kZXJsaW5lZCI6ZmFsc2UsIlBhcmVudFN0eWxlIjpudWxsfSwiQXV0b1NpemUiOjAsIkZvcmVncm91bmQiOnsiJGlkIjoiOTQ5IiwiQ29sb3IiOnsiJGlkIjoiOTUw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UxIiwiVG9wIjowLCJMZWZ0IjowLCJSaWdodCI6MCwiQm90dG9tIjowfSwiUGFkZGluZyI6eyIkaWQiOiI5NTIiLCJUb3AiOjAsIkxlZnQiOjAsIlJpZ2h0IjowLCJCb3R0b20iOjB9LCJCYWNrZ3JvdW5kIjp7IiRpZCI6Ijk1MyIsIkNvbG9yIjp7IiRyZWYiOiI5NDUifX0sIklzVmlzaWJsZSI6dHJ1ZSwiV2lkdGgiOjAuMCwiSGVpZ2h0IjowLjAsIkJvcmRlclN0eWxlIjp7IiRpZCI6Ijk1NCIsIkxpbmVDb2xvciI6bnVsbCwiTGluZVdlaWdodCI6MC4wLCJMaW5lVHlwZSI6MCwiUGFyZW50U3R5bGUiOm51bGx9LCJQYXJlbnRTdHlsZSI6bnVsbH0sIkhvcml6b250YWxDb25uZWN0b3JTdHlsZSI6eyIkaWQiOiI5NTUiLCJMaW5lQ29sb3IiOnsiJGlkIjoiOTU2IiwiJHR5cGUiOiJOTFJFLkNvbW1vbi5Eb20uU29saWRDb2xvckJydXNoLCBOTFJFLkNvbW1vbiIsIkNvbG9yIjp7IiRpZCI6Ijk1NyIsIkEiOjI1NSwiUiI6MjA0LCJHIjoyMDQsIkIiOjIwNH19LCJMaW5lV2VpZ2h0IjoxLjAsIkxpbmVUeXBlIjowLCJQYXJlbnRTdHlsZSI6bnVsbH0sIlZlcnRpY2FsQ29ubmVjdG9yU3R5bGUiOnsiJGlkIjoiOTU4IiwiTGluZUNvbG9yIjp7IiRpZCI6Ijk1OSIsIiR0eXBlIjoiTkxSRS5Db21tb24uRG9tLlNvbGlkQ29sb3JCcnVzaCwgTkxSRS5Db21tb24iLCJDb2xvciI6eyIkaWQiOiI5NjAiLCJBIjoyNTUsIlIiOjIwNCwiRyI6MjA0LCJCIjoyMDR9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NjEiLCJNYXJnaW4iOnsiJGlkIjoiOTYyIiwiVG9wIjowLCJMZWZ0Ijo0LCJSaWdodCI6NCwiQm90dG9tIjowfSwiUGFkZGluZyI6eyIkaWQiOiI5NjMiLCJUb3AiOjAsIkxlZnQiOjAsIlJpZ2h0IjowLCJCb3R0b20iOjB9LCJCYWNrZ3JvdW5kIjp7IiRpZCI6Ijk2NCIsIkNvbG9yIjp7IiRpZCI6Ijk2NSIsIkEiOjI1NSwiUiI6MjM3LCJHIjoxMjUsIkIiOjQ5fX0sIklzVmlzaWJsZSI6dHJ1ZSwiV2lkdGgiOjAuMCwiSGVpZ2h0IjoxMC4wLCJCb3JkZXJTdHlsZSI6eyIkaWQiOiI5NjYiLCJMaW5lQ29sb3IiOnsiJGlkIjoiOTY3IiwiJHR5cGUiOiJOTFJFLkNvbW1vbi5Eb20uU29saWRDb2xvckJydXNoLCBOTFJFLkNvbW1vbiIsIkNvbG9yIjp7IiRpZCI6Ijk2OCIsIkEiOjI1NSwiUiI6MjU1LCJHIjowLCJCIjowfX0sIkxpbmVXZWlnaHQiOjAuMCwiTGluZVR5cGUiOjAsIlBhcmVudFN0eWxlIjpudWxsfSwiUGFyZW50U3R5bGUiOm51bGx9LCJUaXRsZVN0eWxlIjp7IiRpZCI6Ijk2OSIsIkZvbnRTZXR0aW5ncyI6eyIkaWQiOiI5NzAiLCJGb250U2l6ZSI6OSwiRm9udE5hbWUiOiJDYWxpYnJpIiwiSXNCb2xkIjp0cnVlLCJJc0l0YWxpYyI6ZmFsc2UsIklzVW5kZXJsaW5lZCI6ZmFsc2UsIlBhcmVudFN0eWxlIjpudWxsfSwiQXV0b1NpemUiOjAsIkZvcmVncm91bmQiOnsiJGlkIjoiOTcxIiwiQ29sb3IiOnsiJGlkIjoiOTcyIiwiQSI6MjU1LCJSIjowLCJHIjowLCJCIjowfX0sIk1heFdpZHRoIjo5NjAuMCwiTWF4SGVpZ2h0IjoiSW5maW5pdHkiLCJTbWFydEZvcmVncm91bmRJc0FjdGl2ZSI6ZmFsc2UsIkhvcml6b250YWxBbGlnbm1lbnQiOjIsIlZlcnRpY2FsQWxpZ25tZW50IjowLCJTbWFydEZvcmVncm91bmQiOm51bGwsIkJhY2tncm91bmRGaWxsVHlwZSI6MCwiTWFyZ2luIjp7IiRpZCI6Ijk3MyIsIlRvcCI6MCwiTGVmdCI6MCwiUmlnaHQiOjAsIkJvdHRvbSI6MH0sIlBhZGRpbmciOnsiJGlkIjoiOTc0IiwiVG9wIjowLCJMZWZ0IjowLCJSaWdodCI6MCwiQm90dG9tIjowfSwiQmFja2dyb3VuZCI6eyIkaWQiOiI5NzUiLCJDb2xvciI6eyIkcmVmIjoiOTQ1In19LCJJc1Zpc2libGUiOnRydWUsIldpZHRoIjowLjAsIkhlaWdodCI6MC4wLCJCb3JkZXJTdHlsZSI6eyIkaWQiOiI5NzYiLCJMaW5lQ29sb3IiOm51bGwsIkxpbmVXZWlnaHQiOjAuMCwiTGluZVR5cGUiOjAsIlBhcmVudFN0eWxlIjpudWxsfSwiUGFyZW50U3R5bGUiOm51bGx9LCJEYXRlU3R5bGUiOnsiJGlkIjoiOTc3IiwiRm9udFNldHRpbmdzIjp7IiRpZCI6Ijk3OCIsIkZvbnRTaXplIjo5LCJGb250TmFtZSI6IkNhbGlicmkiLCJJc0JvbGQiOmZhbHNlLCJJc0l0YWxpYyI6ZmFsc2UsIklzVW5kZXJsaW5lZCI6ZmFsc2UsIlBhcmVudFN0eWxlIjpudWxsfSwiQXV0b1NpemUiOjAsIkZvcmVncm91bmQiOnsiJGlkIjoiOTc5IiwiQ29sb3IiOnsiJGlkIjoiOTgw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OTgxIiwiVG9wIjowLCJMZWZ0IjowLCJSaWdodCI6MCwiQm90dG9tIjowfSwiUGFkZGluZyI6eyIkaWQiOiI5ODIiLCJUb3AiOjAsIkxlZnQiOjAsIlJpZ2h0IjowLCJCb3R0b20iOjB9LCJCYWNrZ3JvdW5kIjp7IiRpZCI6Ijk4MyIsIkNvbG9yIjp7IiRyZWYiOiI5NDUifX0sIklzVmlzaWJsZSI6ZmFsc2UsIldpZHRoIjowLjAsIkhlaWdodCI6MC4wLCJCb3JkZXJTdHlsZSI6eyIkaWQiOiI5ODQiLCJMaW5lQ29sb3IiOm51bGwsIkxpbmVXZWlnaHQiOjAuMCwiTGluZVR5cGUiOjAsIlBhcmVudFN0eWxlIjpudWxsfSwiUGFyZW50U3R5bGUiOm51bGx9LCJEYXRlRm9ybWF0Ijp7IiRpZCI6Ijk4NS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yLCJTbWFydER1cmF0aW9uQWN0aXZhdGVkIjpmYWxzZSwiRGF0ZUZvcm1hdCI6eyIkcmVmIjoiOTg1In0sIklkIjoiNjE1ZTJjMTQtNTBkZC00OWQ5LThmNDQtYTQ4MGUwYjU1NjNkIiwiSW1wb3J0SWQiOiIxIiwiVGl0bGUiOiJUTiBHcm91cHMgb2YgbGVzcyB0aGFuIDUwIG1heSBjb252ZW5lIiwiTm90ZSI6bnVsbCwiSHlwZXJsaW5rIjp7IiRpZCI6Ijk4NiIsIkFkZHJlc3MiOiIiLCJTdWJBZGRyZXNzIjoiIn0sIklzQ2hhbmdlZCI6ZmFsc2UsIklzTmV3IjpmYWxzZX1dLCJTd2ltbGFuZXMiOltdLCJNc1Byb2plY3RJdGVtc1RyZWUiOnsiJGlkIjoiOTg3IiwiUm9vdCI6eyJJbXBvcnRJZCI6bnVsbCwiSXNJbXBvcnRlZCI6ZmFsc2UsIkNoaWxkcmVuIjpbXX19LCJNZXRhZGF0YSI6eyIkaWQiOiI5ODgiLCJFeGNlbFNoZWV0TmFtZSI6IlNoZWV0MSIsIkl0ZW1zVGl0bGVzIjoiW1wiVGl0bGVcIixcIkZpcnN0IGNhc2UgYW5ub3VuY2VkIGluIFd1aGFuIENoaW5hXCIsXCJGaXJzdCBDYXNlIGFubm91bmNlZCBpbiBVU1wiLFwiV3VoYW4gUXVhcmFudGluZWRcIixcIlVTIERlY2xhcmVzIFB1YmxpYyBIZWFsdGggRW1lcmdlbmN5XCIsXCJHbG9iYWwgQWlyIFJlc3RyaWN0aW9ucyBmcm9tIENoaW5hIHRvIFVTXCIsXCJGaXJzdCBHZW9yZ2lhIENhc2VcIixcIkZpcnN0IFRlbm5lc3NlZSBjYXNlIGluIE1pZGRsZSBUZW5uZXNzZWVcIixcIldITyBEZWNsYXJlcyBhIFBhbmRlbWljXCIsXCJVUyBEZWNsYXJlcyBOYXRpb25hbCBFbWVyZ2VuY3lcIixcIjI1MCsgZ3JvdXBzIGFyZSBkaXNjb3VyYWdlZCBpbiBUTlwiLFwiVHJhdmVsIGJhbiBmcm9tIEV1cm9wZVwiLFwiS1kgQ2xvc2VkIGFsbCByZXN0YXVyYW50cyB0byBpbmRvb3IgYWN0aXZpdGllc1wiLFwiVGVubmVzc2VlIFNjaG9vbHMgY2xvc2VcIixcIlROIFJlc3RhdXJhbnRzIGFuZCBiYXJzIGNsb3NlZCB0byBpbmRvb3Igc2VydmljZVwiLFwiR3JvdXBzIGxhcmdlciB0aGFuIDEwIHByb2hpYml0ZWQgaW4gVE5cIixcIktZIENsb3NlZCBhbGwgYnVzaW5lc3NcIixcIkdBIElzc3VlcyBTaGVsdGVyIGluIFBsYWNlIE9yZGVyXCIsXCJVUyBDQVJFUyBBY3QgRW5hY3RlZFwiLFwiS1kgQ2xvc2VzIHRoZSBib3JkZXIgdG8gTm9uLWVzc2VudGlhbCBUTiBUcmF2ZWxcIixcIlROIElzc3VlcyBTdGF5IGF0IEhvbWUgT3JkZXJcIixcIkdBIFJlc3R1YXJhbnRzIHRvIHJlb3BlblwiLFwiVE4gUmVzdGF1cmFudHMgYXQgNTAlIGNhcGFjaXR5XCIsXCJUTiBHcm91cHMgb2YgbGVzcyB0aGFuIDUwIG1heSBjb252ZW5lXCIsXCJUb2RheVwiXSIsIkl0ZW1zU3dpbWxhbmVzIjoiW10iLCJDb2x1bW5zTWFwcGluZyI6IntcIiRpZFwiOlwiMVwiLFwiU3dpbWxhbmVUaXRsZUNvbHVtbk5hbWVcIjpudWxsLFwiU3dpbWxhbmVUaXRsZUZyaWVuZGx5Q29sdW1uTmFtZVwiOm51bGwsXCJUaXRsZUNvbHVtbk5hbWVcIjpcIkNvbHVtbjBcIixcIlRpdGxlRnJpZW5kbHlDb2x1bW5OYW1lXCI6XCJUaXRsZVwiLFwiU3RhcnREYXRlQ29sdW1uTmFtZVwiOlwiQ29sdW1uMlwiLFwiU3RhcnREYXRlRnJpZW5kbHlDb2x1bW5OYW1lXCI6XCJTdGFydFwiLFwiRW5kRGF0ZUNvbHVtbk5hbWVcIjpcIkNvbHVtbjNcIixcIkVuZERhdGVGcmllbmRseUNvbHVtbk5hbWVcIjpcIkVuZFwiLFwiUGVyY2VudGFnZUNvbHVtbk5hbWVcIjpudWxsLFwiUGVyY2VudGFnZUZyaWVuZGx5Q29sdW1uTmFtZVwiOm51bGwsXCJOb3RlQ29sdW1uTmFtZVwiOm51bGwsXCJOb3RlRnJpZW5kbHlDb2x1bW5OYW1lXCI6bnVsbCxcIkhlYWRlclJvd0luZGV4XCI6MH0iLCJIZWFkZXJSb3ciOiJbXCJUaXRsZVwiLFwiVC9NXCIsXCJTdGFydFwiLFwiRW5kXCIsXCJMYW5lXCIsXCJVU1wiLFwiVE5cIixcIktZXCIsXCJHQVwiXSJ9LCJTZXR0aW5ncyI6eyIkaWQiOiI5ODkiLCJJbXBhT3B0aW9ucyI6eyIkaWQiOiI5OTA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CwiRmlsZVBhdGgiOiJOOlxcUHJlc2VudGF0aW9uc1xcQUJXQVxcQ09WSUQgVGltZWxpbmUueGxzeCIsIlRpbWVDb25maWd1cmF0aW9uIjp7IiRpZCI6Ijk5MSIsIlVzZVRpbWUiOmZhbHNlLCJXb3JrRGF5U3RhcnQiOiIwMDowMDowMCIsIldvcmtEYXlFbmQiOiIyMzo1OTowMCJ9LCJMYXN0VXNlZFRlbXBsYXRlSWQiOiJlY2JjNmEyYy00YmE3LTQ5YmUtODlhMy01NTc4MzFjYjVlMjAifQ=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m51bGwsIlZlcnNpb24iOnsiJGlkIjoiMiIsIlZlcnNpb24iOiIzLjIuMCIsIk9yaWdpbmFsQXNzZW1ibHlWZXJzaW9uIjpudWxsLCJFZGl0aW9uIjoiUHJvIiwiSXNQbHVzRWRpdGlvbiI6dHJ1ZSwiSXNQcm9FZGl0aW9uIjp0cnVlfSwiRWZmZWN0IjoxLCJTdHlsZSI6eyIkaWQiOiIzIiwiVGltZWJhbmRTdHlsZSI6eyIkaWQiOiI0IiwiU2NhbGVNYXJraW5nIjowLCJTaGFwZSI6MCwiU2hhcGVTdHlsZSI6eyIkaWQiOiI1IiwiTWFyZ2luIjp7IiRpZCI6IjYiLCJUb3AiOjAsIkxlZnQiOjEyLCJSaWdodCI6MTIsIkJvdHRvbSI6MH0sIlBhZGRpbmciOnsiJGlkIjoiNyIsIlRvcCI6NSwiTGVmdCI6MCwiUmlnaHQiOjAsIkJvdHRvbSI6NX0sIkJhY2tncm91bmQiOnsiJGlkIjoiOCIsIkNvbG9yIjp7IiRpZCI6IjkiLCJBIjoyNTUsIlIiOjIyMCwiRyI6NzEsIkIiOjM4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y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1LCJCb3R0b20iOjB9LCJQYWRkaW5nIjp7IiRpZCI6IjE4IiwiVG9wIjowLCJMZWZ0IjowLCJSaWdodCI6MCwiQm90dG9tIjowfSwiQmFja2dyb3VuZCI6eyIkaWQiOiIxOSIsIkNvbG9yIjp7IiRpZCI6IjIwIiwiQSI6ODksIlIiOjAsIkciOjAsIkIiOjB9fSwiSXNWaXNpYmxlIjpmYWxzZSwiV2lkdGgiOjAuMCwiSGVpZ2h0IjowLjAsIkJvcmRlclN0eWxlIjpudWxsLCJQYXJlbnRTdHlsZSI6bnVsbH0sIkxlZnRFbmRDYXBzU3R5bGUiOnsiJGlkIjoiMjEiLCJGb250U2V0dGluZ3MiOnsiJGlkIjoiMjIiLCJGb250U2l6ZSI6MTI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yNS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OS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xOTEsIlIiOjI1NSwiRyI6MCwiQiI6MH19LCJBcHBlbmRZZWFyT25ZZWFyQ2hhbmdlIjp0cnVlLCJFbGFwc2VkVGltZUZvcm1hdCI6MiwiVG9kYXlNYXJrZXJQb3NpdGlvbiI6MywiUXVpY2tQb3NpdGlvbiI6MywiQWJzb2x1dGVQb3NpdGlvbiI6MjU2LjM5MTY2My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CwiQ29ubmVjdG9yTWFyZ2luIjp7IiRpZCI6IjU0IiwiVG9wIjowLCJMZWZ0IjoyLCJSaWdodCI6MiwiQm90dG9tIjowfSwiQ29ubmVjdG9yU3R5bGUiOnsiJGlkIjoiNTUiLCJMaW5lQ29sb3IiOnsiJGlkIjoiNTYiLCIkdHlwZSI6Ik5MUkUuQ29tbW9uLkRvbS5Tb2xpZENvbG9yQnJ1c2gsIE5MUkUuQ29tbW9uIiwiQ29sb3IiOnsiJGlkIjoiNTciLCJBIjoxMjcsIlIiOjY4LCJHIjoxMTQsIkIiOjE5Nn19LCJMaW5lV2VpZ2h0IjoxLjAsIkxpbmVUeXBlIjowLCJQYXJlbnRTdHlsZSI6bnVsbH0sIklzQmVsb3dUaW1lYmFuZCI6ZmFsc2UsIlBvc2l0aW9uT25UYXNrIjowLCJIaWRlRGF0ZSI6ZmFsc2UsIlNoYXBlU2l6ZSI6MSwiU3BhY2luZyI6MS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7IiRpZCI6IjYyIiwiQ29sb3IiOnsiJGlkIjoiNjMiLCJBIjoyNTUsIlIiOjAsIkciOjExNCwiQiI6MTg4fX0sIklzVmlzaWJsZSI6dHJ1ZSwiV2lkdGgiOjE4LjAsIkhlaWdodCI6MjAuMCwiQm9yZGVyU3R5bGUiOnsiJGlkIjoiNjQiLCJMaW5lQ29sb3IiOnsiJGlkIjoiNjUiLCIkdHlwZSI6Ik5MUkUuQ29tbW9uLkRvbS5Tb2xpZENvbG9yQnJ1c2gsIE5MUkUuQ29tbW9uIiwiQ29sb3IiOnsiJGlkIjoiNjYiLCJBIjoyNTUsIlIiOjI1NSwiRyI6MCwiQiI6MH19LCJMaW5lV2VpZ2h0IjowLjAsIkxpbmVUeXBlIjowLCJQYXJlbnRTdHlsZSI6bnVsbH0sIlBhcmVudFN0eWxlIjpudWxsfSwiVGl0bGVTdHlsZSI6eyIkaWQiOiI2NyIsIkZvbnRTZXR0aW5ncyI6eyIkaWQiOiI2OCIsIkZvbnRTaXplIjo5LCJGb250TmFtZSI6IkNhbGlicmkiLCJJc0JvbGQiOnRydWUsIklzSXRhbGljIjpmYWxzZSwiSXNVbmRlcmxpbmVkIjpmYWxzZSwiUGFyZW50U3R5bGUiOm51bGx9LCJBdXRvU2l6ZSI6MCwiRm9yZWdyb3VuZCI6eyIkaWQiOiI2OSIsIkNvbG9yIjp7IiRpZCI6Ijcw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cxIiwiVG9wIjowLCJMZWZ0IjowLCJSaWdodCI6MCwiQm90dG9tIjowfSwiUGFkZGluZyI6eyIkaWQiOiI3MiIsIlRvcCI6MCwiTGVmdCI6MCwiUmlnaHQiOjAsIkJvdHRvbSI6MH0sIkJhY2tncm91bmQiOnsiJGlkIjoiNzMiLCJDb2xvciI6eyIkcmVmIjoiMjAifX0sIklzVmlzaWJsZSI6dHJ1ZSwiV2lkdGgiOjAuMCwiSGVpZ2h0IjowLjAsIkJvcmRlclN0eWxlIjpudWxsLCJQYXJlbnRTdHlsZSI6bnVsbH0sIkRhdGVTdHlsZSI6eyIkaWQiOiI3NCIsIkZvbnRTZXR0aW5ncyI6eyIkaWQiOiI3NSIsIkZvbnRTaXplIjo5LCJGb250TmFtZSI6IkNhbGlicmkiLCJJc0JvbGQiOmZhbHNlLCJJc0l0YWxpYyI6ZmFsc2UsIklzVW5kZXJsaW5lZCI6ZmFsc2UsIlBhcmVudFN0eWxlIjpudWxsfSwiQXV0b1NpemUiOjAsIkZvcmVncm91bmQiOnsiJGlkIjoiNzYiLCJDb2xvciI6eyIkaWQiOiI3NyIsIkEiOjI1NSwiUiI6NDcsIkciOjU0LCJCIjoxNTN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RGVmYXVsdFRhc2tTdHlsZSI6eyIkaWQiOiI4MiIsIlNoYXBlIjowLCJTaGFwZVRoaWNrbmVzcyI6MCwiRHVyYXRpb25Gb3JtYXQiOjQsIkluY2x1ZGVOb25Xb3JraW5nRGF5c0luRHVyYXRpb24iOmZhbHNlLCJQZXJjZW50YWdlQ29tcGxldGVTdHlsZSI6eyIkaWQiOiI4MyIsIkZvbnRTZXR0aW5ncyI6eyIkaWQiOiI4NCIsIkZvbnRTaXplIjoxMCwiRm9udE5hbWUiOiJDYWxpYnJpIiwiSXNCb2xkIjpmYWxzZSwiSXNJdGFsaWMiOmZhbHNlLCJJc1VuZGVybGluZWQiOmZhbHNlLCJQYXJlbnRTdHlsZSI6bnVsbH0sIkF1dG9TaXplIjowLCJGb3JlZ3JvdW5kIjp7IiRpZCI6Ijg1IiwiQ29sb3IiOnsiJGlkIjoiODYiLCJBIjoyNTUsIlIiOjE5MiwiRyI6ODAsIkIiOjc3fX0sIk1heFdpZHRoIjoyMDAuMCwiTWF4SGVpZ2h0IjoiSW5maW5pdHkiLCJTbWFydEZvcmVncm91bmRJc0FjdGl2ZSI6ZmFsc2UsIkhvcml6b250YWxBbGlnbm1lbnQiOjAsIlZlcnRpY2FsQWxpZ25tZW50IjowLCJTbWFydEZvcmVncm91bmQiOm51bGwsIkJhY2tncm91bmRGaWxsVHlwZSI6MCwiTWFyZ2luIjp7IiRpZCI6Ijg3IiwiVG9wIjowLCJMZWZ0IjowLCJSaWdodCI6MCwiQm90dG9tIjowfSwiUGFkZGluZyI6eyIkaWQiOiI4OCIsIlRvcCI6MCwiTGVmdCI6MCwiUmlnaHQiOjAsIkJvdHRvbSI6MH0sIkJhY2tncm91bmQiOnsiJGlkIjoiODkiLCJDb2xvciI6eyIkcmVmIjoiMjAifX0sIklzVmlzaWJsZSI6dHJ1ZSwiV2lkdGgiOjAuMCwiSGVpZ2h0IjowLjAsIkJvcmRlclN0eWxlIjpudWxsLCJQYXJlbnRTdHlsZSI6bnVsbH0sIkR1cmF0aW9uU3R5bGUiOnsiJGlkIjoiOTAiLCJGb250U2V0dGluZ3MiOnsiJGlkIjoiOTEiLCJGb250U2l6ZSI6MTAsIkZvbnROYW1lIjoiQ2FsaWJyaSIsIklzQm9sZCI6ZmFsc2UsIklzSXRhbGljIjpmYWxzZSwiSXNVbmRlcmxpbmVkIjpmYWxzZSwiUGFyZW50U3R5bGUiOm51bGx9LCJBdXRvU2l6ZSI6MCwiRm9yZWdyb3VuZCI6eyIkaWQiOiI5MiIsIkNvbG9yIjp7IiRpZCI6Ijkz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QiLCJUb3AiOjAsIkxlZnQiOjAsIlJpZ2h0IjowLCJCb3R0b20iOjB9LCJQYWRkaW5nIjp7IiRpZCI6Ijk1IiwiVG9wIjowLCJMZWZ0IjowLCJSaWdodCI6MCwiQm90dG9tIjowfSwiQmFja2dyb3VuZCI6eyIkaWQiOiI5NiIsIkNvbG9yIjp7IiRyZWYiOiIyMCJ9fSwiSXNWaXNpYmxlIjp0cnVlLCJXaWR0aCI6MC4wLCJIZWlnaHQiOjAuMCwiQm9yZGVyU3R5bGUiOm51bGwsIlBhcmVudFN0eWxlIjpudWxsfSwiSG9yaXpvbnRhbENvbm5lY3RvclN0eWxlIjp7IiRpZCI6Ijk3IiwiTGluZUNvbG9yIjp7IiRpZCI6Ijk4IiwiJHR5cGUiOiJOTFJFLkNvbW1vbi5Eb20uU29saWRDb2xvckJydXNoLCBOTFJFLkNvbW1vbiIsIkNvbG9yIjp7IiRpZCI6Ijk5IiwiQSI6MjU1LCJSIjoyMDQsIkciOjIwNCwiQiI6MjA0fX0sIkxpbmVXZWlnaHQiOjEuMCwiTGluZVR5cGUiOjAsIlBhcmVudFN0eWxlIjpudWxsfSwiVmVydGljYWxDb25uZWN0b3JTdHlsZSI6eyIkaWQiOiIxMDAiLCJMaW5lQ29sb3IiOnsiJGlkIjoiMTAxIiwiJHR5cGUiOiJOTFJFLkNvbW1vbi5Eb20uU29saWRDb2xvckJydXNoLCBOTFJFLkNvbW1vbiIsIkNvbG9yIjp7IiRpZCI6IjEwMiIsIkEiOjI1NSwiUiI6MjA0LCJHIjoyMDQsIkIiOjIwNH19LCJMaW5lV2VpZ2h0IjowLjAsIkxpbmVUeXBlIjowLCJQYXJlbnRTdHlsZSI6bnVsbH0sIk1hcmdpbiI6bnVsbCwiU3RhcnREYXRlUG9zaXRpb24iOjQsIkVuZERhdGVQb3NpdGlvbiI6NCwiRGF0ZUlzVmlzaWJsZSI6dHJ1ZSwiVGl0bGVQb3NpdGlvbiI6MywiRHVyYXRpb25Qb3NpdGlvbiI6NiwiUGVyY2VudGFnZUNvbXBsZXRlZFBvc2l0aW9uIjo2LCJTcGFjaW5nIjozLCJJc0JlbG93VGltZWJhbmQiOnRydWUsIlBlcmNlbnRhZ2VDb21wbGV0ZVNoYXBlT3BhY2l0eSI6MzUsIlNoYXBlU3R5bGUiOnsiJGlkIjoiMTAzIiwiTWFyZ2luIjp7IiRpZCI6IjEwNCIsIlRvcCI6MCwiTGVmdCI6NCwiUmlnaHQiOjQsIkJvdHRvbSI6MH0sIlBhZGRpbmciOnsiJGlkIjoiMTA1IiwiVG9wIjowLCJMZWZ0IjowLCJSaWdodCI6MCwiQm90dG9tIjowfSwiQmFja2dyb3VuZCI6eyIkaWQiOiIxMDYiLCJDb2xvciI6eyIkaWQiOiIxMDciLCJBIjoyNTUsIlIiOjAsIkciOjExNCwiQiI6MTg4fX0sIklzVmlzaWJsZSI6dHJ1ZSwiV2lkdGgiOjAuMCwiSGVpZ2h0IjoxMC4wLCJCb3JkZXJTdHlsZSI6eyIkaWQiOiIxMDgiLCJMaW5lQ29sb3IiOnsiJGlkIjoiMTA5IiwiJHR5cGUiOiJOTFJFLkNvbW1vbi5Eb20uU29saWRDb2xvckJydXNoLCBOTFJFLkNvbW1vbiIsIkNvbG9yIjp7IiRpZCI6IjExMCIsIkEiOjI1NSwiUiI6MjU1LCJHIjowLCJCIjowfX0sIkxpbmVXZWlnaHQiOjAuMCwiTGluZVR5cGUiOjAsIlBhcmVudFN0eWxlIjpudWxsfSwiUGFyZW50U3R5bGUiOm51bGx9LCJUaXRsZVN0eWxlIjp7IiRpZCI6IjExMSIsIkZvbnRTZXR0aW5ncyI6eyIkaWQiOiIxMTIiLCJGb250U2l6ZSI6OSwiRm9udE5hbWUiOiJDYWxpYnJpIiwiSXNCb2xkIjp0cnVlLCJJc0l0YWxpYyI6ZmFsc2UsIklzVW5kZXJsaW5lZCI6ZmFsc2UsIlBhcmVudFN0eWxlIjpudWxsfSwiQXV0b1NpemUiOjAsIkZvcmVncm91bmQiOnsiJGlkIjoiMTEzIiwiQ29sb3IiOnsiJGlkIjoiMTE0IiwiQSI6MjU1LCJSIjowLCJHIjowLCJCIjowfX0sIk1heFdpZHRoIjo5NjAuMCwiTWF4SGVpZ2h0IjoiSW5maW5pdHkiLCJTbWFydEZvcmVncm91bmRJc0FjdGl2ZSI6ZmFsc2UsIkhvcml6b250YWxBbGlnbm1lbnQiOjIsIlZlcnRpY2FsQWxpZ25tZW50IjowLCJTbWFydEZvcmVncm91bmQiOm51bGwsIkJhY2tncm91bmRGaWxsVHlwZSI6MCwiTWFyZ2luIjp7IiRpZCI6IjExNSIsIlRvcCI6MCwiTGVmdCI6MCwiUmlnaHQiOjAsIkJvdHRvbSI6MH0sIlBhZGRpbmciOnsiJGlkIjoiMTE2IiwiVG9wIjowLCJMZWZ0IjowLCJSaWdodCI6MCwiQm90dG9tIjowfSwiQmFja2dyb3VuZCI6eyIkaWQiOiIxMTciLCJDb2xvciI6eyIkcmVmIjoiMjAifX0sIklzVmlzaWJsZSI6dHJ1ZSwiV2lkdGgiOjAuMCwiSGVpZ2h0IjowLjAsIkJvcmRlclN0eWxlIjpudWxsLCJQYXJlbnRTdHlsZSI6bnVsbH0sIkRhdGVTdHlsZSI6eyIkaWQiOiIxMTgiLCJGb250U2V0dGluZ3MiOnsiJGlkIjoiMTE5IiwiRm9udFNpemUiOjksIkZvbnROYW1lIjoiQ2FsaWJyaSIsIklzQm9sZCI6ZmFsc2UsIklzSXRhbGljIjpmYWxzZSwiSXNVbmRlcmxpbmVkIjpmYWxzZSwiUGFyZW50U3R5bGUiOm51bGx9LCJBdXRvU2l6ZSI6MCwiRm9yZWdyb3VuZCI6eyIkaWQiOiIxMjAiLCJDb2xvciI6eyIkaWQiOiIxMjEiLCJBIjoyNTUsIlIiOjc4LCJHIjoxMDMsIkIiOjIwMH19LCJNYXhXaWR0aCI6MjAwLjAsIk1heEhlaWdodCI6IkluZmluaXR5IiwiU21hcnRGb3JlZ3JvdW5kSXNBY3RpdmUiOmZhbHNlLCJIb3Jpem9udGFsQWxpZ25tZW50IjowLCJWZXJ0aWNhbEFsaWdubWVudCI6MCwiU21hcnRGb3JlZ3JvdW5kIjpudWxsLCJCYWNrZ3JvdW5kRmlsbFR5cGUiOjAsIk1hcmdpbiI6eyIkaWQiOiIxMjIiLCJUb3AiOjAsIkxlZnQiOjAsIlJpZ2h0IjowLCJCb3R0b20iOjB9LCJQYWRkaW5nIjp7IiRpZCI6IjEyMyIsIlRvcCI6MCwiTGVmdCI6MCwiUmlnaHQiOjAsIkJvdHRvbSI6MH0sIkJhY2tncm91bmQiOnsiJGlkIjoiMTI0IiwiQ29sb3IiOnsiJHJlZiI6IjIwIn19LCJJc1Zpc2libGUiOnRydWUsIldpZHRoIjowLjAsIkhlaWdodCI6MC4wLCJCb3JkZXJTdHlsZSI6bnVsbCwiUGFyZW50U3R5bGUiOm51bGx9LCJEYXRlRm9ybWF0Ijp7IiRpZCI6IjEyNS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LCJfZXhwbGljaXRseVNldCI6eyIkaWQiOiIxMjY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SXNWaXNpYmxlIjpmYWxzZX19LCJHcmlkbGluZVBhbmVsU3R5bGUiOnsiJGlkIjoiMTI3IiwiR3JpZGxpbmVTdHlsZSI6eyIkaWQiOiIxMjgiLCJMaW5lQ29sb3IiOnsiJGlkIjoiMTI5IiwiJHR5cGUiOiJOTFJFLkNvbW1vbi5Eb20uU29saWRDb2xvckJydXNoLCBOTFJFLkNvbW1vbiIsIkNvbG9yIjp7IiRpZCI6IjEzMCIsIkEiOjM4LCJSIjo5MSwiRyI6MTU1LCJCIjoyMTN9fSwiTGluZVdlaWdodCI6MS4wLCJMaW5lVHlwZSI6MCwiUGFyZW50U3R5bGUiOm51bGx9LCJNYXJnaW4iOnsiJGlkIjoiMTMxIiwiVG9wIjowLCJMZWZ0IjowLCJSaWdodCI6MCwiQm90dG9tIjowfSwiUGFkZGluZyI6eyIkaWQiOiIxMzIiLCJUb3AiOjAsIkxlZnQiOjAsIlJpZ2h0IjowLCJCb3R0b20iOjB9LCJCYWNrZ3JvdW5kIjpudWxsLCJJc1Zpc2libGUiOnRydWUsIldpZHRoIjowLjAsIkhlaWdodCI6MC4wLCJCb3JkZXJTdHlsZSI6eyIkaWQiOiIxMzMiLCJMaW5lQ29sb3IiOm51bGwsIkxpbmVXZWlnaHQiOjAuMCwiTGluZVR5cGUiOjAsIlBhcmVudFN0eWxlIjpudWxsfSwiUGFyZW50U3R5bGUiOm51bGx9LCJTaG93RWxhcHNlZFRpbWVHcmFkaWVudFN0eWxlIjpmYWxzZSwiRGVmYXVsdFN3aW1sYW5lU3R5bGUiOnsiJGlkIjoiMTM0IiwiSGVhZGVyU3R5bGUiOnsiJGlkIjoiMTM1IiwiVGV4dFN0eWxlIjp7IiRpZCI6IjEzNiIsIkZvbnRTZXR0aW5ncyI6eyIkaWQiOiIxMzciLCJGb250U2l6ZSI6MTIsIkZvbnROYW1lIjoiQ2FsaWJyaSIsIklzQm9sZCI6ZmFsc2UsIklzSXRhbGljIjpmYWxzZSwiSXNVbmRlcmxpbmVkIjpmYWxzZSwiUGFyZW50U3R5bGUiOm51bGx9LCJBdXRvU2l6ZSI6MCwiRm9yZWdyb3VuZCI6eyIkaWQiOiIxMzgiLCJDb2xvciI6eyIkaWQiOiIxMzkiLCJBIjoyNTUsIlIiOjMyLCJHIjo1NiwiQiI6MTAwfX0sIk1heFdpZHRoIjowLjAsIk1heEhlaWdodCI6MC4wLCJTbWFydEZvcmVncm91bmRJc0FjdGl2ZSI6ZmFsc2UsIkhvcml6b250YWxBbGlnbm1lbnQiOjAsIlZlcnRpY2FsQWxpZ25tZW50IjowLCJTbWFydEZvcmVncm91bmQiOm51bGwsIkJhY2tncm91bmRGaWxsVHlwZSI6MCwiTWFyZ2luIjp7IiRpZCI6IjE0MCIsIlRvcCI6MCwiTGVmdCI6MCwiUmlnaHQiOjAsIkJvdHRvbSI6MH0sIlBhZGRpbmciOnsiJGlkIjoiMTQxIiwiVG9wIjowLCJMZWZ0IjowLCJSaWdodCI6MCwiQm90dG9tIjowfSwiQmFja2dyb3VuZCI6bnVsbCwiSXNWaXNpYmxlIjpmYWxzZSwiV2lkdGgiOjAuMCwiSGVpZ2h0IjowLjAsIkJvcmRlclN0eWxlIjpudWxsLCJQYXJlbnRTdHlsZSI6bnVsbH0sIlJlY3RhbmdsZVN0eWxlIjp7IiRpZCI6IjE0MiIsIk1hcmdpbiI6eyIkaWQiOiIxNDMiLCJUb3AiOjAsIkxlZnQiOjAsIlJpZ2h0IjowLCJCb3R0b20iOjB9LCJQYWRkaW5nIjp7IiRpZCI6IjE0NCIsIlRvcCI6MCwiTGVmdCI6MCwiUmlnaHQiOjAsIkJvdHRvbSI6MH0sIkJhY2tncm91bmQiOnsiJGlkIjoiMTQ1IiwiQ29sb3IiOnsiJGlkIjoiMTQ2IiwiQSI6MTI3LCJSIjo5MSwiRyI6MTU1LCJCIjoyMTN9fSwiSXNWaXNpYmxlIjpmYWxzZSwiV2lkdGgiOjAuMCwiSGVpZ2h0IjowLjAsIkJvcmRlclN0eWxlIjp7IiRpZCI6IjE0NyIsIkxpbmVDb2xvciI6eyIkaWQiOiIxNDgiLCIkdHlwZSI6Ik5MUkUuQ29tbW9uLkRvbS5Tb2xpZENvbG9yQnJ1c2gsIE5MUkUuQ29tbW9uIiwiQ29sb3IiOnsiJGlkIjoiMTQ5IiwiQSI6MjU1LCJSIjoyNTUsIkciOjAsIkIiOjB9fSwiTGluZVdlaWdodCI6MC4wLCJMaW5lVHlwZSI6MCwiUGFyZW50U3R5bGUiOm51bGx9LCJQYXJlbnRTdHlsZSI6bnVsbH0sIk1hcmdpbiI6eyIkaWQiOiIxNTAiLCJUb3AiOjAsIkxlZnQiOjAsIlJpZ2h0IjowLCJCb3R0b20iOjB9LCJQYWRkaW5nIjp7IiRpZCI6IjE1MSIsIlRvcCI6MCwiTGVmdCI6MCwiUmlnaHQiOjAsIkJvdHRvbSI6MH0sIkJhY2tncm91bmQiOm51bGwsIklzVmlzaWJsZSI6dHJ1ZSwiV2lkdGgiOjAuMCwiSGVpZ2h0IjowLjAsIkJvcmRlclN0eWxlIjpudWxsLCJQYXJlbnRTdHlsZSI6bnVsbH0sIkJhY2tncm91bmRTdHlsZSI6eyIkaWQiOiIxNTIiLCJNYXJnaW4iOnsiJGlkIjoiMTUzIiwiVG9wIjowLCJMZWZ0IjowLCJSaWdodCI6MCwiQm90dG9tIjowfSwiUGFkZGluZyI6eyIkaWQiOiIxNTQiLCJUb3AiOjAsIkxlZnQiOjAsIlJpZ2h0IjowLCJCb3R0b20iOjB9LCJCYWNrZ3JvdW5kIjp7IiRpZCI6IjE1NSIsIkNvbG9yIjp7IiRpZCI6IjE1NiIsIkEiOjM4LCJSIjo5MSwiRyI6MTU1LCJCIjoyMTN9fSwiSXNWaXNpYmxlIjp0cnVlLCJXaWR0aCI6MC4wLCJIZWlnaHQiOjAuMCwiQm9yZGVyU3R5bGUiOnsiJGlkIjoiMTU3IiwiTGluZUNvbG9yIjp7IiRpZCI6IjE1OCIsIiR0eXBlIjoiTkxSRS5Db21tb24uRG9tLlNvbGlkQ29sb3JCcnVzaCwgTkxSRS5Db21tb24iLCJDb2xvciI6eyIkaWQiOiIxNTkiLCJBIjoyNTUsIlIiOjI1NSwiRyI6MCwiQiI6MH19LCJMaW5lV2VpZ2h0IjowLjAsIkxpbmVUeXBlIjowLCJQYXJlbnRTdHlsZSI6bnVsbH0sIlBhcmVudFN0eWxlIjpudWxsfSwiSXNBYm92ZVRpbWViYW5kIjpmYWxzZSwiTWFyZ2luIjp7IiRpZCI6IjE2MCIsIlRvcCI6MCwiTGVmdCI6MCwiUmlnaHQiOjAsIkJvdHRvbSI6MH0sIlBhZGRpbmciOnsiJGlkIjoiMTYxIiwiVG9wIjowLCJMZWZ0IjowLCJSaWdodCI6MCwiQm90dG9tIjowfSwiSXNWaXNpYmxlIjp0cnVlLCJXaWR0aCI6MC4wLCJIZWlnaHQiOjAuMCwiQm9yZGVyU3R5bGUiOm51bGwsIlBhcmVudFN0eWxlIjpudWxsfX0sIlNjYWxlIjp7IiRpZCI6IjE2MiIsIlN0YXJ0RGF0ZSI6IjAwMDEtMDEtMDFUMDA6MDA6MDAiLCJFbmREYXRlIjoiMDAwMS0wMS0wMVQwMDowMDowMCIsIkZvcm1hdCI6Ik1NTSIsIlR5cGUiOjIsIkF1dG9EYXRlUmFuZ2UiOnRydWUsIldvcmtpbmdEYXlzIjozMSwiVG9kYXlNYXJrZXJUZXh0IjoiVG9kYXkiLCJBdXRvU2NhbGVUeXBlIjp0cnVlfSwiTWlsZXN0b25lcyI6W3siJGlkIjoiMTYzIiwiRGF0ZSI6IjIwMjAtMDEtMDlUMjM6NTk6MDBaIiwiU3R5bGUiOnsiJGlkIjoiMTY0IiwiU2hhcGUiOjAsIkNvbm5lY3Rvck1hcmdpbiI6eyIkaWQiOiIxNjUiLCJUb3AiOjAsIkxlZnQiOjIsIlJpZ2h0IjoyLCJCb3R0b20iOjB9LCJDb25uZWN0b3JTdHlsZSI6eyIkaWQiOiIxNjYiLCJMaW5lQ29sb3IiOnsiJGlkIjoiMTY3IiwiJHR5cGUiOiJOTFJFLkNvbW1vbi5Eb20uU29saWRDb2xvckJydXNoLCBOTFJFLkNvbW1vbiIsIkNvbG9yIjp7IiRpZCI6IjE2OCIsIkEiOjI1NSwiUiI6NjgsIkciOjExNCwiQiI6MTk2fX0sIkxpbmVXZWlnaHQiOjEuMCwiTGluZVR5cGUiOjAsIlBhcmVudFN0eWxlIjpudWxsfSwiSXNCZWxvd1RpbWViYW5kIjpmYWxzZSwiUG9zaXRpb25PblRhc2siOjAsIkhpZGVEYXRlIjpmYWxzZSwiU2hhcGVTaXplIjowLCJTcGFjaW5nIjoxLjAsIlBhZGRpbmciOnsiJGlkIjoiMTY5IiwiVG9wIjo3LCJMZWZ0IjozLCJSaWdodCI6MCwiQm90dG9tIjoyfSwiU2hhcGVTdHlsZSI6eyIkaWQiOiIxNzAiLCJNYXJnaW4iOnsiJGlkIjoiMTcxIiwiVG9wIjowLCJMZWZ0IjowLCJSaWdodCI6MCwiQm90dG9tIjowfSwiUGFkZGluZyI6eyIkaWQiOiIxNzIiLCJUb3AiOjAsIkxlZnQiOjAsIlJpZ2h0IjowLCJCb3R0b20iOjB9LCJCYWNrZ3JvdW5kIjp7IiRpZCI6IjE3MyIsIkNvbG9yIjp7IiRpZCI6IjE3NCIsIkEiOjI1NSwiUiI6MjU1LCJHIjoxOTIsIkIiOjB9fSwiSXNWaXNpYmxlIjp0cnVlLCJXaWR0aCI6MTIuMCwiSGVpZ2h0IjoxNC4wLCJCb3JkZXJTdHlsZSI6eyIkaWQiOiIxNzUiLCJMaW5lQ29sb3IiOnsiJHJlZiI6IjY1In0sIkxpbmVXZWlnaHQiOjAuMCwiTGluZVR5cGUiOjAsIlBhcmVudFN0eWxlIjpudWxsfSwiUGFyZW50U3R5bGUiOm51bGx9LCJUaXRsZVN0eWxlIjp7IiRpZCI6IjE3NiIsIkZvbnRTZXR0aW5ncyI6eyIkaWQiOiIxNzciLCJGb250U2l6ZSI6OSwiRm9udE5hbWUiOiJDYWxpYnJpIiwiSXNCb2xkIjp0cnVlLCJJc0l0YWxpYyI6ZmFsc2UsIklzVW5kZXJsaW5lZCI6ZmFsc2UsIlBhcmVudFN0eWxlIjpudWxsfSwiQXV0b1NpemUiOjIsIkZvcmVncm91bmQiOnsiJGlkIjoiMTc4IiwiQ29sb3IiOnsiJGlkIjoiMTc5IiwiQSI6MjU1LCJSIjowLCJHIjowLCJCIjowfX0sIk1heFdpZHRoIjo3NS45MTM4NTY1MDYzNDc2NTYsIk1heEhlaWdodCI6IkluZmluaXR5IiwiU21hcnRGb3JlZ3JvdW5kSXNBY3RpdmUiOmZhbHNlLCJIb3Jpem9udGFsQWxpZ25tZW50IjoxLCJWZXJ0aWNhbEFsaWdubWVudCI6MCwiU21hcnRGb3JlZ3JvdW5kIjpudWxsLCJCYWNrZ3JvdW5kRmlsbFR5cGUiOjAsIk1hcmdpbiI6eyIkaWQiOiIxODAiLCJUb3AiOjAsIkxlZnQiOjAsIlJpZ2h0IjowLCJCb3R0b20iOjB9LCJQYWRkaW5nIjp7IiRpZCI6IjE4MSIsIlRvcCI6MCwiTGVmdCI6MCwiUmlnaHQiOjAsIkJvdHRvbSI6MH0sIkJhY2tncm91bmQiOnsiJHJlZiI6IjczIn0sIklzVmlzaWJsZSI6dHJ1ZSwiV2lkdGgiOjAuMCwiSGVpZ2h0IjowLjAsIkJvcmRlclN0eWxlIjp7IiRpZCI6IjE4MiIsIkxpbmVDb2xvciI6bnVsbCwiTGluZVdlaWdodCI6MC4wLCJMaW5lVHlwZSI6MCwiUGFyZW50U3R5bGUiOm51bGx9LCJQYXJlbnRTdHlsZSI6bnVsbH0sIkRhdGVTdHlsZSI6eyIkaWQiOiIxODMiLCJGb250U2V0dGluZ3MiOnsiJGlkIjoiMTg0IiwiRm9udFNpemUiOjksIkZvbnROYW1lIjoiQ2FsaWJyaSIsIklzQm9sZCI6ZmFsc2UsIklzSXRhbGljIjpmYWxzZSwiSXNVbmRlcmxpbmVkIjpmYWxzZSwiUGFyZW50U3R5bGUiOm51bGx9LCJBdXRvU2l6ZSI6MCwiRm9yZWdyb3VuZCI6eyIkaWQiOiIxODUiLCJDb2xvciI6eyIkaWQiOiIxODYiLCJBIjoyNTUsIlIiOjQ3LCJHIjo1NCwiQiI6MTUzfX0sIk1heFdpZHRoIjoyMDAuMCwiTWF4SGVpZ2h0IjoiSW5maW5pdHkiLCJTbWFydEZvcmVncm91bmRJc0FjdGl2ZSI6ZmFsc2UsIkhvcml6b250YWxBbGlnbm1lbnQiOjEsIlZlcnRpY2FsQWxpZ25tZW50IjowLCJTbWFydEZvcmVncm91bmQiOm51bGwsIkJhY2tncm91bmRGaWxsVHlwZSI6MCwiTWFyZ2luIjp7IiRpZCI6IjE4NyIsIlRvcCI6MCwiTGVmdCI6MCwiUmlnaHQiOjAsIkJvdHRvbSI6MH0sIlBhZGRpbmciOnsiJGlkIjoiMTg4IiwiVG9wIjowLCJMZWZ0IjowLCJSaWdodCI6MCwiQm90dG9tIjowfSwiQmFja2dyb3VuZCI6eyIkcmVmIjoiODAifSwiSXNWaXNpYmxlIjpmYWxzZSwiV2lkdGgiOjAuMCwiSGVpZ2h0IjowLjAsIkJvcmRlclN0eWxlIjp7IiRpZCI6IjE4OSIsIkxpbmVDb2xvciI6bnVsbCwiTGluZVdlaWdodCI6MC4wLCJMaW5lVHlwZSI6MCwiUGFyZW50U3R5bGUiOm51bGx9LCJQYXJlbnRTdHlsZSI6bnVsbH0sIkRhdGVGb3JtYXQiOnsiJGlkIjoiMTkw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CwiUGVyY2VudGFnZUNvbXBsZXRlIjpudWxsLCJQb3NpdGlvbiI6eyJSYXRpbyI6MC4wLCJJc0N1c3RvbSI6ZmFsc2V9LCJEYXRlRm9ybWF0Ijp7IiRyZWYiOiIxOTAifSwiUmVsYXRlZFRhc2tJZCI6IjAwMDAwMDAwLTAwMDAtMDAwMC0wMDAwLTAwMDAwMDAwMDAwMCIsIklkIjoiMDMzMjllZTctNjcwYi00ODNkLWJiYTgtNmNjYjJiOWJkYjQzIiwiSW1wb3J0SWQiOiIxIiwiVGl0bGUiOiJGaXJzdCBjYXNlIGFubm91bmNlZCBpbiBXdWhhbiBDaGluYSIsIk5vdGUiOm51bGwsIkh5cGVybGluayI6eyIkaWQiOiIxOTEiLCJBZGRyZXNzIjoiIiwiU3ViQWRkcmVzcyI6IiJ9LCJJc0NoYW5nZWQiOmZhbHNlLCJJc05ldyI6ZmFsc2V9LHsiJGlkIjoiMTkyIiwiRGF0ZSI6IjIwMjAtMDEtMjFUMjM6NTk6MDBaIiwiU3R5bGUiOnsiJGlkIjoiMTkzIiwiU2hhcGUiOjAsIkNvbm5lY3Rvck1hcmdpbiI6eyIkaWQiOiIxOTQiLCJUb3AiOjAsIkxlZnQiOjIsIlJpZ2h0IjoyLCJCb3R0b20iOjB9LCJDb25uZWN0b3JTdHlsZSI6eyIkaWQiOiIxOTUiLCJMaW5lQ29sb3IiOnsiJGlkIjoiMTk2IiwiJHR5cGUiOiJOTFJFLkNvbW1vbi5Eb20uU29saWRDb2xvckJydXNoLCBOTFJFLkNvbW1vbiIsIkNvbG9yIjp7IiRpZCI6IjE5NyIsIkEiOjEyNywiUiI6NjgsIkciOjExNCwiQiI6MTk2fX0sIkxpbmVXZWlnaHQiOjEuMDAwMTA1LCJMaW5lVHlwZSI6MCwiUGFyZW50U3R5bGUiOm51bGx9LCJJc0JlbG93VGltZWJhbmQiOmZhbHNlLCJQb3NpdGlvbk9uVGFzayI6MCwiSGlkZURhdGUiOmZhbHNlLCJTaGFwZVNpemUiOjAsIlNwYWNpbmciOjEuMCwiUGFkZGluZyI6eyIkaWQiOiIxOTgiLCJUb3AiOjcsIkxlZnQiOjMsIlJpZ2h0IjowLCJCb3R0b20iOjJ9LCJTaGFwZVN0eWxlIjp7IiRpZCI6IjE5OSIsIk1hcmdpbiI6eyIkaWQiOiIyMDAiLCJUb3AiOjAsIkxlZnQiOjAsIlJpZ2h0IjowLCJCb3R0b20iOjB9LCJQYWRkaW5nIjp7IiRpZCI6IjIwMSIsIlRvcCI6MCwiTGVmdCI6MCwiUmlnaHQiOjAsIkJvdHRvbSI6MH0sIkJhY2tncm91bmQiOnsiJGlkIjoiMjAyIiwiQ29sb3IiOnsiJGlkIjoiMjAzIiwiQSI6MjU1LCJSIjoxMTIsIkciOjE3MywiQiI6NzF9fSwiSXNWaXNpYmxlIjp0cnVlLCJXaWR0aCI6MTIuMCwiSGVpZ2h0IjoxNC4wLCJCb3JkZXJTdHlsZSI6eyIkaWQiOiIyMDQiLCJMaW5lQ29sb3IiOnsiJHJlZiI6IjY1In0sIkxpbmVXZWlnaHQiOjAuMCwiTGluZVR5cGUiOjAsIlBhcmVudFN0eWxlIjpudWxsfSwiUGFyZW50U3R5bGUiOm51bGx9LCJUaXRsZVN0eWxlIjp7IiRpZCI6IjIwNSIsIkZvbnRTZXR0aW5ncyI6eyIkaWQiOiIyMDYiLCJGb250U2l6ZSI6OSwiRm9udE5hbWUiOiJDYWxpYnJpIiwiSXNCb2xkIjp0cnVlLCJJc0l0YWxpYyI6ZmFsc2UsIklzVW5kZXJsaW5lZCI6ZmFsc2UsIlBhcmVudFN0eWxlIjpudWxsfSwiQXV0b1NpemUiOjIsIkZvcmVncm91bmQiOnsiJGlkIjoiMjA3IiwiQ29sb3IiOnsiJGlkIjoiMjA4IiwiQSI6MjU1LCJSIjowLCJHIjowLCJCIjowfX0sIk1heFdpZHRoIjo5OS43ODE5NjcxNjMwODU5MzgsIk1heEhlaWdodCI6IkluZmluaXR5IiwiU21hcnRGb3JlZ3JvdW5kSXNBY3RpdmUiOmZhbHNlLCJIb3Jpem9udGFsQWxpZ25tZW50IjoxLCJWZXJ0aWNhbEFsaWdubWVudCI6MCwiU21hcnRGb3JlZ3JvdW5kIjpudWxsLCJCYWNrZ3JvdW5kRmlsbFR5cGUiOjAsIk1hcmdpbiI6eyIkaWQiOiIyMDkiLCJUb3AiOjAsIkxlZnQiOjAsIlJpZ2h0IjowLCJCb3R0b20iOjB9LCJQYWRkaW5nIjp7IiRpZCI6IjIxMCIsIlRvcCI6MCwiTGVmdCI6MCwiUmlnaHQiOjAsIkJvdHRvbSI6MH0sIkJhY2tncm91bmQiOnsiJHJlZiI6IjczIn0sIklzVmlzaWJsZSI6dHJ1ZSwiV2lkdGgiOjAuMCwiSGVpZ2h0IjowLjAsIkJvcmRlclN0eWxlIjp7IiRpZCI6IjIxMSIsIkxpbmVDb2xvciI6bnVsbCwiTGluZVdlaWdodCI6MC4wLCJMaW5lVHlwZSI6MCwiUGFyZW50U3R5bGUiOm51bGx9LCJQYXJlbnRTdHlsZSI6bnVsbH0sIkRhdGVTdHlsZSI6eyIkaWQiOiIyMTIiLCJGb250U2V0dGluZ3MiOnsiJGlkIjoiMjEzIiwiRm9udFNpemUiOjksIkZvbnROYW1lIjoiQ2FsaWJyaSIsIklzQm9sZCI6ZmFsc2UsIklzSXRhbGljIjpmYWxzZSwiSXNVbmRlcmxpbmVkIjpmYWxzZSwiUGFyZW50U3R5bGUiOm51bGx9LCJBdXRvU2l6ZSI6MCwiRm9yZWdyb3VuZCI6eyIkaWQiOiIyMTQiLCJDb2xvciI6eyIkaWQiOiIyMTUiLCJBIjoyNTUsIlIiOjQ3LCJHIjo1NCwiQiI6MTUzfX0sIk1heFdpZHRoIjoyMDAuMCwiTWF4SGVpZ2h0IjoiSW5maW5pdHkiLCJTbWFydEZvcmVncm91bmRJc0FjdGl2ZSI6ZmFsc2UsIkhvcml6b250YWxBbGlnbm1lbnQiOjEsIlZlcnRpY2FsQWxpZ25tZW50IjowLCJTbWFydEZvcmVncm91bmQiOm51bGwsIkJhY2tncm91bmRGaWxsVHlwZSI6MCwiTWFyZ2luIjp7IiRpZCI6IjIxNiIsIlRvcCI6MCwiTGVmdCI6MCwiUmlnaHQiOjAsIkJvdHRvbSI6MH0sIlBhZGRpbmciOnsiJGlkIjoiMjE3IiwiVG9wIjowLCJMZWZ0IjowLCJSaWdodCI6MCwiQm90dG9tIjowfSwiQmFja2dyb3VuZCI6eyIkcmVmIjoiODAifSwiSXNWaXNpYmxlIjpmYWxzZSwiV2lkdGgiOjAuMCwiSGVpZ2h0IjowLjAsIkJvcmRlclN0eWxlIjp7IiRpZCI6IjIxOCIsIkxpbmVDb2xvciI6bnVsbCwiTGluZVdlaWdodCI6MC4wLCJMaW5lVHlwZSI6MCwiUGFyZW50U3R5bGUiOm51bGx9LCJQYXJlbnRTdHlsZSI6bnVsbH0sIkRhdGVGb3JtYXQiOnsiJGlkIjoiMjE5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SwiUGVyY2VudGFnZUNvbXBsZXRlIjpudWxsLCJQb3NpdGlvbiI6eyJSYXRpbyI6MC4zMTYzOTUwMDM3MDczMjA2LCJJc0N1c3RvbSI6dHJ1ZX0sIkRhdGVGb3JtYXQiOnsiJHJlZiI6IjIxOSJ9LCJSZWxhdGVkVGFza0lkIjoiMDAwMDAwMDAtMDAwMC0wMDAwLTAwMDAtMDAwMDAwMDAwMDAwIiwiSWQiOiJmMzBmNzIyNy02YjU2LTQwMmQtYmE5My0zMDA1MGEwNWUwN2MiLCJJbXBvcnRJZCI6IjEiLCJUaXRsZSI6IkZpcnN0IENhc2UgYW5ub3VuY2VkIGluIFVTIiwiTm90ZSI6bnVsbCwiSHlwZXJsaW5rIjp7IiRpZCI6IjIyMCIsIkFkZHJlc3MiOiIiLCJTdWJBZGRyZXNzIjoiIn0sIklzQ2hhbmdlZCI6ZmFsc2UsIklzTmV3IjpmYWxzZX0seyIkaWQiOiIyMjEiLCJEYXRlIjoiMjAyMC0wMS0yM1QyMzo1OTowMFoiLCJTdHlsZSI6eyIkaWQiOiIyMjIiLCJTaGFwZSI6MCwiQ29ubmVjdG9yTWFyZ2luIjp7IiRpZCI6IjIyMyIsIlRvcCI6MCwiTGVmdCI6MiwiUmlnaHQiOjIsIkJvdHRvbSI6MH0sIkNvbm5lY3RvclN0eWxlIjp7IiRpZCI6IjIyNCIsIkxpbmVDb2xvciI6eyIkaWQiOiIyMjUiLCIkdHlwZSI6Ik5MUkUuQ29tbW9uLkRvbS5Tb2xpZENvbG9yQnJ1c2gsIE5MUkUuQ29tbW9uIiwiQ29sb3IiOnsiJGlkIjoiMjI2IiwiQSI6MTI3LCJSIjo2OCwiRyI6MTE0LCJCIjoxOTZ9fSwiTGluZVdlaWdodCI6MS4wMDAxMDUsIkxpbmVUeXBlIjowLCJQYXJlbnRTdHlsZSI6bnVsbH0sIklzQmVsb3dUaW1lYmFuZCI6ZmFsc2UsIlBvc2l0aW9uT25UYXNrIjowLCJIaWRlRGF0ZSI6ZmFsc2UsIlNoYXBlU2l6ZSI6MCwiU3BhY2luZyI6MS4wLCJQYWRkaW5nIjp7IiRpZCI6IjIyNyIsIlRvcCI6NywiTGVmdCI6MywiUmlnaHQiOjAsIkJvdHRvbSI6Mn0sIlNoYXBlU3R5bGUiOnsiJGlkIjoiMjI4IiwiTWFyZ2luIjp7IiRpZCI6IjIyOSIsIlRvcCI6MCwiTGVmdCI6MCwiUmlnaHQiOjAsIkJvdHRvbSI6MH0sIlBhZGRpbmciOnsiJGlkIjoiMjMwIiwiVG9wIjowLCJMZWZ0IjowLCJSaWdodCI6MCwiQm90dG9tIjowfSwiQmFja2dyb3VuZCI6eyIkaWQiOiIyMzEiLCJDb2xvciI6eyIkaWQiOiIyMzIiLCJBIjoyNTUsIlIiOjI1NSwiRyI6MTkyLCJCIjowfX0sIklzVmlzaWJsZSI6dHJ1ZSwiV2lkdGgiOjEyLjAsIkhlaWdodCI6MTQuMCwiQm9yZGVyU3R5bGUiOnsiJGlkIjoiMjMzIiwiTGluZUNvbG9yIjp7IiRyZWYiOiI2NSJ9LCJMaW5lV2VpZ2h0IjowLjAsIkxpbmVUeXBlIjowLCJQYXJlbnRTdHlsZSI6bnVsbH0sIlBhcmVudFN0eWxlIjpudWxsfSwiVGl0bGVTdHlsZSI6eyIkaWQiOiIyMzQiLCJGb250U2V0dGluZ3MiOnsiJGlkIjoiMjM1IiwiRm9udFNpemUiOjksIkZvbnROYW1lIjoiQ2FsaWJyaSIsIklzQm9sZCI6dHJ1ZSwiSXNJdGFsaWMiOmZhbHNlLCJJc1VuZGVybGluZWQiOmZhbHNlLCJQYXJlbnRTdHlsZSI6bnVsbH0sIkF1dG9TaXplIjoyLCJGb3JlZ3JvdW5kIjp7IiRpZCI6IjIzNiIsIkNvbG9yIjp7IiRpZCI6IjIzNyIsIkEiOjI1NSwiUiI6MCwiRyI6MCwiQiI6MH19LCJNYXhXaWR0aCI6NTcuOTI1NTkwNTE1MTM2NzE5LCJNYXhIZWlnaHQiOiJJbmZpbml0eSIsIlNtYXJ0Rm9yZWdyb3VuZElzQWN0aXZlIjpmYWxzZSwiSG9yaXpvbnRhbEFsaWdubWVudCI6MSwiVmVydGljYWxBbGlnbm1lbnQiOjAsIlNtYXJ0Rm9yZWdyb3VuZCI6bnVsbCwiQmFja2dyb3VuZEZpbGxUeXBlIjowLCJNYXJnaW4iOnsiJGlkIjoiMjM4IiwiVG9wIjowLCJMZWZ0IjowLCJSaWdodCI6MCwiQm90dG9tIjowfSwiUGFkZGluZyI6eyIkaWQiOiIyMzkiLCJUb3AiOjAsIkxlZnQiOjAsIlJpZ2h0IjowLCJCb3R0b20iOjB9LCJCYWNrZ3JvdW5kIjp7IiRyZWYiOiI3MyJ9LCJJc1Zpc2libGUiOnRydWUsIldpZHRoIjowLjAsIkhlaWdodCI6MC4wLCJCb3JkZXJTdHlsZSI6eyIkaWQiOiIyNDAiLCJMaW5lQ29sb3IiOm51bGwsIkxpbmVXZWlnaHQiOjAuMCwiTGluZVR5cGUiOjAsIlBhcmVudFN0eWxlIjpudWxsfSwiUGFyZW50U3R5bGUiOm51bGx9LCJEYXRlU3R5bGUiOnsiJGlkIjoiMjQxIiwiRm9udFNldHRpbmdzIjp7IiRpZCI6IjI0MiIsIkZvbnRTaXplIjo5LCJGb250TmFtZSI6IkNhbGlicmkiLCJJc0JvbGQiOmZhbHNlLCJJc0l0YWxpYyI6ZmFsc2UsIklzVW5kZXJsaW5lZCI6ZmFsc2UsIlBhcmVudFN0eWxlIjpudWxsfSwiQXV0b1NpemUiOjAsIkZvcmVncm91bmQiOnsiJGlkIjoiMjQzIiwiQ29sb3IiOnsiJGlkIjoiMjQ0IiwiQSI6MjU1LCJSIjo0NywiRyI6NTQsIkIiOjE1M319LCJNYXhXaWR0aCI6MjAwLjAsIk1heEhlaWdodCI6IkluZmluaXR5IiwiU21hcnRGb3JlZ3JvdW5kSXNBY3RpdmUiOmZhbHNlLCJIb3Jpem9udGFsQWxpZ25tZW50IjoxLCJWZXJ0aWNhbEFsaWdubWVudCI6MCwiU21hcnRGb3JlZ3JvdW5kIjpudWxsLCJCYWNrZ3JvdW5kRmlsbFR5cGUiOjAsIk1hcmdpbiI6eyIkaWQiOiIyNDUiLCJUb3AiOjAsIkxlZnQiOjAsIlJpZ2h0IjowLCJCb3R0b20iOjB9LCJQYWRkaW5nIjp7IiRpZCI6IjI0NiIsIlRvcCI6MCwiTGVmdCI6MCwiUmlnaHQiOjAsIkJvdHRvbSI6MH0sIkJhY2tncm91bmQiOnsiJHJlZiI6IjgwIn0sIklzVmlzaWJsZSI6ZmFsc2UsIldpZHRoIjowLjAsIkhlaWdodCI6MC4wLCJCb3JkZXJTdHlsZSI6eyIkaWQiOiIyNDciLCJMaW5lQ29sb3IiOm51bGwsIkxpbmVXZWlnaHQiOjAuMCwiTGluZVR5cGUiOjAsIlBhcmVudFN0eWxlIjpudWxsfSwiUGFyZW50U3R5bGUiOm51bGx9LCJEYXRlRm9ybWF0Ijp7IiRpZCI6IjI0O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sIlBlcmNlbnRhZ2VDb21wbGV0ZSI6bnVsbCwiUG9zaXRpb24iOnsiUmF0aW8iOjAuMCwiSXNDdXN0b20iOmZhbHNlfSwiRGF0ZUZvcm1hdCI6eyIkcmVmIjoiMjQ4In0sIlJlbGF0ZWRUYXNrSWQiOiIwMDAwMDAwMC0wMDAwLTAwMDAtMDAwMC0wMDAwMDAwMDAwMDAiLCJJZCI6ImU1ZjEzMzY1LWNiNDgtNDU5Ni1iOTY0LTdmZDRmMzAwNDdkZCIsIkltcG9ydElkIjoiMSIsIlRpdGxlIjoiV3VoYW4gUXVhcmFudGluZWQiLCJOb3RlIjpudWxsLCJIeXBlcmxpbmsiOnsiJGlkIjoiMjQ5IiwiQWRkcmVzcyI6IiIsIlN1YkFkZHJlc3MiOiIifSwiSXNDaGFuZ2VkIjpmYWxzZSwiSXNOZXciOmZhbHNlfSx7IiRpZCI6IjI1MCIsIkRhdGUiOiIyMDIwLTAxLTMxVDIzOjU5OjAwWiIsIlN0eWxlIjp7IiRpZCI6IjI1MSIsIlNoYXBlIjowLCJDb25uZWN0b3JNYXJnaW4iOnsiJGlkIjoiMjUyIiwiVG9wIjowLCJMZWZ0IjoyLCJSaWdodCI6MiwiQm90dG9tIjowfSwiQ29ubmVjdG9yU3R5bGUiOnsiJGlkIjoiMjUzIiwiTGluZUNvbG9yIjp7IiRpZCI6IjI1NCIsIiR0eXBlIjoiTkxSRS5Db21tb24uRG9tLlNvbGlkQ29sb3JCcnVzaCwgTkxSRS5Db21tb24iLCJDb2xvciI6eyIkaWQiOiIyNTUiLCJBIjoxMjcsIlIiOjY4LCJHIjoxMTQsIkIiOjE5Nn19LCJMaW5lV2VpZ2h0IjoxLjAwMDEwNSwiTGluZVR5cGUiOjAsIlBhcmVudFN0eWxlIjpudWxsfSwiSXNCZWxvd1RpbWViYW5kIjpmYWxzZSwiUG9zaXRpb25PblRhc2siOjAsIkhpZGVEYXRlIjpmYWxzZSwiU2hhcGVTaXplIjowLCJTcGFjaW5nIjoxLjAsIlBhZGRpbmciOnsiJGlkIjoiMjU2IiwiVG9wIjo3LCJMZWZ0IjozLCJSaWdodCI6MCwiQm90dG9tIjoyfSwiU2hhcGVTdHlsZSI6eyIkaWQiOiIyNTciLCJNYXJnaW4iOnsiJGlkIjoiMjU4IiwiVG9wIjowLCJMZWZ0IjowLCJSaWdodCI6MCwiQm90dG9tIjowfSwiUGFkZGluZyI6eyIkaWQiOiIyNTkiLCJUb3AiOjAsIkxlZnQiOjAsIlJpZ2h0IjowLCJCb3R0b20iOjB9LCJCYWNrZ3JvdW5kIjp7IiRpZCI6IjI2MCIsIkNvbG9yIjp7IiRpZCI6IjI2MSIsIkEiOjI1NSwiUiI6MTEyLCJHIjoxNzMsIkIiOjcxfX0sIklzVmlzaWJsZSI6dHJ1ZSwiV2lkdGgiOjEyLjAsIkhlaWdodCI6MTQuMCwiQm9yZGVyU3R5bGUiOnsiJGlkIjoiMjYyIiwiTGluZUNvbG9yIjp7IiRyZWYiOiI2NSJ9LCJMaW5lV2VpZ2h0IjowLjAsIkxpbmVUeXBlIjowLCJQYXJlbnRTdHlsZSI6bnVsbH0sIlBhcmVudFN0eWxlIjpudWxsfSwiVGl0bGVTdHlsZSI6eyIkaWQiOiIyNjMiLCJGb250U2V0dGluZ3MiOnsiJGlkIjoiMjY0IiwiRm9udFNpemUiOjksIkZvbnROYW1lIjoiQ2FsaWJyaSIsIklzQm9sZCI6dHJ1ZSwiSXNJdGFsaWMiOmZhbHNlLCJJc1VuZGVybGluZWQiOmZhbHNlLCJQYXJlbnRTdHlsZSI6bnVsbH0sIkF1dG9TaXplIjoyLCJGb3JlZ3JvdW5kIjp7IiRpZCI6IjI2NSIsIkNvbG9yIjp7IiRpZCI6IjI2NiIsIkEiOjI1NSwiUiI6MCwiRyI6MCwiQiI6MH19LCJNYXhXaWR0aCI6ODMuNjc3ODcxNzA0MTAxNTYyLCJNYXhIZWlnaHQiOiJJbmZpbml0eSIsIlNtYXJ0Rm9yZWdyb3VuZElzQWN0aXZlIjpmYWxzZSwiSG9yaXpvbnRhbEFsaWdubWVudCI6MSwiVmVydGljYWxBbGlnbm1lbnQiOjAsIlNtYXJ0Rm9yZWdyb3VuZCI6bnVsbCwiQmFja2dyb3VuZEZpbGxUeXBlIjowLCJNYXJnaW4iOnsiJGlkIjoiMjY3IiwiVG9wIjowLCJMZWZ0IjowLCJSaWdodCI6MCwiQm90dG9tIjowfSwiUGFkZGluZyI6eyIkaWQiOiIyNjgiLCJUb3AiOjAsIkxlZnQiOjAsIlJpZ2h0IjowLCJCb3R0b20iOjB9LCJCYWNrZ3JvdW5kIjp7IiRyZWYiOiI3MyJ9LCJJc1Zpc2libGUiOnRydWUsIldpZHRoIjowLjAsIkhlaWdodCI6MC4wLCJCb3JkZXJTdHlsZSI6eyIkaWQiOiIyNjkiLCJMaW5lQ29sb3IiOm51bGwsIkxpbmVXZWlnaHQiOjAuMCwiTGluZVR5cGUiOjAsIlBhcmVudFN0eWxlIjpudWxsfSwiUGFyZW50U3R5bGUiOm51bGx9LCJEYXRlU3R5bGUiOnsiJGlkIjoiMjcwIiwiRm9udFNldHRpbmdzIjp7IiRpZCI6IjI3MSIsIkZvbnRTaXplIjo5LCJGb250TmFtZSI6IkNhbGlicmkiLCJJc0JvbGQiOmZhbHNlLCJJc0l0YWxpYyI6ZmFsc2UsIklzVW5kZXJsaW5lZCI6ZmFsc2UsIlBhcmVudFN0eWxlIjpudWxsfSwiQXV0b1NpemUiOjAsIkZvcmVncm91bmQiOnsiJGlkIjoiMjcyIiwiQ29sb3IiOnsiJGlkIjoiMjczIiwiQSI6MjU1LCJSIjo0NywiRyI6NTQsIkIiOjE1M319LCJNYXhXaWR0aCI6MjAwLjAsIk1heEhlaWdodCI6IkluZmluaXR5IiwiU21hcnRGb3JlZ3JvdW5kSXNBY3RpdmUiOmZhbHNlLCJIb3Jpem9udGFsQWxpZ25tZW50IjoxLCJWZXJ0aWNhbEFsaWdubWVudCI6MCwiU21hcnRGb3JlZ3JvdW5kIjpudWxsLCJCYWNrZ3JvdW5kRmlsbFR5cGUiOjAsIk1hcmdpbiI6eyIkaWQiOiIyNzQiLCJUb3AiOjAsIkxlZnQiOjAsIlJpZ2h0IjowLCJCb3R0b20iOjB9LCJQYWRkaW5nIjp7IiRpZCI6IjI3NSIsIlRvcCI6MCwiTGVmdCI6MCwiUmlnaHQiOjAsIkJvdHRvbSI6MH0sIkJhY2tncm91bmQiOnsiJHJlZiI6IjgwIn0sIklzVmlzaWJsZSI6ZmFsc2UsIldpZHRoIjowLjAsIkhlaWdodCI6MC4wLCJCb3JkZXJTdHlsZSI6eyIkaWQiOiIyNzYiLCJMaW5lQ29sb3IiOm51bGwsIkxpbmVXZWlnaHQiOjAuMCwiTGluZVR5cGUiOjAsIlBhcmVudFN0eWxlIjpudWxsfSwiUGFyZW50U3R5bGUiOm51bGx9LCJEYXRlRm9ybWF0Ijp7IiRpZCI6IjI3Ny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MsIlBlcmNlbnRhZ2VDb21wbGV0ZSI6bnVsbCwiUG9zaXRpb24iOnsiUmF0aW8iOjAuMCwiSXNDdXN0b20iOmZhbHNlfSwiRGF0ZUZvcm1hdCI6eyIkcmVmIjoiMjc3In0sIlJlbGF0ZWRUYXNrSWQiOiIwMDAwMDAwMC0wMDAwLTAwMDAtMDAwMC0wMDAwMDAwMDAwMDAiLCJJZCI6ImIwM2JjMTk3LThkMzAtNDU3Ni1iOTViLTgwMmE3MDBmYjMyNSIsIkltcG9ydElkIjoiMSIsIlRpdGxlIjoiVVMgRGVjbGFyZXMgUHVibGljIEhlYWx0aCBFbWVyZ2VuY3kiLCJOb3RlIjpudWxsLCJIeXBlcmxpbmsiOnsiJGlkIjoiMjc4IiwiQWRkcmVzcyI6IiIsIlN1YkFkZHJlc3MiOiIifSwiSXNDaGFuZ2VkIjpmYWxzZSwiSXNOZXciOmZhbHNlfSx7IiRpZCI6IjI3OSIsIkRhdGUiOiIyMDIwLTAyLTAyVDIzOjU5OjAwWiIsIlN0eWxlIjp7IiRpZCI6IjI4MCIsIlNoYXBlIjowLCJDb25uZWN0b3JNYXJnaW4iOnsiJGlkIjoiMjgxIiwiVG9wIjowLCJMZWZ0IjoyLCJSaWdodCI6MiwiQm90dG9tIjowfSwiQ29ubmVjdG9yU3R5bGUiOnsiJGlkIjoiMjgyIiwiTGluZUNvbG9yIjp7IiRpZCI6IjI4MyIsIiR0eXBlIjoiTkxSRS5Db21tb24uRG9tLlNvbGlkQ29sb3JCcnVzaCwgTkxSRS5Db21tb24iLCJDb2xvciI6eyIkaWQiOiIyODQiLCJBIjoyNTUsIlIiOjY4LCJHIjoxMTQsIkIiOjE5Nn19LCJMaW5lV2VpZ2h0IjoxLjAsIkxpbmVUeXBlIjowLCJQYXJlbnRTdHlsZSI6bnVsbH0sIklzQmVsb3dUaW1lYmFuZCI6ZmFsc2UsIlBvc2l0aW9uT25UYXNrIjowLCJIaWRlRGF0ZSI6ZmFsc2UsIlNoYXBlU2l6ZSI6MCwiU3BhY2luZyI6MS4wLCJQYWRkaW5nIjp7IiRpZCI6IjI4NSIsIlRvcCI6NywiTGVmdCI6MywiUmlnaHQiOjAsIkJvdHRvbSI6Mn0sIlNoYXBlU3R5bGUiOnsiJGlkIjoiMjg2IiwiTWFyZ2luIjp7IiRpZCI6IjI4NyIsIlRvcCI6MCwiTGVmdCI6MCwiUmlnaHQiOjAsIkJvdHRvbSI6MH0sIlBhZGRpbmciOnsiJGlkIjoiMjg4IiwiVG9wIjowLCJMZWZ0IjowLCJSaWdodCI6MCwiQm90dG9tIjowfSwiQmFja2dyb3VuZCI6eyIkaWQiOiIyODkiLCJDb2xvciI6eyIkaWQiOiIyOTAiLCJBIjoyNTUsIlIiOjExMiwiRyI6MTczLCJCIjo3MX19LCJJc1Zpc2libGUiOnRydWUsIldpZHRoIjoxMi4wLCJIZWlnaHQiOjE0LjAsIkJvcmRlclN0eWxlIjp7IiRpZCI6IjI5MSIsIkxpbmVDb2xvciI6eyIkcmVmIjoiNjUifSwiTGluZVdlaWdodCI6MC4wLCJMaW5lVHlwZSI6MCwiUGFyZW50U3R5bGUiOm51bGx9LCJQYXJlbnRTdHlsZSI6bnVsbH0sIlRpdGxlU3R5bGUiOnsiJGlkIjoiMjkyIiwiRm9udFNldHRpbmdzIjp7IiRpZCI6IjI5MyIsIkZvbnRTaXplIjo5LCJGb250TmFtZSI6IkNhbGlicmkiLCJJc0JvbGQiOnRydWUsIklzSXRhbGljIjpmYWxzZSwiSXNVbmRlcmxpbmVkIjpmYWxzZSwiUGFyZW50U3R5bGUiOm51bGx9LCJBdXRvU2l6ZSI6MiwiRm9yZWdyb3VuZCI6eyIkaWQiOiIyOTQiLCJDb2xvciI6eyIkaWQiOiIyOTUiLCJBIjoyNTUsIlIiOjAsIkciOjAsIkIiOjB9fSwiTWF4V2lkdGgiOjExMi41MzQ0ODQ4NjMyODEyNSwiTWF4SGVpZ2h0IjoiSW5maW5pdHkiLCJTbWFydEZvcmVncm91bmRJc0FjdGl2ZSI6ZmFsc2UsIkhvcml6b250YWxBbGlnbm1lbnQiOjEsIlZlcnRpY2FsQWxpZ25tZW50IjowLCJTbWFydEZvcmVncm91bmQiOm51bGwsIkJhY2tncm91bmRGaWxsVHlwZSI6MCwiTWFyZ2luIjp7IiRpZCI6IjI5NiIsIlRvcCI6MCwiTGVmdCI6MCwiUmlnaHQiOjAsIkJvdHRvbSI6MH0sIlBhZGRpbmciOnsiJGlkIjoiMjk3IiwiVG9wIjowLCJMZWZ0IjowLCJSaWdodCI6MCwiQm90dG9tIjowfSwiQmFja2dyb3VuZCI6eyIkcmVmIjoiNzMifSwiSXNWaXNpYmxlIjp0cnVlLCJXaWR0aCI6MC4wLCJIZWlnaHQiOjAuMCwiQm9yZGVyU3R5bGUiOnsiJGlkIjoiMjk4IiwiTGluZUNvbG9yIjpudWxsLCJMaW5lV2VpZ2h0IjowLjAsIkxpbmVUeXBlIjowLCJQYXJlbnRTdHlsZSI6bnVsbH0sIlBhcmVudFN0eWxlIjpudWxsfSwiRGF0ZVN0eWxlIjp7IiRpZCI6IjI5OSIsIkZvbnRTZXR0aW5ncyI6eyIkaWQiOiIzMDAiLCJGb250U2l6ZSI6OSwiRm9udE5hbWUiOiJDYWxpYnJpIiwiSXNCb2xkIjpmYWxzZSwiSXNJdGFsaWMiOmZhbHNlLCJJc1VuZGVybGluZWQiOmZhbHNlLCJQYXJlbnRTdHlsZSI6bnVsbH0sIkF1dG9TaXplIjowLCJGb3JlZ3JvdW5kIjp7IiRpZCI6IjMwMSIsIkNvbG9yIjp7IiRpZCI6IjMwMiIsIkEiOjI1NSwiUiI6NDcsIkciOjU0LCJCIjoxNTN9fSwiTWF4V2lkdGgiOjIwMC4wLCJNYXhIZWlnaHQiOiJJbmZpbml0eSIsIlNtYXJ0Rm9yZWdyb3VuZElzQWN0aXZlIjpmYWxzZSwiSG9yaXpvbnRhbEFsaWdubWVudCI6MSwiVmVydGljYWxBbGlnbm1lbnQiOjAsIlNtYXJ0Rm9yZWdyb3VuZCI6bnVsbCwiQmFja2dyb3VuZEZpbGxUeXBlIjowLCJNYXJnaW4iOnsiJGlkIjoiMzAzIiwiVG9wIjowLCJMZWZ0IjowLCJSaWdodCI6MCwiQm90dG9tIjowfSwiUGFkZGluZyI6eyIkaWQiOiIzMDQiLCJUb3AiOjAsIkxlZnQiOjAsIlJpZ2h0IjowLCJCb3R0b20iOjB9LCJCYWNrZ3JvdW5kIjp7IiRyZWYiOiI4MCJ9LCJJc1Zpc2libGUiOmZhbHNlLCJXaWR0aCI6MC4wLCJIZWlnaHQiOjAuMCwiQm9yZGVyU3R5bGUiOnsiJGlkIjoiMzA1IiwiTGluZUNvbG9yIjpudWxsLCJMaW5lV2VpZ2h0IjowLjAsIkxpbmVUeXBlIjowLCJQYXJlbnRTdHlsZSI6bnVsbH0sIlBhcmVudFN0eWxlIjpudWxsfSwiRGF0ZUZvcm1hdCI6eyIkaWQiOiIzMDY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0LCJQZXJjZW50YWdlQ29tcGxldGUiOm51bGwsIlBvc2l0aW9uIjp7IlJhdGlvIjowLjAsIklzQ3VzdG9tIjpmYWxzZX0sIkRhdGVGb3JtYXQiOnsiJHJlZiI6IjMwNiJ9LCJSZWxhdGVkVGFza0lkIjoiMDAwMDAwMDAtMDAwMC0wMDAwLTAwMDAtMDAwMDAwMDAwMDAwIiwiSWQiOiJkNzA0NmJlNy03N2YwLTQ2NTItODU0Ny0xN2ZkN2RlZTc5NDIiLCJJbXBvcnRJZCI6IjEiLCJUaXRsZSI6Ikdsb2JhbCBBaXIgUmVzdHJpY3Rpb25zIGZyb20gQ2hpbmEgdG8gVVMiLCJOb3RlIjpudWxsLCJIeXBlcmxpbmsiOnsiJGlkIjoiMzA3IiwiQWRkcmVzcyI6IiIsIlN1YkFkZHJlc3MiOiIifSwiSXNDaGFuZ2VkIjpmYWxzZSwiSXNOZXciOmZhbHNlfSx7IiRpZCI6IjMwOCIsIkRhdGUiOiIyMDIwLTAzLTAyVDIzOjU5OjAwWiIsIlN0eWxlIjp7IiRpZCI6IjMwOSIsIlNoYXBlIjowLCJDb25uZWN0b3JNYXJnaW4iOnsiJGlkIjoiMzEwIiwiVG9wIjowLCJMZWZ0IjoyLCJSaWdodCI6MiwiQm90dG9tIjowfSwiQ29ubmVjdG9yU3R5bGUiOnsiJGlkIjoiMzExIiwiTGluZUNvbG9yIjp7IiRpZCI6IjMxMiIsIiR0eXBlIjoiTkxSRS5Db21tb24uRG9tLlNvbGlkQ29sb3JCcnVzaCwgTkxSRS5Db21tb24iLCJDb2xvciI6eyIkaWQiOiIzMTMiLCJBIjoxMjcsIlIiOjY4LCJHIjoxMTQsIkIiOjE5Nn19LCJMaW5lV2VpZ2h0IjoxLjAwMDEwNSwiTGluZVR5cGUiOjAsIlBhcmVudFN0eWxlIjpudWxsfSwiSXNCZWxvd1RpbWViYW5kIjpmYWxzZSwiUG9zaXRpb25PblRhc2siOjAsIkhpZGVEYXRlIjpmYWxzZSwiU2hhcGVTaXplIjowLCJTcGFjaW5nIjoxLjAsIlBhZGRpbmciOnsiJGlkIjoiMzE0IiwiVG9wIjo3LCJMZWZ0IjozLCJSaWdodCI6MCwiQm90dG9tIjoyfSwiU2hhcGVTdHlsZSI6eyIkaWQiOiIzMTUiLCJNYXJnaW4iOnsiJGlkIjoiMzE2IiwiVG9wIjowLCJMZWZ0IjowLCJSaWdodCI6MCwiQm90dG9tIjowfSwiUGFkZGluZyI6eyIkaWQiOiIzMTciLCJUb3AiOjAsIkxlZnQiOjAsIlJpZ2h0IjowLCJCb3R0b20iOjB9LCJCYWNrZ3JvdW5kIjp7IiRpZCI6IjMxOCIsIkNvbG9yIjp7IiRpZCI6IjMxOSIsIkEiOjI1NSwiUiI6NjgsIkciOjExNCwiQiI6MTk2fX0sIklzVmlzaWJsZSI6dHJ1ZSwiV2lkdGgiOjEyLjAsIkhlaWdodCI6MTQuMCwiQm9yZGVyU3R5bGUiOnsiJGlkIjoiMzIwIiwiTGluZUNvbG9yIjp7IiRyZWYiOiI2NSJ9LCJMaW5lV2VpZ2h0IjowLjAsIkxpbmVUeXBlIjowLCJQYXJlbnRTdHlsZSI6bnVsbH0sIlBhcmVudFN0eWxlIjpudWxsfSwiVGl0bGVTdHlsZSI6eyIkaWQiOiIzMjEiLCJGb250U2V0dGluZ3MiOnsiJGlkIjoiMzIyIiwiRm9udFNpemUiOjksIkZvbnROYW1lIjoiQ2FsaWJyaSIsIklzQm9sZCI6dHJ1ZSwiSXNJdGFsaWMiOmZhbHNlLCJJc1VuZGVybGluZWQiOmZhbHNlLCJQYXJlbnRTdHlsZSI6bnVsbH0sIkF1dG9TaXplIjoyLCJGb3JlZ3JvdW5kIjp7IiRpZCI6IjMyMyIsIkNvbG9yIjp7IiRpZCI6IjMyNCIsIkEiOjI1NSwiUiI6MCwiRyI6MCwiQiI6MH19LCJNYXhXaWR0aCI6NTMuODgzMzg0NzA0NTg5ODQ0LCJNYXhIZWlnaHQiOiJJbmZpbml0eSIsIlNtYXJ0Rm9yZWdyb3VuZElzQWN0aXZlIjpmYWxzZSwiSG9yaXpvbnRhbEFsaWdubWVudCI6MSwiVmVydGljYWxBbGlnbm1lbnQiOjAsIlNtYXJ0Rm9yZWdyb3VuZCI6bnVsbCwiQmFja2dyb3VuZEZpbGxUeXBlIjowLCJNYXJnaW4iOnsiJGlkIjoiMzI1IiwiVG9wIjowLCJMZWZ0IjowLCJSaWdodCI6MCwiQm90dG9tIjowfSwiUGFkZGluZyI6eyIkaWQiOiIzMjYiLCJUb3AiOjAsIkxlZnQiOjAsIlJpZ2h0IjowLCJCb3R0b20iOjB9LCJCYWNrZ3JvdW5kIjp7IiRyZWYiOiI3MyJ9LCJJc1Zpc2libGUiOmZhbHNlLCJXaWR0aCI6MC4wLCJIZWlnaHQiOjAuMCwiQm9yZGVyU3R5bGUiOnsiJGlkIjoiMzI3IiwiTGluZUNvbG9yIjpudWxsLCJMaW5lV2VpZ2h0IjowLjAsIkxpbmVUeXBlIjowLCJQYXJlbnRTdHlsZSI6bnVsbH0sIlBhcmVudFN0eWxlIjpudWxsfSwiRGF0ZVN0eWxlIjp7IiRpZCI6IjMyOCIsIkZvbnRTZXR0aW5ncyI6eyIkaWQiOiIzMjkiLCJGb250U2l6ZSI6OSwiRm9udE5hbWUiOiJDYWxpYnJpIiwiSXNCb2xkIjpmYWxzZSwiSXNJdGFsaWMiOmZhbHNlLCJJc1VuZGVybGluZWQiOmZhbHNlLCJQYXJlbnRTdHlsZSI6bnVsbH0sIkF1dG9TaXplIjowLCJGb3JlZ3JvdW5kIjp7IiRpZCI6IjMzMCIsIkNvbG9yIjp7IiRpZCI6IjMzMSIsIkEiOjI1NSwiUiI6NDcsIkciOjU0LCJCIjoxNTN9fSwiTWF4V2lkdGgiOjIwMC4wLCJNYXhIZWlnaHQiOiJJbmZpbml0eSIsIlNtYXJ0Rm9yZWdyb3VuZElzQWN0aXZlIjpmYWxzZSwiSG9yaXpvbnRhbEFsaWdubWVudCI6MSwiVmVydGljYWxBbGlnbm1lbnQiOjAsIlNtYXJ0Rm9yZWdyb3VuZCI6bnVsbCwiQmFja2dyb3VuZEZpbGxUeXBlIjowLCJNYXJnaW4iOnsiJGlkIjoiMzMyIiwiVG9wIjowLCJMZWZ0IjowLCJSaWdodCI6MCwiQm90dG9tIjowfSwiUGFkZGluZyI6eyIkaWQiOiIzMzMiLCJUb3AiOjAsIkxlZnQiOjAsIlJpZ2h0IjowLCJCb3R0b20iOjB9LCJCYWNrZ3JvdW5kIjp7IiRyZWYiOiI4MCJ9LCJJc1Zpc2libGUiOnRydWUsIldpZHRoIjowLjAsIkhlaWdodCI6MC4wLCJCb3JkZXJTdHlsZSI6eyIkaWQiOiIzMzQiLCJMaW5lQ29sb3IiOm51bGwsIkxpbmVXZWlnaHQiOjAuMCwiTGluZVR5cGUiOjAsIlBhcmVudFN0eWxlIjpudWxsfSwiUGFyZW50U3R5bGUiOm51bGx9LCJEYXRlRm9ybWF0Ijp7IiRpZCI6IjMzNS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mZhbHNlLCJQYXJlbnRTdHlsZSI6bnVsbH0sIkluZGV4Ijo1LCJQZXJjZW50YWdlQ29tcGxldGUiOm51bGwsIlBvc2l0aW9uIjp7IlJhdGlvIjowLjAsIklzQ3VzdG9tIjpmYWxzZX0sIkRhdGVGb3JtYXQiOnsiJHJlZiI6IjMzNSJ9LCJSZWxhdGVkVGFza0lkIjoiMDAwMDAwMDAtMDAwMC0wMDAwLTAwMDAtMDAwMDAwMDAwMDAwIiwiSWQiOiI2ZWMzMmU3MS04ZmZkLTRhODQtOTQ1NS00NWZiODdmZGY3N2YiLCJJbXBvcnRJZCI6IjEiLCJUaXRsZSI6IkZpcnN0IEdlb3JnaWEgQ2FzZSIsIk5vdGUiOm51bGwsIkh5cGVybGluayI6eyIkaWQiOiIzMzYiLCJBZGRyZXNzIjoiIiwiU3ViQWRkcmVzcyI6IiJ9LCJJc0NoYW5nZWQiOmZhbHNlLCJJc05ldyI6ZmFsc2V9LHsiJGlkIjoiMzM3IiwiRGF0ZSI6IjIwMjAtMDMtMDVUMjM6NTk6MDBaIiwiU3R5bGUiOnsiJGlkIjoiMzM4IiwiU2hhcGUiOjAsIkNvbm5lY3Rvck1hcmdpbiI6eyIkaWQiOiIzMzkiLCJUb3AiOjAsIkxlZnQiOjIsIlJpZ2h0IjoyLCJCb3R0b20iOjB9LCJDb25uZWN0b3JTdHlsZSI6eyIkaWQiOiIzNDAiLCJMaW5lQ29sb3IiOnsiJGlkIjoiMzQxIiwiJHR5cGUiOiJOTFJFLkNvbW1vbi5Eb20uU29saWRDb2xvckJydXNoLCBOTFJFLkNvbW1vbiIsIkNvbG9yIjp7IiRpZCI6IjM0MiIsIkEiOjEyNywiUiI6NjgsIkciOjExNCwiQiI6MTk2fX0sIkxpbmVXZWlnaHQiOjEuMDAwMTA1LCJMaW5lVHlwZSI6MCwiUGFyZW50U3R5bGUiOm51bGx9LCJJc0JlbG93VGltZWJhbmQiOmZhbHNlLCJQb3NpdGlvbk9uVGFzayI6MCwiSGlkZURhdGUiOmZhbHNlLCJTaGFwZVNpemUiOjAsIlNwYWNpbmciOjEuMCwiUGFkZGluZyI6eyIkaWQiOiIzNDMiLCJUb3AiOjcsIkxlZnQiOjMsIlJpZ2h0IjowLCJCb3R0b20iOjJ9LCJTaGFwZVN0eWxlIjp7IiRpZCI6IjM0NCIsIk1hcmdpbiI6eyIkaWQiOiIzNDUiLCJUb3AiOjAsIkxlZnQiOjAsIlJpZ2h0IjowLCJCb3R0b20iOjB9LCJQYWRkaW5nIjp7IiRpZCI6IjM0NiIsIlRvcCI6MCwiTGVmdCI6MCwiUmlnaHQiOjAsIkJvdHRvbSI6MH0sIkJhY2tncm91bmQiOnsiJGlkIjoiMzQ3IiwiQ29sb3IiOnsiJGlkIjoiMzQ4IiwiQSI6MjU1LCJSIjoyMzcsIkciOjEyNSwiQiI6NDl9fSwiSXNWaXNpYmxlIjp0cnVlLCJXaWR0aCI6MTIuMCwiSGVpZ2h0IjoxNC4wLCJCb3JkZXJTdHlsZSI6eyIkaWQiOiIzNDkiLCJMaW5lQ29sb3IiOnsiJHJlZiI6IjY1In0sIkxpbmVXZWlnaHQiOjAuMCwiTGluZVR5cGUiOjAsIlBhcmVudFN0eWxlIjpudWxsfSwiUGFyZW50U3R5bGUiOm51bGx9LCJUaXRsZVN0eWxlIjp7IiRpZCI6IjM1MCIsIkZvbnRTZXR0aW5ncyI6eyIkaWQiOiIzNTEiLCJGb250U2l6ZSI6OSwiRm9udE5hbWUiOiJDYWxpYnJpIiwiSXNCb2xkIjp0cnVlLCJJc0l0YWxpYyI6ZmFsc2UsIklzVW5kZXJsaW5lZCI6ZmFsc2UsIlBhcmVudFN0eWxlIjpudWxsfSwiQXV0b1NpemUiOjIsIkZvcmVncm91bmQiOnsiJGlkIjoiMzUyIiwiQ29sb3IiOnsiJGlkIjoiMzUzIiwiQSI6MjU1LCJSIjowLCJHIjowLCJCIjowfX0sIk1heFdpZHRoIjo5Ny43MDAxNTcxNjU1MjczNDQsIk1heEhlaWdodCI6IkluZmluaXR5IiwiU21hcnRGb3JlZ3JvdW5kSXNBY3RpdmUiOmZhbHNlLCJIb3Jpem9udGFsQWxpZ25tZW50IjoxLCJWZXJ0aWNhbEFsaWdubWVudCI6MCwiU21hcnRGb3JlZ3JvdW5kIjpudWxsLCJCYWNrZ3JvdW5kRmlsbFR5cGUiOjAsIk1hcmdpbiI6eyIkaWQiOiIzNTQiLCJUb3AiOjAsIkxlZnQiOjAsIlJpZ2h0IjowLCJCb3R0b20iOjB9LCJQYWRkaW5nIjp7IiRpZCI6IjM1NSIsIlRvcCI6MCwiTGVmdCI6MCwiUmlnaHQiOjAsIkJvdHRvbSI6MH0sIkJhY2tncm91bmQiOnsiJHJlZiI6IjczIn0sIklzVmlzaWJsZSI6dHJ1ZSwiV2lkdGgiOjAuMCwiSGVpZ2h0IjowLjAsIkJvcmRlclN0eWxlIjp7IiRpZCI6IjM1NiIsIkxpbmVDb2xvciI6bnVsbCwiTGluZVdlaWdodCI6MC4wLCJMaW5lVHlwZSI6MCwiUGFyZW50U3R5bGUiOm51bGx9LCJQYXJlbnRTdHlsZSI6bnVsbH0sIkRhdGVTdHlsZSI6eyIkaWQiOiIzNTciLCJGb250U2V0dGluZ3MiOnsiJGlkIjoiMzU4IiwiRm9udFNpemUiOjksIkZvbnROYW1lIjoiQ2FsaWJyaSIsIklzQm9sZCI6ZmFsc2UsIklzSXRhbGljIjpmYWxzZSwiSXNVbmRlcmxpbmVkIjpmYWxzZSwiUGFyZW50U3R5bGUiOm51bGx9LCJBdXRvU2l6ZSI6MCwiRm9yZWdyb3VuZCI6eyIkaWQiOiIzNTkiLCJDb2xvciI6eyIkaWQiOiIzNjAiLCJBIjoyNTUsIlIiOjQ3LCJHIjo1NCwiQiI6MTUzfX0sIk1heFdpZHRoIjoyMDAuMCwiTWF4SGVpZ2h0IjoiSW5maW5pdHkiLCJTbWFydEZvcmVncm91bmRJc0FjdGl2ZSI6ZmFsc2UsIkhvcml6b250YWxBbGlnbm1lbnQiOjEsIlZlcnRpY2FsQWxpZ25tZW50IjowLCJTbWFydEZvcmVncm91bmQiOm51bGwsIkJhY2tncm91bmRGaWxsVHlwZSI6MCwiTWFyZ2luIjp7IiRpZCI6IjM2MSIsIlRvcCI6MCwiTGVmdCI6MCwiUmlnaHQiOjAsIkJvdHRvbSI6MH0sIlBhZGRpbmciOnsiJGlkIjoiMzYyIiwiVG9wIjowLCJMZWZ0IjowLCJSaWdodCI6MCwiQm90dG9tIjowfSwiQmFja2dyb3VuZCI6eyIkcmVmIjoiODAifSwiSXNWaXNpYmxlIjpmYWxzZSwiV2lkdGgiOjAuMCwiSGVpZ2h0IjowLjAsIkJvcmRlclN0eWxlIjp7IiRpZCI6IjM2MyIsIkxpbmVDb2xvciI6bnVsbCwiTGluZVdlaWdodCI6MC4wLCJMaW5lVHlwZSI6MCwiUGFyZW50U3R5bGUiOm51bGx9LCJQYXJlbnRTdHlsZSI6bnVsbH0sIkRhdGVGb3JtYXQiOnsiJGlkIjoiMzY0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NiwiUGVyY2VudGFnZUNvbXBsZXRlIjpudWxsLCJQb3NpdGlvbiI6eyJSYXRpbyI6MC4yOTYwODYzMzI1MzMwOTQ2MywiSXNDdXN0b20iOnRydWV9LCJEYXRlRm9ybWF0Ijp7IiRyZWYiOiIzNjQifSwiUmVsYXRlZFRhc2tJZCI6IjAwMDAwMDAwLTAwMDAtMDAwMC0wMDAwLTAwMDAwMDAwMDAwMCIsIklkIjoiOThkZDYwYmEtZjlhYS00ZGRiLWFiN2MtN2MzZGU2YjRmZGEzIiwiSW1wb3J0SWQiOiIxIiwiVGl0bGUiOiJGaXJzdCBUZW5uZXNzZWUgY2FzZSBpbiBNaWRkbGUgVGVubmVzc2VlIiwiTm90ZSI6bnVsbCwiSHlwZXJsaW5rIjp7IiRpZCI6IjM2NSIsIkFkZHJlc3MiOiIiLCJTdWJBZGRyZXNzIjoiIn0sIklzQ2hhbmdlZCI6ZmFsc2UsIklzTmV3IjpmYWxzZX0seyIkaWQiOiIzNjYiLCJEYXRlIjoiMjAyMC0wMy0xMVQyMzo1OTowMFoiLCJTdHlsZSI6eyIkaWQiOiIzNjciLCJTaGFwZSI6MCwiQ29ubmVjdG9yTWFyZ2luIjp7IiRpZCI6IjM2OCIsIlRvcCI6MCwiTGVmdCI6MiwiUmlnaHQiOjIsIkJvdHRvbSI6MH0sIkNvbm5lY3RvclN0eWxlIjp7IiRpZCI6IjM2OSIsIkxpbmVDb2xvciI6eyIkaWQiOiIzNzAiLCIkdHlwZSI6Ik5MUkUuQ29tbW9uLkRvbS5Tb2xpZENvbG9yQnJ1c2gsIE5MUkUuQ29tbW9uIiwiQ29sb3IiOnsiJGlkIjoiMzcxIiwiQSI6MTI3LCJSIjo2OCwiRyI6MTE0LCJCIjoxOTZ9fSwiTGluZVdlaWdodCI6MS4wMDAxMDUsIkxpbmVUeXBlIjowLCJQYXJlbnRTdHlsZSI6bnVsbH0sIklzQmVsb3dUaW1lYmFuZCI6ZmFsc2UsIlBvc2l0aW9uT25UYXNrIjowLCJIaWRlRGF0ZSI6ZmFsc2UsIlNoYXBlU2l6ZSI6MCwiU3BhY2luZyI6MS4wLCJQYWRkaW5nIjp7IiRpZCI6IjM3MiIsIlRvcCI6NywiTGVmdCI6MywiUmlnaHQiOjAsIkJvdHRvbSI6Mn0sIlNoYXBlU3R5bGUiOnsiJGlkIjoiMzczIiwiTWFyZ2luIjp7IiRpZCI6IjM3NCIsIlRvcCI6MCwiTGVmdCI6MCwiUmlnaHQiOjAsIkJvdHRvbSI6MH0sIlBhZGRpbmciOnsiJGlkIjoiMzc1IiwiVG9wIjowLCJMZWZ0IjowLCJSaWdodCI6MCwiQm90dG9tIjowfSwiQmFja2dyb3VuZCI6eyIkaWQiOiIzNzYiLCJDb2xvciI6eyIkaWQiOiIzNzciLCJBIjoyNTUsIlIiOjExMiwiRyI6MTczLCJCIjo3MX19LCJJc1Zpc2libGUiOnRydWUsIldpZHRoIjoxMi4wLCJIZWlnaHQiOjE0LjAsIkJvcmRlclN0eWxlIjp7IiRpZCI6IjM3OCIsIkxpbmVDb2xvciI6eyIkcmVmIjoiNjUifSwiTGluZVdlaWdodCI6MC4wLCJMaW5lVHlwZSI6MCwiUGFyZW50U3R5bGUiOm51bGx9LCJQYXJlbnRTdHlsZSI6bnVsbH0sIlRpdGxlU3R5bGUiOnsiJGlkIjoiMzc5IiwiRm9udFNldHRpbmdzIjp7IiRpZCI6IjM4MCIsIkZvbnRTaXplIjo5LCJGb250TmFtZSI6IkNhbGlicmkiLCJJc0JvbGQiOnRydWUsIklzSXRhbGljIjpmYWxzZSwiSXNVbmRlcmxpbmVkIjpmYWxzZSwiUGFyZW50U3R5bGUiOm51bGx9LCJBdXRvU2l6ZSI6MiwiRm9yZWdyb3VuZCI6eyIkaWQiOiIzODEiLCJDb2xvciI6eyIkaWQiOiIzODIiLCJBIjoyNTUsIlIiOjAsIkciOjAsIkIiOjB9fSwiTWF4V2lkdGgiOjgxLjI5NDk2MDAyMTk3MjY1NiwiTWF4SGVpZ2h0IjoiSW5maW5pdHkiLCJTbWFydEZvcmVncm91bmRJc0FjdGl2ZSI6ZmFsc2UsIkhvcml6b250YWxBbGlnbm1lbnQiOjEsIlZlcnRpY2FsQWxpZ25tZW50IjowLCJTbWFydEZvcmVncm91bmQiOm51bGwsIkJhY2tncm91bmRGaWxsVHlwZSI6MCwiTWFyZ2luIjp7IiRpZCI6IjM4MyIsIlRvcCI6MCwiTGVmdCI6MCwiUmlnaHQiOjAsIkJvdHRvbSI6MH0sIlBhZGRpbmciOnsiJGlkIjoiMzg0IiwiVG9wIjowLCJMZWZ0IjowLCJSaWdodCI6MCwiQm90dG9tIjowfSwiQmFja2dyb3VuZCI6eyIkcmVmIjoiNzMifSwiSXNWaXNpYmxlIjp0cnVlLCJXaWR0aCI6MC4wLCJIZWlnaHQiOjAuMCwiQm9yZGVyU3R5bGUiOnsiJGlkIjoiMzg1IiwiTGluZUNvbG9yIjpudWxsLCJMaW5lV2VpZ2h0IjowLjAsIkxpbmVUeXBlIjowLCJQYXJlbnRTdHlsZSI6bnVsbH0sIlBhcmVudFN0eWxlIjpudWxsfSwiRGF0ZVN0eWxlIjp7IiRpZCI6IjM4NiIsIkZvbnRTZXR0aW5ncyI6eyIkaWQiOiIzODciLCJGb250U2l6ZSI6OSwiRm9udE5hbWUiOiJDYWxpYnJpIiwiSXNCb2xkIjpmYWxzZSwiSXNJdGFsaWMiOmZhbHNlLCJJc1VuZGVybGluZWQiOmZhbHNlLCJQYXJlbnRTdHlsZSI6bnVsbH0sIkF1dG9TaXplIjowLCJGb3JlZ3JvdW5kIjp7IiRpZCI6IjM4OCIsIkNvbG9yIjp7IiRpZCI6IjM4OSIsIkEiOjI1NSwiUiI6NDcsIkciOjU0LCJCIjoxNTN9fSwiTWF4V2lkdGgiOjIwMC4wLCJNYXhIZWlnaHQiOiJJbmZpbml0eSIsIlNtYXJ0Rm9yZWdyb3VuZElzQWN0aXZlIjpmYWxzZSwiSG9yaXpvbnRhbEFsaWdubWVudCI6MSwiVmVydGljYWxBbGlnbm1lbnQiOjAsIlNtYXJ0Rm9yZWdyb3VuZCI6bnVsbCwiQmFja2dyb3VuZEZpbGxUeXBlIjowLCJNYXJnaW4iOnsiJGlkIjoiMzkwIiwiVG9wIjowLCJMZWZ0IjowLCJSaWdodCI6MCwiQm90dG9tIjowfSwiUGFkZGluZyI6eyIkaWQiOiIzOTEiLCJUb3AiOjAsIkxlZnQiOjAsIlJpZ2h0IjowLCJCb3R0b20iOjB9LCJCYWNrZ3JvdW5kIjp7IiRyZWYiOiI4MCJ9LCJJc1Zpc2libGUiOmZhbHNlLCJXaWR0aCI6MC4wLCJIZWlnaHQiOjAuMCwiQm9yZGVyU3R5bGUiOnsiJGlkIjoiMzkyIiwiTGluZUNvbG9yIjpudWxsLCJMaW5lV2VpZ2h0IjowLjAsIkxpbmVUeXBlIjowLCJQYXJlbnRTdHlsZSI6bnVsbH0sIlBhcmVudFN0eWxlIjpudWxsfSwiRGF0ZUZvcm1hdCI6eyIkaWQiOiIzOTM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3LCJQZXJjZW50YWdlQ29tcGxldGUiOm51bGwsIlBvc2l0aW9uIjp7IlJhdGlvIjowLjAsIklzQ3VzdG9tIjpmYWxzZX0sIkRhdGVGb3JtYXQiOnsiJHJlZiI6IjM5MyJ9LCJSZWxhdGVkVGFza0lkIjoiMDAwMDAwMDAtMDAwMC0wMDAwLTAwMDAtMDAwMDAwMDAwMDAwIiwiSWQiOiJiNGMwNmFjNC1kZGFlLTQzZWUtYjQ4ZC00YjA2YjFkNzJlMzYiLCJJbXBvcnRJZCI6IjEiLCJUaXRsZSI6IldITyBEZWNsYXJlcyBhIFBhbmRlbWljIiwiTm90ZSI6bnVsbCwiSHlwZXJsaW5rIjp7IiRpZCI6IjM5NCIsIkFkZHJlc3MiOiIiLCJTdWJBZGRyZXNzIjoiIn0sIklzQ2hhbmdlZCI6ZmFsc2UsIklzTmV3IjpmYWxzZX0seyIkaWQiOiIzOTUiLCJEYXRlIjoiMjAyMC0wMy0xM1QyMzo1OTowMFoiLCJTdHlsZSI6eyIkaWQiOiIzOTYiLCJTaGFwZSI6MCwiQ29ubmVjdG9yTWFyZ2luIjp7IiRpZCI6IjM5NyIsIlRvcCI6MCwiTGVmdCI6MiwiUmlnaHQiOjIsIkJvdHRvbSI6MH0sIkNvbm5lY3RvclN0eWxlIjp7IiRpZCI6IjM5OCIsIkxpbmVDb2xvciI6eyIkaWQiOiIzOTkiLCIkdHlwZSI6Ik5MUkUuQ29tbW9uLkRvbS5Tb2xpZENvbG9yQnJ1c2gsIE5MUkUuQ29tbW9uIiwiQ29sb3IiOnsiJGlkIjoiNDAwIiwiQSI6MTI3LCJSIjo2OCwiRyI6MTE0LCJCIjoxOTZ9fSwiTGluZVdlaWdodCI6MS4wMDAxMDUsIkxpbmVUeXBlIjowLCJQYXJlbnRTdHlsZSI6bnVsbH0sIklzQmVsb3dUaW1lYmFuZCI6ZmFsc2UsIlBvc2l0aW9uT25UYXNrIjowLCJIaWRlRGF0ZSI6ZmFsc2UsIlNoYXBlU2l6ZSI6MCwiU3BhY2luZyI6MS4wLCJQYWRkaW5nIjp7IiRpZCI6IjQwMSIsIlRvcCI6NywiTGVmdCI6MywiUmlnaHQiOjAsIkJvdHRvbSI6Mn0sIlNoYXBlU3R5bGUiOnsiJGlkIjoiNDAyIiwiTWFyZ2luIjp7IiRpZCI6IjQwMyIsIlRvcCI6MCwiTGVmdCI6MCwiUmlnaHQiOjAsIkJvdHRvbSI6MH0sIlBhZGRpbmciOnsiJGlkIjoiNDA0IiwiVG9wIjowLCJMZWZ0IjowLCJSaWdodCI6MCwiQm90dG9tIjowfSwiQmFja2dyb3VuZCI6eyIkaWQiOiI0MDUiLCJDb2xvciI6eyIkaWQiOiI0MDYiLCJBIjoyNTUsIlIiOjExMiwiRyI6MTczLCJCIjo3MX19LCJJc1Zpc2libGUiOnRydWUsIldpZHRoIjoxMi4wLCJIZWlnaHQiOjE0LjAsIkJvcmRlclN0eWxlIjp7IiRpZCI6IjQwNyIsIkxpbmVDb2xvciI6eyIkcmVmIjoiNjUifSwiTGluZVdlaWdodCI6MC4wLCJMaW5lVHlwZSI6MCwiUGFyZW50U3R5bGUiOm51bGx9LCJQYXJlbnRTdHlsZSI6bnVsbH0sIlRpdGxlU3R5bGUiOnsiJGlkIjoiNDA4IiwiRm9udFNldHRpbmdzIjp7IiRpZCI6IjQwOSIsIkZvbnRTaXplIjo5LCJGb250TmFtZSI6IkNhbGlicmkiLCJJc0JvbGQiOnRydWUsIklzSXRhbGljIjpmYWxzZSwiSXNVbmRlcmxpbmVkIjpmYWxzZSwiUGFyZW50U3R5bGUiOm51bGx9LCJBdXRvU2l6ZSI6MiwiRm9yZWdyb3VuZCI6eyIkaWQiOiI0MTAiLCJDb2xvciI6eyIkaWQiOiI0MTEiLCJBIjoyNTUsIlIiOjAsIkciOjAsIkIiOjB9fSwiTWF4V2lkdGgiOjY1LjQzNDA5NzI5MDAzOTA2MiwiTWF4SGVpZ2h0IjoiSW5maW5pdHkiLCJTbWFydEZvcmVncm91bmRJc0FjdGl2ZSI6ZmFsc2UsIkhvcml6b250YWxBbGlnbm1lbnQiOjEsIlZlcnRpY2FsQWxpZ25tZW50IjowLCJTbWFydEZvcmVncm91bmQiOm51bGwsIkJhY2tncm91bmRGaWxsVHlwZSI6MCwiTWFyZ2luIjp7IiRpZCI6IjQxMiIsIlRvcCI6MCwiTGVmdCI6MCwiUmlnaHQiOjAsIkJvdHRvbSI6MH0sIlBhZGRpbmciOnsiJGlkIjoiNDEzIiwiVG9wIjowLCJMZWZ0IjowLCJSaWdodCI6MCwiQm90dG9tIjowfSwiQmFja2dyb3VuZCI6eyIkcmVmIjoiNzMifSwiSXNWaXNpYmxlIjp0cnVlLCJXaWR0aCI6MC4wLCJIZWlnaHQiOjAuMCwiQm9yZGVyU3R5bGUiOnsiJGlkIjoiNDE0IiwiTGluZUNvbG9yIjpudWxsLCJMaW5lV2VpZ2h0IjowLjAsIkxpbmVUeXBlIjowLCJQYXJlbnRTdHlsZSI6bnVsbH0sIlBhcmVudFN0eWxlIjpudWxsfSwiRGF0ZVN0eWxlIjp7IiRpZCI6IjQxNSIsIkZvbnRTZXR0aW5ncyI6eyIkaWQiOiI0MTYiLCJGb250U2l6ZSI6OSwiRm9udE5hbWUiOiJDYWxpYnJpIiwiSXNCb2xkIjpmYWxzZSwiSXNJdGFsaWMiOmZhbHNlLCJJc1VuZGVybGluZWQiOmZhbHNlLCJQYXJlbnRTdHlsZSI6bnVsbH0sIkF1dG9TaXplIjowLCJGb3JlZ3JvdW5kIjp7IiRpZCI6IjQxNyIsIkNvbG9yIjp7IiRpZCI6IjQxOCIsIkEiOjI1NSwiUiI6NDcsIkciOjU0LCJCIjoxNTN9fSwiTWF4V2lkdGgiOjIwMC4wLCJNYXhIZWlnaHQiOiJJbmZpbml0eSIsIlNtYXJ0Rm9yZWdyb3VuZElzQWN0aXZlIjpmYWxzZSwiSG9yaXpvbnRhbEFsaWdubWVudCI6MSwiVmVydGljYWxBbGlnbm1lbnQiOjAsIlNtYXJ0Rm9yZWdyb3VuZCI6bnVsbCwiQmFja2dyb3VuZEZpbGxUeXBlIjowLCJNYXJnaW4iOnsiJGlkIjoiNDE5IiwiVG9wIjowLCJMZWZ0IjowLCJSaWdodCI6MCwiQm90dG9tIjowfSwiUGFkZGluZyI6eyIkaWQiOiI0MjAiLCJUb3AiOjAsIkxlZnQiOjAsIlJpZ2h0IjowLCJCb3R0b20iOjB9LCJCYWNrZ3JvdW5kIjp7IiRyZWYiOiI4MCJ9LCJJc1Zpc2libGUiOmZhbHNlLCJXaWR0aCI6MC4wLCJIZWlnaHQiOjAuMCwiQm9yZGVyU3R5bGUiOnsiJGlkIjoiNDIxIiwiTGluZUNvbG9yIjpudWxsLCJMaW5lV2VpZ2h0IjowLjAsIkxpbmVUeXBlIjowLCJQYXJlbnRTdHlsZSI6bnVsbH0sIlBhcmVudFN0eWxlIjpudWxsfSwiRGF0ZUZvcm1hdCI6eyIkaWQiOiI0MjI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4LCJQZXJjZW50YWdlQ29tcGxldGUiOm51bGwsIlBvc2l0aW9uIjp7IlJhdGlvIjowLjAsIklzQ3VzdG9tIjpmYWxzZX0sIkRhdGVGb3JtYXQiOnsiJHJlZiI6IjQyMiJ9LCJSZWxhdGVkVGFza0lkIjoiMDAwMDAwMDAtMDAwMC0wMDAwLTAwMDAtMDAwMDAwMDAwMDAwIiwiSWQiOiJkZDhmZDQzYS0zOGIzLTQwMWUtODA1MS0zYmY5MzQyNGMxMDgiLCJJbXBvcnRJZCI6IjEiLCJUaXRsZSI6IlVTIERlY2xhcmVzIE5hdGlvbmFsIEVtZXJnZW5jeSIsIk5vdGUiOm51bGwsIkh5cGVybGluayI6eyIkaWQiOiI0MjMiLCJBZGRyZXNzIjoiIiwiU3ViQWRkcmVzcyI6IiJ9LCJJc0NoYW5nZWQiOmZhbHNlLCJJc05ldyI6ZmFsc2V9LHsiJGlkIjoiNDI0IiwiRGF0ZSI6IjIwMjAtMDMtMTVUMjM6NTk6MDBaIiwiU3R5bGUiOnsiJGlkIjoiNDI1IiwiU2hhcGUiOjAsIkNvbm5lY3Rvck1hcmdpbiI6eyIkaWQiOiI0MjYiLCJUb3AiOjAsIkxlZnQiOjIsIlJpZ2h0IjoyLCJCb3R0b20iOjB9LCJDb25uZWN0b3JTdHlsZSI6eyIkaWQiOiI0MjciLCJMaW5lQ29sb3IiOnsiJGlkIjoiNDI4IiwiJHR5cGUiOiJOTFJFLkNvbW1vbi5Eb20uU29saWRDb2xvckJydXNoLCBOTFJFLkNvbW1vbiIsIkNvbG9yIjp7IiRpZCI6IjQyOSIsIkEiOjEyNywiUiI6NjgsIkciOjExNCwiQiI6MTk2fX0sIkxpbmVXZWlnaHQiOjEuMDAwMTA1LCJMaW5lVHlwZSI6MCwiUGFyZW50U3R5bGUiOm51bGx9LCJJc0JlbG93VGltZWJhbmQiOmZhbHNlLCJQb3NpdGlvbk9uVGFzayI6MCwiSGlkZURhdGUiOmZhbHNlLCJTaGFwZVNpemUiOjEsIlNwYWNpbmciOjEuMCwiUGFkZGluZyI6eyIkaWQiOiI0MzAiLCJUb3AiOjcsIkxlZnQiOjMsIlJpZ2h0IjowLCJCb3R0b20iOjJ9LCJTaGFwZVN0eWxlIjp7IiRpZCI6IjQzMSIsIk1hcmdpbiI6eyIkaWQiOiI0MzIiLCJUb3AiOjAsIkxlZnQiOjAsIlJpZ2h0IjowLCJCb3R0b20iOjB9LCJQYWRkaW5nIjp7IiRpZCI6IjQzMyIsIlRvcCI6MCwiTGVmdCI6MCwiUmlnaHQiOjAsIkJvdHRvbSI6MH0sIkJhY2tncm91bmQiOnsiJGlkIjoiNDM0IiwiQ29sb3IiOnsiJGlkIjoiNDM1IiwiQSI6MjU1LCJSIjoxMTIsIkciOjE3MywiQiI6NzF9fSwiSXNWaXNpYmxlIjp0cnVlLCJXaWR0aCI6MTguMCwiSGVpZ2h0IjoyMC4wLCJCb3JkZXJTdHlsZSI6eyIkaWQiOiI0MzYiLCJMaW5lQ29sb3IiOnsiJGlkIjoiNDM3IiwiJHR5cGUiOiJOTFJFLkNvbW1vbi5Eb20uU29saWRDb2xvckJydXNoLCBOTFJFLkNvbW1vbiIsIkNvbG9yIjp7IiRpZCI6IjQzOCIsIkEiOjI1NSwiUiI6MjU1LCJHIjowLCJCIjowfX0sIkxpbmVXZWlnaHQiOjAuMCwiTGluZVR5cGUiOjAsIlBhcmVudFN0eWxlIjpudWxsfSwiUGFyZW50U3R5bGUiOm51bGx9LCJUaXRsZVN0eWxlIjp7IiRpZCI6IjQzOSIsIkZvbnRTZXR0aW5ncyI6eyIkaWQiOiI0NDAiLCJGb250U2l6ZSI6OSwiRm9udE5hbWUiOiJDYWxpYnJpIiwiSXNCb2xkIjp0cnVlLCJJc0l0YWxpYyI6ZmFsc2UsIklzVW5kZXJsaW5lZCI6ZmFsc2UsIlBhcmVudFN0eWxlIjpudWxsfSwiQXV0b1NpemUiOjAsIkZvcmVncm91bmQiOnsiJGlkIjoiNDQxIiwiQ29sb3IiOnsiJGlkIjoiNDQy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Q0MyIsIlRvcCI6MCwiTGVmdCI6MCwiUmlnaHQiOjAsIkJvdHRvbSI6MH0sIlBhZGRpbmciOnsiJGlkIjoiNDQ0IiwiVG9wIjowLCJMZWZ0IjowLCJSaWdodCI6MCwiQm90dG9tIjowfSwiQmFja2dyb3VuZCI6eyIkaWQiOiI0NDUiLCJDb2xvciI6eyIkaWQiOiI0NDYiLCJBIjo4OSwiUiI6MCwiRyI6MCwiQiI6MH19LCJJc1Zpc2libGUiOnRydWUsIldpZHRoIjowLjAsIkhlaWdodCI6MC4wLCJCb3JkZXJTdHlsZSI6eyIkaWQiOiI0NDciLCJMaW5lQ29sb3IiOm51bGwsIkxpbmVXZWlnaHQiOjAuMCwiTGluZVR5cGUiOjAsIlBhcmVudFN0eWxlIjpudWxsfSwiUGFyZW50U3R5bGUiOm51bGx9LCJEYXRlU3R5bGUiOnsiJGlkIjoiNDQ4IiwiRm9udFNldHRpbmdzIjp7IiRpZCI6IjQ0OSIsIkZvbnRTaXplIjo5LCJGb250TmFtZSI6IkNhbGlicmkiLCJJc0JvbGQiOmZhbHNlLCJJc0l0YWxpYyI6ZmFsc2UsIklzVW5kZXJsaW5lZCI6ZmFsc2UsIlBhcmVudFN0eWxlIjpudWxsfSwiQXV0b1NpemUiOjAsIkZvcmVncm91bmQiOnsiJGlkIjoiNDUwIiwiQ29sb3IiOnsiJGlkIjoiNDUxIiwiQSI6MjU1LCJSIjo0NywiRyI6NTQsIkIiOjE1M319LCJNYXhXaWR0aCI6MjAwLjAsIk1heEhlaWdodCI6IkluZmluaXR5IiwiU21hcnRGb3JlZ3JvdW5kSXNBY3RpdmUiOmZhbHNlLCJIb3Jpem9udGFsQWxpZ25tZW50IjowLCJWZXJ0aWNhbEFsaWdubWVudCI6MCwiU21hcnRGb3JlZ3JvdW5kIjpudWxsLCJCYWNrZ3JvdW5kRmlsbFR5cGUiOjAsIk1hcmdpbiI6eyIkaWQiOiI0NTIiLCJUb3AiOjAsIkxlZnQiOjAsIlJpZ2h0IjowLCJCb3R0b20iOjB9LCJQYWRkaW5nIjp7IiRpZCI6IjQ1MyIsIlRvcCI6MCwiTGVmdCI6MCwiUmlnaHQiOjAsIkJvdHRvbSI6MH0sIkJhY2tncm91bmQiOnsiJGlkIjoiNDU0IiwiQ29sb3IiOnsiJHJlZiI6IjQ0NiJ9fSwiSXNWaXNpYmxlIjpmYWxzZSwiV2lkdGgiOjAuMCwiSGVpZ2h0IjowLjAsIkJvcmRlclN0eWxlIjp7IiRpZCI6IjQ1NSIsIkxpbmVDb2xvciI6bnVsbCwiTGluZVdlaWdodCI6MC4wLCJMaW5lVHlwZSI6MCwiUGFyZW50U3R5bGUiOm51bGx9LCJQYXJlbnRTdHlsZSI6bnVsbH0sIkRhdGVGb3JtYXQiOnsiJGlkIjoiNDU2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AsIlBlcmNlbnRhZ2VDb21wbGV0ZSI6bnVsbCwiUG9zaXRpb24iOnsiUmF0aW8iOjAuMCwiSXNDdXN0b20iOmZhbHNlfSwiRGF0ZUZvcm1hdCI6eyIkcmVmIjoiNDU2In0sIlJlbGF0ZWRUYXNrSWQiOiIwMDAwMDAwMC0wMDAwLTAwMDAtMDAwMC0wMDAwMDAwMDAwMDAiLCJJZCI6IjQxNmViMDEzLWE1OWItNDhkYi05ZjI1LTU1N2FlOGQ1YTk4NSIsIkltcG9ydElkIjoiMSIsIlRpdGxlIjoiVHJhdmVsIGJhbiBmcm9tIEV1cm9wZSIsIk5vdGUiOm51bGwsIkh5cGVybGluayI6eyIkaWQiOiI0NTciLCJBZGRyZXNzIjoiIiwiU3ViQWRkcmVzcyI6IiJ9LCJJc0NoYW5nZWQiOmZhbHNlLCJJc05ldyI6ZmFsc2V9LHsiJGlkIjoiNDU4IiwiRGF0ZSI6IjIwMjAtMDMtMjdUMjM6NTk6MDBaIiwiU3R5bGUiOnsiJGlkIjoiNDU5IiwiU2hhcGUiOjAsIkNvbm5lY3Rvck1hcmdpbiI6eyIkaWQiOiI0NjAiLCJUb3AiOjAsIkxlZnQiOjIsIlJpZ2h0IjoyLCJCb3R0b20iOjB9LCJDb25uZWN0b3JTdHlsZSI6eyIkaWQiOiI0NjEiLCJMaW5lQ29sb3IiOnsiJGlkIjoiNDYyIiwiJHR5cGUiOiJOTFJFLkNvbW1vbi5Eb20uU29saWRDb2xvckJydXNoLCBOTFJFLkNvbW1vbiIsIkNvbG9yIjp7IiRpZCI6IjQ2MyIsIkEiOjEyNywiUiI6NjgsIkciOjExNCwiQiI6MTk2fX0sIkxpbmVXZWlnaHQiOjEuMCwiTGluZVR5cGUiOjAsIlBhcmVudFN0eWxlIjpudWxsfSwiSXNCZWxvd1RpbWViYW5kIjpmYWxzZSwiUG9zaXRpb25PblRhc2siOjAsIkhpZGVEYXRlIjpmYWxzZSwiU2hhcGVTaXplIjoxLCJTcGFjaW5nIjoxLjAsIlBhZGRpbmciOnsiJGlkIjoiNDY0IiwiVG9wIjo3LCJMZWZ0IjozLCJSaWdodCI6MCwiQm90dG9tIjoyfSwiU2hhcGVTdHlsZSI6eyIkaWQiOiI0NjUiLCJNYXJnaW4iOnsiJGlkIjoiNDY2IiwiVG9wIjowLCJMZWZ0IjowLCJSaWdodCI6MCwiQm90dG9tIjowfSwiUGFkZGluZyI6eyIkaWQiOiI0NjciLCJUb3AiOjAsIkxlZnQiOjAsIlJpZ2h0IjowLCJCb3R0b20iOjB9LCJCYWNrZ3JvdW5kIjp7IiRpZCI6IjQ2OCIsIkNvbG9yIjp7IiRpZCI6IjQ2OSIsIkEiOjI1NSwiUiI6MTEyLCJHIjoxNzMsIkIiOjcxfX0sIklzVmlzaWJsZSI6dHJ1ZSwiV2lkdGgiOjE4LjAsIkhlaWdodCI6MjAuMCwiQm9yZGVyU3R5bGUiOnsiJGlkIjoiNDcwIiwiTGluZUNvbG9yIjp7IiRpZCI6IjQ3MSIsIiR0eXBlIjoiTkxSRS5Db21tb24uRG9tLlNvbGlkQ29sb3JCcnVzaCwgTkxSRS5Db21tb24iLCJDb2xvciI6eyIkaWQiOiI0NzIiLCJBIjoyNTUsIlIiOjI1NSwiRyI6MCwiQiI6MH19LCJMaW5lV2VpZ2h0IjowLjAsIkxpbmVUeXBlIjowLCJQYXJlbnRTdHlsZSI6bnVsbH0sIlBhcmVudFN0eWxlIjpudWxsfSwiVGl0bGVTdHlsZSI6eyIkaWQiOiI0NzMiLCJGb250U2V0dGluZ3MiOnsiJGlkIjoiNDc0IiwiRm9udFNpemUiOjksIkZvbnROYW1lIjoiQ2FsaWJyaSIsIklzQm9sZCI6dHJ1ZSwiSXNJdGFsaWMiOmZhbHNlLCJJc1VuZGVybGluZWQiOmZhbHNlLCJQYXJlbnRTdHlsZSI6bnVsbH0sIkF1dG9TaXplIjowLCJGb3JlZ3JvdW5kIjp7IiRpZCI6IjQ3NSIsIkNvbG9yIjp7IiRpZCI6IjQ3Ni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0NzciLCJUb3AiOjAsIkxlZnQiOjAsIlJpZ2h0IjowLCJCb3R0b20iOjB9LCJQYWRkaW5nIjp7IiRpZCI6IjQ3OCIsIlRvcCI6MCwiTGVmdCI6MCwiUmlnaHQiOjAsIkJvdHRvbSI6MH0sIkJhY2tncm91bmQiOnsiJGlkIjoiNDc5IiwiQ29sb3IiOnsiJGlkIjoiNDgwIiwiQSI6ODksIlIiOjAsIkciOjAsIkIiOjB9fSwiSXNWaXNpYmxlIjp0cnVlLCJXaWR0aCI6MC4wLCJIZWlnaHQiOjAuMCwiQm9yZGVyU3R5bGUiOnsiJGlkIjoiNDgxIiwiTGluZUNvbG9yIjpudWxsLCJMaW5lV2VpZ2h0IjowLjAsIkxpbmVUeXBlIjowLCJQYXJlbnRTdHlsZSI6bnVsbH0sIlBhcmVudFN0eWxlIjpudWxsfSwiRGF0ZVN0eWxlIjp7IiRpZCI6IjQ4MiIsIkZvbnRTZXR0aW5ncyI6eyIkaWQiOiI0ODMiLCJGb250U2l6ZSI6OSwiRm9udE5hbWUiOiJDYWxpYnJpIiwiSXNCb2xkIjpmYWxzZSwiSXNJdGFsaWMiOmZhbHNlLCJJc1VuZGVybGluZWQiOmZhbHNlLCJQYXJlbnRTdHlsZSI6bnVsbH0sIkF1dG9TaXplIjowLCJGb3JlZ3JvdW5kIjp7IiRpZCI6IjQ4NCIsIkNvbG9yIjp7IiRpZCI6IjQ4NSIsIkEiOjI1NSwiUiI6NDcsIkciOjU0LCJCIjoxNTN9fSwiTWF4V2lkdGgiOjIwMC4wLCJNYXhIZWlnaHQiOiJJbmZpbml0eSIsIlNtYXJ0Rm9yZWdyb3VuZElzQWN0aXZlIjpmYWxzZSwiSG9yaXpvbnRhbEFsaWdubWVudCI6MCwiVmVydGljYWxBbGlnbm1lbnQiOjAsIlNtYXJ0Rm9yZWdyb3VuZCI6bnVsbCwiQmFja2dyb3VuZEZpbGxUeXBlIjowLCJNYXJnaW4iOnsiJGlkIjoiNDg2IiwiVG9wIjowLCJMZWZ0IjowLCJSaWdodCI6MCwiQm90dG9tIjowfSwiUGFkZGluZyI6eyIkaWQiOiI0ODciLCJUb3AiOjAsIkxlZnQiOjAsIlJpZ2h0IjowLCJCb3R0b20iOjB9LCJCYWNrZ3JvdW5kIjp7IiRpZCI6IjQ4OCIsIkNvbG9yIjp7IiRyZWYiOiI0ODAifX0sIklzVmlzaWJsZSI6ZmFsc2UsIldpZHRoIjowLjAsIkhlaWdodCI6MC4wLCJCb3JkZXJTdHlsZSI6eyIkaWQiOiI0ODkiLCJMaW5lQ29sb3IiOm51bGwsIkxpbmVXZWlnaHQiOjAuMCwiTGluZVR5cGUiOjAsIlBhcmVudFN0eWxlIjpudWxsfSwiUGFyZW50U3R5bGUiOm51bGx9LCJEYXRlRm9ybWF0Ijp7IiRpZCI6IjQ5M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3LCJQZXJjZW50YWdlQ29tcGxldGUiOm51bGwsIlBvc2l0aW9uIjp7IlJhdGlvIjowLjAsIklzQ3VzdG9tIjpmYWxzZX0sIkRhdGVGb3JtYXQiOnsiJHJlZiI6IjQ5MCJ9LCJSZWxhdGVkVGFza0lkIjoiMDAwMDAwMDAtMDAwMC0wMDAwLTAwMDAtMDAwMDAwMDAwMDAwIiwiSWQiOiIwMGEyNGE1NS02MDY2LTQ2ZTctYWI2ZC00M2NiZTAwNTBhODIiLCJJbXBvcnRJZCI6IjEiLCJUaXRsZSI6IlVTIENBUkVTIEFjdCBFbmFjdGVkIiwiTm90ZSI6bnVsbCwiSHlwZXJsaW5rIjp7IiRpZCI6IjQ5MSIsIkFkZHJlc3MiOiIiLCJTdWJBZGRyZXNzIjoiIn0sIklzQ2hhbmdlZCI6ZmFsc2UsIklzTmV3IjpmYWxzZX0seyIkaWQiOiI0OTIiLCJEYXRlIjoiMjAyMC0wNC0yM1QyMzo1OTowMFoiLCJTdHlsZSI6eyIkaWQiOiI0OTMiLCJTaGFwZSI6MCwiQ29ubmVjdG9yTWFyZ2luIjp7IiRpZCI6IjQ5NCIsIlRvcCI6MCwiTGVmdCI6MiwiUmlnaHQiOjIsIkJvdHRvbSI6MH0sIkNvbm5lY3RvclN0eWxlIjp7IiRpZCI6IjQ5NSIsIkxpbmVDb2xvciI6eyIkaWQiOiI0OTYiLCIkdHlwZSI6Ik5MUkUuQ29tbW9uLkRvbS5Tb2xpZENvbG9yQnJ1c2gsIE5MUkUuQ29tbW9uIiwiQ29sb3IiOnsiJGlkIjoiNDk3IiwiQSI6MTI3LCJSIjo2OCwiRyI6MTE0LCJCIjoxOTZ9fSwiTGluZVdlaWdodCI6MS4wMDAxMDUsIkxpbmVUeXBlIjowLCJQYXJlbnRTdHlsZSI6bnVsbH0sIklzQmVsb3dUaW1lYmFuZCI6ZmFsc2UsIlBvc2l0aW9uT25UYXNrIjowLCJIaWRlRGF0ZSI6ZmFsc2UsIlNoYXBlU2l6ZSI6MSwiU3BhY2luZyI6MS4wLCJQYWRkaW5nIjp7IiRpZCI6IjQ5OCIsIlRvcCI6NywiTGVmdCI6MywiUmlnaHQiOjAsIkJvdHRvbSI6Mn0sIlNoYXBlU3R5bGUiOnsiJGlkIjoiNDk5IiwiTWFyZ2luIjp7IiRpZCI6IjUwMCIsIlRvcCI6MCwiTGVmdCI6MCwiUmlnaHQiOjAsIkJvdHRvbSI6MH0sIlBhZGRpbmciOnsiJGlkIjoiNTAxIiwiVG9wIjowLCJMZWZ0IjowLCJSaWdodCI6MCwiQm90dG9tIjowfSwiQmFja2dyb3VuZCI6eyIkaWQiOiI1MDIiLCJDb2xvciI6eyIkaWQiOiI1MDMiLCJBIjoyNTUsIlIiOjI1NSwiRyI6MCwiQiI6MH19LCJJc1Zpc2libGUiOnRydWUsIldpZHRoIjoxOC4wLCJIZWlnaHQiOjIwLjAsIkJvcmRlclN0eWxlIjp7IiRpZCI6IjUwNCIsIkxpbmVDb2xvciI6eyIkaWQiOiI1MDUiLCIkdHlwZSI6Ik5MUkUuQ29tbW9uLkRvbS5Tb2xpZENvbG9yQnJ1c2gsIE5MUkUuQ29tbW9uIiwiQ29sb3IiOnsiJGlkIjoiNTA2IiwiQSI6MjU1LCJSIjoyNTUsIkciOjAsIkIiOjB9fSwiTGluZVdlaWdodCI6MC4wLCJMaW5lVHlwZSI6MCwiUGFyZW50U3R5bGUiOm51bGx9LCJQYXJlbnRTdHlsZSI6bnVsbH0sIlRpdGxlU3R5bGUiOnsiJGlkIjoiNTA3IiwiRm9udFNldHRpbmdzIjp7IiRpZCI6IjUwOCIsIkZvbnRTaXplIjo5LCJGb250TmFtZSI6IkNhbGlicmkiLCJJc0JvbGQiOnRydWUsIklzSXRhbGljIjpmYWxzZSwiSXNVbmRlcmxpbmVkIjpmYWxzZSwiUGFyZW50U3R5bGUiOm51bGx9LCJBdXRvU2l6ZSI6MCwiRm9yZWdyb3VuZCI6eyIkaWQiOiI1MDkiLCJDb2xvciI6eyIkaWQiOiI1MTA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TExIiwiVG9wIjowLCJMZWZ0IjowLCJSaWdodCI6MCwiQm90dG9tIjowfSwiUGFkZGluZyI6eyIkaWQiOiI1MTIiLCJUb3AiOjAsIkxlZnQiOjAsIlJpZ2h0IjowLCJCb3R0b20iOjB9LCJCYWNrZ3JvdW5kIjp7IiRpZCI6IjUxMyIsIkNvbG9yIjp7IiRpZCI6IjUxNCIsIkEiOjg5LCJSIjowLCJHIjowLCJCIjowfX0sIklzVmlzaWJsZSI6dHJ1ZSwiV2lkdGgiOjAuMCwiSGVpZ2h0IjowLjAsIkJvcmRlclN0eWxlIjp7IiRpZCI6IjUxNSIsIkxpbmVDb2xvciI6bnVsbCwiTGluZVdlaWdodCI6MC4wLCJMaW5lVHlwZSI6MCwiUGFyZW50U3R5bGUiOm51bGx9LCJQYXJlbnRTdHlsZSI6bnVsbH0sIkRhdGVTdHlsZSI6eyIkaWQiOiI1MTYiLCJGb250U2V0dGluZ3MiOnsiJGlkIjoiNTE3IiwiRm9udFNpemUiOjksIkZvbnROYW1lIjoiQ2FsaWJyaSIsIklzQm9sZCI6ZmFsc2UsIklzSXRhbGljIjpmYWxzZSwiSXNVbmRlcmxpbmVkIjpmYWxzZSwiUGFyZW50U3R5bGUiOm51bGx9LCJBdXRvU2l6ZSI6MCwiRm9yZWdyb3VuZCI6eyIkaWQiOiI1MTgiLCJDb2xvciI6eyIkaWQiOiI1MTkiLCJBIjoyNTUsIlIiOjQ3LCJHIjo1NCwiQiI6MTUzfX0sIk1heFdpZHRoIjoyMDAuMCwiTWF4SGVpZ2h0IjoiSW5maW5pdHkiLCJTbWFydEZvcmVncm91bmRJc0FjdGl2ZSI6ZmFsc2UsIkhvcml6b250YWxBbGlnbm1lbnQiOjAsIlZlcnRpY2FsQWxpZ25tZW50IjowLCJTbWFydEZvcmVncm91bmQiOm51bGwsIkJhY2tncm91bmRGaWxsVHlwZSI6MCwiTWFyZ2luIjp7IiRpZCI6IjUyMCIsIlRvcCI6MCwiTGVmdCI6MCwiUmlnaHQiOjAsIkJvdHRvbSI6MH0sIlBhZGRpbmciOnsiJGlkIjoiNTIxIiwiVG9wIjowLCJMZWZ0IjowLCJSaWdodCI6MCwiQm90dG9tIjowfSwiQmFja2dyb3VuZCI6eyIkaWQiOiI1MjIiLCJDb2xvciI6eyIkcmVmIjoiNTE0In19LCJJc1Zpc2libGUiOmZhbHNlLCJXaWR0aCI6MC4wLCJIZWlnaHQiOjAuMCwiQm9yZGVyU3R5bGUiOnsiJGlkIjoiNTIzIiwiTGluZUNvbG9yIjpudWxsLCJMaW5lV2VpZ2h0IjowLjAsIkxpbmVUeXBlIjowLCJQYXJlbnRTdHlsZSI6bnVsbH0sIlBhcmVudFN0eWxlIjpudWxsfSwiRGF0ZUZvcm1hdCI6eyIkaWQiOiI1MjQ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CwiUGVyY2VudGFnZUNvbXBsZXRlIjpudWxsLCJQb3NpdGlvbiI6eyJSYXRpbyI6MC4wLCJJc0N1c3RvbSI6ZmFsc2V9LCJEYXRlRm9ybWF0Ijp7IiRyZWYiOiI1MjQifSwiUmVsYXRlZFRhc2tJZCI6IjAwMDAwMDAwLTAwMDAtMDAwMC0wMDAwLTAwMDAwMDAwMDAwMCIsIklkIjoiOWQ3ZWVkMTAtY2NmMi00NzA1LTk1NmEtNzJlYWI2NWIxODIyIiwiSW1wb3J0SWQiOiIxIiwiVGl0bGUiOiJHQSBSZXN0dWFyYW50cyB0byByZW9wZW4iLCJOb3RlIjpudWxsLCJIeXBlcmxpbmsiOnsiJGlkIjoiNTI1IiwiQWRkcmVzcyI6IiIsIlN1YkFkZHJlc3MiOiIifSwiSXNDaGFuZ2VkIjpmYWxzZSwiSXNOZXciOmZhbHNlfSx7IiRpZCI6IjUyNiIsIkRhdGUiOiIyMDIwLTA0LTI4VDIzOjU5OjAwWiIsIlN0eWxlIjp7IiRpZCI6IjUyNyIsIlNoYXBlIjowLCJDb25uZWN0b3JNYXJnaW4iOnsiJGlkIjoiNTI4IiwiVG9wIjowLCJMZWZ0IjoyLCJSaWdodCI6MiwiQm90dG9tIjowfSwiQ29ubmVjdG9yU3R5bGUiOnsiJGlkIjoiNTI5IiwiTGluZUNvbG9yIjp7IiRpZCI6IjUzMCIsIiR0eXBlIjoiTkxSRS5Db21tb24uRG9tLlNvbGlkQ29sb3JCcnVzaCwgTkxSRS5Db21tb24iLCJDb2xvciI6eyIkaWQiOiI1MzEiLCJBIjoxMjcsIlIiOjY4LCJHIjoxMTQsIkIiOjE5Nn19LCJMaW5lV2VpZ2h0IjoxLjAsIkxpbmVUeXBlIjowLCJQYXJlbnRTdHlsZSI6bnVsbH0sIklzQmVsb3dUaW1lYmFuZCI6ZmFsc2UsIlBvc2l0aW9uT25UYXNrIjowLCJIaWRlRGF0ZSI6ZmFsc2UsIlNoYXBlU2l6ZSI6MSwiU3BhY2luZyI6MS4wLCJQYWRkaW5nIjp7IiRpZCI6IjUzMiIsIlRvcCI6NywiTGVmdCI6MywiUmlnaHQiOjAsIkJvdHRvbSI6Mn0sIlNoYXBlU3R5bGUiOnsiJGlkIjoiNTMzIiwiTWFyZ2luIjp7IiRpZCI6IjUzNCIsIlRvcCI6MCwiTGVmdCI6MCwiUmlnaHQiOjAsIkJvdHRvbSI6MH0sIlBhZGRpbmciOnsiJGlkIjoiNTM1IiwiVG9wIjowLCJMZWZ0IjowLCJSaWdodCI6MCwiQm90dG9tIjowfSwiQmFja2dyb3VuZCI6eyIkaWQiOiI1MzYiLCJDb2xvciI6eyIkaWQiOiI1MzciLCJBIjoyNTUsIlIiOjIzNywiRyI6MTI1LCJCIjo0OX19LCJJc1Zpc2libGUiOnRydWUsIldpZHRoIjoxOC4wLCJIZWlnaHQiOjIwLjAsIkJvcmRlclN0eWxlIjp7IiRpZCI6IjUzOCIsIkxpbmVDb2xvciI6eyIkaWQiOiI1MzkiLCIkdHlwZSI6Ik5MUkUuQ29tbW9uLkRvbS5Tb2xpZENvbG9yQnJ1c2gsIE5MUkUuQ29tbW9uIiwiQ29sb3IiOnsiJGlkIjoiNTQwIiwiQSI6MjU1LCJSIjoyNTUsIkciOjAsIkIiOjB9fSwiTGluZVdlaWdodCI6MC4wLCJMaW5lVHlwZSI6MCwiUGFyZW50U3R5bGUiOm51bGx9LCJQYXJlbnRTdHlsZSI6bnVsbH0sIlRpdGxlU3R5bGUiOnsiJGlkIjoiNTQxIiwiRm9udFNldHRpbmdzIjp7IiRpZCI6IjU0MiIsIkZvbnRTaXplIjo5LCJGb250TmFtZSI6IkNhbGlicmkiLCJJc0JvbGQiOnRydWUsIklzSXRhbGljIjpmYWxzZSwiSXNVbmRlcmxpbmVkIjpmYWxzZSwiUGFyZW50U3R5bGUiOm51bGx9LCJBdXRvU2l6ZSI6MCwiRm9yZWdyb3VuZCI6eyIkaWQiOiI1NDMiLCJDb2xvciI6eyIkaWQiOiI1NDQ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TQ1IiwiVG9wIjowLCJMZWZ0IjowLCJSaWdodCI6MCwiQm90dG9tIjowfSwiUGFkZGluZyI6eyIkaWQiOiI1NDYiLCJUb3AiOjAsIkxlZnQiOjAsIlJpZ2h0IjowLCJCb3R0b20iOjB9LCJCYWNrZ3JvdW5kIjp7IiRpZCI6IjU0NyIsIkNvbG9yIjp7IiRpZCI6IjU0OCIsIkEiOjg5LCJSIjowLCJHIjowLCJCIjowfX0sIklzVmlzaWJsZSI6dHJ1ZSwiV2lkdGgiOjAuMCwiSGVpZ2h0IjowLjAsIkJvcmRlclN0eWxlIjp7IiRpZCI6IjU0OSIsIkxpbmVDb2xvciI6bnVsbCwiTGluZVdlaWdodCI6MC4wLCJMaW5lVHlwZSI6MCwiUGFyZW50U3R5bGUiOm51bGx9LCJQYXJlbnRTdHlsZSI6bnVsbH0sIkRhdGVTdHlsZSI6eyIkaWQiOiI1NTAiLCJGb250U2V0dGluZ3MiOnsiJGlkIjoiNTUxIiwiRm9udFNpemUiOjksIkZvbnROYW1lIjoiQ2FsaWJyaSIsIklzQm9sZCI6ZmFsc2UsIklzSXRhbGljIjpmYWxzZSwiSXNVbmRlcmxpbmVkIjpmYWxzZSwiUGFyZW50U3R5bGUiOm51bGx9LCJBdXRvU2l6ZSI6MCwiRm9yZWdyb3VuZCI6eyIkaWQiOiI1NTIiLCJDb2xvciI6eyIkaWQiOiI1NTMiLCJBIjoyNTUsIlIiOjQ3LCJHIjo1NCwiQiI6MTUzfX0sIk1heFdpZHRoIjoyMDAuMCwiTWF4SGVpZ2h0IjoiSW5maW5pdHkiLCJTbWFydEZvcmVncm91bmRJc0FjdGl2ZSI6ZmFsc2UsIkhvcml6b250YWxBbGlnbm1lbnQiOjAsIlZlcnRpY2FsQWxpZ25tZW50IjowLCJTbWFydEZvcmVncm91bmQiOm51bGwsIkJhY2tncm91bmRGaWxsVHlwZSI6MCwiTWFyZ2luIjp7IiRpZCI6IjU1NCIsIlRvcCI6MCwiTGVmdCI6MCwiUmlnaHQiOjAsIkJvdHRvbSI6MH0sIlBhZGRpbmciOnsiJGlkIjoiNTU1IiwiVG9wIjowLCJMZWZ0IjowLCJSaWdodCI6MCwiQm90dG9tIjowfSwiQmFja2dyb3VuZCI6eyIkaWQiOiI1NTYiLCJDb2xvciI6eyIkcmVmIjoiNTQ4In19LCJJc1Zpc2libGUiOmZhbHNlLCJXaWR0aCI6MC4wLCJIZWlnaHQiOjAuMCwiQm9yZGVyU3R5bGUiOnsiJGlkIjoiNTU3IiwiTGluZUNvbG9yIjpudWxsLCJMaW5lV2VpZ2h0IjowLjAsIkxpbmVUeXBlIjowLCJQYXJlbnRTdHlsZSI6bnVsbH0sIlBhcmVudFN0eWxlIjpudWxsfSwiRGF0ZUZvcm1hdCI6eyIkaWQiOiI1NTg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SwiUGVyY2VudGFnZUNvbXBsZXRlIjpudWxsLCJQb3NpdGlvbiI6eyJSYXRpbyI6MC4wLCJJc0N1c3RvbSI6ZmFsc2V9LCJEYXRlRm9ybWF0Ijp7IiRyZWYiOiI1NTgifSwiUmVsYXRlZFRhc2tJZCI6IjAwMDAwMDAwLTAwMDAtMDAwMC0wMDAwLTAwMDAwMDAwMDAwMCIsIklkIjoiNjBmM2YzMzQtZTk3Yi00ZWNiLTg0N2UtOWM1MjZjOTJlNjJlIiwiSW1wb3J0SWQiOiIxIiwiVGl0bGUiOiJUTiBSZXN0YXVyYW50cyBhdCA1MCUgY2FwYWNpdHkiLCJOb3RlIjpudWxsLCJIeXBlcmxpbmsiOnsiJGlkIjoiNTU5IiwiQWRkcmVzcyI6IiIsIlN1YkFkZHJlc3MiOiIifSwiSXNDaGFuZ2VkIjpmYWxzZSwiSXNOZXciOmZhbHNlfSx7IiRpZCI6IjU2MCIsIkRhdGUiOiIyMDIwLTA3LTE1VDIzOjU5OjAwWiIsIlN0eWxlIjp7IiRpZCI6IjU2MSIsIlNoYXBlIjowLCJDb25uZWN0b3JNYXJnaW4iOnsiJGlkIjoiNTYyIiwiVG9wIjowLCJMZWZ0IjoyLCJSaWdodCI6MiwiQm90dG9tIjowfSwiQ29ubmVjdG9yU3R5bGUiOnsiJGlkIjoiNTYzIiwiTGluZUNvbG9yIjp7IiRpZCI6IjU2NCIsIiR0eXBlIjoiTkxSRS5Db21tb24uRG9tLlNvbGlkQ29sb3JCcnVzaCwgTkxSRS5Db21tb24iLCJDb2xvciI6eyIkaWQiOiI1NjUiLCJBIjoxMjcsIlIiOjY4LCJHIjoxMTQsIkIiOjE5Nn19LCJMaW5lV2VpZ2h0IjoxLjAsIkxpbmVUeXBlIjowLCJQYXJlbnRTdHlsZSI6bnVsbH0sIklzQmVsb3dUaW1lYmFuZCI6ZmFsc2UsIlBvc2l0aW9uT25UYXNrIjowLCJIaWRlRGF0ZSI6ZmFsc2UsIlNoYXBlU2l6ZSI6MSwiU3BhY2luZyI6MS4wLCJQYWRkaW5nIjp7IiRpZCI6IjU2NiIsIlRvcCI6NywiTGVmdCI6MywiUmlnaHQiOjAsIkJvdHRvbSI6Mn0sIlNoYXBlU3R5bGUiOnsiJGlkIjoiNTY3IiwiTWFyZ2luIjp7IiRpZCI6IjU2OCIsIlRvcCI6MCwiTGVmdCI6MCwiUmlnaHQiOjAsIkJvdHRvbSI6MH0sIlBhZGRpbmciOnsiJGlkIjoiNTY5IiwiVG9wIjowLCJMZWZ0IjowLCJSaWdodCI6MCwiQm90dG9tIjowfSwiQmFja2dyb3VuZCI6eyIkaWQiOiI1NzAiLCJDb2xvciI6eyIkaWQiOiI1NzEiLCJBIjoyNTUsIlIiOjExMiwiRyI6MTczLCJCIjo3MX19LCJJc1Zpc2libGUiOnRydWUsIldpZHRoIjoxOC4wLCJIZWlnaHQiOjIwLjAsIkJvcmRlclN0eWxlIjp7IiRpZCI6IjU3MiIsIkxpbmVDb2xvciI6eyIkaWQiOiI1NzMiLCIkdHlwZSI6Ik5MUkUuQ29tbW9uLkRvbS5Tb2xpZENvbG9yQnJ1c2gsIE5MUkUuQ29tbW9uIiwiQ29sb3IiOnsiJGlkIjoiNTc0IiwiQSI6MjU1LCJSIjoyNTUsIkciOjAsIkIiOjB9fSwiTGluZVdlaWdodCI6MC4wLCJMaW5lVHlwZSI6MCwiUGFyZW50U3R5bGUiOm51bGx9LCJQYXJlbnRTdHlsZSI6bnVsbH0sIlRpdGxlU3R5bGUiOnsiJGlkIjoiNTc1IiwiRm9udFNldHRpbmdzIjp7IiRpZCI6IjU3NiIsIkZvbnRTaXplIjo5LCJGb250TmFtZSI6IkNhbGlicmkiLCJJc0JvbGQiOnRydWUsIklzSXRhbGljIjpmYWxzZSwiSXNVbmRlcmxpbmVkIjpmYWxzZSwiUGFyZW50U3R5bGUiOm51bGx9LCJBdXRvU2l6ZSI6MCwiRm9yZWdyb3VuZCI6eyIkaWQiOiI1NzciLCJDb2xvciI6eyIkaWQiOiI1Nzg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Tc5IiwiVG9wIjowLCJMZWZ0IjowLCJSaWdodCI6MCwiQm90dG9tIjowfSwiUGFkZGluZyI6eyIkaWQiOiI1ODAiLCJUb3AiOjAsIkxlZnQiOjAsIlJpZ2h0IjowLCJCb3R0b20iOjB9LCJCYWNrZ3JvdW5kIjp7IiRpZCI6IjU4MSIsIkNvbG9yIjp7IiRpZCI6IjU4MiIsIkEiOjg5LCJSIjowLCJHIjowLCJCIjowfX0sIklzVmlzaWJsZSI6dHJ1ZSwiV2lkdGgiOjAuMCwiSGVpZ2h0IjowLjAsIkJvcmRlclN0eWxlIjp7IiRpZCI6IjU4MyIsIkxpbmVDb2xvciI6bnVsbCwiTGluZVdlaWdodCI6MC4wLCJMaW5lVHlwZSI6MCwiUGFyZW50U3R5bGUiOm51bGx9LCJQYXJlbnRTdHlsZSI6bnVsbH0sIkRhdGVTdHlsZSI6eyIkaWQiOiI1ODQiLCJGb250U2V0dGluZ3MiOnsiJGlkIjoiNTg1IiwiRm9udFNpemUiOjksIkZvbnROYW1lIjoiQ2FsaWJyaSIsIklzQm9sZCI6ZmFsc2UsIklzSXRhbGljIjpmYWxzZSwiSXNVbmRlcmxpbmVkIjpmYWxzZSwiUGFyZW50U3R5bGUiOm51bGx9LCJBdXRvU2l6ZSI6MCwiRm9yZWdyb3VuZCI6eyIkaWQiOiI1ODYiLCJDb2xvciI6eyIkaWQiOiI1ODciLCJBIjoyNTUsIlIiOjQ3LCJHIjo1NCwiQiI6MTUzfX0sIk1heFdpZHRoIjoyMDAuMCwiTWF4SGVpZ2h0IjoiSW5maW5pdHkiLCJTbWFydEZvcmVncm91bmRJc0FjdGl2ZSI6ZmFsc2UsIkhvcml6b250YWxBbGlnbm1lbnQiOjAsIlZlcnRpY2FsQWxpZ25tZW50IjowLCJTbWFydEZvcmVncm91bmQiOm51bGwsIkJhY2tncm91bmRGaWxsVHlwZSI6MCwiTWFyZ2luIjp7IiRpZCI6IjU4OCIsIlRvcCI6MCwiTGVmdCI6MCwiUmlnaHQiOjAsIkJvdHRvbSI6MH0sIlBhZGRpbmciOnsiJGlkIjoiNTg5IiwiVG9wIjowLCJMZWZ0IjowLCJSaWdodCI6MCwiQm90dG9tIjowfSwiQmFja2dyb3VuZCI6eyIkaWQiOiI1OTAiLCJDb2xvciI6eyIkcmVmIjoiNTgyIn19LCJJc1Zpc2libGUiOnRydWUsIldpZHRoIjowLjAsIkhlaWdodCI6MC4wLCJCb3JkZXJTdHlsZSI6eyIkaWQiOiI1OTEiLCJMaW5lQ29sb3IiOm51bGwsIkxpbmVXZWlnaHQiOjAuMCwiTGluZVR5cGUiOjAsIlBhcmVudFN0eWxlIjpudWxsfSwiUGFyZW50U3R5bGUiOm51bGx9LCJEYXRlRm9ybWF0Ijp7IiRpZCI6IjU5Mi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zLCJQZXJjZW50YWdlQ29tcGxldGUiOm51bGwsIlBvc2l0aW9uIjp7IlJhdGlvIjowLjAsIklzQ3VzdG9tIjpmYWxzZX0sIkRhdGVGb3JtYXQiOnsiJHJlZiI6IjU5MiJ9LCJSZWxhdGVkVGFza0lkIjoiMDAwMDAwMDAtMDAwMC0wMDAwLTAwMDAtMDAwMDAwMDAwMDAwIiwiSWQiOiIwYTFjMDVkNC0xYzBjLTRmMjItOWFjZi1jMTA3MzhkNTc0MmUiLCJJbXBvcnRJZCI6IjEiLCJUaXRsZSI6IlRvZGF5IiwiTm90ZSI6bnVsbCwiSHlwZXJsaW5rIjp7IiRpZCI6IjU5MyIsIkFkZHJlc3MiOiIiLCJTdWJBZGRyZXNzIjoiIn0sIklzQ2hhbmdlZCI6ZmFsc2UsIklzTmV3IjpmYWxzZX1dLCJUYXNrcyI6W3siJGlkIjoiNTk0IiwiR3JvdXBOYW1lIjpudWxsLCJTdGFydERhdGUiOiIyMDIwLTAzLTEzVDAwOjAwOjAwWiIsIkVuZERhdGUiOiIyMDIwLTAzLTIyVDIzOjU5OjAwWiIsIlBlcmNlbnRhZ2VDb21wbGV0ZSI6bnVsbCwiU3R5bGUiOnsiJGlkIjoiNTk1IiwiU2hhcGUiOjQsIlNoYXBlVGhpY2tuZXNzIjowLCJEdXJhdGlvbkZvcm1hdCI6NCwiSW5jbHVkZU5vbldvcmtpbmdEYXlzSW5EdXJhdGlvbiI6ZmFsc2UsIlBlcmNlbnRhZ2VDb21wbGV0ZVN0eWxlIjp7IiRpZCI6IjU5NiIsIkZvbnRTZXR0aW5ncyI6eyIkaWQiOiI1OTciLCJGb250U2l6ZSI6MTAsIkZvbnROYW1lIjoiQ2FsaWJyaSIsIklzQm9sZCI6ZmFsc2UsIklzSXRhbGljIjpmYWxzZSwiSXNVbmRlcmxpbmVkIjpmYWxzZSwiUGFyZW50U3R5bGUiOm51bGx9LCJBdXRvU2l6ZSI6MCwiRm9yZWdyb3VuZCI6eyIkaWQiOiI1OTgiLCJDb2xvciI6eyIkcmVmIjoiODYifX0sIk1heFdpZHRoIjoyMDAuMCwiTWF4SGVpZ2h0IjoiSW5maW5pdHkiLCJTbWFydEZvcmVncm91bmRJc0FjdGl2ZSI6ZmFsc2UsIkhvcml6b250YWxBbGlnbm1lbnQiOjAsIlZlcnRpY2FsQWxpZ25tZW50IjowLCJTbWFydEZvcmVncm91bmQiOm51bGwsIkJhY2tncm91bmRGaWxsVHlwZSI6MCwiTWFyZ2luIjp7IiRpZCI6IjU5OSIsIlRvcCI6MCwiTGVmdCI6MCwiUmlnaHQiOjAsIkJvdHRvbSI6MH0sIlBhZGRpbmciOnsiJGlkIjoiNjAwIiwiVG9wIjowLCJMZWZ0IjowLCJSaWdodCI6MCwiQm90dG9tIjowfSwiQmFja2dyb3VuZCI6eyIkcmVmIjoiODkifSwiSXNWaXNpYmxlIjp0cnVlLCJXaWR0aCI6MC4wLCJIZWlnaHQiOjAuMCwiQm9yZGVyU3R5bGUiOnsiJGlkIjoiNjAxIiwiTGluZUNvbG9yIjpudWxsLCJMaW5lV2VpZ2h0IjowLjAsIkxpbmVUeXBlIjowLCJQYXJlbnRTdHlsZSI6bnVsbH0sIlBhcmVudFN0eWxlIjpudWxsfSwiRHVyYXRpb25TdHlsZSI6eyIkaWQiOiI2MDIiLCJGb250U2V0dGluZ3MiOnsiJGlkIjoiNjAzIiwiRm9udFNpemUiOjEwLCJGb250TmFtZSI6IkNhbGlicmkiLCJJc0JvbGQiOmZhbHNlLCJJc0l0YWxpYyI6ZmFsc2UsIklzVW5kZXJsaW5lZCI6ZmFsc2UsIlBhcmVudFN0eWxlIjpudWxsfSwiQXV0b1NpemUiOjAsIkZvcmVncm91bmQiOnsiJGlkIjoiNjA0IiwiQ29sb3IiOnsiJHJlZiI6IjkzIn19LCJNYXhXaWR0aCI6MjAwLjAsIk1heEhlaWdodCI6IkluZmluaXR5IiwiU21hcnRGb3JlZ3JvdW5kSXNBY3RpdmUiOmZhbHNlLCJIb3Jpem9udGFsQWxpZ25tZW50IjowLCJWZXJ0aWNhbEFsaWdubWVudCI6MCwiU21hcnRGb3JlZ3JvdW5kIjpudWxsLCJCYWNrZ3JvdW5kRmlsbFR5cGUiOjAsIk1hcmdpbiI6eyIkaWQiOiI2MDUiLCJUb3AiOjAsIkxlZnQiOjAsIlJpZ2h0IjowLCJCb3R0b20iOjB9LCJQYWRkaW5nIjp7IiRpZCI6IjYwNiIsIlRvcCI6MCwiTGVmdCI6MCwiUmlnaHQiOjAsIkJvdHRvbSI6MH0sIkJhY2tncm91bmQiOnsiJHJlZiI6Ijk2In0sIklzVmlzaWJsZSI6dHJ1ZSwiV2lkdGgiOjAuMCwiSGVpZ2h0IjowLjAsIkJvcmRlclN0eWxlIjp7IiRpZCI6IjYwNyIsIkxpbmVDb2xvciI6bnVsbCwiTGluZVdlaWdodCI6MC4wLCJMaW5lVHlwZSI6MCwiUGFyZW50U3R5bGUiOm51bGx9LCJQYXJlbnRTdHlsZSI6bnVsbH0sIkhvcml6b250YWxDb25uZWN0b3JTdHlsZSI6eyIkaWQiOiI2MDgiLCJMaW5lQ29sb3IiOnsiJHJlZiI6Ijk4In0sIkxpbmVXZWlnaHQiOjEuMCwiTGluZVR5cGUiOjAsIlBhcmVudFN0eWxlIjpudWxsfSwiVmVydGljYWxDb25uZWN0b3JTdHlsZSI6eyIkaWQiOiI2MDkiLCJMaW5lQ29sb3IiOnsiJHJlZiI6IjEwMS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MCIsIk1hcmdpbiI6eyIkaWQiOiI2MTEiLCJUb3AiOjAsIkxlZnQiOjQsIlJpZ2h0Ijo0LCJCb3R0b20iOjB9LCJQYWRkaW5nIjp7IiRpZCI6IjYxMiIsIlRvcCI6MCwiTGVmdCI6MCwiUmlnaHQiOjAsIkJvdHRvbSI6MH0sIkJhY2tncm91bmQiOnsiJGlkIjoiNjEzIiwiQ29sb3IiOnsiJGlkIjoiNjE0IiwiQSI6MjU1LCJSIjoyMzcsIkciOjEyNSwiQiI6NDl9fSwiSXNWaXNpYmxlIjp0cnVlLCJXaWR0aCI6MC4wLCJIZWlnaHQiOjEwLjAsIkJvcmRlclN0eWxlIjp7IiRpZCI6IjYxNSIsIkxpbmVDb2xvciI6eyIkcmVmIjoiMTA5In0sIkxpbmVXZWlnaHQiOjAuMCwiTGluZVR5cGUiOjAsIlBhcmVudFN0eWxlIjpudWxsfSwiUGFyZW50U3R5bGUiOm51bGx9LCJUaXRsZVN0eWxlIjp7IiRpZCI6IjYxNiIsIkZvbnRTZXR0aW5ncyI6eyIkaWQiOiI2MTciLCJGb250U2l6ZSI6OSwiRm9udE5hbWUiOiJDYWxpYnJpIiwiSXNCb2xkIjp0cnVlLCJJc0l0YWxpYyI6ZmFsc2UsIklzVW5kZXJsaW5lZCI6ZmFsc2UsIlBhcmVudFN0eWxlIjpudWxsfSwiQXV0b1NpemUiOjAsIkZvcmVncm91bmQiOnsiJGlkIjoiNjE4IiwiQ29sb3IiOnsiJGlkIjoiNjE5IiwiQSI6MjU1LCJSIjowLCJHIjowLCJCIjowfX0sIk1heFdpZHRoIjo5NjAuMCwiTWF4SGVpZ2h0IjoiSW5maW5pdHkiLCJTbWFydEZvcmVncm91bmRJc0FjdGl2ZSI6ZmFsc2UsIkhvcml6b250YWxBbGlnbm1lbnQiOjIsIlZlcnRpY2FsQWxpZ25tZW50IjowLCJTbWFydEZvcmVncm91bmQiOm51bGwsIkJhY2tncm91bmRGaWxsVHlwZSI6MCwiTWFyZ2luIjp7IiRpZCI6IjYyMCIsIlRvcCI6MCwiTGVmdCI6MCwiUmlnaHQiOjAsIkJvdHRvbSI6MH0sIlBhZGRpbmciOnsiJGlkIjoiNjIxIiwiVG9wIjowLCJMZWZ0IjowLCJSaWdodCI6MCwiQm90dG9tIjowfSwiQmFja2dyb3VuZCI6eyIkcmVmIjoiMTE3In0sIklzVmlzaWJsZSI6dHJ1ZSwiV2lkdGgiOjAuMCwiSGVpZ2h0IjowLjAsIkJvcmRlclN0eWxlIjp7IiRpZCI6IjYyMiIsIkxpbmVDb2xvciI6bnVsbCwiTGluZVdlaWdodCI6MC4wLCJMaW5lVHlwZSI6MCwiUGFyZW50U3R5bGUiOm51bGx9LCJQYXJlbnRTdHlsZSI6bnVsbH0sIkRhdGVTdHlsZSI6eyIkaWQiOiI2MjMiLCJGb250U2V0dGluZ3MiOnsiJGlkIjoiNjI0IiwiRm9udFNpemUiOjksIkZvbnROYW1lIjoiQ2FsaWJyaSIsIklzQm9sZCI6ZmFsc2UsIklzSXRhbGljIjpmYWxzZSwiSXNVbmRlcmxpbmVkIjpmYWxzZSwiUGFyZW50U3R5bGUiOm51bGx9LCJBdXRvU2l6ZSI6MCwiRm9yZWdyb3VuZCI6eyIkaWQiOiI2MjUiLCJDb2xvciI6eyIkaWQiOiI2MjYiLCJBIjoyNTUsIlIiOjc4LCJHIjoxMDMsIkIiOjIwMH19LCJNYXhXaWR0aCI6MjAwLjAsIk1heEhlaWdodCI6IkluZmluaXR5IiwiU21hcnRGb3JlZ3JvdW5kSXNBY3RpdmUiOmZhbHNlLCJIb3Jpem9udGFsQWxpZ25tZW50IjowLCJWZXJ0aWNhbEFsaWdubWVudCI6MCwiU21hcnRGb3JlZ3JvdW5kIjpudWxsLCJCYWNrZ3JvdW5kRmlsbFR5cGUiOjAsIk1hcmdpbiI6eyIkaWQiOiI2MjciLCJUb3AiOjAsIkxlZnQiOjAsIlJpZ2h0IjowLCJCb3R0b20iOjB9LCJQYWRkaW5nIjp7IiRpZCI6IjYyOCIsIlRvcCI6MCwiTGVmdCI6MCwiUmlnaHQiOjAsIkJvdHRvbSI6MH0sIkJhY2tncm91bmQiOnsiJHJlZiI6IjEyNCJ9LCJJc1Zpc2libGUiOmZhbHNlLCJXaWR0aCI6MC4wLCJIZWlnaHQiOjAuMCwiQm9yZGVyU3R5bGUiOnsiJGlkIjoiNjI5IiwiTGluZUNvbG9yIjpudWxsLCJMaW5lV2VpZ2h0IjowLjAsIkxpbmVUeXBlIjowLCJQYXJlbnRTdHlsZSI6bnVsbH0sIlBhcmVudFN0eWxlIjpudWxsfSwiRGF0ZUZvcm1hdCI6eyIkaWQiOiI2MzA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5LCJTbWFydER1cmF0aW9uQWN0aXZhdGVkIjpmYWxzZSwiRGF0ZUZvcm1hdCI6eyIkcmVmIjoiNjMwIn0sIklkIjoiNGIxMzRiZGQtNDVlMC00YmY2LWJjMGUtMTY3YjU3ZDIzYzUxIiwiSW1wb3J0SWQiOiIxIiwiVGl0bGUiOiIyNTArIGdyb3VwcyBhcmUgZGlzY291cmFnZWQgaW4gVE4iLCJOb3RlIjpudWxsLCJIeXBlcmxpbmsiOnsiJGlkIjoiNjMxIiwiQWRkcmVzcyI6IiIsIlN1YkFkZHJlc3MiOiIifSwiSXNDaGFuZ2VkIjpmYWxzZSwiSXNOZXciOmZhbHNlfSx7IiRpZCI6IjYzMiIsIkdyb3VwTmFtZSI6bnVsbCwiU3RhcnREYXRlIjoiMjAyMC0wMy0xNlQwMDowMDowMFoiLCJFbmREYXRlIjoiMjAyMC0wNS0yMlQyMzo1OTowMFoiLCJQZXJjZW50YWdlQ29tcGxldGUiOm51bGwsIlN0eWxlIjp7IiRpZCI6IjYzMyIsIlNoYXBlIjo0LCJTaGFwZVRoaWNrbmVzcyI6MCwiRHVyYXRpb25Gb3JtYXQiOjQsIkluY2x1ZGVOb25Xb3JraW5nRGF5c0luRHVyYXRpb24iOmZhbHNlLCJQZXJjZW50YWdlQ29tcGxldGVTdHlsZSI6eyIkaWQiOiI2MzQiLCJGb250U2V0dGluZ3MiOnsiJGlkIjoiNjM1IiwiRm9udFNpemUiOjEwLCJGb250TmFtZSI6IkNhbGlicmkiLCJJc0JvbGQiOmZhbHNlLCJJc0l0YWxpYyI6ZmFsc2UsIklzVW5kZXJsaW5lZCI6ZmFsc2UsIlBhcmVudFN0eWxlIjpudWxsfSwiQXV0b1NpemUiOjAsIkZvcmVncm91bmQiOnsiJGlkIjoiNjM2IiwiQ29sb3IiOnsiJHJlZiI6Ijg2In19LCJNYXhXaWR0aCI6MjAwLjAsIk1heEhlaWdodCI6IkluZmluaXR5IiwiU21hcnRGb3JlZ3JvdW5kSXNBY3RpdmUiOmZhbHNlLCJIb3Jpem9udGFsQWxpZ25tZW50IjowLCJWZXJ0aWNhbEFsaWdubWVudCI6MCwiU21hcnRGb3JlZ3JvdW5kIjpudWxsLCJCYWNrZ3JvdW5kRmlsbFR5cGUiOjAsIk1hcmdpbiI6eyIkaWQiOiI2MzciLCJUb3AiOjAsIkxlZnQiOjAsIlJpZ2h0IjowLCJCb3R0b20iOjB9LCJQYWRkaW5nIjp7IiRpZCI6IjYzOCIsIlRvcCI6MCwiTGVmdCI6MCwiUmlnaHQiOjAsIkJvdHRvbSI6MH0sIkJhY2tncm91bmQiOnsiJHJlZiI6Ijg5In0sIklzVmlzaWJsZSI6dHJ1ZSwiV2lkdGgiOjAuMCwiSGVpZ2h0IjowLjAsIkJvcmRlclN0eWxlIjp7IiRpZCI6IjYzOSIsIkxpbmVDb2xvciI6bnVsbCwiTGluZVdlaWdodCI6MC4wLCJMaW5lVHlwZSI6MCwiUGFyZW50U3R5bGUiOm51bGx9LCJQYXJlbnRTdHlsZSI6bnVsbH0sIkR1cmF0aW9uU3R5bGUiOnsiJGlkIjoiNjQwIiwiRm9udFNldHRpbmdzIjp7IiRpZCI6IjY0MSIsIkZvbnRTaXplIjoxMCwiRm9udE5hbWUiOiJDYWxpYnJpIiwiSXNCb2xkIjpmYWxzZSwiSXNJdGFsaWMiOmZhbHNlLCJJc1VuZGVybGluZWQiOmZhbHNlLCJQYXJlbnRTdHlsZSI6bnVsbH0sIkF1dG9TaXplIjowLCJGb3JlZ3JvdW5kIjp7IiRpZCI6IjY0MiIsIkNvbG9yIjp7IiRyZWYiOiI5MyJ9fSwiTWF4V2lkdGgiOjIwMC4wLCJNYXhIZWlnaHQiOiJJbmZpbml0eSIsIlNtYXJ0Rm9yZWdyb3VuZElzQWN0aXZlIjpmYWxzZSwiSG9yaXpvbnRhbEFsaWdubWVudCI6MCwiVmVydGljYWxBbGlnbm1lbnQiOjAsIlNtYXJ0Rm9yZWdyb3VuZCI6bnVsbCwiQmFja2dyb3VuZEZpbGxUeXBlIjowLCJNYXJnaW4iOnsiJGlkIjoiNjQzIiwiVG9wIjowLCJMZWZ0IjowLCJSaWdodCI6MCwiQm90dG9tIjowfSwiUGFkZGluZyI6eyIkaWQiOiI2NDQiLCJUb3AiOjAsIkxlZnQiOjAsIlJpZ2h0IjowLCJCb3R0b20iOjB9LCJCYWNrZ3JvdW5kIjp7IiRyZWYiOiI5NiJ9LCJJc1Zpc2libGUiOnRydWUsIldpZHRoIjowLjAsIkhlaWdodCI6MC4wLCJCb3JkZXJTdHlsZSI6eyIkaWQiOiI2NDUiLCJMaW5lQ29sb3IiOm51bGwsIkxpbmVXZWlnaHQiOjAuMCwiTGluZVR5cGUiOjAsIlBhcmVudFN0eWxlIjpudWxsfSwiUGFyZW50U3R5bGUiOm51bGx9LCJIb3Jpem9udGFsQ29ubmVjdG9yU3R5bGUiOnsiJGlkIjoiNjQ2IiwiTGluZUNvbG9yIjp7IiRyZWYiOiI5OCJ9LCJMaW5lV2VpZ2h0IjoxLjAsIkxpbmVUeXBlIjowLCJQYXJlbnRTdHlsZSI6bnVsbH0sIlZlcnRpY2FsQ29ubmVjdG9yU3R5bGUiOnsiJGlkIjoiNjQ3IiwiTGluZUNvbG9yIjp7IiRyZWYiOiIxMDE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2NDgiLCJNYXJnaW4iOnsiJGlkIjoiNjQ5IiwiVG9wIjowLCJMZWZ0Ijo0LCJSaWdodCI6NCwiQm90dG9tIjowfSwiUGFkZGluZyI6eyIkaWQiOiI2NTAiLCJUb3AiOjAsIkxlZnQiOjAsIlJpZ2h0IjowLCJCb3R0b20iOjB9LCJCYWNrZ3JvdW5kIjp7IiRpZCI6IjY1MSIsIkNvbG9yIjp7IiRpZCI6IjY1MiIsIkEiOjI1NSwiUiI6NjgsIkciOjExNCwiQiI6MTk2fX0sIklzVmlzaWJsZSI6dHJ1ZSwiV2lkdGgiOjAuMCwiSGVpZ2h0IjoxMC4wLCJCb3JkZXJTdHlsZSI6eyIkaWQiOiI2NTMiLCJMaW5lQ29sb3IiOnsiJHJlZiI6IjEwOSJ9LCJMaW5lV2VpZ2h0IjowLjAsIkxpbmVUeXBlIjowLCJQYXJlbnRTdHlsZSI6bnVsbH0sIlBhcmVudFN0eWxlIjpudWxsfSwiVGl0bGVTdHlsZSI6eyIkaWQiOiI2NTQiLCJGb250U2V0dGluZ3MiOnsiJGlkIjoiNjU1IiwiRm9udFNpemUiOjksIkZvbnROYW1lIjoiQ2FsaWJyaSIsIklzQm9sZCI6dHJ1ZSwiSXNJdGFsaWMiOmZhbHNlLCJJc1VuZGVybGluZWQiOmZhbHNlLCJQYXJlbnRTdHlsZSI6bnVsbH0sIkF1dG9TaXplIjowLCJGb3JlZ3JvdW5kIjp7IiRpZCI6IjY1NiIsIkNvbG9yIjp7IiRpZCI6IjY1NyIsIkEiOjI1NSwiUiI6MCwiRyI6MCwiQiI6MH19LCJNYXhXaWR0aCI6OTYwLjAsIk1heEhlaWdodCI6IkluZmluaXR5IiwiU21hcnRGb3JlZ3JvdW5kSXNBY3RpdmUiOmZhbHNlLCJIb3Jpem9udGFsQWxpZ25tZW50IjoyLCJWZXJ0aWNhbEFsaWdubWVudCI6MCwiU21hcnRGb3JlZ3JvdW5kIjpudWxsLCJCYWNrZ3JvdW5kRmlsbFR5cGUiOjAsIk1hcmdpbiI6eyIkaWQiOiI2NTgiLCJUb3AiOjAsIkxlZnQiOjAsIlJpZ2h0IjowLCJCb3R0b20iOjB9LCJQYWRkaW5nIjp7IiRpZCI6IjY1OSIsIlRvcCI6MCwiTGVmdCI6MCwiUmlnaHQiOjAsIkJvdHRvbSI6MH0sIkJhY2tncm91bmQiOnsiJHJlZiI6IjExNyJ9LCJJc1Zpc2libGUiOnRydWUsIldpZHRoIjowLjAsIkhlaWdodCI6MC4wLCJCb3JkZXJTdHlsZSI6eyIkaWQiOiI2NjAiLCJMaW5lQ29sb3IiOm51bGwsIkxpbmVXZWlnaHQiOjAuMCwiTGluZVR5cGUiOjAsIlBhcmVudFN0eWxlIjpudWxsfSwiUGFyZW50U3R5bGUiOm51bGx9LCJEYXRlU3R5bGUiOnsiJGlkIjoiNjYxIiwiRm9udFNldHRpbmdzIjp7IiRpZCI6IjY2MiIsIkZvbnRTaXplIjo5LCJGb250TmFtZSI6IkNhbGlicmkiLCJJc0JvbGQiOmZhbHNlLCJJc0l0YWxpYyI6ZmFsc2UsIklzVW5kZXJsaW5lZCI6ZmFsc2UsIlBhcmVudFN0eWxlIjpudWxsfSwiQXV0b1NpemUiOjAsIkZvcmVncm91bmQiOnsiJGlkIjoiNjYzIiwiQ29sb3IiOnsiJGlkIjoiNjY0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NjY1IiwiVG9wIjowLCJMZWZ0IjowLCJSaWdodCI6MCwiQm90dG9tIjowfSwiUGFkZGluZyI6eyIkaWQiOiI2NjYiLCJUb3AiOjAsIkxlZnQiOjAsIlJpZ2h0IjowLCJCb3R0b20iOjB9LCJCYWNrZ3JvdW5kIjp7IiRyZWYiOiIxMjQifSwiSXNWaXNpYmxlIjpmYWxzZSwiV2lkdGgiOjAuMCwiSGVpZ2h0IjowLjAsIkJvcmRlclN0eWxlIjp7IiRpZCI6IjY2NyIsIkxpbmVDb2xvciI6bnVsbCwiTGluZVdlaWdodCI6MC4wLCJMaW5lVHlwZSI6MCwiUGFyZW50U3R5bGUiOm51bGx9LCJQYXJlbnRTdHlsZSI6bnVsbH0sIkRhdGVGb3JtYXQiOnsiJGlkIjoiNjY4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EsIlNtYXJ0RHVyYXRpb25BY3RpdmF0ZWQiOmZhbHNlLCJEYXRlRm9ybWF0Ijp7IiRyZWYiOiI2NjgifSwiSWQiOiIxOWNjNWU5Mi02M2M4LTQ0YzAtYTc3YS1mYjFkY2Y5YTg2MTQiLCJJbXBvcnRJZCI6IjEiLCJUaXRsZSI6IktZIENsb3NlZCBhbGwgcmVzdGF1cmFudHMgdG8gaW5kb29yIGFjdGl2aXRpZXMiLCJOb3RlIjpudWxsLCJIeXBlcmxpbmsiOnsiJGlkIjoiNjY5IiwiQWRkcmVzcyI6IiIsIlN1YkFkZHJlc3MiOiIifSwiSXNDaGFuZ2VkIjpmYWxzZSwiSXNOZXciOmZhbHNlfSx7IiRpZCI6IjY3MCIsIkdyb3VwTmFtZSI6bnVsbCwiU3RhcnREYXRlIjoiMjAyMC0wMy0yMFQwMDowMDowMFoiLCJFbmREYXRlIjoiMjAyMC0wNy0xNVQyMzo1OTowMFoiLCJQZXJjZW50YWdlQ29tcGxldGUiOm51bGwsIlN0eWxlIjp7IiRpZCI6IjY3MSIsIlNoYXBlIjo0LCJTaGFwZVRoaWNrbmVzcyI6MCwiRHVyYXRpb25Gb3JtYXQiOjQsIkluY2x1ZGVOb25Xb3JraW5nRGF5c0luRHVyYXRpb24iOmZhbHNlLCJQZXJjZW50YWdlQ29tcGxldGVTdHlsZSI6eyIkaWQiOiI2NzIiLCJGb250U2V0dGluZ3MiOnsiJGlkIjoiNjczIiwiRm9udFNpemUiOjEwLCJGb250TmFtZSI6IkNhbGlicmkiLCJJc0JvbGQiOmZhbHNlLCJJc0l0YWxpYyI6ZmFsc2UsIklzVW5kZXJsaW5lZCI6ZmFsc2UsIlBhcmVudFN0eWxlIjpudWxsfSwiQXV0b1NpemUiOjAsIkZvcmVncm91bmQiOnsiJGlkIjoiNjc0IiwiQ29sb3IiOnsiJHJlZiI6Ijg2In19LCJNYXhXaWR0aCI6MjAwLjAsIk1heEhlaWdodCI6IkluZmluaXR5IiwiU21hcnRGb3JlZ3JvdW5kSXNBY3RpdmUiOmZhbHNlLCJIb3Jpem9udGFsQWxpZ25tZW50IjowLCJWZXJ0aWNhbEFsaWdubWVudCI6MCwiU21hcnRGb3JlZ3JvdW5kIjpudWxsLCJCYWNrZ3JvdW5kRmlsbFR5cGUiOjAsIk1hcmdpbiI6eyIkaWQiOiI2NzUiLCJUb3AiOjAsIkxlZnQiOjAsIlJpZ2h0IjowLCJCb3R0b20iOjB9LCJQYWRkaW5nIjp7IiRpZCI6IjY3NiIsIlRvcCI6MCwiTGVmdCI6MCwiUmlnaHQiOjAsIkJvdHRvbSI6MH0sIkJhY2tncm91bmQiOnsiJHJlZiI6Ijg5In0sIklzVmlzaWJsZSI6dHJ1ZSwiV2lkdGgiOjAuMCwiSGVpZ2h0IjowLjAsIkJvcmRlclN0eWxlIjp7IiRpZCI6IjY3NyIsIkxpbmVDb2xvciI6bnVsbCwiTGluZVdlaWdodCI6MC4wLCJMaW5lVHlwZSI6MCwiUGFyZW50U3R5bGUiOm51bGx9LCJQYXJlbnRTdHlsZSI6bnVsbH0sIkR1cmF0aW9uU3R5bGUiOnsiJGlkIjoiNjc4IiwiRm9udFNldHRpbmdzIjp7IiRpZCI6IjY3OSIsIkZvbnRTaXplIjoxMCwiRm9udE5hbWUiOiJDYWxpYnJpIiwiSXNCb2xkIjpmYWxzZSwiSXNJdGFsaWMiOmZhbHNlLCJJc1VuZGVybGluZWQiOmZhbHNlLCJQYXJlbnRTdHlsZSI6bnVsbH0sIkF1dG9TaXplIjowLCJGb3JlZ3JvdW5kIjp7IiRpZCI6IjY4MCIsIkNvbG9yIjp7IiRyZWYiOiI5MyJ9fSwiTWF4V2lkdGgiOjIwMC4wLCJNYXhIZWlnaHQiOiJJbmZpbml0eSIsIlNtYXJ0Rm9yZWdyb3VuZElzQWN0aXZlIjpmYWxzZSwiSG9yaXpvbnRhbEFsaWdubWVudCI6MCwiVmVydGljYWxBbGlnbm1lbnQiOjAsIlNtYXJ0Rm9yZWdyb3VuZCI6bnVsbCwiQmFja2dyb3VuZEZpbGxUeXBlIjowLCJNYXJnaW4iOnsiJGlkIjoiNjgxIiwiVG9wIjowLCJMZWZ0IjowLCJSaWdodCI6MCwiQm90dG9tIjowfSwiUGFkZGluZyI6eyIkaWQiOiI2ODIiLCJUb3AiOjAsIkxlZnQiOjAsIlJpZ2h0IjowLCJCb3R0b20iOjB9LCJCYWNrZ3JvdW5kIjp7IiRyZWYiOiI5NiJ9LCJJc1Zpc2libGUiOnRydWUsIldpZHRoIjowLjAsIkhlaWdodCI6MC4wLCJCb3JkZXJTdHlsZSI6eyIkaWQiOiI2ODMiLCJMaW5lQ29sb3IiOm51bGwsIkxpbmVXZWlnaHQiOjAuMCwiTGluZVR5cGUiOjAsIlBhcmVudFN0eWxlIjpudWxsfSwiUGFyZW50U3R5bGUiOm51bGx9LCJIb3Jpem9udGFsQ29ubmVjdG9yU3R5bGUiOnsiJGlkIjoiNjg0IiwiTGluZUNvbG9yIjp7IiRyZWYiOiI5OCJ9LCJMaW5lV2VpZ2h0IjoxLjAsIkxpbmVUeXBlIjowLCJQYXJlbnRTdHlsZSI6bnVsbH0sIlZlcnRpY2FsQ29ubmVjdG9yU3R5bGUiOnsiJGlkIjoiNjg1IiwiTGluZUNvbG9yIjp7IiRyZWYiOiIxMDE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2ODYiLCJNYXJnaW4iOnsiJGlkIjoiNjg3IiwiVG9wIjowLCJMZWZ0Ijo0LCJSaWdodCI6NCwiQm90dG9tIjowfSwiUGFkZGluZyI6eyIkaWQiOiI2ODgiLCJUb3AiOjAsIkxlZnQiOjAsIlJpZ2h0IjowLCJCb3R0b20iOjB9LCJCYWNrZ3JvdW5kIjp7IiRpZCI6IjY4OSIsIkNvbG9yIjp7IiRpZCI6IjY5MCIsIkEiOjI1NSwiUiI6MjM3LCJHIjoxMjUsIkIiOjQ5fX0sIklzVmlzaWJsZSI6dHJ1ZSwiV2lkdGgiOjAuMCwiSGVpZ2h0IjoxMC4wLCJCb3JkZXJTdHlsZSI6eyIkaWQiOiI2OTEiLCJMaW5lQ29sb3IiOnsiJHJlZiI6IjEwOSJ9LCJMaW5lV2VpZ2h0IjowLjAsIkxpbmVUeXBlIjowLCJQYXJlbnRTdHlsZSI6bnVsbH0sIlBhcmVudFN0eWxlIjpudWxsfSwiVGl0bGVTdHlsZSI6eyIkaWQiOiI2OTIiLCJGb250U2V0dGluZ3MiOnsiJGlkIjoiNjkzIiwiRm9udFNpemUiOjksIkZvbnROYW1lIjoiQ2FsaWJyaSIsIklzQm9sZCI6dHJ1ZSwiSXNJdGFsaWMiOmZhbHNlLCJJc1VuZGVybGluZWQiOmZhbHNlLCJQYXJlbnRTdHlsZSI6bnVsbH0sIkF1dG9TaXplIjowLCJGb3JlZ3JvdW5kIjp7IiRpZCI6IjY5NCIsIkNvbG9yIjp7IiRpZCI6IjY5NSIsIkEiOjI1NSwiUiI6MCwiRyI6MCwiQiI6MH19LCJNYXhXaWR0aCI6OTYwLjAsIk1heEhlaWdodCI6IkluZmluaXR5IiwiU21hcnRGb3JlZ3JvdW5kSXNBY3RpdmUiOmZhbHNlLCJIb3Jpem9udGFsQWxpZ25tZW50IjoyLCJWZXJ0aWNhbEFsaWdubWVudCI6MCwiU21hcnRGb3JlZ3JvdW5kIjpudWxsLCJCYWNrZ3JvdW5kRmlsbFR5cGUiOjAsIk1hcmdpbiI6eyIkaWQiOiI2OTYiLCJUb3AiOjAsIkxlZnQiOjAsIlJpZ2h0IjowLCJCb3R0b20iOjB9LCJQYWRkaW5nIjp7IiRpZCI6IjY5NyIsIlRvcCI6MCwiTGVmdCI6MCwiUmlnaHQiOjAsIkJvdHRvbSI6MH0sIkJhY2tncm91bmQiOnsiJHJlZiI6IjExNyJ9LCJJc1Zpc2libGUiOnRydWUsIldpZHRoIjowLjAsIkhlaWdodCI6MC4wLCJCb3JkZXJTdHlsZSI6eyIkaWQiOiI2OTgiLCJMaW5lQ29sb3IiOm51bGwsIkxpbmVXZWlnaHQiOjAuMCwiTGluZVR5cGUiOjAsIlBhcmVudFN0eWxlIjpudWxsfSwiUGFyZW50U3R5bGUiOm51bGx9LCJEYXRlU3R5bGUiOnsiJGlkIjoiNjk5IiwiRm9udFNldHRpbmdzIjp7IiRpZCI6IjcwMCIsIkZvbnRTaXplIjo5LCJGb250TmFtZSI6IkNhbGlicmkiLCJJc0JvbGQiOmZhbHNlLCJJc0l0YWxpYyI6ZmFsc2UsIklzVW5kZXJsaW5lZCI6ZmFsc2UsIlBhcmVudFN0eWxlIjpudWxsfSwiQXV0b1NpemUiOjAsIkZvcmVncm91bmQiOnsiJGlkIjoiNzAxIiwiQ29sb3IiOnsiJGlkIjoiNzAy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NzAzIiwiVG9wIjowLCJMZWZ0IjowLCJSaWdodCI6MCwiQm90dG9tIjowfSwiUGFkZGluZyI6eyIkaWQiOiI3MDQiLCJUb3AiOjAsIkxlZnQiOjAsIlJpZ2h0IjowLCJCb3R0b20iOjB9LCJCYWNrZ3JvdW5kIjp7IiRyZWYiOiIxMjQifSwiSXNWaXNpYmxlIjpmYWxzZSwiV2lkdGgiOjAuMCwiSGVpZ2h0IjowLjAsIkJvcmRlclN0eWxlIjp7IiRpZCI6IjcwNSIsIkxpbmVDb2xvciI6bnVsbCwiTGluZVdlaWdodCI6MC4wLCJMaW5lVHlwZSI6MCwiUGFyZW50U3R5bGUiOm51bGx9LCJQYXJlbnRTdHlsZSI6bnVsbH0sIkRhdGVGb3JtYXQiOnsiJGlkIjoiNzA2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IsIlNtYXJ0RHVyYXRpb25BY3RpdmF0ZWQiOmZhbHNlLCJEYXRlRm9ybWF0Ijp7IiRyZWYiOiI3MDYifSwiSWQiOiI0YjhiYTJmNS1kMDYxLTQ4NmMtYTdjYy1iMDNmYTJkZWQyZWMiLCJJbXBvcnRJZCI6IjEiLCJUaXRsZSI6IlRlbm5lc3NlZSBTY2hvb2xzIGNsb3NlIiwiTm90ZSI6bnVsbCwiSHlwZXJsaW5rIjp7IiRpZCI6IjcwNyIsIkFkZHJlc3MiOiIiLCJTdWJBZGRyZXNzIjoiIn0sIklzQ2hhbmdlZCI6ZmFsc2UsIklzTmV3IjpmYWxzZX0seyIkaWQiOiI3MDgiLCJHcm91cE5hbWUiOm51bGwsIlN0YXJ0RGF0ZSI6IjIwMjAtMDMtMjJUMDA6MDA6MDBaIiwiRW5kRGF0ZSI6IjIwMjAtMDQtMjdUMjM6NTk6MDBaIiwiUGVyY2VudGFnZUNvbXBsZXRlIjpudWxsLCJTdHlsZSI6eyIkaWQiOiI3MDkiLCJTaGFwZSI6NCwiU2hhcGVUaGlja25lc3MiOjAsIkR1cmF0aW9uRm9ybWF0Ijo0LCJJbmNsdWRlTm9uV29ya2luZ0RheXNJbkR1cmF0aW9uIjpmYWxzZSwiUGVyY2VudGFnZUNvbXBsZXRlU3R5bGUiOnsiJGlkIjoiNzEwIiwiRm9udFNldHRpbmdzIjp7IiRpZCI6IjcxMSIsIkZvbnRTaXplIjoxMCwiRm9udE5hbWUiOiJDYWxpYnJpIiwiSXNCb2xkIjpmYWxzZSwiSXNJdGFsaWMiOmZhbHNlLCJJc1VuZGVybGluZWQiOmZhbHNlLCJQYXJlbnRTdHlsZSI6bnVsbH0sIkF1dG9TaXplIjowLCJGb3JlZ3JvdW5kIjp7IiRpZCI6IjcxMiIsIkNvbG9yIjp7IiRyZWYiOiI4NiJ9fSwiTWF4V2lkdGgiOjIwMC4wLCJNYXhIZWlnaHQiOiJJbmZpbml0eSIsIlNtYXJ0Rm9yZWdyb3VuZElzQWN0aXZlIjpmYWxzZSwiSG9yaXpvbnRhbEFsaWdubWVudCI6MCwiVmVydGljYWxBbGlnbm1lbnQiOjAsIlNtYXJ0Rm9yZWdyb3VuZCI6bnVsbCwiQmFja2dyb3VuZEZpbGxUeXBlIjowLCJNYXJnaW4iOnsiJGlkIjoiNzEzIiwiVG9wIjowLCJMZWZ0IjowLCJSaWdodCI6MCwiQm90dG9tIjowfSwiUGFkZGluZyI6eyIkaWQiOiI3MTQiLCJUb3AiOjAsIkxlZnQiOjAsIlJpZ2h0IjowLCJCb3R0b20iOjB9LCJCYWNrZ3JvdW5kIjp7IiRyZWYiOiI4OSJ9LCJJc1Zpc2libGUiOnRydWUsIldpZHRoIjowLjAsIkhlaWdodCI6MC4wLCJCb3JkZXJTdHlsZSI6eyIkaWQiOiI3MTUiLCJMaW5lQ29sb3IiOm51bGwsIkxpbmVXZWlnaHQiOjAuMCwiTGluZVR5cGUiOjAsIlBhcmVudFN0eWxlIjpudWxsfSwiUGFyZW50U3R5bGUiOm51bGx9LCJEdXJhdGlvblN0eWxlIjp7IiRpZCI6IjcxNiIsIkZvbnRTZXR0aW5ncyI6eyIkaWQiOiI3MTciLCJGb250U2l6ZSI6MTAsIkZvbnROYW1lIjoiQ2FsaWJyaSIsIklzQm9sZCI6ZmFsc2UsIklzSXRhbGljIjpmYWxzZSwiSXNVbmRlcmxpbmVkIjpmYWxzZSwiUGFyZW50U3R5bGUiOm51bGx9LCJBdXRvU2l6ZSI6MCwiRm9yZWdyb3VuZCI6eyIkaWQiOiI3MTgiLCJDb2xvciI6eyIkcmVmIjoiOTMifX0sIk1heFdpZHRoIjoyMDAuMCwiTWF4SGVpZ2h0IjoiSW5maW5pdHkiLCJTbWFydEZvcmVncm91bmRJc0FjdGl2ZSI6ZmFsc2UsIkhvcml6b250YWxBbGlnbm1lbnQiOjAsIlZlcnRpY2FsQWxpZ25tZW50IjowLCJTbWFydEZvcmVncm91bmQiOm51bGwsIkJhY2tncm91bmRGaWxsVHlwZSI6MCwiTWFyZ2luIjp7IiRpZCI6IjcxOSIsIlRvcCI6MCwiTGVmdCI6MCwiUmlnaHQiOjAsIkJvdHRvbSI6MH0sIlBhZGRpbmciOnsiJGlkIjoiNzIwIiwiVG9wIjowLCJMZWZ0IjowLCJSaWdodCI6MCwiQm90dG9tIjowfSwiQmFja2dyb3VuZCI6eyIkcmVmIjoiOTYifSwiSXNWaXNpYmxlIjp0cnVlLCJXaWR0aCI6MC4wLCJIZWlnaHQiOjAuMCwiQm9yZGVyU3R5bGUiOnsiJGlkIjoiNzIxIiwiTGluZUNvbG9yIjpudWxsLCJMaW5lV2VpZ2h0IjowLjAsIkxpbmVUeXBlIjowLCJQYXJlbnRTdHlsZSI6bnVsbH0sIlBhcmVudFN0eWxlIjpudWxsfSwiSG9yaXpvbnRhbENvbm5lY3RvclN0eWxlIjp7IiRpZCI6IjcyMiIsIkxpbmVDb2xvciI6eyIkcmVmIjoiOTgifSwiTGluZVdlaWdodCI6MS4wLCJMaW5lVHlwZSI6MCwiUGFyZW50U3R5bGUiOm51bGx9LCJWZXJ0aWNhbENvbm5lY3RvclN0eWxlIjp7IiRpZCI6IjcyMyIsIkxpbmVDb2xvciI6eyIkcmVmIjoiMTAx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NzI0IiwiTWFyZ2luIjp7IiRpZCI6IjcyNSIsIlRvcCI6MCwiTGVmdCI6NCwiUmlnaHQiOjQsIkJvdHRvbSI6MH0sIlBhZGRpbmciOnsiJGlkIjoiNzI2IiwiVG9wIjowLCJMZWZ0IjowLCJSaWdodCI6MCwiQm90dG9tIjowfSwiQmFja2dyb3VuZCI6eyIkaWQiOiI3MjciLCJDb2xvciI6eyIkaWQiOiI3MjgiLCJBIjoyNTUsIlIiOjIzNywiRyI6MTI1LCJCIjo0OX19LCJJc1Zpc2libGUiOnRydWUsIldpZHRoIjowLjAsIkhlaWdodCI6MTAuMCwiQm9yZGVyU3R5bGUiOnsiJGlkIjoiNzI5IiwiTGluZUNvbG9yIjp7IiRyZWYiOiIxMDkifSwiTGluZVdlaWdodCI6MC4wLCJMaW5lVHlwZSI6MCwiUGFyZW50U3R5bGUiOm51bGx9LCJQYXJlbnRTdHlsZSI6bnVsbH0sIlRpdGxlU3R5bGUiOnsiJGlkIjoiNzMwIiwiRm9udFNldHRpbmdzIjp7IiRpZCI6IjczMSIsIkZvbnRTaXplIjo5LCJGb250TmFtZSI6IkNhbGlicmkiLCJJc0JvbGQiOnRydWUsIklzSXRhbGljIjpmYWxzZSwiSXNVbmRlcmxpbmVkIjpmYWxzZSwiUGFyZW50U3R5bGUiOm51bGx9LCJBdXRvU2l6ZSI6MCwiRm9yZWdyb3VuZCI6eyIkaWQiOiI3MzIiLCJDb2xvciI6eyIkaWQiOiI3MzMiLCJBIjoyNTUsIlIiOjAsIkciOjAsIkIiOjB9fSwiTWF4V2lkdGgiOjk2MC4wLCJNYXhIZWlnaHQiOiJJbmZpbml0eSIsIlNtYXJ0Rm9yZWdyb3VuZElzQWN0aXZlIjpmYWxzZSwiSG9yaXpvbnRhbEFsaWdubWVudCI6MiwiVmVydGljYWxBbGlnbm1lbnQiOjAsIlNtYXJ0Rm9yZWdyb3VuZCI6bnVsbCwiQmFja2dyb3VuZEZpbGxUeXBlIjowLCJNYXJnaW4iOnsiJGlkIjoiNzM0IiwiVG9wIjowLCJMZWZ0IjowLCJSaWdodCI6MCwiQm90dG9tIjowfSwiUGFkZGluZyI6eyIkaWQiOiI3MzUiLCJUb3AiOjAsIkxlZnQiOjAsIlJpZ2h0IjowLCJCb3R0b20iOjB9LCJCYWNrZ3JvdW5kIjp7IiRyZWYiOiIxMTcifSwiSXNWaXNpYmxlIjp0cnVlLCJXaWR0aCI6MC4wLCJIZWlnaHQiOjAuMCwiQm9yZGVyU3R5bGUiOnsiJGlkIjoiNzM2IiwiTGluZUNvbG9yIjpudWxsLCJMaW5lV2VpZ2h0IjowLjAsIkxpbmVUeXBlIjowLCJQYXJlbnRTdHlsZSI6bnVsbH0sIlBhcmVudFN0eWxlIjpudWxsfSwiRGF0ZVN0eWxlIjp7IiRpZCI6IjczNyIsIkZvbnRTZXR0aW5ncyI6eyIkaWQiOiI3MzgiLCJGb250U2l6ZSI6OSwiRm9udE5hbWUiOiJDYWxpYnJpIiwiSXNCb2xkIjpmYWxzZSwiSXNJdGFsaWMiOmZhbHNlLCJJc1VuZGVybGluZWQiOmZhbHNlLCJQYXJlbnRTdHlsZSI6bnVsbH0sIkF1dG9TaXplIjowLCJGb3JlZ3JvdW5kIjp7IiRpZCI6IjczOSIsIkNvbG9yIjp7IiRpZCI6Ijc0MCIsIkEiOjI1NSwiUiI6NzgsIkciOjEwMywiQiI6MjAwfX0sIk1heFdpZHRoIjoyMDAuMCwiTWF4SGVpZ2h0IjoiSW5maW5pdHkiLCJTbWFydEZvcmVncm91bmRJc0FjdGl2ZSI6ZmFsc2UsIkhvcml6b250YWxBbGlnbm1lbnQiOjAsIlZlcnRpY2FsQWxpZ25tZW50IjowLCJTbWFydEZvcmVncm91bmQiOm51bGwsIkJhY2tncm91bmRGaWxsVHlwZSI6MCwiTWFyZ2luIjp7IiRpZCI6Ijc0MSIsIlRvcCI6MCwiTGVmdCI6MCwiUmlnaHQiOjAsIkJvdHRvbSI6MH0sIlBhZGRpbmciOnsiJGlkIjoiNzQyIiwiVG9wIjowLCJMZWZ0IjowLCJSaWdodCI6MCwiQm90dG9tIjowfSwiQmFja2dyb3VuZCI6eyIkcmVmIjoiMTI0In0sIklzVmlzaWJsZSI6ZmFsc2UsIldpZHRoIjowLjAsIkhlaWdodCI6MC4wLCJCb3JkZXJTdHlsZSI6eyIkaWQiOiI3NDMiLCJMaW5lQ29sb3IiOm51bGwsIkxpbmVXZWlnaHQiOjAuMCwiTGluZVR5cGUiOjAsIlBhcmVudFN0eWxlIjpudWxsfSwiUGFyZW50U3R5bGUiOm51bGx9LCJEYXRlRm9ybWF0Ijp7IiRpZCI6Ijc0N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zLCJTbWFydER1cmF0aW9uQWN0aXZhdGVkIjpmYWxzZSwiRGF0ZUZvcm1hdCI6eyIkcmVmIjoiNzQ0In0sIklkIjoiODg1ZGEwZmQtOGE1OS00Yzc2LWEyOTItYTcxZTZlNzMwODEyIiwiSW1wb3J0SWQiOiIxIiwiVGl0bGUiOiJUTiBSZXN0YXVyYW50cyBhbmQgYmFycyBjbG9zZWQgdG8gaW5kb29yIHNlcnZpY2UiLCJOb3RlIjpudWxsLCJIeXBlcmxpbmsiOnsiJGlkIjoiNzQ1IiwiQWRkcmVzcyI6IiIsIlN1YkFkZHJlc3MiOiIifSwiSXNDaGFuZ2VkIjpmYWxzZSwiSXNOZXciOmZhbHNlfSx7IiRpZCI6Ijc0NiIsIkdyb3VwTmFtZSI6bnVsbCwiU3RhcnREYXRlIjoiMjAyMC0wMy0yMlQwMDowMDowMFoiLCJFbmREYXRlIjoiMjAyMC0wNS0yMlQyMzo1OTowMFoiLCJQZXJjZW50YWdlQ29tcGxldGUiOm51bGwsIlN0eWxlIjp7IiRpZCI6Ijc0NyIsIlNoYXBlIjo0LCJTaGFwZVRoaWNrbmVzcyI6MCwiRHVyYXRpb25Gb3JtYXQiOjQsIkluY2x1ZGVOb25Xb3JraW5nRGF5c0luRHVyYXRpb24iOmZhbHNlLCJQZXJjZW50YWdlQ29tcGxldGVTdHlsZSI6eyIkaWQiOiI3NDgiLCJGb250U2V0dGluZ3MiOnsiJGlkIjoiNzQ5IiwiRm9udFNpemUiOjEwLCJGb250TmFtZSI6IkNhbGlicmkiLCJJc0JvbGQiOmZhbHNlLCJJc0l0YWxpYyI6ZmFsc2UsIklzVW5kZXJsaW5lZCI6ZmFsc2UsIlBhcmVudFN0eWxlIjpudWxsfSwiQXV0b1NpemUiOjAsIkZvcmVncm91bmQiOnsiJGlkIjoiNzUwIiwiQ29sb3IiOnsiJHJlZiI6Ijg2In19LCJNYXhXaWR0aCI6MjAwLjAsIk1heEhlaWdodCI6IkluZmluaXR5IiwiU21hcnRGb3JlZ3JvdW5kSXNBY3RpdmUiOmZhbHNlLCJIb3Jpem9udGFsQWxpZ25tZW50IjowLCJWZXJ0aWNhbEFsaWdubWVudCI6MCwiU21hcnRGb3JlZ3JvdW5kIjpudWxsLCJCYWNrZ3JvdW5kRmlsbFR5cGUiOjAsIk1hcmdpbiI6eyIkaWQiOiI3NTEiLCJUb3AiOjAsIkxlZnQiOjAsIlJpZ2h0IjowLCJCb3R0b20iOjB9LCJQYWRkaW5nIjp7IiRpZCI6Ijc1MiIsIlRvcCI6MCwiTGVmdCI6MCwiUmlnaHQiOjAsIkJvdHRvbSI6MH0sIkJhY2tncm91bmQiOnsiJHJlZiI6Ijg5In0sIklzVmlzaWJsZSI6dHJ1ZSwiV2lkdGgiOjAuMCwiSGVpZ2h0IjowLjAsIkJvcmRlclN0eWxlIjp7IiRpZCI6Ijc1MyIsIkxpbmVDb2xvciI6bnVsbCwiTGluZVdlaWdodCI6MC4wLCJMaW5lVHlwZSI6MCwiUGFyZW50U3R5bGUiOm51bGx9LCJQYXJlbnRTdHlsZSI6bnVsbH0sIkR1cmF0aW9uU3R5bGUiOnsiJGlkIjoiNzU0IiwiRm9udFNldHRpbmdzIjp7IiRpZCI6Ijc1NSIsIkZvbnRTaXplIjoxMCwiRm9udE5hbWUiOiJDYWxpYnJpIiwiSXNCb2xkIjpmYWxzZSwiSXNJdGFsaWMiOmZhbHNlLCJJc1VuZGVybGluZWQiOmZhbHNlLCJQYXJlbnRTdHlsZSI6bnVsbH0sIkF1dG9TaXplIjowLCJGb3JlZ3JvdW5kIjp7IiRpZCI6Ijc1NiIsIkNvbG9yIjp7IiRyZWYiOiI5MyJ9fSwiTWF4V2lkdGgiOjIwMC4wLCJNYXhIZWlnaHQiOiJJbmZpbml0eSIsIlNtYXJ0Rm9yZWdyb3VuZElzQWN0aXZlIjpmYWxzZSwiSG9yaXpvbnRhbEFsaWdubWVudCI6MCwiVmVydGljYWxBbGlnbm1lbnQiOjAsIlNtYXJ0Rm9yZWdyb3VuZCI6bnVsbCwiQmFja2dyb3VuZEZpbGxUeXBlIjowLCJNYXJnaW4iOnsiJGlkIjoiNzU3IiwiVG9wIjowLCJMZWZ0IjowLCJSaWdodCI6MCwiQm90dG9tIjowfSwiUGFkZGluZyI6eyIkaWQiOiI3NTgiLCJUb3AiOjAsIkxlZnQiOjAsIlJpZ2h0IjowLCJCb3R0b20iOjB9LCJCYWNrZ3JvdW5kIjp7IiRyZWYiOiI5NiJ9LCJJc1Zpc2libGUiOnRydWUsIldpZHRoIjowLjAsIkhlaWdodCI6MC4wLCJCb3JkZXJTdHlsZSI6eyIkaWQiOiI3NTkiLCJMaW5lQ29sb3IiOm51bGwsIkxpbmVXZWlnaHQiOjAuMCwiTGluZVR5cGUiOjAsIlBhcmVudFN0eWxlIjpudWxsfSwiUGFyZW50U3R5bGUiOm51bGx9LCJIb3Jpem9udGFsQ29ubmVjdG9yU3R5bGUiOnsiJGlkIjoiNzYwIiwiTGluZUNvbG9yIjp7IiRyZWYiOiI5OCJ9LCJMaW5lV2VpZ2h0IjoxLjAsIkxpbmVUeXBlIjowLCJQYXJlbnRTdHlsZSI6bnVsbH0sIlZlcnRpY2FsQ29ubmVjdG9yU3R5bGUiOnsiJGlkIjoiNzYxIiwiTGluZUNvbG9yIjp7IiRyZWYiOiIxMDE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3NjIiLCJNYXJnaW4iOnsiJGlkIjoiNzYzIiwiVG9wIjowLCJMZWZ0Ijo0LCJSaWdodCI6NCwiQm90dG9tIjowfSwiUGFkZGluZyI6eyIkaWQiOiI3NjQiLCJUb3AiOjAsIkxlZnQiOjAsIlJpZ2h0IjowLCJCb3R0b20iOjB9LCJCYWNrZ3JvdW5kIjp7IiRpZCI6Ijc2NSIsIkNvbG9yIjp7IiRpZCI6Ijc2NiIsIkEiOjI1NSwiUiI6MjM3LCJHIjoxMjUsIkIiOjQ5fX0sIklzVmlzaWJsZSI6dHJ1ZSwiV2lkdGgiOjAuMCwiSGVpZ2h0IjoxMC4wLCJCb3JkZXJTdHlsZSI6eyIkaWQiOiI3NjciLCJMaW5lQ29sb3IiOnsiJHJlZiI6IjEwOSJ9LCJMaW5lV2VpZ2h0IjowLjAsIkxpbmVUeXBlIjowLCJQYXJlbnRTdHlsZSI6bnVsbH0sIlBhcmVudFN0eWxlIjpudWxsfSwiVGl0bGVTdHlsZSI6eyIkaWQiOiI3NjgiLCJGb250U2V0dGluZ3MiOnsiJGlkIjoiNzY5IiwiRm9udFNpemUiOjksIkZvbnROYW1lIjoiQ2FsaWJyaSIsIklzQm9sZCI6dHJ1ZSwiSXNJdGFsaWMiOmZhbHNlLCJJc1VuZGVybGluZWQiOmZhbHNlLCJQYXJlbnRTdHlsZSI6bnVsbH0sIkF1dG9TaXplIjowLCJGb3JlZ3JvdW5kIjp7IiRpZCI6Ijc3MCIsIkNvbG9yIjp7IiRpZCI6Ijc3MSIsIkEiOjI1NSwiUiI6MCwiRyI6MCwiQiI6MH19LCJNYXhXaWR0aCI6OTYwLjAsIk1heEhlaWdodCI6IkluZmluaXR5IiwiU21hcnRGb3JlZ3JvdW5kSXNBY3RpdmUiOmZhbHNlLCJIb3Jpem9udGFsQWxpZ25tZW50IjoyLCJWZXJ0aWNhbEFsaWdubWVudCI6MCwiU21hcnRGb3JlZ3JvdW5kIjpudWxsLCJCYWNrZ3JvdW5kRmlsbFR5cGUiOjAsIk1hcmdpbiI6eyIkaWQiOiI3NzIiLCJUb3AiOjAsIkxlZnQiOjAsIlJpZ2h0IjowLCJCb3R0b20iOjB9LCJQYWRkaW5nIjp7IiRpZCI6Ijc3MyIsIlRvcCI6MCwiTGVmdCI6MCwiUmlnaHQiOjAsIkJvdHRvbSI6MH0sIkJhY2tncm91bmQiOnsiJHJlZiI6IjExNyJ9LCJJc1Zpc2libGUiOnRydWUsIldpZHRoIjowLjAsIkhlaWdodCI6MC4wLCJCb3JkZXJTdHlsZSI6eyIkaWQiOiI3NzQiLCJMaW5lQ29sb3IiOm51bGwsIkxpbmVXZWlnaHQiOjAuMCwiTGluZVR5cGUiOjAsIlBhcmVudFN0eWxlIjpudWxsfSwiUGFyZW50U3R5bGUiOm51bGx9LCJEYXRlU3R5bGUiOnsiJGlkIjoiNzc1IiwiRm9udFNldHRpbmdzIjp7IiRpZCI6Ijc3NiIsIkZvbnRTaXplIjo5LCJGb250TmFtZSI6IkNhbGlicmkiLCJJc0JvbGQiOmZhbHNlLCJJc0l0YWxpYyI6ZmFsc2UsIklzVW5kZXJsaW5lZCI6ZmFsc2UsIlBhcmVudFN0eWxlIjpudWxsfSwiQXV0b1NpemUiOjAsIkZvcmVncm91bmQiOnsiJGlkIjoiNzc3IiwiQ29sb3IiOnsiJGlkIjoiNzc4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Nzc5IiwiVG9wIjowLCJMZWZ0IjowLCJSaWdodCI6MCwiQm90dG9tIjowfSwiUGFkZGluZyI6eyIkaWQiOiI3ODAiLCJUb3AiOjAsIkxlZnQiOjAsIlJpZ2h0IjowLCJCb3R0b20iOjB9LCJCYWNrZ3JvdW5kIjp7IiRyZWYiOiIxMjQifSwiSXNWaXNpYmxlIjpmYWxzZSwiV2lkdGgiOjAuMCwiSGVpZ2h0IjowLjAsIkJvcmRlclN0eWxlIjp7IiRpZCI6Ijc4MSIsIkxpbmVDb2xvciI6bnVsbCwiTGluZVdlaWdodCI6MC4wLCJMaW5lVHlwZSI6MCwiUGFyZW50U3R5bGUiOm51bGx9LCJQYXJlbnRTdHlsZSI6bnVsbH0sIkRhdGVGb3JtYXQiOnsiJGlkIjoiNzgy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QsIlNtYXJ0RHVyYXRpb25BY3RpdmF0ZWQiOmZhbHNlLCJEYXRlRm9ybWF0Ijp7IiRyZWYiOiI3ODIifSwiSWQiOiI1NDZiMDM4MS0zYTIxLTQxN2YtODYwMS1iNzRjNTFjYjMxOTQiLCJJbXBvcnRJZCI6IjEiLCJUaXRsZSI6Ikdyb3VwcyBsYXJnZXIgdGhhbiAxMCBwcm9oaWJpdGVkIGluIFROIiwiTm90ZSI6bnVsbCwiSHlwZXJsaW5rIjp7IiRpZCI6Ijc4MyIsIkFkZHJlc3MiOiIiLCJTdWJBZGRyZXNzIjoiIn0sIklzQ2hhbmdlZCI6ZmFsc2UsIklzTmV3IjpmYWxzZX0seyIkaWQiOiI3ODQiLCJHcm91cE5hbWUiOm51bGwsIlN0YXJ0RGF0ZSI6IjIwMjAtMDMtMjJUMDA6MDA6MDBaIiwiRW5kRGF0ZSI6IjIwMjAtMDUtMTFUMjM6NTk6MDBaIiwiUGVyY2VudGFnZUNvbXBsZXRlIjpudWxsLCJTdHlsZSI6eyIkaWQiOiI3ODUiLCJTaGFwZSI6NCwiU2hhcGVUaGlja25lc3MiOjAsIkR1cmF0aW9uRm9ybWF0Ijo0LCJJbmNsdWRlTm9uV29ya2luZ0RheXNJbkR1cmF0aW9uIjpmYWxzZSwiUGVyY2VudGFnZUNvbXBsZXRlU3R5bGUiOnsiJGlkIjoiNzg2IiwiRm9udFNldHRpbmdzIjp7IiRpZCI6Ijc4NyIsIkZvbnRTaXplIjoxMCwiRm9udE5hbWUiOiJDYWxpYnJpIiwiSXNCb2xkIjpmYWxzZSwiSXNJdGFsaWMiOmZhbHNlLCJJc1VuZGVybGluZWQiOmZhbHNlLCJQYXJlbnRTdHlsZSI6bnVsbH0sIkF1dG9TaXplIjowLCJGb3JlZ3JvdW5kIjp7IiRpZCI6Ijc4OCIsIkNvbG9yIjp7IiRyZWYiOiI4NiJ9fSwiTWF4V2lkdGgiOjIwMC4wLCJNYXhIZWlnaHQiOiJJbmZpbml0eSIsIlNtYXJ0Rm9yZWdyb3VuZElzQWN0aXZlIjpmYWxzZSwiSG9yaXpvbnRhbEFsaWdubWVudCI6MCwiVmVydGljYWxBbGlnbm1lbnQiOjAsIlNtYXJ0Rm9yZWdyb3VuZCI6bnVsbCwiQmFja2dyb3VuZEZpbGxUeXBlIjowLCJNYXJnaW4iOnsiJGlkIjoiNzg5IiwiVG9wIjowLCJMZWZ0IjowLCJSaWdodCI6MCwiQm90dG9tIjowfSwiUGFkZGluZyI6eyIkaWQiOiI3OTAiLCJUb3AiOjAsIkxlZnQiOjAsIlJpZ2h0IjowLCJCb3R0b20iOjB9LCJCYWNrZ3JvdW5kIjp7IiRyZWYiOiI4OSJ9LCJJc1Zpc2libGUiOnRydWUsIldpZHRoIjowLjAsIkhlaWdodCI6MC4wLCJCb3JkZXJTdHlsZSI6eyIkaWQiOiI3OTEiLCJMaW5lQ29sb3IiOm51bGwsIkxpbmVXZWlnaHQiOjAuMCwiTGluZVR5cGUiOjAsIlBhcmVudFN0eWxlIjpudWxsfSwiUGFyZW50U3R5bGUiOm51bGx9LCJEdXJhdGlvblN0eWxlIjp7IiRpZCI6Ijc5MiIsIkZvbnRTZXR0aW5ncyI6eyIkaWQiOiI3OTMiLCJGb250U2l6ZSI6MTAsIkZvbnROYW1lIjoiQ2FsaWJyaSIsIklzQm9sZCI6ZmFsc2UsIklzSXRhbGljIjpmYWxzZSwiSXNVbmRlcmxpbmVkIjpmYWxzZSwiUGFyZW50U3R5bGUiOm51bGx9LCJBdXRvU2l6ZSI6MCwiRm9yZWdyb3VuZCI6eyIkaWQiOiI3OTQiLCJDb2xvciI6eyIkcmVmIjoiOTMifX0sIk1heFdpZHRoIjoyMDAuMCwiTWF4SGVpZ2h0IjoiSW5maW5pdHkiLCJTbWFydEZvcmVncm91bmRJc0FjdGl2ZSI6ZmFsc2UsIkhvcml6b250YWxBbGlnbm1lbnQiOjAsIlZlcnRpY2FsQWxpZ25tZW50IjowLCJTbWFydEZvcmVncm91bmQiOm51bGwsIkJhY2tncm91bmRGaWxsVHlwZSI6MCwiTWFyZ2luIjp7IiRpZCI6Ijc5NSIsIlRvcCI6MCwiTGVmdCI6MCwiUmlnaHQiOjAsIkJvdHRvbSI6MH0sIlBhZGRpbmciOnsiJGlkIjoiNzk2IiwiVG9wIjowLCJMZWZ0IjowLCJSaWdodCI6MCwiQm90dG9tIjowfSwiQmFja2dyb3VuZCI6eyIkcmVmIjoiOTYifSwiSXNWaXNpYmxlIjp0cnVlLCJXaWR0aCI6MC4wLCJIZWlnaHQiOjAuMCwiQm9yZGVyU3R5bGUiOnsiJGlkIjoiNzk3IiwiTGluZUNvbG9yIjpudWxsLCJMaW5lV2VpZ2h0IjowLjAsIkxpbmVUeXBlIjowLCJQYXJlbnRTdHlsZSI6bnVsbH0sIlBhcmVudFN0eWxlIjpudWxsfSwiSG9yaXpvbnRhbENvbm5lY3RvclN0eWxlIjp7IiRpZCI6Ijc5OCIsIkxpbmVDb2xvciI6eyIkcmVmIjoiOTgifSwiTGluZVdlaWdodCI6MS4wLCJMaW5lVHlwZSI6MCwiUGFyZW50U3R5bGUiOm51bGx9LCJWZXJ0aWNhbENvbm5lY3RvclN0eWxlIjp7IiRpZCI6Ijc5OSIsIkxpbmVDb2xvciI6eyIkcmVmIjoiMTAx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DAwIiwiTWFyZ2luIjp7IiRpZCI6IjgwMSIsIlRvcCI6MCwiTGVmdCI6NCwiUmlnaHQiOjQsIkJvdHRvbSI6MH0sIlBhZGRpbmciOnsiJGlkIjoiODAyIiwiVG9wIjowLCJMZWZ0IjowLCJSaWdodCI6MCwiQm90dG9tIjowfSwiQmFja2dyb3VuZCI6eyIkaWQiOiI4MDMiLCJDb2xvciI6eyIkaWQiOiI4MDQiLCJBIjoyNTUsIlIiOjY4LCJHIjoxMTQsIkIiOjE5Nn19LCJJc1Zpc2libGUiOnRydWUsIldpZHRoIjowLjAsIkhlaWdodCI6MTAuMCwiQm9yZGVyU3R5bGUiOnsiJGlkIjoiODA1IiwiTGluZUNvbG9yIjp7IiRyZWYiOiIxMDkifSwiTGluZVdlaWdodCI6MC4wLCJMaW5lVHlwZSI6MCwiUGFyZW50U3R5bGUiOm51bGx9LCJQYXJlbnRTdHlsZSI6bnVsbH0sIlRpdGxlU3R5bGUiOnsiJGlkIjoiODA2IiwiRm9udFNldHRpbmdzIjp7IiRpZCI6IjgwNyIsIkZvbnRTaXplIjo5LCJGb250TmFtZSI6IkNhbGlicmkiLCJJc0JvbGQiOnRydWUsIklzSXRhbGljIjpmYWxzZSwiSXNVbmRlcmxpbmVkIjpmYWxzZSwiUGFyZW50U3R5bGUiOm51bGx9LCJBdXRvU2l6ZSI6MCwiRm9yZWdyb3VuZCI6eyIkaWQiOiI4MDgiLCJDb2xvciI6eyIkaWQiOiI4MDkiLCJBIjoyNTUsIlIiOjAsIkciOjAsIkIiOjB9fSwiTWF4V2lkdGgiOjk2MC4wLCJNYXhIZWlnaHQiOiJJbmZpbml0eSIsIlNtYXJ0Rm9yZWdyb3VuZElzQWN0aXZlIjpmYWxzZSwiSG9yaXpvbnRhbEFsaWdubWVudCI6MiwiVmVydGljYWxBbGlnbm1lbnQiOjAsIlNtYXJ0Rm9yZWdyb3VuZCI6bnVsbCwiQmFja2dyb3VuZEZpbGxUeXBlIjowLCJNYXJnaW4iOnsiJGlkIjoiODEwIiwiVG9wIjowLCJMZWZ0IjowLCJSaWdodCI6MCwiQm90dG9tIjowfSwiUGFkZGluZyI6eyIkaWQiOiI4MTEiLCJUb3AiOjAsIkxlZnQiOjAsIlJpZ2h0IjowLCJCb3R0b20iOjB9LCJCYWNrZ3JvdW5kIjp7IiRyZWYiOiIxMTcifSwiSXNWaXNpYmxlIjp0cnVlLCJXaWR0aCI6MC4wLCJIZWlnaHQiOjAuMCwiQm9yZGVyU3R5bGUiOnsiJGlkIjoiODEyIiwiTGluZUNvbG9yIjpudWxsLCJMaW5lV2VpZ2h0IjowLjAsIkxpbmVUeXBlIjowLCJQYXJlbnRTdHlsZSI6bnVsbH0sIlBhcmVudFN0eWxlIjpudWxsfSwiRGF0ZVN0eWxlIjp7IiRpZCI6IjgxMyIsIkZvbnRTZXR0aW5ncyI6eyIkaWQiOiI4MTQiLCJGb250U2l6ZSI6OSwiRm9udE5hbWUiOiJDYWxpYnJpIiwiSXNCb2xkIjpmYWxzZSwiSXNJdGFsaWMiOmZhbHNlLCJJc1VuZGVybGluZWQiOmZhbHNlLCJQYXJlbnRTdHlsZSI6bnVsbH0sIkF1dG9TaXplIjowLCJGb3JlZ3JvdW5kIjp7IiRpZCI6IjgxNSIsIkNvbG9yIjp7IiRpZCI6IjgxNiIsIkEiOjI1NSwiUiI6NzgsIkciOjEwMywiQiI6MjAwfX0sIk1heFdpZHRoIjoyMDAuMCwiTWF4SGVpZ2h0IjoiSW5maW5pdHkiLCJTbWFydEZvcmVncm91bmRJc0FjdGl2ZSI6ZmFsc2UsIkhvcml6b250YWxBbGlnbm1lbnQiOjAsIlZlcnRpY2FsQWxpZ25tZW50IjowLCJTbWFydEZvcmVncm91bmQiOm51bGwsIkJhY2tncm91bmRGaWxsVHlwZSI6MCwiTWFyZ2luIjp7IiRpZCI6IjgxNyIsIlRvcCI6MCwiTGVmdCI6MCwiUmlnaHQiOjAsIkJvdHRvbSI6MH0sIlBhZGRpbmciOnsiJGlkIjoiODE4IiwiVG9wIjowLCJMZWZ0IjowLCJSaWdodCI6MCwiQm90dG9tIjowfSwiQmFja2dyb3VuZCI6eyIkcmVmIjoiMTI0In0sIklzVmlzaWJsZSI6ZmFsc2UsIldpZHRoIjowLjAsIkhlaWdodCI6MC4wLCJCb3JkZXJTdHlsZSI6eyIkaWQiOiI4MTkiLCJMaW5lQ29sb3IiOm51bGwsIkxpbmVXZWlnaHQiOjAuMCwiTGluZVR5cGUiOjAsIlBhcmVudFN0eWxlIjpudWxsfSwiUGFyZW50U3R5bGUiOm51bGx9LCJEYXRlRm9ybWF0Ijp7IiRpZCI6IjgyM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1LCJTbWFydER1cmF0aW9uQWN0aXZhdGVkIjpmYWxzZSwiRGF0ZUZvcm1hdCI6eyIkcmVmIjoiODIwIn0sIklkIjoiODMwZGJmNjUtMmM0ZS00MzU4LWIxMWMtYTA1YWQzNThiYzE2IiwiSW1wb3J0SWQiOiIxIiwiVGl0bGUiOiJLWSBDbG9zZWQgYWxsIGJ1c2luZXNzIiwiTm90ZSI6bnVsbCwiSHlwZXJsaW5rIjp7IiRpZCI6IjgyMSIsIkFkZHJlc3MiOiIiLCJTdWJBZGRyZXNzIjoiIn0sIklzQ2hhbmdlZCI6ZmFsc2UsIklzTmV3IjpmYWxzZX0seyIkaWQiOiI4MjIiLCJHcm91cE5hbWUiOm51bGwsIlN0YXJ0RGF0ZSI6IjIwMjAtMDMtMjRUMDA6MDA6MDBaIiwiRW5kRGF0ZSI6IjIwMjAtMDQtMjNUMjM6NTk6MDBaIiwiUGVyY2VudGFnZUNvbXBsZXRlIjpudWxsLCJTdHlsZSI6eyIkaWQiOiI4MjMiLCJTaGFwZSI6NCwiU2hhcGVUaGlja25lc3MiOjAsIkR1cmF0aW9uRm9ybWF0Ijo0LCJJbmNsdWRlTm9uV29ya2luZ0RheXNJbkR1cmF0aW9uIjpmYWxzZSwiUGVyY2VudGFnZUNvbXBsZXRlU3R5bGUiOnsiJGlkIjoiODI0IiwiRm9udFNldHRpbmdzIjp7IiRpZCI6IjgyNSIsIkZvbnRTaXplIjoxMCwiRm9udE5hbWUiOiJDYWxpYnJpIiwiSXNCb2xkIjpmYWxzZSwiSXNJdGFsaWMiOmZhbHNlLCJJc1VuZGVybGluZWQiOmZhbHNlLCJQYXJlbnRTdHlsZSI6bnVsbH0sIkF1dG9TaXplIjowLCJGb3JlZ3JvdW5kIjp7IiRpZCI6IjgyNiIsIkNvbG9yIjp7IiRyZWYiOiI4NiJ9fSwiTWF4V2lkdGgiOjIwMC4wLCJNYXhIZWlnaHQiOiJJbmZpbml0eSIsIlNtYXJ0Rm9yZWdyb3VuZElzQWN0aXZlIjpmYWxzZSwiSG9yaXpvbnRhbEFsaWdubWVudCI6MCwiVmVydGljYWxBbGlnbm1lbnQiOjAsIlNtYXJ0Rm9yZWdyb3VuZCI6bnVsbCwiQmFja2dyb3VuZEZpbGxUeXBlIjowLCJNYXJnaW4iOnsiJGlkIjoiODI3IiwiVG9wIjowLCJMZWZ0IjowLCJSaWdodCI6MCwiQm90dG9tIjowfSwiUGFkZGluZyI6eyIkaWQiOiI4MjgiLCJUb3AiOjAsIkxlZnQiOjAsIlJpZ2h0IjowLCJCb3R0b20iOjB9LCJCYWNrZ3JvdW5kIjp7IiRyZWYiOiI4OSJ9LCJJc1Zpc2libGUiOnRydWUsIldpZHRoIjowLjAsIkhlaWdodCI6MC4wLCJCb3JkZXJTdHlsZSI6eyIkaWQiOiI4MjkiLCJMaW5lQ29sb3IiOm51bGwsIkxpbmVXZWlnaHQiOjAuMCwiTGluZVR5cGUiOjAsIlBhcmVudFN0eWxlIjpudWxsfSwiUGFyZW50U3R5bGUiOm51bGx9LCJEdXJhdGlvblN0eWxlIjp7IiRpZCI6IjgzMCIsIkZvbnRTZXR0aW5ncyI6eyIkaWQiOiI4MzEiLCJGb250U2l6ZSI6MTAsIkZvbnROYW1lIjoiQ2FsaWJyaSIsIklzQm9sZCI6ZmFsc2UsIklzSXRhbGljIjpmYWxzZSwiSXNVbmRlcmxpbmVkIjpmYWxzZSwiUGFyZW50U3R5bGUiOm51bGx9LCJBdXRvU2l6ZSI6MCwiRm9yZWdyb3VuZCI6eyIkaWQiOiI4MzIiLCJDb2xvciI6eyIkcmVmIjoiOTMifX0sIk1heFdpZHRoIjoyMDAuMCwiTWF4SGVpZ2h0IjoiSW5maW5pdHkiLCJTbWFydEZvcmVncm91bmRJc0FjdGl2ZSI6ZmFsc2UsIkhvcml6b250YWxBbGlnbm1lbnQiOjAsIlZlcnRpY2FsQWxpZ25tZW50IjowLCJTbWFydEZvcmVncm91bmQiOm51bGwsIkJhY2tncm91bmRGaWxsVHlwZSI6MCwiTWFyZ2luIjp7IiRpZCI6IjgzMyIsIlRvcCI6MCwiTGVmdCI6MCwiUmlnaHQiOjAsIkJvdHRvbSI6MH0sIlBhZGRpbmciOnsiJGlkIjoiODM0IiwiVG9wIjowLCJMZWZ0IjowLCJSaWdodCI6MCwiQm90dG9tIjowfSwiQmFja2dyb3VuZCI6eyIkcmVmIjoiOTYifSwiSXNWaXNpYmxlIjp0cnVlLCJXaWR0aCI6MC4wLCJIZWlnaHQiOjAuMCwiQm9yZGVyU3R5bGUiOnsiJGlkIjoiODM1IiwiTGluZUNvbG9yIjpudWxsLCJMaW5lV2VpZ2h0IjowLjAsIkxpbmVUeXBlIjowLCJQYXJlbnRTdHlsZSI6bnVsbH0sIlBhcmVudFN0eWxlIjpudWxsfSwiSG9yaXpvbnRhbENvbm5lY3RvclN0eWxlIjp7IiRpZCI6IjgzNiIsIkxpbmVDb2xvciI6eyIkcmVmIjoiOTgifSwiTGluZVdlaWdodCI6MS4wLCJMaW5lVHlwZSI6MCwiUGFyZW50U3R5bGUiOm51bGx9LCJWZXJ0aWNhbENvbm5lY3RvclN0eWxlIjp7IiRpZCI6IjgzNyIsIkxpbmVDb2xvciI6eyIkcmVmIjoiMTAx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DM4IiwiTWFyZ2luIjp7IiRpZCI6IjgzOSIsIlRvcCI6MCwiTGVmdCI6NCwiUmlnaHQiOjQsIkJvdHRvbSI6MH0sIlBhZGRpbmciOnsiJGlkIjoiODQwIiwiVG9wIjowLCJMZWZ0IjowLCJSaWdodCI6MCwiQm90dG9tIjowfSwiQmFja2dyb3VuZCI6eyIkaWQiOiI4NDEiLCJDb2xvciI6eyIkaWQiOiI4NDIiLCJBIjoyNTUsIlIiOjE5MiwiRyI6MCwiQiI6MH19LCJJc1Zpc2libGUiOnRydWUsIldpZHRoIjowLjAsIkhlaWdodCI6MTAuMCwiQm9yZGVyU3R5bGUiOnsiJGlkIjoiODQzIiwiTGluZUNvbG9yIjp7IiRyZWYiOiIxMDkifSwiTGluZVdlaWdodCI6MC4wLCJMaW5lVHlwZSI6MCwiUGFyZW50U3R5bGUiOm51bGx9LCJQYXJlbnRTdHlsZSI6bnVsbH0sIlRpdGxlU3R5bGUiOnsiJGlkIjoiODQ0IiwiRm9udFNldHRpbmdzIjp7IiRpZCI6Ijg0NSIsIkZvbnRTaXplIjo5LCJGb250TmFtZSI6IkNhbGlicmkiLCJJc0JvbGQiOnRydWUsIklzSXRhbGljIjpmYWxzZSwiSXNVbmRlcmxpbmVkIjpmYWxzZSwiUGFyZW50U3R5bGUiOm51bGx9LCJBdXRvU2l6ZSI6MCwiRm9yZWdyb3VuZCI6eyIkaWQiOiI4NDYiLCJDb2xvciI6eyIkaWQiOiI4NDciLCJBIjoyNTUsIlIiOjAsIkciOjAsIkIiOjB9fSwiTWF4V2lkdGgiOjk2MC4wLCJNYXhIZWlnaHQiOiJJbmZpbml0eSIsIlNtYXJ0Rm9yZWdyb3VuZElzQWN0aXZlIjpmYWxzZSwiSG9yaXpvbnRhbEFsaWdubWVudCI6MiwiVmVydGljYWxBbGlnbm1lbnQiOjAsIlNtYXJ0Rm9yZWdyb3VuZCI6bnVsbCwiQmFja2dyb3VuZEZpbGxUeXBlIjowLCJNYXJnaW4iOnsiJGlkIjoiODQ4IiwiVG9wIjowLCJMZWZ0IjowLCJSaWdodCI6MCwiQm90dG9tIjowfSwiUGFkZGluZyI6eyIkaWQiOiI4NDkiLCJUb3AiOjAsIkxlZnQiOjAsIlJpZ2h0IjowLCJCb3R0b20iOjB9LCJCYWNrZ3JvdW5kIjp7IiRyZWYiOiIxMTcifSwiSXNWaXNpYmxlIjp0cnVlLCJXaWR0aCI6MC4wLCJIZWlnaHQiOjAuMCwiQm9yZGVyU3R5bGUiOnsiJGlkIjoiODUwIiwiTGluZUNvbG9yIjpudWxsLCJMaW5lV2VpZ2h0IjowLjAsIkxpbmVUeXBlIjowLCJQYXJlbnRTdHlsZSI6bnVsbH0sIlBhcmVudFN0eWxlIjpudWxsfSwiRGF0ZVN0eWxlIjp7IiRpZCI6Ijg1MSIsIkZvbnRTZXR0aW5ncyI6eyIkaWQiOiI4NTIiLCJGb250U2l6ZSI6OSwiRm9udE5hbWUiOiJDYWxpYnJpIiwiSXNCb2xkIjpmYWxzZSwiSXNJdGFsaWMiOmZhbHNlLCJJc1VuZGVybGluZWQiOmZhbHNlLCJQYXJlbnRTdHlsZSI6bnVsbH0sIkF1dG9TaXplIjowLCJGb3JlZ3JvdW5kIjp7IiRpZCI6Ijg1MyIsIkNvbG9yIjp7IiRpZCI6Ijg1NCIsIkEiOjI1NSwiUiI6NzgsIkciOjEwMywiQiI6MjAwfX0sIk1heFdpZHRoIjoyMDAuMCwiTWF4SGVpZ2h0IjoiSW5maW5pdHkiLCJTbWFydEZvcmVncm91bmRJc0FjdGl2ZSI6ZmFsc2UsIkhvcml6b250YWxBbGlnbm1lbnQiOjAsIlZlcnRpY2FsQWxpZ25tZW50IjowLCJTbWFydEZvcmVncm91bmQiOm51bGwsIkJhY2tncm91bmRGaWxsVHlwZSI6MCwiTWFyZ2luIjp7IiRpZCI6Ijg1NSIsIlRvcCI6MCwiTGVmdCI6MCwiUmlnaHQiOjAsIkJvdHRvbSI6MH0sIlBhZGRpbmciOnsiJGlkIjoiODU2IiwiVG9wIjowLCJMZWZ0IjowLCJSaWdodCI6MCwiQm90dG9tIjowfSwiQmFja2dyb3VuZCI6eyIkcmVmIjoiMTI0In0sIklzVmlzaWJsZSI6ZmFsc2UsIldpZHRoIjowLjAsIkhlaWdodCI6MC4wLCJCb3JkZXJTdHlsZSI6eyIkaWQiOiI4NTciLCJMaW5lQ29sb3IiOm51bGwsIkxpbmVXZWlnaHQiOjAuMCwiTGluZVR5cGUiOjAsIlBhcmVudFN0eWxlIjpudWxsfSwiUGFyZW50U3R5bGUiOm51bGx9LCJEYXRlRm9ybWF0Ijp7IiRpZCI6Ijg1OC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2LCJTbWFydER1cmF0aW9uQWN0aXZhdGVkIjpmYWxzZSwiRGF0ZUZvcm1hdCI6eyIkcmVmIjoiODU4In0sIklkIjoiY2Q4MGMyYWItZjMwYS00YWU5LWFjYTktMWQ3NzA0Y2FjYTRjIiwiSW1wb3J0SWQiOiIxIiwiVGl0bGUiOiJHQSBJc3N1ZXMgU2hlbHRlciBpbiBQbGFjZSBPcmRlciIsIk5vdGUiOm51bGwsIkh5cGVybGluayI6eyIkaWQiOiI4NTkiLCJBZGRyZXNzIjoiIiwiU3ViQWRkcmVzcyI6IiJ9LCJJc0NoYW5nZWQiOmZhbHNlLCJJc05ldyI6ZmFsc2V9LHsiJGlkIjoiODYwIiwiR3JvdXBOYW1lIjpudWxsLCJTdGFydERhdGUiOiIyMDIwLTAzLTI4VDAwOjAwOjAwWiIsIkVuZERhdGUiOiIyMDIwLTA1LTIyVDIzOjU5OjAwWiIsIlBlcmNlbnRhZ2VDb21wbGV0ZSI6bnVsbCwiU3R5bGUiOnsiJGlkIjoiODYxIiwiU2hhcGUiOjQsIlNoYXBlVGhpY2tuZXNzIjowLCJEdXJhdGlvbkZvcm1hdCI6NCwiSW5jbHVkZU5vbldvcmtpbmdEYXlzSW5EdXJhdGlvbiI6ZmFsc2UsIlBlcmNlbnRhZ2VDb21wbGV0ZVN0eWxlIjp7IiRpZCI6Ijg2MiIsIkZvbnRTZXR0aW5ncyI6eyIkaWQiOiI4NjMiLCJGb250U2l6ZSI6MTAsIkZvbnROYW1lIjoiQ2FsaWJyaSIsIklzQm9sZCI6ZmFsc2UsIklzSXRhbGljIjpmYWxzZSwiSXNVbmRlcmxpbmVkIjpmYWxzZSwiUGFyZW50U3R5bGUiOm51bGx9LCJBdXRvU2l6ZSI6MCwiRm9yZWdyb3VuZCI6eyIkaWQiOiI4NjQiLCJDb2xvciI6eyIkcmVmIjoiODYifX0sIk1heFdpZHRoIjoyMDAuMCwiTWF4SGVpZ2h0IjoiSW5maW5pdHkiLCJTbWFydEZvcmVncm91bmRJc0FjdGl2ZSI6ZmFsc2UsIkhvcml6b250YWxBbGlnbm1lbnQiOjAsIlZlcnRpY2FsQWxpZ25tZW50IjowLCJTbWFydEZvcmVncm91bmQiOm51bGwsIkJhY2tncm91bmRGaWxsVHlwZSI6MCwiTWFyZ2luIjp7IiRpZCI6Ijg2NSIsIlRvcCI6MCwiTGVmdCI6MCwiUmlnaHQiOjAsIkJvdHRvbSI6MH0sIlBhZGRpbmciOnsiJGlkIjoiODY2IiwiVG9wIjowLCJMZWZ0IjowLCJSaWdodCI6MCwiQm90dG9tIjowfSwiQmFja2dyb3VuZCI6eyIkcmVmIjoiODkifSwiSXNWaXNpYmxlIjp0cnVlLCJXaWR0aCI6MC4wLCJIZWlnaHQiOjAuMCwiQm9yZGVyU3R5bGUiOnsiJGlkIjoiODY3IiwiTGluZUNvbG9yIjpudWxsLCJMaW5lV2VpZ2h0IjowLjAsIkxpbmVUeXBlIjowLCJQYXJlbnRTdHlsZSI6bnVsbH0sIlBhcmVudFN0eWxlIjpudWxsfSwiRHVyYXRpb25TdHlsZSI6eyIkaWQiOiI4NjgiLCJGb250U2V0dGluZ3MiOnsiJGlkIjoiODY5IiwiRm9udFNpemUiOjEwLCJGb250TmFtZSI6IkNhbGlicmkiLCJJc0JvbGQiOmZhbHNlLCJJc0l0YWxpYyI6ZmFsc2UsIklzVW5kZXJsaW5lZCI6ZmFsc2UsIlBhcmVudFN0eWxlIjpudWxsfSwiQXV0b1NpemUiOjAsIkZvcmVncm91bmQiOnsiJGlkIjoiODcwIiwiQ29sb3IiOnsiJHJlZiI6IjkzIn19LCJNYXhXaWR0aCI6MjAwLjAsIk1heEhlaWdodCI6IkluZmluaXR5IiwiU21hcnRGb3JlZ3JvdW5kSXNBY3RpdmUiOmZhbHNlLCJIb3Jpem9udGFsQWxpZ25tZW50IjowLCJWZXJ0aWNhbEFsaWdubWVudCI6MCwiU21hcnRGb3JlZ3JvdW5kIjpudWxsLCJCYWNrZ3JvdW5kRmlsbFR5cGUiOjAsIk1hcmdpbiI6eyIkaWQiOiI4NzEiLCJUb3AiOjAsIkxlZnQiOjAsIlJpZ2h0IjowLCJCb3R0b20iOjB9LCJQYWRkaW5nIjp7IiRpZCI6Ijg3MiIsIlRvcCI6MCwiTGVmdCI6MCwiUmlnaHQiOjAsIkJvdHRvbSI6MH0sIkJhY2tncm91bmQiOnsiJHJlZiI6Ijk2In0sIklzVmlzaWJsZSI6dHJ1ZSwiV2lkdGgiOjAuMCwiSGVpZ2h0IjowLjAsIkJvcmRlclN0eWxlIjp7IiRpZCI6Ijg3MyIsIkxpbmVDb2xvciI6bnVsbCwiTGluZVdlaWdodCI6MC4wLCJMaW5lVHlwZSI6MCwiUGFyZW50U3R5bGUiOm51bGx9LCJQYXJlbnRTdHlsZSI6bnVsbH0sIkhvcml6b250YWxDb25uZWN0b3JTdHlsZSI6eyIkaWQiOiI4NzQiLCJMaW5lQ29sb3IiOnsiJHJlZiI6Ijk4In0sIkxpbmVXZWlnaHQiOjEuMCwiTGluZVR5cGUiOjAsIlBhcmVudFN0eWxlIjpudWxsfSwiVmVydGljYWxDb25uZWN0b3JTdHlsZSI6eyIkaWQiOiI4NzUiLCJMaW5lQ29sb3IiOnsiJHJlZiI6IjEwMS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g3NiIsIk1hcmdpbiI6eyIkaWQiOiI4NzciLCJUb3AiOjAsIkxlZnQiOjQsIlJpZ2h0Ijo0LCJCb3R0b20iOjB9LCJQYWRkaW5nIjp7IiRpZCI6Ijg3OCIsIlRvcCI6MCwiTGVmdCI6MCwiUmlnaHQiOjAsIkJvdHRvbSI6MH0sIkJhY2tncm91bmQiOnsiJGlkIjoiODc5IiwiQ29sb3IiOnsiJGlkIjoiODgwIiwiQSI6MjU1LCJSIjo2OCwiRyI6MTE0LCJCIjoxOTZ9fSwiSXNWaXNpYmxlIjp0cnVlLCJXaWR0aCI6MC4wLCJIZWlnaHQiOjEwLjAsIkJvcmRlclN0eWxlIjp7IiRpZCI6Ijg4MSIsIkxpbmVDb2xvciI6eyIkcmVmIjoiMTA5In0sIkxpbmVXZWlnaHQiOjAuMCwiTGluZVR5cGUiOjAsIlBhcmVudFN0eWxlIjpudWxsfSwiUGFyZW50U3R5bGUiOm51bGx9LCJUaXRsZVN0eWxlIjp7IiRpZCI6Ijg4MiIsIkZvbnRTZXR0aW5ncyI6eyIkaWQiOiI4ODMiLCJGb250U2l6ZSI6OSwiRm9udE5hbWUiOiJDYWxpYnJpIiwiSXNCb2xkIjp0cnVlLCJJc0l0YWxpYyI6ZmFsc2UsIklzVW5kZXJsaW5lZCI6ZmFsc2UsIlBhcmVudFN0eWxlIjpudWxsfSwiQXV0b1NpemUiOjAsIkZvcmVncm91bmQiOnsiJGlkIjoiODg0IiwiQ29sb3IiOnsiJGlkIjoiODg1IiwiQSI6MjU1LCJSIjowLCJHIjowLCJCIjowfX0sIk1heFdpZHRoIjo5NjAuMCwiTWF4SGVpZ2h0IjoiSW5maW5pdHkiLCJTbWFydEZvcmVncm91bmRJc0FjdGl2ZSI6ZmFsc2UsIkhvcml6b250YWxBbGlnbm1lbnQiOjIsIlZlcnRpY2FsQWxpZ25tZW50IjowLCJTbWFydEZvcmVncm91bmQiOm51bGwsIkJhY2tncm91bmRGaWxsVHlwZSI6MCwiTWFyZ2luIjp7IiRpZCI6Ijg4NiIsIlRvcCI6MCwiTGVmdCI6MCwiUmlnaHQiOjAsIkJvdHRvbSI6MH0sIlBhZGRpbmciOnsiJGlkIjoiODg3IiwiVG9wIjowLCJMZWZ0IjowLCJSaWdodCI6MCwiQm90dG9tIjowfSwiQmFja2dyb3VuZCI6eyIkcmVmIjoiMTE3In0sIklzVmlzaWJsZSI6dHJ1ZSwiV2lkdGgiOjAuMCwiSGVpZ2h0IjowLjAsIkJvcmRlclN0eWxlIjp7IiRpZCI6Ijg4OCIsIkxpbmVDb2xvciI6bnVsbCwiTGluZVdlaWdodCI6MC4wLCJMaW5lVHlwZSI6MCwiUGFyZW50U3R5bGUiOm51bGx9LCJQYXJlbnRTdHlsZSI6bnVsbH0sIkRhdGVTdHlsZSI6eyIkaWQiOiI4ODkiLCJGb250U2V0dGluZ3MiOnsiJGlkIjoiODkwIiwiRm9udFNpemUiOjksIkZvbnROYW1lIjoiQ2FsaWJyaSIsIklzQm9sZCI6ZmFsc2UsIklzSXRhbGljIjpmYWxzZSwiSXNVbmRlcmxpbmVkIjpmYWxzZSwiUGFyZW50U3R5bGUiOm51bGx9LCJBdXRvU2l6ZSI6MCwiRm9yZWdyb3VuZCI6eyIkaWQiOiI4OTEiLCJDb2xvciI6eyIkaWQiOiI4OTIiLCJBIjoyNTUsIlIiOjc4LCJHIjoxMDMsIkIiOjIwMH19LCJNYXhXaWR0aCI6MjAwLjAsIk1heEhlaWdodCI6IkluZmluaXR5IiwiU21hcnRGb3JlZ3JvdW5kSXNBY3RpdmUiOmZhbHNlLCJIb3Jpem9udGFsQWxpZ25tZW50IjowLCJWZXJ0aWNhbEFsaWdubWVudCI6MCwiU21hcnRGb3JlZ3JvdW5kIjpudWxsLCJCYWNrZ3JvdW5kRmlsbFR5cGUiOjAsIk1hcmdpbiI6eyIkaWQiOiI4OTMiLCJUb3AiOjAsIkxlZnQiOjAsIlJpZ2h0IjowLCJCb3R0b20iOjB9LCJQYWRkaW5nIjp7IiRpZCI6Ijg5NCIsIlRvcCI6MCwiTGVmdCI6MCwiUmlnaHQiOjAsIkJvdHRvbSI6MH0sIkJhY2tncm91bmQiOnsiJHJlZiI6IjEyNCJ9LCJJc1Zpc2libGUiOmZhbHNlLCJXaWR0aCI6MC4wLCJIZWlnaHQiOjAuMCwiQm9yZGVyU3R5bGUiOnsiJGlkIjoiODk1IiwiTGluZUNvbG9yIjpudWxsLCJMaW5lV2VpZ2h0IjowLjAsIkxpbmVUeXBlIjowLCJQYXJlbnRTdHlsZSI6bnVsbH0sIlBhcmVudFN0eWxlIjpudWxsfSwiRGF0ZUZvcm1hdCI6eyIkaWQiOiI4OTYiLCJGb3JtYXRTdHJpbmciOiJ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OCwiU21hcnREdXJhdGlvbkFjdGl2YXRlZCI6ZmFsc2UsIkRhdGVGb3JtYXQiOnsiJHJlZiI6Ijg5NiJ9LCJJZCI6ImEzYzhkNWM3LWI0ZjktNGIwYy04MWU4LWUwM2U5NzdiYWY0NiIsIkltcG9ydElkIjoiMSIsIlRpdGxlIjoiS1kgQ2xvc2VzIHRoZSBib3JkZXIgdG8gTm9uLWVzc2VudGlhbCBUTiBUcmF2ZWwiLCJOb3RlIjpudWxsLCJIeXBlcmxpbmsiOnsiJGlkIjoiODk3IiwiQWRkcmVzcyI6IiIsIlN1YkFkZHJlc3MiOiIifSwiSXNDaGFuZ2VkIjpmYWxzZSwiSXNOZXciOmZhbHNlfSx7IiRpZCI6Ijg5OCIsIkdyb3VwTmFtZSI6bnVsbCwiU3RhcnREYXRlIjoiMjAyMC0wNC0wMlQwMDowMDowMFoiLCJFbmREYXRlIjoiMjAyMC0wNC0zMFQyMzo1OTowMFoiLCJQZXJjZW50YWdlQ29tcGxldGUiOm51bGwsIlN0eWxlIjp7IiRpZCI6Ijg5OSIsIlNoYXBlIjo0LCJTaGFwZVRoaWNrbmVzcyI6MCwiRHVyYXRpb25Gb3JtYXQiOjQsIkluY2x1ZGVOb25Xb3JraW5nRGF5c0luRHVyYXRpb24iOmZhbHNlLCJQZXJjZW50YWdlQ29tcGxldGVTdHlsZSI6eyIkaWQiOiI5MDAiLCJGb250U2V0dGluZ3MiOnsiJGlkIjoiOTAxIiwiRm9udFNpemUiOjEwLCJGb250TmFtZSI6IkNhbGlicmkiLCJJc0JvbGQiOmZhbHNlLCJJc0l0YWxpYyI6ZmFsc2UsIklzVW5kZXJsaW5lZCI6ZmFsc2UsIlBhcmVudFN0eWxlIjpudWxsfSwiQXV0b1NpemUiOjAsIkZvcmVncm91bmQiOnsiJGlkIjoiOTAyIiwiQ29sb3IiOnsiJHJlZiI6Ijg2In19LCJNYXhXaWR0aCI6MjAwLjAsIk1heEhlaWdodCI6IkluZmluaXR5IiwiU21hcnRGb3JlZ3JvdW5kSXNBY3RpdmUiOmZhbHNlLCJIb3Jpem9udGFsQWxpZ25tZW50IjowLCJWZXJ0aWNhbEFsaWdubWVudCI6MCwiU21hcnRGb3JlZ3JvdW5kIjpudWxsLCJCYWNrZ3JvdW5kRmlsbFR5cGUiOjAsIk1hcmdpbiI6eyIkaWQiOiI5MDMiLCJUb3AiOjAsIkxlZnQiOjAsIlJpZ2h0IjowLCJCb3R0b20iOjB9LCJQYWRkaW5nIjp7IiRpZCI6IjkwNCIsIlRvcCI6MCwiTGVmdCI6MCwiUmlnaHQiOjAsIkJvdHRvbSI6MH0sIkJhY2tncm91bmQiOnsiJHJlZiI6Ijg5In0sIklzVmlzaWJsZSI6dHJ1ZSwiV2lkdGgiOjAuMCwiSGVpZ2h0IjowLjAsIkJvcmRlclN0eWxlIjp7IiRpZCI6IjkwNSIsIkxpbmVDb2xvciI6bnVsbCwiTGluZVdlaWdodCI6MC4wLCJMaW5lVHlwZSI6MCwiUGFyZW50U3R5bGUiOm51bGx9LCJQYXJlbnRTdHlsZSI6bnVsbH0sIkR1cmF0aW9uU3R5bGUiOnsiJGlkIjoiOTA2IiwiRm9udFNldHRpbmdzIjp7IiRpZCI6IjkwNyIsIkZvbnRTaXplIjoxMCwiRm9udE5hbWUiOiJDYWxpYnJpIiwiSXNCb2xkIjpmYWxzZSwiSXNJdGFsaWMiOmZhbHNlLCJJc1VuZGVybGluZWQiOmZhbHNlLCJQYXJlbnRTdHlsZSI6bnVsbH0sIkF1dG9TaXplIjowLCJGb3JlZ3JvdW5kIjp7IiRpZCI6IjkwOCIsIkNvbG9yIjp7IiRyZWYiOiI5MyJ9fSwiTWF4V2lkdGgiOjIwMC4wLCJNYXhIZWlnaHQiOiJJbmZpbml0eSIsIlNtYXJ0Rm9yZWdyb3VuZElzQWN0aXZlIjpmYWxzZSwiSG9yaXpvbnRhbEFsaWdubWVudCI6MCwiVmVydGljYWxBbGlnbm1lbnQiOjAsIlNtYXJ0Rm9yZWdyb3VuZCI6bnVsbCwiQmFja2dyb3VuZEZpbGxUeXBlIjowLCJNYXJnaW4iOnsiJGlkIjoiOTA5IiwiVG9wIjowLCJMZWZ0IjowLCJSaWdodCI6MCwiQm90dG9tIjowfSwiUGFkZGluZyI6eyIkaWQiOiI5MTAiLCJUb3AiOjAsIkxlZnQiOjAsIlJpZ2h0IjowLCJCb3R0b20iOjB9LCJCYWNrZ3JvdW5kIjp7IiRyZWYiOiI5NiJ9LCJJc1Zpc2libGUiOnRydWUsIldpZHRoIjowLjAsIkhlaWdodCI6MC4wLCJCb3JkZXJTdHlsZSI6eyIkaWQiOiI5MTEiLCJMaW5lQ29sb3IiOm51bGwsIkxpbmVXZWlnaHQiOjAuMCwiTGluZVR5cGUiOjAsIlBhcmVudFN0eWxlIjpudWxsfSwiUGFyZW50U3R5bGUiOm51bGx9LCJIb3Jpem9udGFsQ29ubmVjdG9yU3R5bGUiOnsiJGlkIjoiOTEyIiwiTGluZUNvbG9yIjp7IiRyZWYiOiI5OCJ9LCJMaW5lV2VpZ2h0IjoxLjAsIkxpbmVUeXBlIjowLCJQYXJlbnRTdHlsZSI6bnVsbH0sIlZlcnRpY2FsQ29ubmVjdG9yU3R5bGUiOnsiJGlkIjoiOTEzIiwiTGluZUNvbG9yIjp7IiRyZWYiOiIxMDE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QiLCJNYXJnaW4iOnsiJGlkIjoiOTE1IiwiVG9wIjowLCJMZWZ0Ijo0LCJSaWdodCI6NCwiQm90dG9tIjowfSwiUGFkZGluZyI6eyIkaWQiOiI5MTYiLCJUb3AiOjAsIkxlZnQiOjAsIlJpZ2h0IjowLCJCb3R0b20iOjB9LCJCYWNrZ3JvdW5kIjp7IiRpZCI6IjkxNyIsIkNvbG9yIjp7IiRpZCI6IjkxOCIsIkEiOjI1NSwiUiI6MjM3LCJHIjoxMjUsIkIiOjQ5fX0sIklzVmlzaWJsZSI6dHJ1ZSwiV2lkdGgiOjAuMCwiSGVpZ2h0IjoxMC4wLCJCb3JkZXJTdHlsZSI6eyIkaWQiOiI5MTkiLCJMaW5lQ29sb3IiOnsiJHJlZiI6IjEwOSJ9LCJMaW5lV2VpZ2h0IjowLjAsIkxpbmVUeXBlIjowLCJQYXJlbnRTdHlsZSI6bnVsbH0sIlBhcmVudFN0eWxlIjpudWxsfSwiVGl0bGVTdHlsZSI6eyIkaWQiOiI5MjAiLCJGb250U2V0dGluZ3MiOnsiJGlkIjoiOTIxIiwiRm9udFNpemUiOjksIkZvbnROYW1lIjoiQ2FsaWJyaSIsIklzQm9sZCI6dHJ1ZSwiSXNJdGFsaWMiOmZhbHNlLCJJc1VuZGVybGluZWQiOmZhbHNlLCJQYXJlbnRTdHlsZSI6bnVsbH0sIkF1dG9TaXplIjowLCJGb3JlZ3JvdW5kIjp7IiRpZCI6IjkyMiIsIkNvbG9yIjp7IiRpZCI6IjkyMyIsIkEiOjI1NSwiUiI6MCwiRyI6MCwiQiI6MH19LCJNYXhXaWR0aCI6OTYwLjAsIk1heEhlaWdodCI6IkluZmluaXR5IiwiU21hcnRGb3JlZ3JvdW5kSXNBY3RpdmUiOmZhbHNlLCJIb3Jpem9udGFsQWxpZ25tZW50IjoyLCJWZXJ0aWNhbEFsaWdubWVudCI6MCwiU21hcnRGb3JlZ3JvdW5kIjpudWxsLCJCYWNrZ3JvdW5kRmlsbFR5cGUiOjAsIk1hcmdpbiI6eyIkaWQiOiI5MjQiLCJUb3AiOjAsIkxlZnQiOjAsIlJpZ2h0IjowLCJCb3R0b20iOjB9LCJQYWRkaW5nIjp7IiRpZCI6IjkyNSIsIlRvcCI6MCwiTGVmdCI6MCwiUmlnaHQiOjAsIkJvdHRvbSI6MH0sIkJhY2tncm91bmQiOnsiJHJlZiI6IjExNyJ9LCJJc1Zpc2libGUiOnRydWUsIldpZHRoIjowLjAsIkhlaWdodCI6MC4wLCJCb3JkZXJTdHlsZSI6eyIkaWQiOiI5MjYiLCJMaW5lQ29sb3IiOm51bGwsIkxpbmVXZWlnaHQiOjAuMCwiTGluZVR5cGUiOjAsIlBhcmVudFN0eWxlIjpudWxsfSwiUGFyZW50U3R5bGUiOm51bGx9LCJEYXRlU3R5bGUiOnsiJGlkIjoiOTI3IiwiRm9udFNldHRpbmdzIjp7IiRpZCI6IjkyOCIsIkZvbnRTaXplIjo5LCJGb250TmFtZSI6IkNhbGlicmkiLCJJc0JvbGQiOmZhbHNlLCJJc0l0YWxpYyI6ZmFsc2UsIklzVW5kZXJsaW5lZCI6ZmFsc2UsIlBhcmVudFN0eWxlIjpudWxsfSwiQXV0b1NpemUiOjAsIkZvcmVncm91bmQiOnsiJGlkIjoiOTI5IiwiQ29sb3IiOnsiJGlkIjoiOTMw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OTMxIiwiVG9wIjowLCJMZWZ0IjowLCJSaWdodCI6MCwiQm90dG9tIjowfSwiUGFkZGluZyI6eyIkaWQiOiI5MzIiLCJUb3AiOjAsIkxlZnQiOjAsIlJpZ2h0IjowLCJCb3R0b20iOjB9LCJCYWNrZ3JvdW5kIjp7IiRyZWYiOiIxMjQifSwiSXNWaXNpYmxlIjpmYWxzZSwiV2lkdGgiOjAuMCwiSGVpZ2h0IjowLjAsIkJvcmRlclN0eWxlIjp7IiRpZCI6IjkzMyIsIkxpbmVDb2xvciI6bnVsbCwiTGluZVdlaWdodCI6MC4wLCJMaW5lVHlwZSI6MCwiUGFyZW50U3R5bGUiOm51bGx9LCJQYXJlbnRTdHlsZSI6bnVsbH0sIkRhdGVGb3JtYXQiOnsiJGlkIjoiOTM0IiwiRm9ybWF0U3RyaW5nIjoi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ksIlNtYXJ0RHVyYXRpb25BY3RpdmF0ZWQiOmZhbHNlLCJEYXRlRm9ybWF0Ijp7IiRyZWYiOiI5MzQifSwiSWQiOiI3YjVjMjIzYS1kNDg5LTQ1ZjgtOTU5NS03YjE2MDE4N2FmNGQiLCJJbXBvcnRJZCI6IjEiLCJUaXRsZSI6IlROIElzc3VlcyBTdGF5IGF0IEhvbWUgT3JkZXIiLCJOb3RlIjpudWxsLCJIeXBlcmxpbmsiOnsiJGlkIjoiOTM1IiwiQWRkcmVzcyI6IiIsIlN1YkFkZHJlc3MiOiIifSwiSXNDaGFuZ2VkIjpmYWxzZSwiSXNOZXciOmZhbHNlfSx7IiRpZCI6IjkzNiIsIkdyb3VwTmFtZSI6bnVsbCwiU3RhcnREYXRlIjoiMjAyMC0wNS0yMlQwMDowMDowMFoiLCJFbmREYXRlIjoiMjAyMC0wNy0xNVQyMzo1OTowMFoiLCJQZXJjZW50YWdlQ29tcGxldGUiOm51bGwsIlN0eWxlIjp7IiRpZCI6IjkzNyIsIlNoYXBlIjowLCJTaGFwZVRoaWNrbmVzcyI6MCwiRHVyYXRpb25Gb3JtYXQiOjQsIkluY2x1ZGVOb25Xb3JraW5nRGF5c0luRHVyYXRpb24iOmZhbHNlLCJQZXJjZW50YWdlQ29tcGxldGVTdHlsZSI6eyIkaWQiOiI5MzgiLCJGb250U2V0dGluZ3MiOnsiJGlkIjoiOTM5IiwiRm9udFNpemUiOjEwLCJGb250TmFtZSI6IkNhbGlicmkiLCJJc0JvbGQiOmZhbHNlLCJJc0l0YWxpYyI6ZmFsc2UsIklzVW5kZXJsaW5lZCI6ZmFsc2UsIlBhcmVudFN0eWxlIjpudWxsfSwiQXV0b1NpemUiOjAsIkZvcmVncm91bmQiOnsiJGlkIjoiOTQwIiwiQ29sb3IiOnsiJGlkIjoiOTQxIiwiQSI6MjU1LCJSIjoxOTIsIkciOjgwLCJCIjo3N319LCJNYXhXaWR0aCI6MjAwLjAsIk1heEhlaWdodCI6IkluZmluaXR5IiwiU21hcnRGb3JlZ3JvdW5kSXNBY3RpdmUiOmZhbHNlLCJIb3Jpem9udGFsQWxpZ25tZW50IjowLCJWZXJ0aWNhbEFsaWdubWVudCI6MCwiU21hcnRGb3JlZ3JvdW5kIjpudWxsLCJCYWNrZ3JvdW5kRmlsbFR5cGUiOjAsIk1hcmdpbiI6eyIkaWQiOiI5NDIiLCJUb3AiOjAsIkxlZnQiOjAsIlJpZ2h0IjowLCJCb3R0b20iOjB9LCJQYWRkaW5nIjp7IiRpZCI6Ijk0MyIsIlRvcCI6MCwiTGVmdCI6MCwiUmlnaHQiOjAsIkJvdHRvbSI6MH0sIkJhY2tncm91bmQiOnsiJGlkIjoiOTQ0IiwiQ29sb3IiOnsiJGlkIjoiOTQ1IiwiQSI6ODksIlIiOjAsIkciOjAsIkIiOjB9fSwiSXNWaXNpYmxlIjp0cnVlLCJXaWR0aCI6MC4wLCJIZWlnaHQiOjAuMCwiQm9yZGVyU3R5bGUiOnsiJGlkIjoiOTQ2IiwiTGluZUNvbG9yIjpudWxsLCJMaW5lV2VpZ2h0IjowLjAsIkxpbmVUeXBlIjowLCJQYXJlbnRTdHlsZSI6bnVsbH0sIlBhcmVudFN0eWxlIjpudWxsfSwiRHVyYXRpb25TdHlsZSI6eyIkaWQiOiI5NDciLCJGb250U2V0dGluZ3MiOnsiJGlkIjoiOTQ4IiwiRm9udFNpemUiOjEwLCJGb250TmFtZSI6IkNhbGlicmkiLCJJc0JvbGQiOmZhbHNlLCJJc0l0YWxpYyI6ZmFsc2UsIklzVW5kZXJsaW5lZCI6ZmFsc2UsIlBhcmVudFN0eWxlIjpudWxsfSwiQXV0b1NpemUiOjAsIkZvcmVncm91bmQiOnsiJGlkIjoiOTQ5IiwiQ29sb3IiOnsiJGlkIjoiOTUw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UxIiwiVG9wIjowLCJMZWZ0IjowLCJSaWdodCI6MCwiQm90dG9tIjowfSwiUGFkZGluZyI6eyIkaWQiOiI5NTIiLCJUb3AiOjAsIkxlZnQiOjAsIlJpZ2h0IjowLCJCb3R0b20iOjB9LCJCYWNrZ3JvdW5kIjp7IiRpZCI6Ijk1MyIsIkNvbG9yIjp7IiRyZWYiOiI5NDUifX0sIklzVmlzaWJsZSI6dHJ1ZSwiV2lkdGgiOjAuMCwiSGVpZ2h0IjowLjAsIkJvcmRlclN0eWxlIjp7IiRpZCI6Ijk1NCIsIkxpbmVDb2xvciI6bnVsbCwiTGluZVdlaWdodCI6MC4wLCJMaW5lVHlwZSI6MCwiUGFyZW50U3R5bGUiOm51bGx9LCJQYXJlbnRTdHlsZSI6bnVsbH0sIkhvcml6b250YWxDb25uZWN0b3JTdHlsZSI6eyIkaWQiOiI5NTUiLCJMaW5lQ29sb3IiOnsiJGlkIjoiOTU2IiwiJHR5cGUiOiJOTFJFLkNvbW1vbi5Eb20uU29saWRDb2xvckJydXNoLCBOTFJFLkNvbW1vbiIsIkNvbG9yIjp7IiRpZCI6Ijk1NyIsIkEiOjI1NSwiUiI6MjA0LCJHIjoyMDQsIkIiOjIwNH19LCJMaW5lV2VpZ2h0IjoxLjAsIkxpbmVUeXBlIjowLCJQYXJlbnRTdHlsZSI6bnVsbH0sIlZlcnRpY2FsQ29ubmVjdG9yU3R5bGUiOnsiJGlkIjoiOTU4IiwiTGluZUNvbG9yIjp7IiRpZCI6Ijk1OSIsIiR0eXBlIjoiTkxSRS5Db21tb24uRG9tLlNvbGlkQ29sb3JCcnVzaCwgTkxSRS5Db21tb24iLCJDb2xvciI6eyIkaWQiOiI5NjAiLCJBIjoyNTUsIlIiOjIwNCwiRyI6MjA0LCJCIjoyMDR9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NjEiLCJNYXJnaW4iOnsiJGlkIjoiOTYyIiwiVG9wIjowLCJMZWZ0Ijo0LCJSaWdodCI6NCwiQm90dG9tIjowfSwiUGFkZGluZyI6eyIkaWQiOiI5NjMiLCJUb3AiOjAsIkxlZnQiOjAsIlJpZ2h0IjowLCJCb3R0b20iOjB9LCJCYWNrZ3JvdW5kIjp7IiRpZCI6Ijk2NCIsIkNvbG9yIjp7IiRpZCI6Ijk2NSIsIkEiOjI1NSwiUiI6MjM3LCJHIjoxMjUsIkIiOjQ5fX0sIklzVmlzaWJsZSI6dHJ1ZSwiV2lkdGgiOjAuMCwiSGVpZ2h0IjoxMC4wLCJCb3JkZXJTdHlsZSI6eyIkaWQiOiI5NjYiLCJMaW5lQ29sb3IiOnsiJGlkIjoiOTY3IiwiJHR5cGUiOiJOTFJFLkNvbW1vbi5Eb20uU29saWRDb2xvckJydXNoLCBOTFJFLkNvbW1vbiIsIkNvbG9yIjp7IiRpZCI6Ijk2OCIsIkEiOjI1NSwiUiI6MjU1LCJHIjowLCJCIjowfX0sIkxpbmVXZWlnaHQiOjAuMCwiTGluZVR5cGUiOjAsIlBhcmVudFN0eWxlIjpudWxsfSwiUGFyZW50U3R5bGUiOm51bGx9LCJUaXRsZVN0eWxlIjp7IiRpZCI6Ijk2OSIsIkZvbnRTZXR0aW5ncyI6eyIkaWQiOiI5NzAiLCJGb250U2l6ZSI6OSwiRm9udE5hbWUiOiJDYWxpYnJpIiwiSXNCb2xkIjp0cnVlLCJJc0l0YWxpYyI6ZmFsc2UsIklzVW5kZXJsaW5lZCI6ZmFsc2UsIlBhcmVudFN0eWxlIjpudWxsfSwiQXV0b1NpemUiOjAsIkZvcmVncm91bmQiOnsiJGlkIjoiOTcxIiwiQ29sb3IiOnsiJGlkIjoiOTcyIiwiQSI6MjU1LCJSIjowLCJHIjowLCJCIjowfX0sIk1heFdpZHRoIjo5NjAuMCwiTWF4SGVpZ2h0IjoiSW5maW5pdHkiLCJTbWFydEZvcmVncm91bmRJc0FjdGl2ZSI6ZmFsc2UsIkhvcml6b250YWxBbGlnbm1lbnQiOjIsIlZlcnRpY2FsQWxpZ25tZW50IjowLCJTbWFydEZvcmVncm91bmQiOm51bGwsIkJhY2tncm91bmRGaWxsVHlwZSI6MCwiTWFyZ2luIjp7IiRpZCI6Ijk3MyIsIlRvcCI6MCwiTGVmdCI6MCwiUmlnaHQiOjAsIkJvdHRvbSI6MH0sIlBhZGRpbmciOnsiJGlkIjoiOTc0IiwiVG9wIjowLCJMZWZ0IjowLCJSaWdodCI6MCwiQm90dG9tIjowfSwiQmFja2dyb3VuZCI6eyIkaWQiOiI5NzUiLCJDb2xvciI6eyIkcmVmIjoiOTQ1In19LCJJc1Zpc2libGUiOnRydWUsIldpZHRoIjowLjAsIkhlaWdodCI6MC4wLCJCb3JkZXJTdHlsZSI6eyIkaWQiOiI5NzYiLCJMaW5lQ29sb3IiOm51bGwsIkxpbmVXZWlnaHQiOjAuMCwiTGluZVR5cGUiOjAsIlBhcmVudFN0eWxlIjpudWxsfSwiUGFyZW50U3R5bGUiOm51bGx9LCJEYXRlU3R5bGUiOnsiJGlkIjoiOTc3IiwiRm9udFNldHRpbmdzIjp7IiRpZCI6Ijk3OCIsIkZvbnRTaXplIjo5LCJGb250TmFtZSI6IkNhbGlicmkiLCJJc0JvbGQiOmZhbHNlLCJJc0l0YWxpYyI6ZmFsc2UsIklzVW5kZXJsaW5lZCI6ZmFsc2UsIlBhcmVudFN0eWxlIjpudWxsfSwiQXV0b1NpemUiOjAsIkZvcmVncm91bmQiOnsiJGlkIjoiOTc5IiwiQ29sb3IiOnsiJGlkIjoiOTgwIiwiQSI6MjU1LCJSIjo3OCwiRyI6MTAzLCJCIjoyMDB9fSwiTWF4V2lkdGgiOjIwMC4wLCJNYXhIZWlnaHQiOiJJbmZpbml0eSIsIlNtYXJ0Rm9yZWdyb3VuZElzQWN0aXZlIjpmYWxzZSwiSG9yaXpvbnRhbEFsaWdubWVudCI6MCwiVmVydGljYWxBbGlnbm1lbnQiOjAsIlNtYXJ0Rm9yZWdyb3VuZCI6bnVsbCwiQmFja2dyb3VuZEZpbGxUeXBlIjowLCJNYXJnaW4iOnsiJGlkIjoiOTgxIiwiVG9wIjowLCJMZWZ0IjowLCJSaWdodCI6MCwiQm90dG9tIjowfSwiUGFkZGluZyI6eyIkaWQiOiI5ODIiLCJUb3AiOjAsIkxlZnQiOjAsIlJpZ2h0IjowLCJCb3R0b20iOjB9LCJCYWNrZ3JvdW5kIjp7IiRpZCI6Ijk4MyIsIkNvbG9yIjp7IiRyZWYiOiI5NDUifX0sIklzVmlzaWJsZSI6ZmFsc2UsIldpZHRoIjowLjAsIkhlaWdodCI6MC4wLCJCb3JkZXJTdHlsZSI6eyIkaWQiOiI5ODQiLCJMaW5lQ29sb3IiOm51bGwsIkxpbmVXZWlnaHQiOjAuMCwiTGluZVR5cGUiOjAsIlBhcmVudFN0eWxlIjpudWxsfSwiUGFyZW50U3R5bGUiOm51bGx9LCJEYXRlRm9ybWF0Ijp7IiRpZCI6Ijk4NSIsIkZvcm1hdFN0cmluZyI6In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yLCJTbWFydER1cmF0aW9uQWN0aXZhdGVkIjpmYWxzZSwiRGF0ZUZvcm1hdCI6eyIkcmVmIjoiOTg1In0sIklkIjoiNjE1ZTJjMTQtNTBkZC00OWQ5LThmNDQtYTQ4MGUwYjU1NjNkIiwiSW1wb3J0SWQiOiIxIiwiVGl0bGUiOiJUTiBHcm91cHMgb2YgbGVzcyB0aGFuIDUwIG1heSBjb252ZW5lIiwiTm90ZSI6bnVsbCwiSHlwZXJsaW5rIjp7IiRpZCI6Ijk4NiIsIkFkZHJlc3MiOiIiLCJTdWJBZGRyZXNzIjoiIn0sIklzQ2hhbmdlZCI6ZmFsc2UsIklzTmV3IjpmYWxzZX1dLCJTd2ltbGFuZXMiOltdLCJNc1Byb2plY3RJdGVtc1RyZWUiOnsiJGlkIjoiOTg3IiwiUm9vdCI6eyJJbXBvcnRJZCI6bnVsbCwiSXNJbXBvcnRlZCI6ZmFsc2UsIkNoaWxkcmVuIjpbXX19LCJNZXRhZGF0YSI6eyIkaWQiOiI5ODgiLCJFeGNlbFNoZWV0TmFtZSI6IlNoZWV0MSIsIkl0ZW1zVGl0bGVzIjoiW1wiVGl0bGVcIixcIkZpcnN0IGNhc2UgYW5ub3VuY2VkIGluIFd1aGFuIENoaW5hXCIsXCJGaXJzdCBDYXNlIGFubm91bmNlZCBpbiBVU1wiLFwiV3VoYW4gUXVhcmFudGluZWRcIixcIlVTIERlY2xhcmVzIFB1YmxpYyBIZWFsdGggRW1lcmdlbmN5XCIsXCJHbG9iYWwgQWlyIFJlc3RyaWN0aW9ucyBmcm9tIENoaW5hIHRvIFVTXCIsXCJGaXJzdCBHZW9yZ2lhIENhc2VcIixcIkZpcnN0IFRlbm5lc3NlZSBjYXNlIGluIE1pZGRsZSBUZW5uZXNzZWVcIixcIldITyBEZWNsYXJlcyBhIFBhbmRlbWljXCIsXCJVUyBEZWNsYXJlcyBOYXRpb25hbCBFbWVyZ2VuY3lcIixcIjI1MCsgZ3JvdXBzIGFyZSBkaXNjb3VyYWdlZCBpbiBUTlwiLFwiVHJhdmVsIGJhbiBmcm9tIEV1cm9wZVwiLFwiS1kgQ2xvc2VkIGFsbCByZXN0YXVyYW50cyB0byBpbmRvb3IgYWN0aXZpdGllc1wiLFwiVGVubmVzc2VlIFNjaG9vbHMgY2xvc2VcIixcIlROIFJlc3RhdXJhbnRzIGFuZCBiYXJzIGNsb3NlZCB0byBpbmRvb3Igc2VydmljZVwiLFwiR3JvdXBzIGxhcmdlciB0aGFuIDEwIHByb2hpYml0ZWQgaW4gVE5cIixcIktZIENsb3NlZCBhbGwgYnVzaW5lc3NcIixcIkdBIElzc3VlcyBTaGVsdGVyIGluIFBsYWNlIE9yZGVyXCIsXCJVUyBDQVJFUyBBY3QgRW5hY3RlZFwiLFwiS1kgQ2xvc2VzIHRoZSBib3JkZXIgdG8gTm9uLWVzc2VudGlhbCBUTiBUcmF2ZWxcIixcIlROIElzc3VlcyBTdGF5IGF0IEhvbWUgT3JkZXJcIixcIkdBIFJlc3R1YXJhbnRzIHRvIHJlb3BlblwiLFwiVE4gUmVzdGF1cmFudHMgYXQgNTAlIGNhcGFjaXR5XCIsXCJUTiBHcm91cHMgb2YgbGVzcyB0aGFuIDUwIG1heSBjb252ZW5lXCIsXCJUb2RheVwiXSIsIkl0ZW1zU3dpbWxhbmVzIjoiW10iLCJDb2x1bW5zTWFwcGluZyI6IntcIiRpZFwiOlwiMVwiLFwiU3dpbWxhbmVUaXRsZUNvbHVtbk5hbWVcIjpudWxsLFwiU3dpbWxhbmVUaXRsZUZyaWVuZGx5Q29sdW1uTmFtZVwiOm51bGwsXCJUaXRsZUNvbHVtbk5hbWVcIjpcIkNvbHVtbjBcIixcIlRpdGxlRnJpZW5kbHlDb2x1bW5OYW1lXCI6XCJUaXRsZVwiLFwiU3RhcnREYXRlQ29sdW1uTmFtZVwiOlwiQ29sdW1uMlwiLFwiU3RhcnREYXRlRnJpZW5kbHlDb2x1bW5OYW1lXCI6XCJTdGFydFwiLFwiRW5kRGF0ZUNvbHVtbk5hbWVcIjpcIkNvbHVtbjNcIixcIkVuZERhdGVGcmllbmRseUNvbHVtbk5hbWVcIjpcIkVuZFwiLFwiUGVyY2VudGFnZUNvbHVtbk5hbWVcIjpudWxsLFwiUGVyY2VudGFnZUZyaWVuZGx5Q29sdW1uTmFtZVwiOm51bGwsXCJOb3RlQ29sdW1uTmFtZVwiOm51bGwsXCJOb3RlRnJpZW5kbHlDb2x1bW5OYW1lXCI6bnVsbCxcIkhlYWRlclJvd0luZGV4XCI6MH0iLCJIZWFkZXJSb3ciOiJbXCJUaXRsZVwiLFwiVC9NXCIsXCJTdGFydFwiLFwiRW5kXCIsXCJMYW5lXCIsXCJVU1wiLFwiVE5cIixcIktZXCIsXCJHQVwiXSJ9LCJTZXR0aW5ncyI6eyIkaWQiOiI5ODkiLCJJbXBhT3B0aW9ucyI6eyIkaWQiOiI5OTA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CwiRmlsZVBhdGgiOiJOOlxcUHJlc2VudGF0aW9uc1xcQUJXQVxcQ09WSUQgVGltZWxpbmUueGxzeCIsIlRpbWVDb25maWd1cmF0aW9uIjp7IiRpZCI6Ijk5MSIsIlVzZVRpbWUiOmZhbHNlLCJXb3JrRGF5U3RhcnQiOiIwMDowMDowMCIsIldvcmtEYXlFbmQiOiIyMzo1OTowMCJ9LCJMYXN0VXNlZFRlbXBsYXRlSWQiOiJlY2JjNmEyYy00YmE3LTQ5YmUtODlhMy01NTc4MzFjYjVlMjAifQ=="/>
  <p:tag name="__MASTER" val="__part_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ABryteIDea">
  <a:themeElements>
    <a:clrScheme name="Custom 1">
      <a:dk1>
        <a:sysClr val="windowText" lastClr="000000"/>
      </a:dk1>
      <a:lt1>
        <a:srgbClr val="FFF2C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">
      <a:majorFont>
        <a:latin typeface="Timeout San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ryteIDea" id="{8E97FB58-2ECC-411F-90E2-9BF7EECDE665}" vid="{BD64DFF7-6564-45E6-96AA-FAEAFA80153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15890</TotalTime>
  <Words>1201</Words>
  <Application>Microsoft Office PowerPoint</Application>
  <PresentationFormat>Widescreen</PresentationFormat>
  <Paragraphs>260</Paragraphs>
  <Slides>39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Archivo Black</vt:lpstr>
      <vt:lpstr>Arial</vt:lpstr>
      <vt:lpstr>Calibri</vt:lpstr>
      <vt:lpstr>Forte</vt:lpstr>
      <vt:lpstr>Timeout Sans</vt:lpstr>
      <vt:lpstr>ABryteIDea</vt:lpstr>
      <vt:lpstr>AFTER Covid-19:  </vt:lpstr>
      <vt:lpstr>Way Back Time Machine</vt:lpstr>
      <vt:lpstr>Sevier County Economics 2019</vt:lpstr>
      <vt:lpstr>And then the Tsunami Hit in the form of COVID-19</vt:lpstr>
      <vt:lpstr>PowerPoint Presentation</vt:lpstr>
      <vt:lpstr>Employment</vt:lpstr>
      <vt:lpstr>Sevier County’s Economy Is TOURISM!</vt:lpstr>
      <vt:lpstr>Impacts from Co-vid 19</vt:lpstr>
      <vt:lpstr>PowerPoint Presentation</vt:lpstr>
      <vt:lpstr>Car Travel as estimated by AAA</vt:lpstr>
      <vt:lpstr>Enplanements by the week since march   Over same week last year</vt:lpstr>
      <vt:lpstr>Hotel Revpar vs the virus</vt:lpstr>
      <vt:lpstr>Change in Occupancy  week to week</vt:lpstr>
      <vt:lpstr>Recent local financials</vt:lpstr>
      <vt:lpstr>Percentage Change – Total Sales</vt:lpstr>
      <vt:lpstr>GSMNP Attendance</vt:lpstr>
      <vt:lpstr>2019 YTD over 2020 YTD</vt:lpstr>
      <vt:lpstr>Mar – May Hotel</vt:lpstr>
      <vt:lpstr>Tourism Economics during Covid</vt:lpstr>
      <vt:lpstr>Historical Perspective</vt:lpstr>
      <vt:lpstr>PowerPoint Presentation</vt:lpstr>
      <vt:lpstr>US Travel Association Revised forecast</vt:lpstr>
      <vt:lpstr>PowerPoint Presentation</vt:lpstr>
      <vt:lpstr>NOISE Makers vs Decision Makers</vt:lpstr>
      <vt:lpstr>COVID Cases in TN, KY, GA and the USA</vt:lpstr>
      <vt:lpstr>Current Conditions</vt:lpstr>
      <vt:lpstr>Beginning of the return</vt:lpstr>
      <vt:lpstr>Coming months – May get worse</vt:lpstr>
      <vt:lpstr>Retail Destruction</vt:lpstr>
      <vt:lpstr>Fall Season</vt:lpstr>
      <vt:lpstr>Gas prices are still historically low</vt:lpstr>
      <vt:lpstr>Next Season</vt:lpstr>
      <vt:lpstr>Conventional wisdom</vt:lpstr>
      <vt:lpstr>PowerPoint Presentation</vt:lpstr>
      <vt:lpstr>Suggestions</vt:lpstr>
      <vt:lpstr>The return to a strong economy</vt:lpstr>
      <vt:lpstr>SUMMARY</vt:lpstr>
      <vt:lpstr>PowerPoint Presentation</vt:lpstr>
      <vt:lpstr>PAMELA S CASKIE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 Covid-19:  </dc:title>
  <dc:creator>Pamela Caskie</dc:creator>
  <cp:lastModifiedBy>Pamela Caskie</cp:lastModifiedBy>
  <cp:revision>32</cp:revision>
  <dcterms:created xsi:type="dcterms:W3CDTF">2020-07-16T16:17:45Z</dcterms:created>
  <dcterms:modified xsi:type="dcterms:W3CDTF">2020-07-27T23:32:37Z</dcterms:modified>
</cp:coreProperties>
</file>