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56" r:id="rId2"/>
    <p:sldId id="258" r:id="rId3"/>
    <p:sldId id="264" r:id="rId4"/>
    <p:sldId id="265" r:id="rId5"/>
    <p:sldId id="262" r:id="rId6"/>
    <p:sldId id="260" r:id="rId7"/>
    <p:sldId id="259" r:id="rId8"/>
    <p:sldId id="261" r:id="rId9"/>
    <p:sldId id="281" r:id="rId10"/>
    <p:sldId id="280" r:id="rId11"/>
    <p:sldId id="277" r:id="rId12"/>
    <p:sldId id="266" r:id="rId13"/>
    <p:sldId id="278" r:id="rId14"/>
    <p:sldId id="268" r:id="rId15"/>
    <p:sldId id="269" r:id="rId16"/>
    <p:sldId id="270" r:id="rId17"/>
    <p:sldId id="271" r:id="rId18"/>
    <p:sldId id="272" r:id="rId19"/>
    <p:sldId id="276" r:id="rId20"/>
    <p:sldId id="273" r:id="rId21"/>
    <p:sldId id="274" r:id="rId22"/>
    <p:sldId id="275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C645"/>
    <a:srgbClr val="EF43C6"/>
    <a:srgbClr val="B5D3DD"/>
    <a:srgbClr val="D0C89D"/>
    <a:srgbClr val="65C94A"/>
    <a:srgbClr val="69CA48"/>
    <a:srgbClr val="CFD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95342" autoAdjust="0"/>
  </p:normalViewPr>
  <p:slideViewPr>
    <p:cSldViewPr snapToGrid="0">
      <p:cViewPr varScale="1">
        <p:scale>
          <a:sx n="42" d="100"/>
          <a:sy n="42" d="100"/>
        </p:scale>
        <p:origin x="36" y="9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US</a:t>
            </a:r>
            <a:r>
              <a:rPr lang="en-US" baseline="0" dirty="0"/>
              <a:t> GDP in Billions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Data!$B$6:$B$35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</c:strRef>
          </c:cat>
          <c:val>
            <c:numRef>
              <c:f>Data!$C$6:$C$35</c:f>
              <c:numCache>
                <c:formatCode>_(* #,##0.00_);_(* \(#,##0.00\);_(* "-"??_);_(@_)</c:formatCode>
                <c:ptCount val="30"/>
                <c:pt idx="0">
                  <c:v>9365.5</c:v>
                </c:pt>
                <c:pt idx="1">
                  <c:v>9355.4</c:v>
                </c:pt>
                <c:pt idx="2">
                  <c:v>9684.9</c:v>
                </c:pt>
                <c:pt idx="3">
                  <c:v>9951.5</c:v>
                </c:pt>
                <c:pt idx="4">
                  <c:v>10352.4</c:v>
                </c:pt>
                <c:pt idx="5">
                  <c:v>10630.3</c:v>
                </c:pt>
                <c:pt idx="6">
                  <c:v>11031.4</c:v>
                </c:pt>
                <c:pt idx="7">
                  <c:v>11521.9</c:v>
                </c:pt>
                <c:pt idx="8">
                  <c:v>12038.3</c:v>
                </c:pt>
                <c:pt idx="9">
                  <c:v>12610.5</c:v>
                </c:pt>
                <c:pt idx="10">
                  <c:v>13131</c:v>
                </c:pt>
                <c:pt idx="11">
                  <c:v>13262.1</c:v>
                </c:pt>
                <c:pt idx="12">
                  <c:v>13493.1</c:v>
                </c:pt>
                <c:pt idx="13">
                  <c:v>13879.1</c:v>
                </c:pt>
                <c:pt idx="14">
                  <c:v>14406.4</c:v>
                </c:pt>
                <c:pt idx="15">
                  <c:v>14912.5</c:v>
                </c:pt>
                <c:pt idx="16">
                  <c:v>15338.3</c:v>
                </c:pt>
                <c:pt idx="17">
                  <c:v>15626</c:v>
                </c:pt>
                <c:pt idx="18">
                  <c:v>15604.7</c:v>
                </c:pt>
                <c:pt idx="19">
                  <c:v>15208.8</c:v>
                </c:pt>
                <c:pt idx="20">
                  <c:v>15598.8</c:v>
                </c:pt>
                <c:pt idx="21">
                  <c:v>15840.7</c:v>
                </c:pt>
                <c:pt idx="22">
                  <c:v>16197</c:v>
                </c:pt>
                <c:pt idx="23">
                  <c:v>16495.400000000001</c:v>
                </c:pt>
                <c:pt idx="24">
                  <c:v>16912</c:v>
                </c:pt>
                <c:pt idx="25">
                  <c:v>17403.8</c:v>
                </c:pt>
                <c:pt idx="26">
                  <c:v>17688.900000000001</c:v>
                </c:pt>
                <c:pt idx="27">
                  <c:v>18108.099999999999</c:v>
                </c:pt>
                <c:pt idx="28">
                  <c:v>18638.2</c:v>
                </c:pt>
                <c:pt idx="29">
                  <c:v>19072.5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DE-4A1F-8B4C-0CABA56F6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3626000"/>
        <c:axId val="333630592"/>
      </c:barChart>
      <c:catAx>
        <c:axId val="33362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630592"/>
        <c:crosses val="autoZero"/>
        <c:auto val="1"/>
        <c:lblAlgn val="ctr"/>
        <c:lblOffset val="100"/>
        <c:noMultiLvlLbl val="0"/>
      </c:catAx>
      <c:valAx>
        <c:axId val="33363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62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2020</c:v>
          </c:tx>
          <c:spPr>
            <a:ln w="381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Sheet1!$A$6:$A$36</c:f>
              <c:numCache>
                <c:formatCode>m/d;@</c:formatCode>
                <c:ptCount val="31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</c:numCache>
            </c:numRef>
          </c:cat>
          <c:val>
            <c:numRef>
              <c:f>Sheet1!$B$6:$B$36</c:f>
              <c:numCache>
                <c:formatCode>#,##0</c:formatCode>
                <c:ptCount val="31"/>
                <c:pt idx="0">
                  <c:v>2280522</c:v>
                </c:pt>
                <c:pt idx="1">
                  <c:v>2089641</c:v>
                </c:pt>
                <c:pt idx="2">
                  <c:v>1736393</c:v>
                </c:pt>
                <c:pt idx="3">
                  <c:v>1877401</c:v>
                </c:pt>
                <c:pt idx="4">
                  <c:v>2130015</c:v>
                </c:pt>
                <c:pt idx="5">
                  <c:v>2198517</c:v>
                </c:pt>
                <c:pt idx="6">
                  <c:v>1844811</c:v>
                </c:pt>
                <c:pt idx="7">
                  <c:v>2119867</c:v>
                </c:pt>
                <c:pt idx="8">
                  <c:v>1909363</c:v>
                </c:pt>
                <c:pt idx="9">
                  <c:v>1617220</c:v>
                </c:pt>
                <c:pt idx="10">
                  <c:v>1702686</c:v>
                </c:pt>
                <c:pt idx="11">
                  <c:v>1788456</c:v>
                </c:pt>
                <c:pt idx="12">
                  <c:v>1714372</c:v>
                </c:pt>
                <c:pt idx="13">
                  <c:v>1485553</c:v>
                </c:pt>
                <c:pt idx="14">
                  <c:v>1519192</c:v>
                </c:pt>
                <c:pt idx="15">
                  <c:v>1257823</c:v>
                </c:pt>
                <c:pt idx="16">
                  <c:v>953699</c:v>
                </c:pt>
                <c:pt idx="17">
                  <c:v>779631</c:v>
                </c:pt>
                <c:pt idx="18">
                  <c:v>620883</c:v>
                </c:pt>
                <c:pt idx="19">
                  <c:v>593167</c:v>
                </c:pt>
                <c:pt idx="20">
                  <c:v>548132</c:v>
                </c:pt>
                <c:pt idx="21">
                  <c:v>454516</c:v>
                </c:pt>
                <c:pt idx="22">
                  <c:v>331431</c:v>
                </c:pt>
                <c:pt idx="23">
                  <c:v>279018</c:v>
                </c:pt>
                <c:pt idx="24">
                  <c:v>239234</c:v>
                </c:pt>
                <c:pt idx="25">
                  <c:v>203858</c:v>
                </c:pt>
                <c:pt idx="26">
                  <c:v>199644</c:v>
                </c:pt>
                <c:pt idx="27">
                  <c:v>184027</c:v>
                </c:pt>
                <c:pt idx="28">
                  <c:v>180002</c:v>
                </c:pt>
                <c:pt idx="29">
                  <c:v>154080</c:v>
                </c:pt>
                <c:pt idx="30">
                  <c:v>146348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88-416F-8C1B-D103C5E92582}"/>
            </c:ext>
          </c:extLst>
        </c:ser>
        <c:ser>
          <c:idx val="1"/>
          <c:order val="1"/>
          <c:tx>
            <c:v>2019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Sheet1!$A$6:$A$36</c:f>
              <c:numCache>
                <c:formatCode>m/d;@</c:formatCode>
                <c:ptCount val="31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</c:numCache>
            </c:numRef>
          </c:cat>
          <c:val>
            <c:numRef>
              <c:f>Sheet1!$C$6:$C$36</c:f>
              <c:numCache>
                <c:formatCode>#,##0</c:formatCode>
                <c:ptCount val="31"/>
                <c:pt idx="0">
                  <c:v>2301439</c:v>
                </c:pt>
                <c:pt idx="1">
                  <c:v>2257920</c:v>
                </c:pt>
                <c:pt idx="2">
                  <c:v>1979558</c:v>
                </c:pt>
                <c:pt idx="3">
                  <c:v>2143619</c:v>
                </c:pt>
                <c:pt idx="4">
                  <c:v>2402692</c:v>
                </c:pt>
                <c:pt idx="5">
                  <c:v>2543689</c:v>
                </c:pt>
                <c:pt idx="6">
                  <c:v>2156262</c:v>
                </c:pt>
                <c:pt idx="7">
                  <c:v>2485430</c:v>
                </c:pt>
                <c:pt idx="8">
                  <c:v>2378673</c:v>
                </c:pt>
                <c:pt idx="9">
                  <c:v>2122898</c:v>
                </c:pt>
                <c:pt idx="10">
                  <c:v>2187298</c:v>
                </c:pt>
                <c:pt idx="11">
                  <c:v>2503924</c:v>
                </c:pt>
                <c:pt idx="12">
                  <c:v>2634215</c:v>
                </c:pt>
                <c:pt idx="13">
                  <c:v>2274658</c:v>
                </c:pt>
                <c:pt idx="14">
                  <c:v>2545742</c:v>
                </c:pt>
                <c:pt idx="15">
                  <c:v>2465709</c:v>
                </c:pt>
                <c:pt idx="16">
                  <c:v>2177929</c:v>
                </c:pt>
                <c:pt idx="17">
                  <c:v>2320885</c:v>
                </c:pt>
                <c:pt idx="18">
                  <c:v>2513231</c:v>
                </c:pt>
                <c:pt idx="19">
                  <c:v>2559307</c:v>
                </c:pt>
                <c:pt idx="20">
                  <c:v>2227181</c:v>
                </c:pt>
                <c:pt idx="21">
                  <c:v>2542643</c:v>
                </c:pt>
                <c:pt idx="22">
                  <c:v>2434370</c:v>
                </c:pt>
                <c:pt idx="23">
                  <c:v>2151913</c:v>
                </c:pt>
                <c:pt idx="24">
                  <c:v>2273811</c:v>
                </c:pt>
                <c:pt idx="25">
                  <c:v>2487162</c:v>
                </c:pt>
                <c:pt idx="26">
                  <c:v>2538384</c:v>
                </c:pt>
                <c:pt idx="27">
                  <c:v>2172920</c:v>
                </c:pt>
                <c:pt idx="28">
                  <c:v>2510294</c:v>
                </c:pt>
                <c:pt idx="29">
                  <c:v>2360053</c:v>
                </c:pt>
                <c:pt idx="30">
                  <c:v>2026256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88-416F-8C1B-D103C5E92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3182448"/>
        <c:axId val="1123186712"/>
      </c:lineChart>
      <c:dateAx>
        <c:axId val="1123182448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3186712"/>
        <c:crosses val="autoZero"/>
        <c:auto val="1"/>
        <c:lblOffset val="100"/>
        <c:baseTimeUnit val="days"/>
      </c:dateAx>
      <c:valAx>
        <c:axId val="112318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318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8799724079644387"/>
          <c:y val="0.92643037969340447"/>
          <c:w val="0.51212437279228396"/>
          <c:h val="5.01051016192733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rgbClr val="2875DD"/>
              </a:solidFill>
            </a:ln>
          </c:spPr>
          <c:invertIfNegative val="0"/>
          <c:cat>
            <c:strRef>
              <c:f>Sheet1!$A$2:$A$32</c:f>
              <c:strCache>
                <c:ptCount val="31"/>
                <c:pt idx="0">
                  <c:v>2/24</c:v>
                </c:pt>
                <c:pt idx="1">
                  <c:v>2/25</c:v>
                </c:pt>
                <c:pt idx="2">
                  <c:v>2/26</c:v>
                </c:pt>
                <c:pt idx="3">
                  <c:v>2/27</c:v>
                </c:pt>
                <c:pt idx="4">
                  <c:v>2/28</c:v>
                </c:pt>
                <c:pt idx="5">
                  <c:v>2/29</c:v>
                </c:pt>
                <c:pt idx="6">
                  <c:v>3/1</c:v>
                </c:pt>
                <c:pt idx="7">
                  <c:v>3/2</c:v>
                </c:pt>
                <c:pt idx="8">
                  <c:v>3/3</c:v>
                </c:pt>
                <c:pt idx="9">
                  <c:v>3/4</c:v>
                </c:pt>
                <c:pt idx="10">
                  <c:v>3/5</c:v>
                </c:pt>
                <c:pt idx="11">
                  <c:v>3/6</c:v>
                </c:pt>
                <c:pt idx="12">
                  <c:v>3/7</c:v>
                </c:pt>
                <c:pt idx="13">
                  <c:v>3/8</c:v>
                </c:pt>
                <c:pt idx="14">
                  <c:v>3/9</c:v>
                </c:pt>
                <c:pt idx="15">
                  <c:v>3/10</c:v>
                </c:pt>
                <c:pt idx="16">
                  <c:v>3/11</c:v>
                </c:pt>
                <c:pt idx="17">
                  <c:v>3/12</c:v>
                </c:pt>
                <c:pt idx="18">
                  <c:v>3/13</c:v>
                </c:pt>
                <c:pt idx="19">
                  <c:v>3/14</c:v>
                </c:pt>
                <c:pt idx="20">
                  <c:v>3/15</c:v>
                </c:pt>
                <c:pt idx="21">
                  <c:v>3/16</c:v>
                </c:pt>
                <c:pt idx="22">
                  <c:v>3/17</c:v>
                </c:pt>
                <c:pt idx="23">
                  <c:v>3/18</c:v>
                </c:pt>
                <c:pt idx="24">
                  <c:v>3/19</c:v>
                </c:pt>
                <c:pt idx="25">
                  <c:v>3/20</c:v>
                </c:pt>
                <c:pt idx="26">
                  <c:v>3/21</c:v>
                </c:pt>
                <c:pt idx="27">
                  <c:v>3/22</c:v>
                </c:pt>
                <c:pt idx="28">
                  <c:v>3/23</c:v>
                </c:pt>
                <c:pt idx="29">
                  <c:v>3/24</c:v>
                </c:pt>
                <c:pt idx="30">
                  <c:v>3/25</c:v>
                </c:pt>
              </c:strCache>
            </c:str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0.01</c:v>
                </c:pt>
                <c:pt idx="1">
                  <c:v>0.01</c:v>
                </c:pt>
                <c:pt idx="2">
                  <c:v>-0.02</c:v>
                </c:pt>
                <c:pt idx="3">
                  <c:v>-0.03</c:v>
                </c:pt>
                <c:pt idx="4">
                  <c:v>-0.01</c:v>
                </c:pt>
                <c:pt idx="5">
                  <c:v>0.01</c:v>
                </c:pt>
                <c:pt idx="6">
                  <c:v>0</c:v>
                </c:pt>
                <c:pt idx="7">
                  <c:v>-0.08</c:v>
                </c:pt>
                <c:pt idx="8">
                  <c:v>-0.09</c:v>
                </c:pt>
                <c:pt idx="9">
                  <c:v>-0.06</c:v>
                </c:pt>
                <c:pt idx="10">
                  <c:v>-7.0000000000000007E-2</c:v>
                </c:pt>
                <c:pt idx="11">
                  <c:v>-7.0000000000000007E-2</c:v>
                </c:pt>
                <c:pt idx="12">
                  <c:v>-0.04</c:v>
                </c:pt>
                <c:pt idx="13">
                  <c:v>-0.03</c:v>
                </c:pt>
                <c:pt idx="14">
                  <c:v>-0.14000000000000001</c:v>
                </c:pt>
                <c:pt idx="15">
                  <c:v>-0.18</c:v>
                </c:pt>
                <c:pt idx="16">
                  <c:v>-0.19</c:v>
                </c:pt>
                <c:pt idx="17">
                  <c:v>-0.28000000000000003</c:v>
                </c:pt>
                <c:pt idx="18">
                  <c:v>-0.36</c:v>
                </c:pt>
                <c:pt idx="19">
                  <c:v>-0.4</c:v>
                </c:pt>
                <c:pt idx="20">
                  <c:v>-0.47</c:v>
                </c:pt>
                <c:pt idx="21">
                  <c:v>-0.56000000000000005</c:v>
                </c:pt>
                <c:pt idx="22">
                  <c:v>-0.83</c:v>
                </c:pt>
                <c:pt idx="23">
                  <c:v>-0.89</c:v>
                </c:pt>
                <c:pt idx="24">
                  <c:v>-0.96</c:v>
                </c:pt>
                <c:pt idx="25">
                  <c:v>-0.98</c:v>
                </c:pt>
                <c:pt idx="26">
                  <c:v>-0.99</c:v>
                </c:pt>
                <c:pt idx="27">
                  <c:v>-0.99</c:v>
                </c:pt>
                <c:pt idx="28">
                  <c:v>-1</c:v>
                </c:pt>
                <c:pt idx="29">
                  <c:v>-1</c:v>
                </c:pt>
                <c:pt idx="30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D-4AA7-9EFF-600B21D2C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l"/>
        <c:majorGridlines>
          <c:spPr>
            <a:ln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Year-over-year change in seated restaurant diners</a:t>
                </a:r>
              </a:p>
            </c:rich>
          </c:tx>
          <c:overlay val="0"/>
        </c:title>
        <c:numFmt formatCode="#,##0.0%" sourceLinked="0"/>
        <c:majorTickMark val="none"/>
        <c:minorTickMark val="none"/>
        <c:tickLblPos val="low"/>
        <c:spPr>
          <a:ln>
            <a:noFill/>
          </a:ln>
        </c:sp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>
          <a:solidFill>
            <a:schemeClr val="accent3">
              <a:lumMod val="20000"/>
              <a:lumOff val="80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Employed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Employed</c:v>
                </c:pt>
                <c:pt idx="1">
                  <c:v>Unemployed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59-4485-8E4B-FD72C7C0D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46340206066228E-2"/>
          <c:y val="9.8632550236381664E-2"/>
          <c:w val="0.90346974002667746"/>
          <c:h val="0.69868347064833092"/>
        </c:manualLayout>
      </c:layou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Sheet3!$D$4:$D$27</c:f>
              <c:numCache>
                <c:formatCode>General</c:formatCode>
                <c:ptCount val="24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60</c:v>
                </c:pt>
                <c:pt idx="4">
                  <c:v>40</c:v>
                </c:pt>
                <c:pt idx="5">
                  <c:v>20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20</c:v>
                </c:pt>
                <c:pt idx="11">
                  <c:v>25</c:v>
                </c:pt>
                <c:pt idx="12">
                  <c:v>35</c:v>
                </c:pt>
                <c:pt idx="13">
                  <c:v>40</c:v>
                </c:pt>
                <c:pt idx="14">
                  <c:v>45</c:v>
                </c:pt>
                <c:pt idx="15">
                  <c:v>50</c:v>
                </c:pt>
                <c:pt idx="16">
                  <c:v>55</c:v>
                </c:pt>
                <c:pt idx="17">
                  <c:v>60</c:v>
                </c:pt>
                <c:pt idx="18">
                  <c:v>65</c:v>
                </c:pt>
                <c:pt idx="19">
                  <c:v>70</c:v>
                </c:pt>
                <c:pt idx="20">
                  <c:v>75</c:v>
                </c:pt>
                <c:pt idx="21">
                  <c:v>80</c:v>
                </c:pt>
                <c:pt idx="22">
                  <c:v>90</c:v>
                </c:pt>
                <c:pt idx="23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7C-4123-8254-CAFB96E7B4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26301384"/>
        <c:axId val="122629843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Sheet3!$C$4:$C$27</c15:sqref>
                        </c15:formulaRef>
                      </c:ext>
                    </c:extLst>
                    <c:numCache>
                      <c:formatCode>0</c:formatCode>
                      <c:ptCount val="24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5E7C-4123-8254-CAFB96E7B474}"/>
                  </c:ext>
                </c:extLst>
              </c15:ser>
            </c15:filteredLineSeries>
          </c:ext>
        </c:extLst>
      </c:lineChart>
      <c:catAx>
        <c:axId val="12263013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298432"/>
        <c:crosses val="autoZero"/>
        <c:auto val="1"/>
        <c:lblAlgn val="ctr"/>
        <c:lblOffset val="100"/>
        <c:noMultiLvlLbl val="0"/>
      </c:catAx>
      <c:valAx>
        <c:axId val="122629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301384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5:55:35.56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512 258 5376,'0'-5'974,"0"4"-722,1 0 0,-1-1 0,0 1 0,0 0 0,0 0 0,0 0 0,0 0 0,0 0 0,0 0 0,0-1 0,0 1 0,-1 0 0,1 0 0,0 0-1,-1 0 1,1 0 0,-1 0 0,1 0 0,-1 0 0,0 0 0,1 0 0,-1 0-252,0 1 100,-1-1 0,1 0 0,-1 0 0,1 0 0,0 0-1,0 0 1,0 0 0,-1 0 0,1 0 0,0 0 0,0 0 0,0-1 0,1 1 0,-1 0 0,0-1-100,-8-4 423,0 2-78,7 2-252,1 0 1,-1 1 0,1-1 0,-1 1 0,0-1 0,1 1 0,-1-1 0,0 1 0,0 0 0,0 0 0,0 0-1,0 0 1,0 0 0,0 0 0,-1 1 0,1-1 0,0 1 0,0 0 0,0-1 0,-1 1 0,1 0 0,0 0 0,-1 0-94,-3 0 18,0 0 0,1 1 1,-1-1-1,1 1 0,-1 0 1,1 0-1,-1 1 0,1 0 1,-3 1-19,3 0 64,0-1 1,-1 0-1,1 0 1,0 0-1,0-1 1,-1 0 0,1 0-1,-1 0 1,1 0-1,-3-1-64,1 0 82,0 1 0,0 0 1,0 1-1,0 0 0,0 0 0,-4 2-82,-24 6 174,25-8-188,0 1 1,0 0-1,1 0 0,-1 1 1,1 0-1,0 0 0,-8 6 14,11-6 5,0 0 0,1 1 0,-1 0 0,1 0-1,0 1 1,0-1 0,1 1 0,-1 0 0,1 0-1,1 1 1,-2 1-5,-2 8-8,0 0-1,0 1 1,2 0-1,0 0 0,0 4 9,-1 6-29,3-17 24,1 1 1,0 0-1,0 0 0,1 9 5,-6 49 91,7 51-150,1-113 58,-1-1-1,1 0 0,0-1 0,1 1 0,0 0 0,0 0 0,0-1 0,1 2 2,3 7 16,1-1-1,7 9-15,-10-15-2,1 0-1,0 0 0,0 0 0,1-1 0,-1 0 0,1 0 0,1 0 0,-1-1 0,1 0 0,0 0 0,1 0 3,21 12 94,-21-12-107,0 0 0,0 0 0,0-1 0,0 0 0,1 0 0,3 0 13,5 0 66,1 0 0,15 1-66,-27-5 43,1 0 0,0 0-1,-1 0 1,1-1 0,0 0 0,-1 0 0,1-1 0,-1 0 0,2 0-43,1-2 74,1-1 0,-1 0 0,0 0 0,-1-1 0,1 0 0,-1-1 0,0 0 1,-1 0-1,1-1-74,16-19 566,20-28-566,-36 45 41,19-25 148,-2-2-1,-1 0 1,1-6-189,-8 12 43,-11 21 36,-1 0 0,0-1-1,0 1 1,-1-1 0,2-8-79,-1-3 184,0-1 0,-2 1 0,0-1 0,-2-18-184,-1 25 108,0 1 0,-2-1 0,0 1-1,0 0 1,-2-1 0,0 1 0,-1 1 0,0-1 0,-7-12-108,-5-3 109,-2 1 0,0 1 1,-2 1-1,-2 0-109,14 17 12,-1 1 0,1 0 1,-1 1-1,-1 0 0,0 1 0,0 0 0,0 0 1,0 1-1,-1 1 0,0 0 0,-1 1 0,1 0 0,-1 1 1,0 0-13,3 3-22,0 0 1,0 1 0,0 0-1,0 1 1,0 0 0,0 1-1,-8 3 22,11-3 1,-1 1 0,1 0 0,0 0 0,0 1 0,1-1-1,-1 2 1,-2 2-1,-8 8-45,1 1-1,1 1 46,4-4-28,1 0 0,1 1 0,0 0 0,1 1 0,0 0 0,1 2 28,-13 36 2,-1 12-2,5-13-5,-1 17 5,11-42 0,-8 20 0,8-27-1,1 1-1,0 0 1,2 0 0,0 1-1,1-1 1,2 1-1,0-1 1,2 1-1,0-1 1,1 0-1,3 8 2,-4-20-14,1-1 1,0 1-1,1-1 0,0 1 0,1-1 0,-1-1 1,7 9 13,-9-14-1,1 1 1,-1-1 0,1 1 0,0-1-1,1 0 1,-1 0 0,0-1-1,1 1 1,0-1 0,-1 1 0,1-1-1,0 0 1,0-1 0,0 1 0,0-1-1,1 0 1,-1 0 0,5 1 0,-1-1-59,-1-1 1,1 0-1,0-1 0,0 1 1,0-2-1,0 1 0,0-1 1,0 0-1,-1 0 0,1-1 1,-1 0-1,0-1 0,1 0 59,0 0-628,-1-1-1,0-1 1,0 1-1,0-1 1,1-1 628,-1-1-1723,1-1 1,-1 1 0,-1-1 0,1-2 1722,7-14-4128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20:18:29.636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67 7 5888,'2'-2'2926,"-2"3"382,0-1-3281,0 1 0,0-1 0,-1 0 0,1 0 0,0 0 0,0 0 0,0 0 0,0 0 0,0 1 0,0-1 0,-1 0 0,1 0 1,0 0-1,0 0 0,0 0 0,-1 0 0,1 0 0,0 0 0,0 0 0,0 0 0,0 0 0,-1 0 0,1 0 0,0 0 0,0 0 0,0 0 0,0 0 0,-1 0 0,1 0 0,0 0 0,0 0 0,0 0 0,0 0 0,-1 0 0,1-1 0,0 1 0,0 0 0,0 0 0,0 0 0,0 0 0,-1 0 0,1 0 0,0-1 0,0 1 0,0 0-27,0 0 146,0 0 0,1 0-1,-1 0 1,0 1 0,0-1 0,0 0-1,0 0 1,1 0 0,-1 0 0,0 0-1,0 0 1,1 0 0,-1 0 0,0 0-1,0 0 1,0 0 0,1 0 0,-1 0-1,0 0 1,0 0 0,0-1 0,1 1-1,-1 0 1,0 0 0,0 0 0,0 0-1,1 0 1,-1 0 0,0 0-1,0-1 1,0 1 0,0 0 0,0 0-1,1 0 1,-1 0 0,0-1 0,0 1-1,0 0 1,0 0 0,0 0 0,0 0-1,0-1 1,0 1 0,0 0 0,0 0-1,0-1 1,0 1 0,0 0 0,0 0-1,0 0 1,0-1 0,0 1 0,0 0-1,0 0 1,0 0-146,1 1 55,0 0 0,0 1 0,-1-1-1,1 1 1,-1-1 0,1 1 0,-1-1 0,1 1 0,-1-1-1,0 1 1,0 0 0,0-1 0,0 1 0,0-1 0,0 1-1,0 0 1,-1-1 0,1 1 0,-1 0-55,-12 32 469,3-12-161,7-8-173,0-1 1,1 1-1,0 0 1,1 1 0,1-1-1,0 2-135,0 2 26,-1 0 0,0 0-1,-3 9-25,-10 50 411,4 2 0,2 1-411,7-12 258,3-1 0,3 1 0,4 7-258,6 101 458,-8-90 8,-3-52-320,-2 1-1,-1 31-145,-9 32 22,1-22 287,4 1 0,3 2-309,5 298 240,-6-253-400,7 29 780,13 53-620,-8-90 372,19 249 481,-21-211-572,-7 30-281,-13 155 253,0 53 370,16-125 327,18 78-950,-21-307-8,-1 6 8,2 37-40,4-9 31,0-20-34,-3 0 0,-2 1-1,-5 51 44,-10 17 133,10-105-157,0 1-220,1-1 0,0 12 244,-9-61-3925,2-1-2747,-1-12 6672,1-8-6111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5:55:42.6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41 2176,'5'-32'4202,"-5"32"-4142,0-1-1,0 1 1,0 0-1,0 0 0,0-1 1,0 1-1,0 0 0,0-1 1,0 1-1,0 0 1,0 0-1,0-1 0,0 1 1,0 0-1,0 0 0,0-1 1,0 1-1,-1 0 1,1 0-1,0-1 0,0 1 1,0 0-1,-1 0 0,1-1 1,0 1-1,0 0 1,0 0-1,-1 0 0,1 0 1,0-1-1,0 1 0,-1 0 1,1 0-1,0 0 1,0 0-1,-1 0 0,1 0 1,0 0-1,-1 0-59,-13 5 1120,-15 17 401,26-20-1166,-4 5 1101,8-5 223,5-4-1123,-3 0-508,-3 2-17,0-1 0,1 1 0,-1-1 0,1 1 0,-1 0 0,1-1 0,-1 1 0,1-1 0,-1 1 0,1 0 0,-1 0 0,1-1 0,-1 1 0,1 0 0,-1 0 0,1-1-31,3 1 44,0 1 1,0-1-1,-1 1 1,1-1-1,0 1 1,1 1-45,0-1 170,1 1 1,-1-1 0,1-1-1,-1 1 1,1-1 0,0 0-1,-1 0 1,2 0-171,16-1 229,-4 10-122,-18-9-105,0 0 0,0 1 0,0-1 0,0 0-1,-1 0 1,1 0 0,0 1 0,0-1 0,0 1 0,-1-1 0,1 0 0,0 1 0,0 0 0,-1-1 0,1 1 0,0-1 0,-1 1 0,1 0-1,0 0-1,-1-1 6,0 0-1,0 0 1,0 1-1,1-1 0,-1 0 1,0 0-1,0 0 0,0 1 1,1-1-1,-1 0 0,0 0 1,1 0-1,-1 0 0,0 1 1,0-1-1,1 0 1,-1 0-1,0 0 0,1 0 1,-1 0-1,0 0 0,1 0 1,-1 0-1,0 0 0,0 0 1,1 0-1,-1 0 0,0 0 1,1 0-6,5 0 125,2-1-57,0 1-1,0 1 0,0-1 1,0 2-1,0-1 1,-1 1-1,4 1-67,0 0 18,0-1 0,1 0 0,-1 0 1,1-1-1,-1 0 0,1-1 0,9-2-18,6 2 65,-17-4-52,-9 3-18,-1 1 0,1-1 1,0 1-1,0-1 0,0 1 1,0 0-1,0-1 0,0 1 1,0 0-1,0 0 0,0 0 1,0-1-1,0 1 5,14 1 15,-5-1-20,0 0 0,0 0 0,0-1-1,1-1 1,2 0 5,-7 1 0,1 0 0,0 0 0,0 1 0,-1 0 0,1 0 0,5 1 0,11 0 11,-2 0 50,-9-1-24,-1 1 0,1-2-1,-1 0 1,11-2-37,5 0-14,-22 3 27,0 0-1,0-1 0,0 0 1,0 0-1,3-1-12,-6 1-12,1 1 0,0-1 0,0 1 0,0-1 0,0 1 0,-1 0 0,3 0 12,-2 0-8,-1 0 0,1 0 0,0 0 1,-1 0-1,1-1 0,-1 1 0,2-1 8,6-1 22,0 0-1,0 0 0,0 1 0,0 1 0,0 0 1,0 0-1,4 1-21,14 0 27,141-1-64,-126-6 154,20 6 70,-58 0-158,0 0 0,0 1 1,-1 0-1,1 0 0,1 0-29,-1 1-39,9 1 25,-1-1 0,0 0-1,1-1 1,-1-1 0,1 0 0,5-1 14,16 0 42,-34 1-40,1 0-1,-1-1 0,0 1 1,0 0-1,1 0 1,-1-1-1,0 1 1,0-1-1,1 1 1,-1-1-1,1 0-1,5-2 75,25-1-113,-29 4 32,-1-1-1,1 1 0,0 0 0,-1-1 0,1 1 0,0 1 0,1-1 7,5 1 107,-9-1-43,1 0-75,13-2 64,-11 2-22,-1 0-1,1-1 0,-1 1 1,1 0-1,-1 1 1,0-1-1,1 0 1,-1 1-1,1-1 1,0 1-31,-1 0 0,0-1 1,0 1-1,0-1 1,0 1-1,0 0 1,0 0-1,0 0 1,-1 0 0,1 0-1,1 2 0,-2-3 6,0 1 0,0 0 0,0-1 0,0 1 0,0-1 0,0 1 0,0-1 0,0 0 0,0 1 0,0-1 0,0 0 0,0 0 0,0 0 0,0 0 0,0 0 0,0 0 0,0 0 0,0 0 0,0 0 0,0 0 1,0 0-1,0-1 0,0 1-6,1-1-12,-1 1 0,1 0 1,-1 0-1,1 0 1,0 0-1,-1 0 1,1 0-1,-1 0 1,1 0-1,-1 1 1,1-1-1,1 1 12,-1 0 9,1 1 0,-1-1 0,1 0 0,0 0 0,0-1 0,0 1 0,0-1 0,-1 1 0,1-1 0,0 0 0,0 0 0,0 0 0,1 0-9,9-1 28,-11 1-14,10 4 24,2-3-32,1-2-721,-19-14-6136,3 13 6166,-4-15-2835,0-6 166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20:17:24.361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 0 7040,'-1'27'8608,"1"8"-5474,0-20-3111,0-1 0,1 1 0,1-1 0,3 13-23,8 29 124,-10-38-20,1 0 1,1 0-1,1-1 0,0 0 0,3 4-104,-2-6 102,-1 1-1,0-1 1,-2 1-1,1 0 1,-2 0-1,0 1 1,-1-1-102,2 33 474,-3 36-474,-1-83 15,0 561 1543,0-522-1536,0 25 159,2 0 0,5 17-181,-1-24-26,-2 18 26,2 30 31,10 89 348,-8 53-379,-2-95 135,-2-81-96,-3 1 0,-4 26-39,-2-2 101,5 30-101,-1 17 64,0-33-48,-5 91 1024,-31 156-266,14-134-710,9 0 0,10 34-64,-9 99-143,7-255 227,-14 276 679,19-123-690,-4 84 46,-1-90-188,6-206-22,3 31 239,5 11-148,1 29 6,-6 5 90,-9 75-96,5-155 21,4 31-21,-1 2-138,2 36 122,-4-109-53,0 0-49,0 0 6,0 0 54,0 0-22,9 8-3440,-9-8 3319,1-1 0,-1 0-1,0 0 1,0 1 0,1-1 0,-1 0 0,0 1 0,0-1 0,0 0 0,0 0 0,0 1 0,0-1 0,0 0 0,0 0 0,0 1 0,0-1 0,0 0 0,-1 0 0,1 0 200,-1-1-680,-7-37-6860,-1 12 3515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20:17:31.108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97 10 6656,'0'0'75,"0"0"0,0 0 0,0 0-1,0 0 1,-1 0 0,1 0 0,0 0 0,0-1 0,0 1 0,0 0 0,0 0 0,0 0 0,0 0 0,0 0 0,0 0 0,0 0-1,0 0 1,0-1 0,0 1 0,0 0 0,0 0 0,0 0 0,0 0 0,1 0 0,-1 0 0,0 0 0,0 0 0,0 0-1,0-1 1,0 1 0,0 0 0,0 0 0,0 0 0,0 0 0,0 0 0,0 0 0,0 0 0,0 0 0,1 0 0,-1 0 0,0 0-1,0 0 1,0 0 0,0 0 0,0 0 0,0 0 0,0 0 0,0 0 0,0 0 0,1 0 0,-1 0 0,0 0 0,0 0-1,0 0 1,0 0 0,0 0 0,0 0 0,0 0 0,0 0 0,1 0 0,-1 0 0,0 0 0,0 0-75,0 0 12,0 0-1,0 0 1,0 0 0,0 0 0,0 0 0,1 0 0,-1 0 0,0 0 0,0 0-1,0 0 1,0 0 0,0 0 0,0 0 0,0 0 0,1 0 0,-1 0 0,0 0-1,0 0 1,0 0 0,0 0 0,0 0 0,0 0 0,0 0 0,0 0-1,1 0 1,-1 0 0,0 0 0,0 0 0,0-1 0,0 1 0,0 0 0,0 0-1,0 0 1,0 0 0,0 0 0,0 0 0,0 0 0,0 0 0,0 0 0,1-1-1,-1 1 1,0 0 0,0 0 0,0 0 0,0 0 0,0 0 0,0 0-1,0 0 1,0-1 0,0 1 0,0 0 0,0 0 0,0 0 0,0 0 0,-1 0-1,1 0 1,0 0 0,0 0 0,0-1 0,0 1 0,0 0 0,0 0-12,0 0 35,0 0 1,-1-1 0,1 1 0,0 0-1,0 0 1,0 0 0,-1 0 0,1 0-1,0-1 1,-1 1 0,1 0 0,0 0-1,0 0 1,-1 0 0,1 0 0,0 0-1,0 0 1,-1 0 0,1 0 0,0 0-1,-1 0 1,1 0 0,0 0 0,0 0-1,-1 0 1,1 0 0,0 0 0,-1 0-1,1 1 1,0-1 0,0 0 0,-1 0-1,1 0 1,0 0 0,0 1 0,0-1-36,-1 0 76,0 0 1,0 1-1,0-1 1,1 0-1,-1 1 1,0-1 0,1 1-1,-1-1 1,0 1-1,1-1 1,-1 1-1,1 0 1,-1-1-1,1 1 1,-1 0 0,1 0-77,-10 25 982,7-19-743,1 0 0,-1 1 0,1-1 0,0 1 0,1-1 0,0 1 0,0 5-239,-5 90 585,0 3-50,5-87-508,-1 1-1,-1-1 0,-2 6-26,-3 21 113,5-2-112,1 1 0,3 0 0,4 26-1,-1-11 72,-4 35-72,-1-28 109,2 0 1,6 29-110,0-20 453,-3 32-453,-4-32 104,-3 1 0,-7 26-104,2-38-80,-5 33 160,6-56-91,2 0-1,2 0 1,2 35 11,16 127 2,7 54 361,-10-52-44,17 171-281,73 610-78,-83-787 80,5-13 30,1 11-60,-2 312 94,-20-385-128,-1-61-20,7 175 51,-1-138 67,11 177-175,-18-199 226,-3 0 1,-8 40-126,-43 299 1082,50-398-966,-11 112 211,9-69-34,-3 1-293,-4 10 176,0-27-96,11-44-65,-1 1-1,1-1 0,0 0 0,-1 1 0,0-1 1,0 0-1,0 0 0,0 0 0,-3 2-14,5-6-247,0 1-1,-1 0 0,1 0 1,0-1-1,-1 1 0,1 0 1,0 0-1,0-1 1,-1 1-1,1 0 0,0-1 1,0 1-1,-1 0 0,1-1 1,0 1-1,0 0 0,0-1 1,0 1-1,0-1 1,-1 1-1,1 0 0,0-1 1,0 1-1,0-1 0,0 1 248,-6-20-2874,4 13 649,-4-11-1524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20:17:51.923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19 387 7936,'-2'0'5733,"1"1"-5600,0-1 0,0 1 0,0-1 0,0 1 0,0-1 0,0 1 0,0-1 0,0 1 0,0 0 0,0 0 0,0-1 0,1 1 0,-1 0 0,0 0 0,0 0 0,1 0 0,-1 0 1,0 1-134,3 41 644,2 1 0,2-1 0,3 3-644,-9-45 35,-2-38 1647,3-34-1682,0 8 292,-1 54-189,-1 6-94,1 1 0,-1-1 0,1 0 0,0 0 0,0 0 0,1 1 0,-1-1 0,1 0 0,-1 0 0,1 1 0,0-2-9,1 4-19,0 0 0,0 1 0,0-1 0,0 1 0,0-1 0,0 1 0,0 0 0,1 1 19,8 2-50,-1-3 60,0-1 0,0 0 1,0 0-1,0-1 0,0 0 1,0 0-1,0-1 0,-1-1 1,4-1-11,21-4 8,48-10 213,-2-5 1,54-22-222,-134 44 13,0 1 1,0 0-1,1 0 1,-1 0 0,0-1-1,1 1 1,-1 0-1,0 0 1,1 0 0,-1 0-1,0 0 1,1 0-1,-1 0 1,0 0 0,1 0-1,-1 0 1,0 0-1,1 0 1,-1 0-1,0 0 1,1 0 0,-1 0-1,0 0 1,1 0-1,-1 0 1,0 0 0,1 1-1,-1-1 1,0 0-1,1 0 1,-1 0 0,0 1-1,0-1 1,1 0-1,-1 0 1,0 1 0,0-1-1,0 0 1,1 0-1,-1 1 1,0-1-1,0 0 1,0 1 0,0-1-1,0 0 1,1 1-1,-1-1 1,0 0 0,0 1-1,0-1 1,0 0-1,0 1 1,0-1 0,0 0-1,0 1 1,0-1-1,0 0 1,-1 1-1,1-1 1,0 0 0,0 1-1,0-1 1,0 0-1,0 1 1,-1-1 0,1 0-14,-11 28 313,9-23-275,-16 39 24,2 1 1,2 1 0,2 0-1,-2 24-62,-13 111-43,-8 38 508,15-136 1226,-12 25-1691,24-83 245,7-19-232,-3 8 15,4-14-29,0 1 1,0-1-1,-1 1 1,1-1-1,0 0 0,0 1 1,0-1-1,-1 1 1,1-1-1,0 0 0,0 1 1,-1-1-1,1 0 1,0 1-1,-1-1 1,1 0-1,0 0 0,-1 1 1,1-1-1,0 0 1,-1 0-1,1 0 0,-1 0 1,1 1-1,-1-1 1,1 0-38,0-1 0,-1 1 0,1 0-1,0 0 1,-1 0 0,1 0-1,0-1 1,0 1 0,0 0 0,-1 0-1,1-1 1,0 1 0,0 0 0,0 0-1,-1-1 1,1 1 0,0 0 0,0-1-1,0 1 1,0 0 0,0 0 0,0-1-1,0 1 1,0 0 0,0-1 0,0 1-1,0 0 1,0-1 0,0 1 0,0-1 38,0-12-1754,0 11 1178,0-11-1919,0-19-9890,2 19 8519</inkml:trace>
  <inkml:trace contextRef="#ctx0" brushRef="#br0" timeOffset="1403.049">870 662 8192,'-24'2'7207,"-2"1"-5007,25-3-2180,0 0 0,1 0 0,-1 0-1,0 1 1,0-1 0,0 0 0,1 1-1,-1-1 1,0 0 0,1 1-1,-1-1 1,0 1 0,1 0 0,-1-1-1,0 1 1,1-1 0,-1 1-1,1 0 1,-1-1 0,1 1 0,-1 0-1,1 0 1,0 0 0,-1-1-1,1 1 1,0 0 0,0 0 0,0 0-1,-1-1 1,1 1 0,0 0 0,0 0-1,0 0 1,0 1-20,0 3 53,0 0-1,0 0 1,1 0-1,-1 0 1,2 2-53,4 23 113,24 101 228,-23-106-242,2 0-1,0 0 0,2-1 1,1 1-99,-11-22 21,1 0 1,0 0 0,0 0 0,0-1-1,0 1 1,0 0 0,0-1 0,1 0-1,2 3-21,-5-5 11,1 1 0,0-1 0,0 0 0,0 1 0,0-1 0,0 1-1,0-1 1,1 0 0,-1 0 0,0 0 0,0 0 0,0 0 0,0 0 0,0 0 0,0 0 0,0 0-1,0 0 1,0-1 0,0 1 0,0 0 0,0-1 0,0 1 0,0 0 0,0-1 0,0 0-1,0 1 1,0-1 0,0 1 0,-1-1 0,1 0 0,0 0 0,0 0-11,5-5 2,0-1 1,0 0 0,0-1-1,-1 1 1,0-1 0,-1 0-1,0 0 1,0-1 0,-1 1 0,1-1-3,5-21 159,-1 1 1,1-11-160,-7 12 395,-2 28-438,0 0-85,0 0 48,13 9 16,-8-5 72,8 8-35,0 0-1,2-1 1,2 2 27,-13-11 24,0 1 1,1-1-1,-1 0 1,0 0-1,1 0 0,-1-1 1,1 1-1,-1-1 0,1 0 1,0 0-1,0-1 0,-1 1 1,1-1-1,3-1-24,-6 1 31,0 0 0,1-1 0,-1 1-1,0-1 1,1 0 0,-1 0 0,0 0 0,0 0 0,0 0 0,0-1 0,0 1-1,0 0 1,0-1 0,-1 0 0,1 1 0,0-1 0,-1 0 0,1 0-1,-1 0 1,0 0 0,1 0 0,-1 0 0,0 0 0,0 0 0,-1 0-1,1-1 1,0 1 0,-1 0 0,1-1-31,0-5 18,0-1 1,0 1-1,0-1 1,-1 0-1,-1 1 1,1-1-1,-2-3-18,-21-105-96,22 109 278,0 2-1366,5 12-1793,11 8-5849,-11-12 5685</inkml:trace>
  <inkml:trace contextRef="#ctx0" brushRef="#br0" timeOffset="2320.579">1399 681 8448,'7'0'1310,"-1"-1"0,1 1 0,-1-2 0,1 1 0,-1-1 0,1 0-1310,0 0 395,0-1-1,0 0 1,0-1 0,0 1 0,4-5-395,-7 6 2,-1 0 1,1-1-1,-1 0 0,0 0 1,0 0-1,0 0 0,0 0 1,-1 0-1,1-1 0,-1 0 0,0 1 1,0-1-1,0 0 0,-1 0 1,1 0-1,-1 0 0,0 0 1,0 0-1,0 0 0,-1-1 1,1 1-1,-1 0 0,0-1-2,0 4 2,0-1 0,0 1-1,0-1 1,0 1 0,-1-1-1,1 0 1,0 1 0,-1-1-1,1 1 1,-1-1 0,0 1-1,1 0 1,-1-1 0,0 1-1,0-1 1,0 1 0,0 0-1,0 0 1,0 0 0,0 0-1,-1 0 1,1 0 0,0 0-1,-1 0 1,1 0 0,0 0-1,-1 1 1,1-1 0,-1 0-1,1 1 1,-1 0 0,1-1-1,-1 1 1,0 0-1,1 0 1,-1 0 0,-1 0-2,-1 0-11,0 0 1,1 1-1,-1 0 1,0 0-1,0 0 1,0 0-1,1 0 1,-1 1-1,1 0 1,-1-1-1,1 1 1,0 1-1,-1-1 1,1 0-1,0 1 11,-4 5-45,0 0-1,1 0 1,0 0-1,0 1 0,1 0 1,0 0-1,0 0 1,1 1-1,0 0 46,1-1 4,0-1 0,1 0 0,0 1-1,0-1 1,1 1 0,0-1 0,1 1 0,0 0 0,0-1 0,1 1-1,0 0-3,-1-7 28,1 1 0,-1-1 0,1 0 0,0 1 0,0-1 0,0 0 0,0 0 0,0 0 0,0 0-1,0 0 1,1 0 0,-1 0 0,1 0 0,-1-1 0,1 1 0,0 0 0,0-1 0,0 0 0,0 1-28,1 0 55,1-1 0,-1 0 0,0 0 0,1 0 0,-1 0 0,1 0 0,-1 0 0,1-1 0,-1 0 0,1 0 1,-1 0-1,1 0-55,5-1-262,0 0 1,0-1 0,0 0 0,5-2 261,29-12-4589,-33 11 728</inkml:trace>
  <inkml:trace contextRef="#ctx0" brushRef="#br0" timeOffset="3233.777">1661 608 9728,'-3'3'7922,"10"-3"-6546,10-2-1811,-7-2 541,-1 0-1,0 0 0,0-1 0,0 0 0,0-1 0,-1 0 0,8-7-105,-10 7 22,0 0 0,-1 0 0,0-1 0,0 0 0,0 0 0,-1 0 0,0 0-1,0-1 1,-1 0 0,0 0 0,0 0 0,-1 0 0,2-9-22,-3 13 3,0 0 1,-1 0-1,0 0 1,0 0-1,0 0 0,0-1 1,0 1-1,-1 0 1,1 0-1,-1 0 1,-1 0-1,1 0 0,0 0 1,-1 0-1,0 1 1,0-1-1,0 0 1,0 1-1,0-1 1,-1 1-1,0 0 0,0 0 1,1 0-1,-2 0 1,1 1-1,0-1 1,-1 1-1,1 0 0,-1-1-3,2 2-4,0 0-1,0 0 0,-1 0 0,1 0 1,0 0-1,-1 0 0,1 1 1,0-1-1,-1 1 0,1 0 0,-1-1 1,1 1-1,-1 0 0,1 0 0,-1 1 1,1-1-1,-1 1 0,1-1 0,-1 1 1,1 0-1,0-1 0,-1 1 1,1 0-1,0 1 0,0-1 0,0 0 1,0 1-1,0-1 0,0 1 0,0 0 1,0-1-1,1 1 0,-1 0 1,0 1 4,-2 3-15,0 0 1,1 0-1,-1 1 1,1-1-1,1 1 1,-1 0-1,1 0 1,0 0-1,0 0 1,1 0-1,0 2 15,0 5 48,0-1-1,1 1 1,0 0-1,1-1 0,1 1 1,0-1-1,1 1 1,1-1-1,0 0 0,4 10-47,-5-17 2,0 1 0,0-1 0,1 0-1,-1 0 1,1-1 0,1 1-1,-1-1 1,1 0 0,0 0 0,0 0-1,1-1 1,-1 1 0,1-2 0,0 1-1,0 0 1,0-1 0,1 0-1,-1-1 1,1 1 0,-1-1 0,1-1-1,0 1-1,18-1-1857,-9-4-2333,-9 0 158</inkml:trace>
  <inkml:trace contextRef="#ctx0" brushRef="#br0" timeOffset="3813.911">1970 8 7680,'0'-1'165,"0"1"0,0 0-1,0 0 1,0 0 0,0 0 0,-1-1 0,1 1 0,0 0 0,0 0 0,0 0 0,0 0 0,0-1-1,0 1 1,0 0 0,0 0 0,0 0 0,0-1 0,0 1 0,0 0 0,0 0 0,0 0-1,0 0 1,0-1 0,1 1 0,-1 0 0,0 0 0,0 0 0,0 0 0,0-1 0,0 1 0,0 0-1,0 0 1,1 0 0,-1 0 0,0 0 0,0 0 0,0-1 0,0 1 0,0 0 0,1 0-165,-1 0 66,0 0 0,0 0 0,1 0 0,-1 0 0,0 0 0,0 0 0,1 0 0,-1 0 1,0 0-1,0 0 0,1 0 0,-1 0 0,0 0 0,0 0 0,1 0 0,-1 0 1,0 0-1,0 0 0,0 0 0,1 0 0,-1 0 0,0 1 0,0-1 0,1 0 0,-1 0 1,0 0-1,0 0 0,0 0 0,0 1 0,1-1 0,-1 0 0,0 0 0,0 0 0,0 1 1,0-1-1,0 0 0,0 0 0,0 1 0,1-1 0,-1 0 0,0 0 0,0 1 0,0-1 1,0 0-1,0 0 0,0 1-66,3 12 210,1 1 0,-2 0 0,0 1-210,6 28 335,17 75 40,-7-29-483,23 61 108,-40-146-2475,-1-8-1926,-1 2 3474,0-7-2939</inkml:trace>
  <inkml:trace contextRef="#ctx0" brushRef="#br0" timeOffset="4398.45">2287 182 9216,'-5'4'1401,"0"0"0,0 1 0,0-1-1,-1 2-1400,2-1-23,-1 0-1,0-1 1,0 0-1,-3 2 24,-54 30-252,26-17-615,-8 9 867,33-21 27,0 1 1,1 0 0,0 1-1,1 1 1,-9 9-28,18-18 54,-1-1 1,1 1-1,-1-1 0,1 1 1,0-1-1,-1 1 1,1-1-1,0 1 1,-1 0-1,1-1 1,0 1-1,-1-1 1,1 1-1,0 0 1,0-1-1,0 1 0,0 0 1,0-1-1,0 1 1,0 0-1,0-1 1,0 1-1,0 0 1,0-1-1,0 1 1,0 0-1,1 0-54,-1-1 68,1 1-1,0 0 1,0 0-1,-1-1 1,1 1-1,0-1 1,0 1-1,0-1 0,0 1 1,-1-1-1,1 0 1,0 1-1,0-1 1,0 0-1,0 0 1,1 1-68,8 0 291,-1-1 1,0 1-1,1-2 0,0 1-291,-3 0 103,31-3 546,-13 2-594,0 0 0,3 2-55,-20-1 25,0 1 0,0 0 1,0 1-1,-1 0 0,1 0 0,0 1 0,-1 0 0,5 2-25,1 6-749,-9-7-1286,-2-4-1394,0-2-112</inkml:trace>
  <inkml:trace contextRef="#ctx0" brushRef="#br0" timeOffset="5055.615">2536 73 9216,'-2'0'519,"0"0"-1,1 1 1,-1-1 0,1 1 0,-1-1 0,0 1 0,1-1 0,-1 1 0,1 0 0,0 0-1,-1-1 1,1 1-519,-12 6 1277,-18 7-191,0 0-1,-13 11-1085,39-22 29,0 0 1,0 1-1,0-1 1,1 1-1,0 0 0,0 1 1,0-1-1,0 1 0,-1 2-29,4-6 10,0 0-1,1 1 1,-1-1-1,0 0 1,1 1-1,-1-1 1,1 0 0,-1 1-1,1-1 1,0 1-1,0-1 1,0 1-1,0-1 1,0 0-1,0 1 1,0-1-1,0 1 1,0-1-1,1 1 1,-1-1-1,0 0 1,1 1-1,-1-1 1,1 0 0,0 1-1,-1-1 1,1 0-1,0 0 1,0 1-1,0-1 1,0 0-1,0 0 1,0 0-1,0 0 1,0 0-1,1-1 1,-1 1-1,0 0 1,0 0-1,1-1-9,11 7 73,0-1-1,-1-1 1,4 1-73,-7-3-3,-1-1-1,0 2 1,0-1 0,-1 1 0,1 0 0,-1 1 0,0 0 0,0 0 0,0 0 0,0 2 3,-1-1-4,-1 1 0,0-1 0,0 1 0,-1 0 0,1 1 0,-2-1 0,1 1 0,-1 0 0,0 0-1,-1 0 1,1 4 4,-2-8 57,0 1-1,-1-1 0,1 0 0,-1 1 0,0-1 0,-1 0 0,1 1 0,-1-1 0,0 0 0,0 0 0,0 1 0,0-1 1,-1 0-1,0 0 0,1 0 0,-2 0 0,1-1 0,0 1 0,-1-1 0,1 1 0,-1-1 0,-3 3-56,-2 1 75,0-1 0,0 0 0,-1 0 0,0-1 0,0 0-1,0-1 1,-6 2-75,-18 5-652,-21 5 652,11-4-1509,29-8 537,-2 1-2632,1-1-1,-8 1 3605,3-3-3893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20:18:00.090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132 325 6272,'-1'0'225,"1"0"1,-1 0 0,0 0-1,0-1 1,1 1-1,-1 0 1,0 0-1,1-1 1,-1 1 0,0 0-1,1-1 1,-1 1-1,1-1 1,-1 1-1,1-1 1,-1 1 0,1-1-1,-1 1 1,1-1-1,-1 0 1,1 1 0,0-1-1,-1 1 1,1-1-1,0 0 1,-1 0-1,1 1 1,0-1 0,0 0-1,0 1 1,0-1-1,0 0 1,-1 0-1,1 1 1,1-1 0,-1 0-1,0 0-225,0 1 144,17 0 1275,29 0 180,-8 1-868,0-2 0,27-4-731,-35 1 166,10-3 18,1 3-1,17 1-183,-36 2 264,-1-1-1,15-4-263,-18 3 56,1 1 1,-1 0-1,1 1 0,0 1-56,148 14 166,-127-11-224,-19-1 95,-1 0 0,1-2 0,10-1-37,208-16 373,-166 11-326,180-8 45,-170 14-28,-4-2 48,0 4 0,0 3 0,6 5-112,33 6 1072,1-6 0,99-4-1072,-14-9-123,-179 5 353,-24-2-198,13-3-719,-6 0-5597,-4-2 1410</inkml:trace>
  <inkml:trace contextRef="#ctx0" brushRef="#br0" timeOffset="2183.652">362 48 6784,'0'2'338,"-1"0"0,1 0 1,0-1-1,-1 1 0,1 0 0,-1-1 0,0 1 1,1-1-1,-1 1 0,0-1 0,0 1 1,0-1-1,0 1 0,-1-1 0,1 0 1,0 0-1,-1 2-338,-30 19 4,13-8 658,-95 72 442,43-34 1023,-3 9-2127,64-53 74,-17 17 1282,32-27-1224,-1-1 1,1 1-1,-1 0 1,1 1-1,0-1 1,0 1-1,0 0 1,0 0-1,0 0 1,0 1-1,0-1 1,0 1-1,2 1-132,-2 0-24,0 0 0,0 1-1,0 0 1,0 0 0,-1 0-1,1 0 1,-1 1-1,1 0 1,-1 0 0,0 0-1,0 0 1,0 1 24,9 10-222,0 0 1,8 11 221,8 11 26,-15-21-2,-1-1 1,2-1-1,0 0 1,0 0-1,1-2 0,1 0 1,3 1-25,-11-8-33,-6-3-36,0 1 0,-1-1 0,1 0-1,0 1 1,0-1 0,-1 1-1,1 0 1,-1 0 0,1 0-1,-1 0 1,0 0 0,1 1 69,-4-2-381,1-1-1,-1 0 1,0 0 0,1 0 0,-1 0 0,0 0 0,1-1-1,-1 1 1,0 0 0,1 0 0,-1 0 0,0 0 0,1-1-1,-1 1 1,1 0 0,-1-1 0,0 1 381,-7-4-3733</inkml:trace>
  <inkml:trace contextRef="#ctx0" brushRef="#br0" timeOffset="3745.94">2469 34 7040,'-45'-24'7658,"43"23"-7233,-1-1 0,1 1 0,-1 0 0,0 0 0,0 0-1,0 0 1,1 0 0,-1 1 0,-1-1-425,25 16 453,34 20 50,-29-20-479,-1 2-1,8 7-23,148 120 805,-179-143-756,1 1 0,-1 0-1,0 0 1,0 0 0,0 0 0,0 1-1,0-1 1,0 1 0,0-1 0,-1 1-1,1 0 1,-1-1 0,0 1 0,1 3-49,-2-6 11,-1 1 0,1 0 0,0-1 0,-1 1 0,1 0 0,-1-1 1,1 1-1,-1 0 0,0-1 0,1 1 0,-1-1 0,0 1 0,1-1 0,-1 1 0,0-1 1,1 0-1,-1 1 0,0-1 0,0 0 0,1 0 0,-1 1 0,0-1 0,0 0 0,0 0-10,-7 3 105,-1 4-149,1 0 0,0 0 0,1 0-1,-1 1 1,2 0 0,-1 0 0,-2 5 43,-3 8-46,0 0-1,-6 16 47,14-27-19,-47 94 538,41-85-382,-1-1 1,-1-1 0,0 0 0,-8 7-138,13-18-1130,11-13-1350,6-9-2326,-7 2 1612,-4-4-454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20:18:06.170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25 99 7936,'-2'-8'4608,"2"7"-4329,-1 0 0,1 0-1,0 1 1,0-1 0,0 0 0,-1 1-1,1-1 1,0 0 0,-1 1 0,1-1 0,-1 0-1,1 1 1,-1-1 0,1 1 0,-1-1 0,1 1-1,-1-1 1,1 1-279,-1 4 217,0 0 0,1 0 1,0 1-1,0-1 0,0 0 0,1 0 0,0 1-217,12 70 274,-3 1 0,-3 0-1,-4 69-273,-3-132 32,-3 35 33,2-43-72,1 0 1,-1-1-1,-1 1 0,1 0 0,-1-1 1,1 1-1,-1-1 0,-2 3 7,3-6-93,1-1 1,-1 1-1,1 0 0,-1 0 0,0-1 1,1 1-1,-1 0 0,0-1 0,0 1 1,1-1-1,-1 1 0,0-1 0,0 1 1,0-1-1,0 1 93,-14 0-5366,10-1 1425</inkml:trace>
  <inkml:trace contextRef="#ctx0" brushRef="#br0" timeOffset="651.097">385 30 9344,'1'1'4069,"0"-1"-3972,-1 0 1,0 0-1,1 1 0,-1-1 0,0 0 0,0 1 1,0-1-1,1 0 0,-1 1 0,0-1 0,0 0 1,0 1-1,0-1 0,0 1 0,0-1 0,0 0 1,0 1-1,0-1 0,0 1 0,0-1 0,0 0 1,0 1-98,-5 14 323,0-1 1,-1 1 0,-1-1 0,0 0-324,-18 41 838,10-4-571,14-47-203,0 0 0,1 0 0,-1 1 0,1-1 0,0 0 0,0 0 0,1 1 0,-1-1-1,1 0 1,0 1 0,0-1-64,0-2 39,0 0 0,0 0 0,0-1-1,0 1 1,0 0 0,0-1 0,1 1-1,-1-1 1,1 0 0,-1 1 0,1-1-1,0 0 1,-1 0 0,1 0-1,0 0 1,0 0 0,0 0 0,-1-1-1,1 1 1,0 0 0,0-1 0,0 0-1,0 1 1,0-1 0,2 0-39,8 0 20,-1 0 0,1-1 0,0 0 0,3-1-20,11-1 7,-19 2-24,0 1-1,-1 1 0,1-1 0,4 1 18,6 6-1496,-16-6 1176,0 0 0,0-1 0,0 1 0,0 0 0,-1 0 0,1-1 0,0 1 0,-1 0 0,1 0 0,-1 0 0,1 0 0,-1 0 0,1 0 0,-1 0 0,0 0 0,1 0 320,-1 4-3808</inkml:trace>
  <inkml:trace contextRef="#ctx0" brushRef="#br0" timeOffset="1082.541">578 0 8320,'-3'3'8083,"-7"16"-7356,5 8-101,1 1-1,2 1 1,0 11-626,-1 18 422,-27 299-262,30-353-387,-4 30-786,-4-16-3512,5-14 1319,1-5-500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20:18:09.308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9 333 9984,'0'0'140,"0"0"1,0 0 0,0 0-1,0 0 1,0 0 0,0 1-1,0-1 1,-1 0-1,1 0 1,0 0 0,0 0-1,0 0 1,0 0 0,0 0-1,0 0 1,0 1 0,0-1-1,0 0 1,0 0-1,0 0 1,0 0 0,1 0-1,-1 0 1,0 0 0,0 0-1,0 0 1,0 1 0,0-1-1,0 0 1,0 0-1,0 0 1,0 0 0,0 0-1,0 0 1,0 0 0,0 0-1,0 0 1,0 0 0,1 0-1,-1 0 1,0 0-1,0 0 1,0 1 0,0-1-1,0 0 1,0 0 0,0 0-1,0 0 1,0 0 0,1 0-1,-1 0 1,0 0-1,0 0 1,0 0-141,-1 1 65,0 1 0,0 0 0,0 0-1,0 0 1,0-1 0,0 1 0,1 0 0,-1 0 0,1 0-1,0 0 1,-1 0 0,1 0 0,0 1-65,1 29 480,-1-15-406,-1 31 267,0-27-219,0 0-1,2 0 1,0 0 0,1 0 0,5 17-122,-7-37 4,0 0 1,1 0-1,-1 0 1,0 0-1,0 0 1,1 0-1,-1 0 1,1 0 0,-1 0-1,1 0 1,0 0-1,-1 0 1,1 0-1,0-1 1,-1 1-1,1 0 1,0-1-1,0 1 1,0 0-1,-1-1 1,1 1-1,0-1 1,1 1-5,-1-1-2,0 0-1,0 0 1,0 0-1,0 0 1,0 0 0,0 0-1,0-1 1,0 1 0,1 0-1,-1 0 1,0-1 0,0 1-1,0-1 1,0 1-1,0-1 1,-1 0 0,1 1-1,0-1 3,5-4-82,0 0-1,-1 0 0,0 0 0,0-1 1,3-5 82,2-4-54,-1 0 1,1-5 53,13-20-5,-23 39 4,0 1 0,0 0 1,0 0-1,0-1 0,0 1 1,0 0-1,0-1 0,0 1 1,1 0-1,-1 0 0,0-1 1,0 1-1,0 0 0,1 0 1,-1-1-1,0 1 0,0 0 1,0 0-1,1 0 0,-1-1 1,0 1-1,1 0 0,-1 0 1,0 0-1,0 0 0,1 0 1,-1 0-1,0-1 0,1 1 1,-1 0-1,0 0 0,1 0 1,-1 0-1,0 0 0,0 0 1,1 0-1,-1 0 0,0 1 1,1-1-1,-1 0 0,0 0 1,1 0-1,-1 0 0,0 0 1,0 0-1,1 1 0,-1-1 1,0 0-1,0 0 0,1 0 1,-1 1-1,0-1 0,0 0 1,0 0-1,1 0 0,-1 1 1,0-1-1,0 0 0,0 1 1,0-1-1,0 0 0,1 0 1,-1 1-1,0-1 0,0 0 1,0 1-1,0-1 1,7 29 88,-6-20 82,0-6-140,0 1 0,0-1 0,1 0-1,-1 1 1,1-1 0,0 0 0,0 0 0,0 0 0,0 0 0,0-1-1,0 1 1,1 0 0,-1-1 0,1 0 0,1 1-30,-2-2 20,0 0 0,0 0 0,0 0-1,0 0 1,0 0 0,0-1 0,0 1 0,0-1 0,0 0 0,0 0 0,0 0 0,1 0 0,-1 0 0,0 0-1,0 0 1,0-1 0,0 1 0,0-1 0,0 1 0,0-1 0,0 0 0,0 0 0,0 0 0,0 0-1,0 0 1,0 0-20,3-4 57,1 1-1,-1-1 0,-1 0 0,1 0 1,-1 0-1,1 0 0,-2-1 0,1 0 1,0 0-1,-1 0 0,0 0 0,-1 0 1,1-1-57,2-7 9,-1 0 1,0 0-1,-1 0 1,-1 0-1,1-11-9,-3 16-75,1 4-145,0 0 0,-1 0 0,0 0 0,0 0 0,0-1 0,-1 1 0,0 0 0,-1-4 220,2 10-45,0-1-1,0 0 1,0 0-1,0 0 1,0 0-1,0 0 1,0 0-1,0 0 1,0 0-1,0 1 1,0-1-1,0 0 1,0 0-1,0 0 1,0 0-1,0 0 1,0 0-1,0 0 1,0 0-1,0 0 1,0 1-1,0-1 1,0 0-1,0 0 1,0 0-1,0 0 1,0 0-1,0 0 1,0 0-1,-1 0 1,1 0-1,0 0 1,0 0-1,0 0 1,0 1-1,0-1 1,0 0-1,0 0 1,0 0-1,0 0 1,-1 0-1,1 0 1,0 0-1,0 0 1,0 0-1,0 0 1,0 0-1,0 0 0,0 0 1,0 0-1,-1 0 1,1 0-1,0 0 1,0 0-1,0-1 1,0 1-1,0 0 1,0 0-1,0 0 1,0 0-1,0 0 1,-1 0-1,1 0 1,0 0-1,0 0 1,0 0-1,0 0 46,-1 9-3889,3-5 140</inkml:trace>
  <inkml:trace contextRef="#ctx0" brushRef="#br0" timeOffset="758.332">508 445 9600,'3'4'5883,"4"2"-4193,-1-6-1617,0 0 92,1 1 0,-1-1 0,0-1 0,0 1 0,0-1 0,0 0 0,0-1 0,0 1 0,0-1 0,0-1 0,0 1 0,4-3-165,-7 3 25,0 0 0,0 0 0,0 0 0,0-1 0,-1 0 0,1 1 0,-1-1 0,1 0 0,-1 0 0,0 0 0,0-1 0,0 1 0,0-1-25,-2 2 6,1 1 0,-1 0 0,0 0 0,0 0 0,1-1 0,-1 1 0,0 0 0,0-1 0,0 1 0,0 0 0,0 0 0,0-1 0,-1 1 0,1 0 0,0 0 0,-1-1 0,1 1 0,-1 0 0,1 0 0,-1 0 0,1 0 0,-1 0 0,0 0 0,0 0 0,0 0 0,1 0 0,-1 0 0,0 0 0,0 0 0,0 0 0,0 1 0,0-1 0,-1 0 0,1 1 0,0-1 0,0 1 0,0-1 0,0 1 0,-1 0 0,0-1-6,-2 0-12,0 0 0,0 0 0,0 0 0,0 1-1,0-1 1,0 1 0,0 0 0,0 0-1,0 1 1,0-1 0,0 1 0,-1 0 0,2 0-1,-1 0 1,0 0 0,0 1 0,0 0-1,1 0 1,-1 0 0,0 0 0,1 0 0,0 1-1,0-1 1,0 1 0,-2 2 12,0 0-1,1-1-1,0 1 1,0 0 0,1 1 0,-1-1-1,1 1 1,0-1 0,1 1 0,-1 0 0,1 0-1,1 0 1,-1 0 0,1 0 0,0 1-1,0-1 1,0 3 1,1-5 38,0-1 0,1 1 0,-1 0 0,1-1 0,-1 1 0,1-1 0,0 1 0,0-1 0,1 0 0,-1 1 0,1-1 0,-1 0 0,1 0 0,0 0 0,0 0 0,0 0 0,2 1-38,0-1 42,-1 0 1,1-1-1,-1 1 0,1-1 0,0 0 0,0 0 1,0 0-1,0 0 0,0-1 0,1 0 0,-1 0 1,0 0-1,5 0-42,10 1 46,-1-1 1,9-2-47,2 1-1440,0 2-3325,-23-2 2061,0-1-1045</inkml:trace>
  <inkml:trace contextRef="#ctx0" brushRef="#br0" timeOffset="1533.661">823 424 10368,'2'5'7625,"2"3"-6979,-3-7-603,1 0-1,-1 0 1,0-1-1,0 1 1,1 0-1,-1-1 0,0 1 1,1 0-1,-1-1 1,1 0-1,-1 1 1,0-1-1,1 0 1,-1 0-1,1 0 0,-1 0 1,1 0-1,-1 0 1,1 0-1,-1 0 1,1 0-1,0-1-42,5-1 76,0 1 0,0-2 0,0 1 0,0-1-76,-3 1 22,1-1 0,-1 1 0,0-1 0,0 0 0,0 0 0,-1-1 0,1 1 0,-1-1 0,0 0 0,1 0 0,-2 0 0,1 0 0,0 0 0,-1-1 0,0 1 0,0-1 0,1-4-22,-2 7-28,0-1 0,-1 1 0,1-1 0,-1 1 0,1-1 0,-1 1 0,0-1-1,0 1 1,0-1 0,0 0 0,0 1 0,-1-1 0,1 1 0,-1-1 0,0 1 0,0-1-1,0 1 1,0 0 0,0-1 0,0 1 0,0 0 0,-1 0 0,1 0 0,-1 0-1,0 0 1,0 0 0,1 0 0,-1 1 0,0-1 0,0 1 0,-1-1 0,1 1 0,0 0-1,-3-1 29,4 1-17,-1 0 0,1 0 0,-1 1 1,0-1-1,1 1 0,-1 0 0,0-1 0,0 1 0,1 0 0,-1 0 0,0 0 0,0 0 0,1 0 0,-1 1 0,0-1 0,1 0 0,-1 1 0,0-1 0,1 1 0,-1 0 0,0-1 17,0 2-10,0 0-1,-1-1 1,1 1 0,0 0 0,0 0-1,0 1 1,0-1 0,1 0 0,-1 0 0,1 1-1,-1-1 1,1 1 10,-4 8 2,1 0 0,0 0 0,0 1 0,2-1 0,-2 11-2,3-15 72,0 1 0,1 0-1,-1 0 1,2 0 0,-1 0 0,1 0 0,1 0 0,0 0-1,0 0 1,0 0 0,1-1 0,0 2-72,0-4-40,-1 1 0,1-1 0,1 1 0,-1-1 0,1 0 0,0 0 0,0-1 0,0 1 0,1-1 0,-1 0 0,1 0-1,0 0 1,1-1 0,-1 0 0,5 3 40,-7-5-393,0-1 0,-1 1-1,1-1 1,-1 1 0,1-1 0,0 0-1,0 0 1,-1 0 0,1-1-1,0 1 1,-1-1 0,1 1-1,-1-1 1,1 0 0,-1 0-1,1 0 1,-1 0 0,1 0-1,-1-1 1,1 0 393,10-6-3541</inkml:trace>
  <inkml:trace contextRef="#ctx0" brushRef="#br0" timeOffset="2138.006">1226 1 8448,'0'0'138,"0"1"1,0-1-1,0 0 1,0 0-1,0 0 0,0 0 1,0 0-1,0 0 1,0 0-1,0 0 1,0 0-1,0 0 1,0 0-1,0 0 1,0 0-1,0 0 1,0 0-1,0 0 0,0 0 1,-1 0-1,1 0 1,0 0-1,0 0 1,0 0-1,0 0 1,0 0-1,0 0 1,0 0-1,0 0 0,0 0 1,0 0-1,0 0 1,0 0-1,0 0 1,0 0-1,0 0 1,0 0-1,0 0 1,-1 0-1,1 0 0,0 0 1,0-1-1,0 1 1,0 0-1,0 0 1,0 0-1,0 0 1,0 0-1,0 0 1,0 0-1,0 0 0,0 0 1,0 0-139,-5 10 1697,-4 14-1383,6 7-11,1 0 0,2 0 1,1 0-1,1 0 0,2 2-303,0 8 185,1 11 96,0-6-40,-3 1-1,-1 0 1,-2 1-241,-6-4-1029,4-30-4737,8-32-2756,-2 6 5258</inkml:trace>
  <inkml:trace contextRef="#ctx0" brushRef="#br0" timeOffset="2800.34">1481 254 7168,'-2'0'969,"-1"1"1,0-1 0,1 0 0,-1 1-1,0 0 1,1-1 0,-2 2-970,-18 9 2873,11-2-2858,0 0-1,-6 7-14,-7 6 725,7-9-536,0-1-1,0-1 1,-1 0-1,0-2 1,-1 0-1,-5 1-188,7-8 269,7 0-77,11-1-186,-1-1-1,0 1 1,0-1-1,0 1 1,0-1-1,1 1 1,-1-1-1,0 1 1,0-1-1,1 1 0,-1-1 1,0 1-1,1-1 1,-1 1-1,1-1 1,-1 0-1,1 1 1,-1-1-1,1 0 1,-1 1-1,1-1-5,9 7 49,0 0 0,1 0-1,-1-2 1,1 1 0,0-1 0,1-1 0,-1 0-1,4 1-48,0-1-89,-1 1-1,0 1 1,0 0-1,12 8 90,6 14-3018,-31-29-609,-1-1-58</inkml:trace>
  <inkml:trace contextRef="#ctx0" brushRef="#br0" timeOffset="3430.728">1810 215 10112,'0'0'122,"0"0"1,0 0-1,0 0 1,1 0-1,-1 0 1,0 0-1,0 1 1,0-1 0,0 0-1,1 0 1,-1 0-1,0 0 1,0 0-1,0 0 1,1 0-1,-1 0 1,0 1-1,0-1 1,0 0-1,0 0 1,0 0 0,0 0-1,1 0 1,-1 1-1,0-1 1,0 0-1,0 0 1,0 0-1,0 1 1,0-1-1,0 0 1,0 0-1,0 0 1,0 1 0,0-1-1,0 0 1,0 0-1,0 0 1,0 1-1,0-1 1,0 0-1,0 0 1,0 0-1,0 1 1,0-1-1,0 0 1,0 0 0,0 0-1,-1 0 1,1 1-1,0-1 1,0 0-1,0 0 1,0 0-1,0 0 1,0 0-1,-1 1 1,1-1-1,0 0 1,0 0 0,0 0-124,-13 12 1668,11-11-1634,-19 9 203,0 1 0,-7 5-236,22-12 24,0 0 0,1 1 1,-1-1-1,1 1 0,0 0 0,0 1 0,1-1 0,-1 1 0,1 0 0,0 1-24,3-6 7,1 0 1,-1-1-1,1 1 0,0 0 0,-1 0 0,1 0 0,0 0 0,0 0 0,-1 0 0,1 0 0,0 0 1,0 0-1,0 0 0,0 0 0,0 0 0,0 0 0,1 0 0,-1 0 0,0 0 0,0 0 0,1 0 1,-1-1-1,0 1 0,1 0 0,-1 0 0,1 0 0,-1 0 0,1-1 0,0 1 0,-1 0 0,1 0 1,0-1-1,-1 1 0,1 0 0,0-1 0,0 1 0,0-1 0,0 1 0,-1-1 0,1 0 0,1 1-7,5 2 43,1 0-1,-1-1 0,1 0 1,0 0-1,1 0-42,7 1-1,-9-1-16,0 0 0,1 1 1,-2-1-1,1 1 1,0 1-1,0 0 0,-1-1 1,0 2-1,1 0 17,-5-3 11,0 0 0,0 0 0,0 0 0,0 0 0,-1 0 1,1 0-1,-1 1 0,0-1 0,1 1 0,-1-1 0,0 1 0,-1-1 0,1 1 0,0 0 0,-1-1 0,1 1 1,-1 0-1,0-1 0,0 1 0,0 0 0,0 0 0,0-1 0,-1 1 0,1 0 0,-1-1 0,0 3-11,-1 2 100,-1 0 0,1-1 0,-1 1 0,-1-1 0,1 1-1,-1-1 1,0 0 0,0 0 0,-1-1 0,0 1-1,0-1 1,0 0 0,0 0 0,-7 3-100,8-5-168,0 0 1,-1-1-1,1 0 1,-1 0-1,1 0 1,-1-1-1,0 1 1,0-1-1,-5 0 168,5 0-732,0-1 0,0 0-1,0-1 1,0 1-1,-1-1 1,1 0-1,0 0 1,0 0-1,0-1 1,-2-1 732,-3-1-4117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20:18:15.67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325 144 7040,'-41'14'6682,"-21"6"-3247,62-20-3426,0 0 0,0 0 0,0 0 0,0 0 0,0 0 1,0 0-1,0 0 0,0 0 0,0 0 0,0 0 0,0 0 0,0 0 0,0 0 1,0 0-1,0 0 0,0 1 0,0-1 0,0 0 0,0 0 0,0 0 0,0 0 1,0 0-1,0 0 0,0 0 0,0 0 0,0 0 0,0 0 0,0 0 0,0 0 1,0 0-1,0 0 0,0 0 0,0 0 0,0 0 0,0 0 0,0 0 1,0 0-1,0 0 0,0 0 0,0 0 0,0 1 0,0-1 0,0 0 0,0 0 1,0 0-1,0 0 0,0 0 0,0 0 0,0 0 0,0 0 0,0 0 0,0 0 1,0 0-1,0 0 0,0 0 0,0 0 0,0 0 0,0 0 0,0 0 0,0 0 1,0 0-1,0 0 0,0 0 0,0 0-9,6 3 332,10 0 90,10-2 79,0-3-1,-1 0 0,18-4-500,10-1 371,43 0 21,0 3 0,89 10-392,-80 1 457,186 8 564,37-18-83,9-14-938,-249 10 155,44 5-155,-82 4 39,-1 2 0,1 2 0,18 6-39,-27-6 234,0-1-1,0-2 1,39-3-234,-79 0 9,28-4 11,-24 2 4,0 1-1,0 0 1,0 0 0,1 1-1,-1 0-23,-5 0-80,0 0-5,0 0 53,14-4-11,23 14-26,-33-10 132,-4 0-62,1 0 0,0 0 0,-1 0 0,1 0 0,0 0 0,-1 0 0,1 1 0,0-1 0,-1 0 1,1 0-1,0 0 0,-1 1 0,1-1 0,-1 0 0,1 1 0,0-1-1,-1 0 37,0 0-53,0 0-21,0 0-32,0 0-70,0 1 86,0-1 1,0 1-1,0-1 1,0 0-1,0 1 1,0-1-1,0 0 1,0 0-1,0 1 1,-1-1-1,1 0 1,0 1-1,0-1 1,0 0-1,-1 0 1,1 1-1,0-1 1,0 0-1,-1 0 1,1 1-1,0-1 1,-1 0-1,1 0 1,0 0-1,-1 0 1,1 1-1,0-1 1,-1 0-1,1 0 1,0 0-1,-1 0 1,1 0-1,0 0 1,-1 0-1,1 0 53,-14-1-4690,10 0 328</inkml:trace>
  <inkml:trace contextRef="#ctx0" brushRef="#br0" timeOffset="778.655">2636 28 10112,'-2'2'499,"1"-1"1,0 1 0,0 0 0,0 0-1,0 0 1,0 0 0,0 0 0,1 0-1,-1 0 1,0 0 0,1 0-1,0 0 1,-1 0 0,1 0 0,0 0-1,0 1-499,1-1 128,-1-1 0,1 1 0,0 0 0,0 0 0,-1-1 0,1 1 0,0 0 0,1-1 0,-1 1 0,0-1 0,0 1-1,1-1 1,-1 1 0,0-1 0,1 0 0,0 0 0,1 1-128,8 5 208,0 0 0,1-1 0,-1 0 0,1-1 0,6 2-208,64 16 875,-52-16-550,-29-7-319,-1 0-1,0 0 1,1 0 0,-1 0 0,0 1-1,1-1 1,-1 0 0,0 0 0,1 0-1,-1 0 1,0 0 0,1 0-1,-1 1 1,0-1 0,0 0 0,1 0-1,-1 1 1,0-1 0,0 0-1,1 0 1,-1 1 0,0-1 0,0 0-1,0 0 1,1 1 0,-1-1 0,0 0-1,0 1 1,0-1 0,0 1-6,-6 7 98,-20 7-116,22-13-26,-22 13 11,0 1 0,1 1-1,1 1 1,1 1 0,1 1 0,0 1 0,2 1 0,0 1-1,-15 24 34,33-44-39,0 0-1473,2-5-1292,-2-8-2915,-4-2 7,-2-2 1563</inkml:trace>
  <inkml:trace contextRef="#ctx0" brushRef="#br0" timeOffset="1883.29">368 2 8448,'-18'-1'8893,"13"1"-8623,0 1 0,1 0-1,-1 1 1,0-1-1,1 1 1,-1 0-1,1 0 1,-4 2-270,-102 74-33,97-69 23,-98 84 506,54-44-32,56-48-432,0-1 1,0 1-1,0 0 0,0 0 0,0 0 0,0-1 0,1 1 0,-1 0 0,0 0 0,1 0 0,-1 1 0,0-1 0,1 0 0,-1 0 0,1 0 0,-1 0 1,1 1-33,0-1 16,1 0 0,-1 0 1,0-1-1,1 1 1,-1 0-1,1 0 0,-1-1 1,1 1-1,-1 0 1,1-1-1,0 1 0,-1 0 1,1-1-1,0 1 1,-1-1-1,1 1 1,0-1-1,0 1 0,-1-1 1,1 0-1,0 1 1,0-1-1,0 0-16,31 15-117,-1 2-1,11 8 118,161 97 1510,-126-73-3761,-76-49 1962,0 1 1,-1-1-1,1 0 1,0 1-1,0-1 0,-1 0 1,1 1-1,0-1 0,0 0 1,-1 0-1,1 0 1,0 0-1,0 0 0,-1 0 1,1 0-1,0 0 1,0 0 288,7-2-4608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4498-68CE-4D28-B1BE-CA932FCD5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31BE8-8F61-4D97-AFF3-2BF298E73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3B23F-27D1-4991-969D-FE9015992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B0814-85DF-4B0B-8132-FEFD5162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743DF-E515-47C7-A0DE-F3F30A97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B7D76-1618-437C-8B3A-CB0D7387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D1845-7EAC-4E8A-A55C-45A6BD380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43D3-AC4A-4738-9074-363D0728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536F6-C7E3-49D2-BDC3-33320317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2DC96-FD5E-4C28-B0A5-14455494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525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4549E-1262-4200-AA79-32286FC1D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CDC59-6396-44C9-84F5-39F93C4AA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6C72-BE30-4F2C-8DF5-D5321C80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05EB7-46F1-4A9E-8C8E-C0086D989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8B1D0-40C5-4019-B333-220BF411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5143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5E2C0-A15F-4B3D-9DD6-56138891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F2652-EFE7-47DB-9C35-84DB252D9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714D6-16D1-4136-8329-5FBB2F83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B57E5-CD8D-41E5-B7F9-C1159C07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52093-45EB-4E12-97C1-395450EA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348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9E99-1CC2-44A3-A159-E78C1B6B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B1EAF-C386-46BE-A07A-4B8A5697E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83BE3-7CE6-45AC-956F-A852C861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1EE78-282F-4575-B956-F2403215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C234F-E941-4AD5-ACA5-94F91776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97350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CDB9-6F40-42D1-9049-DA32AD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44237-905F-4473-8806-3AC6A95D3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B7B52-8FF6-4A3B-BD0B-ACF8B08D6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75989-19B8-4D20-A135-DD030AF1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B9550-A0EB-4FC6-BBC0-BCFB46735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DF0F1-5012-4FEF-980A-DACAFD25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7734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866E-FCB2-4D84-8EF9-1FF10E5B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B305F-A492-4B45-B84E-655D747EA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3CE04-3D49-4DF4-AC38-F990DBB72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A8608-C83C-4965-B591-A2CED889B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C0683-074E-4ADE-B04C-B14AA1989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59F84-6126-4798-82FB-3099EAE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E2C8-6EAA-4473-AFC3-4EFEEA24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B47FE-F5CA-4888-A70B-CBE8D6D8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679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DC49-4270-43C8-B498-AB5F2F1FE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8D5E-E468-4B14-B786-842F3412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FB72D-E08E-49B5-B3E7-49D0B6AE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CD25C-D9E5-4D19-9594-8678873A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544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C982B-7120-49DD-9F08-AFCB3F32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1CDB6-6A39-4CFF-B6A0-A567D475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C10EA-DAB5-4734-9507-A8B176495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238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A3A17-11D0-4F57-9D96-CDCD7B2A6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FB8FD-E61F-44A5-9CDE-0F351FB8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230B7-54D2-405B-B51A-57113940A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F6D55-52C0-4898-8364-C4BE5BF5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BB649-9F09-4E3A-9158-D1036553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457C0-321F-40E3-9709-692AD14C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251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1B37-0619-43A7-9EC6-A2E506C5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1FEF0C-0B48-4A03-8F95-71AAC7E2E2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B1864-F3FF-4022-AE7B-69589E614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76394-97A2-4E34-BFA7-A43E23B7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11BCF-0E1C-4147-8E93-0C5F98D32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223B6-97FC-43E2-83E1-A390D6D4A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128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A48A52-C1A4-4F88-86B9-CB5CC9FA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61598-7849-407C-974F-FF417B2E6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CB7C1-A6D3-4547-BBC5-E17C532F0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F2A6B-89F7-439B-A77E-91F6089C4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D3CE1-8510-4C00-80E1-3A17C9CD8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C350370-DB9F-494A-9230-A89C9E54B42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71578" y="0"/>
            <a:ext cx="4848844" cy="685800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D25140F-BEF4-466F-B05C-39984C6F1D3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3" y="4963886"/>
            <a:ext cx="1528989" cy="152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8.xml"/><Relationship Id="rId18" Type="http://schemas.openxmlformats.org/officeDocument/2006/relationships/image" Target="../media/image32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29.png"/><Relationship Id="rId17" Type="http://schemas.openxmlformats.org/officeDocument/2006/relationships/customXml" Target="../ink/ink10.xml"/><Relationship Id="rId2" Type="http://schemas.openxmlformats.org/officeDocument/2006/relationships/chart" Target="../charts/chart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customXml" Target="../ink/ink6.xml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atista.com/statistics/1103928/coronavirus-restaurant-visitation-impact" TargetMode="External"/><Relationship Id="rId5" Type="http://schemas.openxmlformats.org/officeDocument/2006/relationships/chart" Target="../charts/chart3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wearing a costume&#10;&#10;Description automatically generated">
            <a:extLst>
              <a:ext uri="{FF2B5EF4-FFF2-40B4-BE49-F238E27FC236}">
                <a16:creationId xmlns:a16="http://schemas.microsoft.com/office/drawing/2014/main" id="{87BB267C-036E-41B1-B06E-A169303D7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7" b="98925" l="4000" r="99556">
                        <a14:foregroundMark x1="32444" y1="47581" x2="24000" y2="51613"/>
                        <a14:foregroundMark x1="24000" y1="51613" x2="17111" y2="58602"/>
                        <a14:foregroundMark x1="17111" y1="58602" x2="12889" y2="66398"/>
                        <a14:foregroundMark x1="12889" y1="66398" x2="15778" y2="76613"/>
                        <a14:foregroundMark x1="15778" y1="76613" x2="48667" y2="94086"/>
                        <a14:foregroundMark x1="48667" y1="94086" x2="57778" y2="94892"/>
                        <a14:foregroundMark x1="57778" y1="94892" x2="66444" y2="94624"/>
                        <a14:foregroundMark x1="66444" y1="94624" x2="74667" y2="94624"/>
                        <a14:foregroundMark x1="74667" y1="94624" x2="85333" y2="94086"/>
                        <a14:foregroundMark x1="85333" y1="94086" x2="94000" y2="85484"/>
                        <a14:foregroundMark x1="94000" y1="85484" x2="94000" y2="74194"/>
                        <a14:foregroundMark x1="94000" y1="74194" x2="87111" y2="65054"/>
                        <a14:foregroundMark x1="87111" y1="65054" x2="63556" y2="49194"/>
                        <a14:foregroundMark x1="63556" y1="49194" x2="62222" y2="48925"/>
                        <a14:foregroundMark x1="3333" y1="63172" x2="4667" y2="92204"/>
                        <a14:foregroundMark x1="4667" y1="92204" x2="11333" y2="98387"/>
                        <a14:foregroundMark x1="11333" y1="98387" x2="51111" y2="95430"/>
                        <a14:foregroundMark x1="51111" y1="95430" x2="59111" y2="95699"/>
                        <a14:foregroundMark x1="59111" y1="95699" x2="88667" y2="93548"/>
                        <a14:foregroundMark x1="88667" y1="93548" x2="96667" y2="90860"/>
                        <a14:foregroundMark x1="96667" y1="90860" x2="99556" y2="61290"/>
                        <a14:foregroundMark x1="2889" y1="66935" x2="10222" y2="96774"/>
                        <a14:foregroundMark x1="10222" y1="96774" x2="10889" y2="96774"/>
                        <a14:foregroundMark x1="4222" y1="69086" x2="4889" y2="93011"/>
                        <a14:foregroundMark x1="87778" y1="97581" x2="95556" y2="98925"/>
                        <a14:foregroundMark x1="95556" y1="98925" x2="94889" y2="96774"/>
                        <a14:foregroundMark x1="50444" y1="8602" x2="57778" y2="13441"/>
                        <a14:foregroundMark x1="57778" y1="13441" x2="53556" y2="7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82" y="986285"/>
            <a:ext cx="7102880" cy="5871715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109C635-7E82-4385-AEA2-43AC19863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7" b="90435" l="7273" r="90455">
                        <a14:foregroundMark x1="13182" y1="32174" x2="27273" y2="21304"/>
                        <a14:foregroundMark x1="27273" y1="21304" x2="31818" y2="15217"/>
                        <a14:foregroundMark x1="31818" y1="15217" x2="57727" y2="8261"/>
                        <a14:foregroundMark x1="57727" y1="8261" x2="65909" y2="8696"/>
                        <a14:foregroundMark x1="65909" y1="8696" x2="73182" y2="12174"/>
                        <a14:foregroundMark x1="73182" y1="12174" x2="73182" y2="19565"/>
                        <a14:foregroundMark x1="73182" y1="19565" x2="71818" y2="26957"/>
                        <a14:foregroundMark x1="41132" y1="49565" x2="41082" y2="49602"/>
                        <a14:foregroundMark x1="41370" y1="49390" x2="41132" y2="49565"/>
                        <a14:foregroundMark x1="43628" y1="47726" x2="43493" y2="47826"/>
                        <a14:foregroundMark x1="44672" y1="46957" x2="44150" y2="47342"/>
                        <a14:foregroundMark x1="71818" y1="26957" x2="44672" y2="46957"/>
                        <a14:foregroundMark x1="32856" y1="59017" x2="22273" y2="73478"/>
                        <a14:foregroundMark x1="22273" y1="73478" x2="23636" y2="81304"/>
                        <a14:foregroundMark x1="23636" y1="81304" x2="32727" y2="83478"/>
                        <a14:foregroundMark x1="32727" y1="83478" x2="40455" y2="83478"/>
                        <a14:foregroundMark x1="47597" y1="80917" x2="47727" y2="80870"/>
                        <a14:foregroundMark x1="40455" y1="83478" x2="45129" y2="81802"/>
                        <a14:foregroundMark x1="54357" y1="81835" x2="68636" y2="83913"/>
                        <a14:foregroundMark x1="47727" y1="80870" x2="49799" y2="81172"/>
                        <a14:foregroundMark x1="68636" y1="83913" x2="78636" y2="79130"/>
                        <a14:foregroundMark x1="78636" y1="79130" x2="89091" y2="62609"/>
                        <a14:foregroundMark x1="89091" y1="62609" x2="93182" y2="39565"/>
                        <a14:foregroundMark x1="93182" y1="39565" x2="90455" y2="31739"/>
                        <a14:foregroundMark x1="90455" y1="31739" x2="83636" y2="24348"/>
                        <a14:foregroundMark x1="83636" y1="24348" x2="70455" y2="19130"/>
                        <a14:foregroundMark x1="5909" y1="55217" x2="7273" y2="40435"/>
                        <a14:foregroundMark x1="7273" y1="40435" x2="7727" y2="39565"/>
                        <a14:foregroundMark x1="42273" y1="6087" x2="50000" y2="6087"/>
                        <a14:foregroundMark x1="50000" y1="6087" x2="64091" y2="6957"/>
                        <a14:foregroundMark x1="41432" y1="49565" x2="41521" y2="49475"/>
                        <a14:foregroundMark x1="41262" y1="49736" x2="41432" y2="49565"/>
                        <a14:foregroundMark x1="34091" y1="56957" x2="37729" y2="53294"/>
                        <a14:foregroundMark x1="42025" y1="47826" x2="42273" y2="47391"/>
                        <a14:foregroundMark x1="41975" y1="47914" x2="42025" y2="47826"/>
                        <a14:foregroundMark x1="41033" y1="49565" x2="41190" y2="49289"/>
                        <a14:foregroundMark x1="47727" y1="90000" x2="45455" y2="90435"/>
                        <a14:foregroundMark x1="35000" y1="56522" x2="34545" y2="56522"/>
                        <a14:foregroundMark x1="41818" y1="49565" x2="41818" y2="50000"/>
                        <a14:foregroundMark x1="34091" y1="56522" x2="35909" y2="55652"/>
                        <a14:foregroundMark x1="41396" y1="49838" x2="43182" y2="48261"/>
                        <a14:foregroundMark x1="37273" y1="53478" x2="37596" y2="53193"/>
                        <a14:foregroundMark x1="38075" y1="53553" x2="37727" y2="53913"/>
                        <a14:foregroundMark x1="43182" y1="48261" x2="41549" y2="49953"/>
                        <a14:foregroundMark x1="37727" y1="53913" x2="38174" y2="53628"/>
                        <a14:foregroundMark x1="33636" y1="57391" x2="34545" y2="56957"/>
                        <a14:foregroundMark x1="44091" y1="47826" x2="44091" y2="47391"/>
                        <a14:foregroundMark x1="44545" y1="47391" x2="44091" y2="47391"/>
                        <a14:foregroundMark x1="34545" y1="56522" x2="34545" y2="56522"/>
                        <a14:foregroundMark x1="33636" y1="57826" x2="35000" y2="56522"/>
                        <a14:foregroundMark x1="33636" y1="57391" x2="35455" y2="56087"/>
                        <a14:foregroundMark x1="42273" y1="50000" x2="42273" y2="49130"/>
                        <a14:foregroundMark x1="44545" y1="47391" x2="45000" y2="46957"/>
                        <a14:backgroundMark x1="49091" y1="81304" x2="49091" y2="81304"/>
                        <a14:backgroundMark x1="50000" y1="80870" x2="55000" y2="80870"/>
                        <a14:backgroundMark x1="45909" y1="80870" x2="47273" y2="81304"/>
                        <a14:backgroundMark x1="34091" y1="56087" x2="34182" y2="55975"/>
                        <a14:backgroundMark x1="49091" y1="81304" x2="49091" y2="81304"/>
                        <a14:backgroundMark x1="49091" y1="80870" x2="49091" y2="80870"/>
                        <a14:backgroundMark x1="48636" y1="81304" x2="48636" y2="81304"/>
                        <a14:backgroundMark x1="44004" y1="46577" x2="44091" y2="46522"/>
                        <a14:backgroundMark x1="40455" y1="49130" x2="37326" y2="52123"/>
                        <a14:backgroundMark x1="32273" y1="56957" x2="33182" y2="56957"/>
                        <a14:backgroundMark x1="41755" y1="47575" x2="42273" y2="46087"/>
                        <a14:backgroundMark x1="41364" y1="48696" x2="41607" y2="47999"/>
                        <a14:backgroundMark x1="42727" y1="46957" x2="42727" y2="4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55" y="231433"/>
            <a:ext cx="6338455" cy="66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4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168379-E5C2-43A4-B2EF-7B55E6ADB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853" l="5349" r="99152">
                        <a14:foregroundMark x1="9222" y1="17500" x2="5717" y2="22574"/>
                        <a14:foregroundMark x1="5717" y1="22574" x2="5533" y2="41250"/>
                        <a14:foregroundMark x1="5533" y1="41250" x2="8041" y2="48824"/>
                        <a14:foregroundMark x1="8041" y1="48824" x2="9037" y2="40662"/>
                        <a14:foregroundMark x1="9037" y1="40662" x2="7599" y2="32279"/>
                        <a14:foregroundMark x1="7599" y1="32279" x2="9369" y2="24485"/>
                        <a14:foregroundMark x1="9369" y1="24485" x2="11472" y2="21176"/>
                        <a14:foregroundMark x1="5754" y1="16985" x2="5385" y2="42500"/>
                        <a14:foregroundMark x1="5385" y1="42500" x2="6345" y2="46691"/>
                        <a14:foregroundMark x1="87348" y1="65515" x2="82700" y2="60588"/>
                        <a14:foregroundMark x1="82700" y1="60588" x2="80450" y2="68529"/>
                        <a14:foregroundMark x1="80450" y1="68529" x2="79565" y2="78162"/>
                        <a14:foregroundMark x1="79565" y1="78162" x2="84766" y2="84044"/>
                        <a14:foregroundMark x1="84766" y1="84044" x2="87385" y2="75294"/>
                        <a14:foregroundMark x1="87385" y1="75294" x2="87385" y2="75074"/>
                        <a14:foregroundMark x1="84840" y1="61985" x2="81335" y2="56985"/>
                        <a14:foregroundMark x1="81335" y1="56985" x2="78591" y2="60539"/>
                        <a14:foregroundMark x1="77952" y1="86780" x2="78126" y2="87353"/>
                        <a14:foregroundMark x1="78126" y1="87353" x2="82036" y2="93382"/>
                        <a14:foregroundMark x1="82036" y1="93382" x2="86241" y2="93456"/>
                        <a14:foregroundMark x1="86241" y1="93456" x2="89340" y2="83824"/>
                        <a14:foregroundMark x1="89340" y1="83824" x2="89819" y2="73529"/>
                        <a14:foregroundMark x1="89819" y1="73529" x2="88565" y2="64706"/>
                        <a14:foregroundMark x1="88565" y1="64706" x2="84544" y2="57059"/>
                        <a14:foregroundMark x1="84544" y1="57059" x2="80487" y2="54706"/>
                        <a14:foregroundMark x1="80487" y1="54706" x2="79159" y2="60735"/>
                        <a14:foregroundMark x1="83253" y1="53897" x2="87938" y2="54118"/>
                        <a14:foregroundMark x1="87938" y1="54118" x2="91184" y2="60515"/>
                        <a14:foregroundMark x1="91184" y1="60515" x2="92217" y2="68529"/>
                        <a14:foregroundMark x1="92217" y1="68529" x2="91737" y2="77941"/>
                        <a14:foregroundMark x1="91737" y1="77941" x2="89930" y2="86250"/>
                        <a14:foregroundMark x1="89930" y1="86250" x2="89340" y2="94853"/>
                        <a14:foregroundMark x1="89340" y1="94853" x2="86020" y2="98529"/>
                        <a14:foregroundMark x1="79085" y1="89412" x2="80524" y2="97353"/>
                        <a14:foregroundMark x1="80524" y1="97353" x2="84618" y2="98529"/>
                        <a14:foregroundMark x1="84618" y1="98529" x2="89192" y2="98382"/>
                        <a14:foregroundMark x1="89192" y1="98382" x2="91700" y2="91544"/>
                        <a14:foregroundMark x1="91700" y1="91544" x2="93176" y2="73676"/>
                        <a14:foregroundMark x1="93176" y1="73676" x2="92032" y2="70221"/>
                        <a14:foregroundMark x1="87532" y1="55000" x2="91848" y2="56103"/>
                        <a14:foregroundMark x1="91848" y1="56103" x2="93323" y2="64632"/>
                        <a14:foregroundMark x1="93323" y1="64632" x2="92955" y2="74044"/>
                        <a14:foregroundMark x1="92881" y1="75515" x2="92401" y2="92794"/>
                        <a14:foregroundMark x1="92401" y1="92794" x2="94504" y2="76544"/>
                        <a14:foregroundMark x1="94504" y1="76544" x2="93397" y2="66176"/>
                        <a14:foregroundMark x1="90041" y1="98603" x2="93840" y2="94412"/>
                        <a14:foregroundMark x1="93840" y1="94412" x2="95057" y2="73382"/>
                        <a14:foregroundMark x1="80671" y1="53382" x2="85024" y2="55000"/>
                        <a14:foregroundMark x1="85024" y1="55000" x2="89266" y2="54853"/>
                        <a14:foregroundMark x1="89266" y1="54853" x2="93545" y2="56324"/>
                        <a14:foregroundMark x1="93545" y1="56324" x2="94873" y2="73382"/>
                        <a14:foregroundMark x1="94873" y1="73382" x2="93877" y2="99412"/>
                        <a14:foregroundMark x1="81667" y1="52868" x2="85688" y2="55074"/>
                        <a14:foregroundMark x1="85688" y1="55074" x2="90262" y2="54044"/>
                        <a14:foregroundMark x1="90262" y1="54044" x2="94172" y2="56912"/>
                        <a14:foregroundMark x1="94172" y1="56912" x2="94873" y2="99265"/>
                        <a14:foregroundMark x1="94651" y1="57206" x2="96754" y2="75662"/>
                        <a14:foregroundMark x1="96754" y1="75662" x2="94873" y2="83015"/>
                        <a14:foregroundMark x1="94873" y1="83015" x2="95131" y2="99853"/>
                        <a14:foregroundMark x1="96828" y1="77206" x2="96090" y2="99044"/>
                        <a14:foregroundMark x1="78421" y1="55147" x2="83659" y2="54559"/>
                        <a14:foregroundMark x1="83659" y1="54559" x2="88491" y2="54853"/>
                        <a14:foregroundMark x1="88491" y1="54853" x2="97344" y2="52794"/>
                        <a14:foregroundMark x1="97344" y1="52794" x2="98561" y2="61618"/>
                        <a14:foregroundMark x1="98561" y1="61618" x2="97270" y2="86985"/>
                        <a14:foregroundMark x1="97270" y1="86985" x2="99152" y2="82574"/>
                        <a14:backgroundMark x1="76134" y1="68015" x2="76503" y2="76324"/>
                        <a14:backgroundMark x1="76503" y1="76324" x2="77425" y2="68162"/>
                        <a14:backgroundMark x1="77425" y1="68162" x2="75913" y2="76765"/>
                        <a14:backgroundMark x1="75913" y1="76765" x2="77425" y2="78529"/>
                        <a14:backgroundMark x1="77388" y1="63382" x2="76060" y2="71838"/>
                        <a14:backgroundMark x1="76060" y1="71838" x2="76503" y2="80221"/>
                        <a14:backgroundMark x1="76503" y1="80221" x2="77647" y2="81691"/>
                        <a14:backgroundMark x1="77647" y1="62353" x2="77647" y2="62353"/>
                        <a14:backgroundMark x1="77241" y1="62868" x2="77241" y2="62868"/>
                        <a14:backgroundMark x1="77315" y1="61324" x2="77757" y2="60882"/>
                        <a14:backgroundMark x1="75323" y1="72868" x2="74401" y2="71397"/>
                        <a14:backgroundMark x1="75802" y1="81691" x2="76060" y2="82353"/>
                        <a14:backgroundMark x1="77720" y1="82868" x2="77720" y2="85221"/>
                        <a14:backgroundMark x1="76835" y1="83897" x2="77905" y2="86838"/>
                        <a14:backgroundMark x1="76134" y1="80588" x2="76171" y2="82059"/>
                        <a14:backgroundMark x1="77056" y1="83676" x2="76983" y2="83897"/>
                        <a14:backgroundMark x1="77425" y1="61544" x2="78237" y2="64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" y="235106"/>
            <a:ext cx="11551920" cy="5795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440768-AC8D-491D-A920-EACC0985FAA6}"/>
              </a:ext>
            </a:extLst>
          </p:cNvPr>
          <p:cNvSpPr txBox="1"/>
          <p:nvPr/>
        </p:nvSpPr>
        <p:spPr>
          <a:xfrm>
            <a:off x="1912620" y="5455920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Final Frontier Shipside" panose="04020807030002040304" pitchFamily="82" charset="0"/>
              </a:rPr>
              <a:t>TEDI 2.0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52621-F8CF-4593-A1C9-3B7DD7B6090E}"/>
              </a:ext>
            </a:extLst>
          </p:cNvPr>
          <p:cNvSpPr txBox="1"/>
          <p:nvPr/>
        </p:nvSpPr>
        <p:spPr>
          <a:xfrm>
            <a:off x="4229100" y="5204460"/>
            <a:ext cx="4236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Sevier County most tourism dominant county in the country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8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6F75416-C7D3-4E86-BE46-DE8D15528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9" y="1014791"/>
            <a:ext cx="9887832" cy="4351338"/>
          </a:xfrm>
        </p:spPr>
      </p:pic>
    </p:spTree>
    <p:extLst>
      <p:ext uri="{BB962C8B-B14F-4D97-AF65-F5344CB8AC3E}">
        <p14:creationId xmlns:p14="http://schemas.microsoft.com/office/powerpoint/2010/main" val="109439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DD97-3ABD-409B-AD06-5764CD2D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347" y="2286060"/>
            <a:ext cx="9498496" cy="17691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5C645"/>
                </a:solidFill>
              </a:rPr>
              <a:t>Amid the Bad News, There is Some Good News</a:t>
            </a:r>
          </a:p>
        </p:txBody>
      </p:sp>
    </p:spTree>
    <p:extLst>
      <p:ext uri="{BB962C8B-B14F-4D97-AF65-F5344CB8AC3E}">
        <p14:creationId xmlns:p14="http://schemas.microsoft.com/office/powerpoint/2010/main" val="3168727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AD21F-AF30-479B-B605-084C40D4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203" y="-102015"/>
            <a:ext cx="4081344" cy="290484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EF43C6"/>
                </a:solidFill>
              </a:rPr>
              <a:t>Dolly Parton is going to read to us each night</a:t>
            </a:r>
          </a:p>
        </p:txBody>
      </p:sp>
      <p:pic>
        <p:nvPicPr>
          <p:cNvPr id="5" name="Content Placeholder 4" descr="A person sitting on a bed&#10;&#10;Description automatically generated">
            <a:extLst>
              <a:ext uri="{FF2B5EF4-FFF2-40B4-BE49-F238E27FC236}">
                <a16:creationId xmlns:a16="http://schemas.microsoft.com/office/drawing/2014/main" id="{25CD037E-B8EB-4EF7-A630-81F3B10AA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47" y="632581"/>
            <a:ext cx="3912379" cy="4058581"/>
          </a:xfrm>
        </p:spPr>
      </p:pic>
    </p:spTree>
    <p:extLst>
      <p:ext uri="{BB962C8B-B14F-4D97-AF65-F5344CB8AC3E}">
        <p14:creationId xmlns:p14="http://schemas.microsoft.com/office/powerpoint/2010/main" val="303377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F761-AA3F-4FC6-AF5C-443EFF46F8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Gas prices are 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418DF-137C-4933-A807-CCAAB47041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2C5D5-857D-4305-B80D-E57A406F6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23" y="128587"/>
            <a:ext cx="101917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3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70F75A0-4849-4ECF-B4FF-6A1DEC2899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04091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0516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703E9-B027-4033-B139-B6D99300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5C645"/>
                </a:solidFill>
              </a:rPr>
              <a:t>CARES 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885B4-5350-4A30-BB24-A30A1F702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Individuals get a check for $1,200</a:t>
            </a:r>
          </a:p>
          <a:p>
            <a:r>
              <a:rPr lang="en-US" dirty="0"/>
              <a:t>Family of 4 would get a check for $3,400</a:t>
            </a:r>
          </a:p>
          <a:p>
            <a:r>
              <a:rPr lang="en-US" dirty="0"/>
              <a:t>Unemployment is increased by $600/week over state eligible benefit</a:t>
            </a:r>
          </a:p>
          <a:p>
            <a:r>
              <a:rPr lang="en-US" dirty="0"/>
              <a:t>Self-employed, gig workers, and freelancers are eligible</a:t>
            </a:r>
          </a:p>
          <a:p>
            <a:r>
              <a:rPr lang="en-US" dirty="0"/>
              <a:t>Enhanced Small Business loans including </a:t>
            </a:r>
            <a:r>
              <a:rPr lang="en-US" dirty="0" err="1"/>
              <a:t>forgiveable</a:t>
            </a:r>
            <a:r>
              <a:rPr lang="en-US" dirty="0"/>
              <a:t> loans and 30 year payouts.  </a:t>
            </a:r>
          </a:p>
        </p:txBody>
      </p:sp>
    </p:spTree>
    <p:extLst>
      <p:ext uri="{BB962C8B-B14F-4D97-AF65-F5344CB8AC3E}">
        <p14:creationId xmlns:p14="http://schemas.microsoft.com/office/powerpoint/2010/main" val="2958386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E116-09C1-487D-83BE-523ABCA9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65C645"/>
                </a:solidFill>
              </a:rPr>
              <a:t>WHEN?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E626A-C157-404D-92DF-09EB3BFA4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DB705-A412-413E-99FA-6D9B444551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Who really knows!</a:t>
            </a:r>
          </a:p>
          <a:p>
            <a:r>
              <a:rPr lang="en-US" dirty="0">
                <a:solidFill>
                  <a:srgbClr val="FFFF00"/>
                </a:solidFill>
              </a:rPr>
              <a:t>Before Memorial Day, likely</a:t>
            </a:r>
          </a:p>
          <a:p>
            <a:r>
              <a:rPr lang="en-US" dirty="0">
                <a:solidFill>
                  <a:srgbClr val="FFFF00"/>
                </a:solidFill>
              </a:rPr>
              <a:t>Twice as long as it took to bottom out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2D799-391B-4800-A467-B1F713828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05D6D-DF1F-4C30-958E-3EC1210617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FC8F959-F8CB-4C8D-B756-E5A607CF36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987944"/>
              </p:ext>
            </p:extLst>
          </p:nvPr>
        </p:nvGraphicFramePr>
        <p:xfrm>
          <a:off x="6096000" y="1390998"/>
          <a:ext cx="5183188" cy="3552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EACEF9-ACE1-45E1-8F5E-4C91C4AE6443}"/>
                  </a:ext>
                </a:extLst>
              </p14:cNvPr>
              <p14:cNvContentPartPr/>
              <p14:nvPr/>
            </p14:nvContentPartPr>
            <p14:xfrm>
              <a:off x="8371294" y="1747860"/>
              <a:ext cx="56520" cy="24696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EACEF9-ACE1-45E1-8F5E-4C91C4AE64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66974" y="1743540"/>
                <a:ext cx="65160" cy="247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5730951-0B7A-4799-B819-9E8C8F528006}"/>
                  </a:ext>
                </a:extLst>
              </p14:cNvPr>
              <p14:cNvContentPartPr/>
              <p14:nvPr/>
            </p14:nvContentPartPr>
            <p14:xfrm>
              <a:off x="7002214" y="1737060"/>
              <a:ext cx="113040" cy="2484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5730951-0B7A-4799-B819-9E8C8F5280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97894" y="1732740"/>
                <a:ext cx="121680" cy="249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3A036A1-11BA-4651-A8AE-F9C04B7B00A9}"/>
                  </a:ext>
                </a:extLst>
              </p14:cNvPr>
              <p14:cNvContentPartPr/>
              <p14:nvPr/>
            </p14:nvContentPartPr>
            <p14:xfrm>
              <a:off x="7277974" y="1905540"/>
              <a:ext cx="919440" cy="434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3A036A1-11BA-4651-A8AE-F9C04B7B00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73654" y="1901220"/>
                <a:ext cx="92808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B71A0F3-965F-4ED6-8A28-5F554934B301}"/>
                  </a:ext>
                </a:extLst>
              </p14:cNvPr>
              <p14:cNvContentPartPr/>
              <p14:nvPr/>
            </p14:nvContentPartPr>
            <p14:xfrm>
              <a:off x="7238014" y="2547060"/>
              <a:ext cx="995760" cy="237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B71A0F3-965F-4ED6-8A28-5F554934B30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33694" y="2542740"/>
                <a:ext cx="10044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D4328C5-B821-4041-9B90-59D0BF8CA9DE}"/>
                  </a:ext>
                </a:extLst>
              </p14:cNvPr>
              <p14:cNvContentPartPr/>
              <p14:nvPr/>
            </p14:nvContentPartPr>
            <p14:xfrm>
              <a:off x="9234934" y="1972860"/>
              <a:ext cx="208080" cy="2239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D4328C5-B821-4041-9B90-59D0BF8CA9D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30614" y="1968540"/>
                <a:ext cx="21672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67BAD30-DA2B-4F09-8BE9-786DA98301CE}"/>
                  </a:ext>
                </a:extLst>
              </p14:cNvPr>
              <p14:cNvContentPartPr/>
              <p14:nvPr/>
            </p14:nvContentPartPr>
            <p14:xfrm>
              <a:off x="9670894" y="1903740"/>
              <a:ext cx="661680" cy="2246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67BAD30-DA2B-4F09-8BE9-786DA98301C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66574" y="1899420"/>
                <a:ext cx="67032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A1E33D0-D031-4D1E-BAB2-FE3B316E5F08}"/>
                  </a:ext>
                </a:extLst>
              </p14:cNvPr>
              <p14:cNvContentPartPr/>
              <p14:nvPr/>
            </p14:nvContentPartPr>
            <p14:xfrm>
              <a:off x="9081574" y="2493780"/>
              <a:ext cx="1023120" cy="183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A1E33D0-D031-4D1E-BAB2-FE3B316E5F0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77252" y="2489460"/>
                <a:ext cx="1031763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0D35FA5-F36E-4AFD-A45B-50A8F4D39358}"/>
                  </a:ext>
                </a:extLst>
              </p14:cNvPr>
              <p14:cNvContentPartPr/>
              <p14:nvPr/>
            </p14:nvContentPartPr>
            <p14:xfrm>
              <a:off x="11059414" y="2159700"/>
              <a:ext cx="50760" cy="1881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0D35FA5-F36E-4AFD-A45B-50A8F4D3935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55094" y="2155380"/>
                <a:ext cx="59400" cy="189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84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A702-5451-43F5-A47E-73C10641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488C9-D106-4D86-97F7-FA3367D2A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27" y="1453965"/>
            <a:ext cx="10515600" cy="4351338"/>
          </a:xfrm>
        </p:spPr>
        <p:txBody>
          <a:bodyPr>
            <a:normAutofit/>
          </a:bodyPr>
          <a:lstStyle/>
          <a:p>
            <a:r>
              <a:rPr lang="en-US" baseline="0" dirty="0"/>
              <a:t>We are a driving Destination</a:t>
            </a:r>
          </a:p>
          <a:p>
            <a:r>
              <a:rPr lang="en-US" dirty="0"/>
              <a:t>Camp Grounds</a:t>
            </a:r>
          </a:p>
          <a:p>
            <a:r>
              <a:rPr lang="en-US" baseline="0" dirty="0"/>
              <a:t>Cabins and condos</a:t>
            </a:r>
          </a:p>
          <a:p>
            <a:r>
              <a:rPr lang="en-US" dirty="0"/>
              <a:t>Significant amount of cabins are owned by people outside Sevier County, so they feel like they belong here.</a:t>
            </a:r>
            <a:endParaRPr lang="en-US" baseline="0" dirty="0"/>
          </a:p>
          <a:p>
            <a:r>
              <a:rPr lang="en-US" baseline="0" dirty="0"/>
              <a:t>Beautiful places to get outdoors</a:t>
            </a:r>
          </a:p>
          <a:p>
            <a:r>
              <a:rPr lang="en-US" dirty="0"/>
              <a:t>Even if they don’t own property, it feels like a second home to many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06837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E0EB24-76AC-40FE-A5A8-6CE74CB6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States with significant share of our visitors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971DD5-ABA5-43BE-9006-17F840307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Kentucky has a No Travel Order and Shelter In Place</a:t>
            </a:r>
          </a:p>
          <a:p>
            <a:r>
              <a:rPr lang="en-US" dirty="0"/>
              <a:t>Indiana has closed nonessential businesses</a:t>
            </a:r>
          </a:p>
          <a:p>
            <a:r>
              <a:rPr lang="en-US" dirty="0"/>
              <a:t>Ohio has a stay at home order</a:t>
            </a:r>
          </a:p>
          <a:p>
            <a:r>
              <a:rPr lang="en-US" dirty="0"/>
              <a:t>Other states around us has a various levels of restrictions</a:t>
            </a:r>
          </a:p>
          <a:p>
            <a:r>
              <a:rPr lang="en-US" dirty="0"/>
              <a:t>Canada is locked down</a:t>
            </a:r>
          </a:p>
        </p:txBody>
      </p:sp>
    </p:spTree>
    <p:extLst>
      <p:ext uri="{BB962C8B-B14F-4D97-AF65-F5344CB8AC3E}">
        <p14:creationId xmlns:p14="http://schemas.microsoft.com/office/powerpoint/2010/main" val="50910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D5A6-359F-4E50-9CCA-0C945DA85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Timeout Sans" panose="00000500000000000000" pitchFamily="50" charset="0"/>
              </a:rPr>
              <a:t>WHAT WE KNOW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E18D8-1108-4A17-97FA-A4AD3A996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2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FABB-7322-4FF9-A934-EC427DC09A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make your recovery the strongest</a:t>
            </a:r>
            <a:r>
              <a:rPr lang="en-US" baseline="0" dirty="0"/>
              <a:t> possible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86D3D-7BDB-4BD9-83A8-E1065A530A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05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29BC-1B1A-465E-978D-85A6EB9E9F4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9144000" cy="1193800"/>
          </a:xfrm>
        </p:spPr>
        <p:txBody>
          <a:bodyPr/>
          <a:lstStyle/>
          <a:p>
            <a:r>
              <a:rPr lang="en-US" dirty="0"/>
              <a:t>Provide for social distancing</a:t>
            </a:r>
          </a:p>
        </p:txBody>
      </p:sp>
      <p:pic>
        <p:nvPicPr>
          <p:cNvPr id="3074" name="Picture 2" descr="Turn-O-Matic Red Manual Take-a-Number Countertop Kit with White Tickets">
            <a:extLst>
              <a:ext uri="{FF2B5EF4-FFF2-40B4-BE49-F238E27FC236}">
                <a16:creationId xmlns:a16="http://schemas.microsoft.com/office/drawing/2014/main" id="{9953C90D-A3FC-4724-8133-677FD1F22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7"/>
          <a:stretch/>
        </p:blipFill>
        <p:spPr bwMode="auto">
          <a:xfrm>
            <a:off x="285437" y="1348379"/>
            <a:ext cx="2727585" cy="37614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8B5B66A-FA53-4CFE-8E42-3D73EAFC1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r="1639"/>
          <a:stretch/>
        </p:blipFill>
        <p:spPr bwMode="auto">
          <a:xfrm>
            <a:off x="4720982" y="1240802"/>
            <a:ext cx="4162825" cy="2446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6F151-6E97-4FCA-86E0-ACAEDEF9F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5" t="2600" r="4049" b="1176"/>
          <a:stretch/>
        </p:blipFill>
        <p:spPr>
          <a:xfrm>
            <a:off x="3222885" y="2574003"/>
            <a:ext cx="1941227" cy="390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On Cue Paging Systems for Restaurants | LRSus.com">
            <a:extLst>
              <a:ext uri="{FF2B5EF4-FFF2-40B4-BE49-F238E27FC236}">
                <a16:creationId xmlns:a16="http://schemas.microsoft.com/office/drawing/2014/main" id="{42AD7344-1315-47F9-B459-A72A3A321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15888" r="51562" b="17012"/>
          <a:stretch/>
        </p:blipFill>
        <p:spPr bwMode="auto">
          <a:xfrm rot="659316">
            <a:off x="8846642" y="1819821"/>
            <a:ext cx="2594825" cy="269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3A03-31FF-401B-9A1B-47E93B2C4B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7062" y="297669"/>
            <a:ext cx="10515600" cy="1325563"/>
          </a:xfrm>
        </p:spPr>
        <p:txBody>
          <a:bodyPr/>
          <a:lstStyle/>
          <a:p>
            <a:r>
              <a:rPr lang="en-US" b="1" dirty="0">
                <a:latin typeface="Timeout Sans" panose="00000500000000000000" pitchFamily="50" charset="0"/>
              </a:rPr>
              <a:t>Double</a:t>
            </a:r>
            <a:r>
              <a:rPr lang="en-US" b="1" baseline="0" dirty="0">
                <a:latin typeface="Timeout Sans" panose="00000500000000000000" pitchFamily="50" charset="0"/>
              </a:rPr>
              <a:t> clean EVERYTHING</a:t>
            </a:r>
            <a:r>
              <a:rPr lang="en-US" b="1" dirty="0">
                <a:latin typeface="Timeout Sans" panose="00000500000000000000" pitchFamily="50" charset="0"/>
              </a:rPr>
              <a:t> </a:t>
            </a:r>
            <a:r>
              <a:rPr lang="en-US" b="1" baseline="0" dirty="0">
                <a:latin typeface="Timeout Sans" panose="00000500000000000000" pitchFamily="50" charset="0"/>
              </a:rPr>
              <a:t>and advertise it</a:t>
            </a:r>
            <a:endParaRPr lang="en-US" b="1" dirty="0">
              <a:latin typeface="Timeout Sans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6B8F1-7C55-4BFF-B4E1-EFF95A48BEB5}"/>
              </a:ext>
            </a:extLst>
          </p:cNvPr>
          <p:cNvSpPr txBox="1"/>
          <p:nvPr/>
        </p:nvSpPr>
        <p:spPr>
          <a:xfrm>
            <a:off x="852710" y="1826127"/>
            <a:ext cx="904566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Use Lysol and leave the rest of the can in the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Put Anti-bacterial wipes in the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Make hand wipes available for rides, clubs,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Set up hand wash stations and/or sanitizer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37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0E54-E7F2-454E-9F8B-2831CC1F8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0640" y="337503"/>
            <a:ext cx="9144000" cy="1163637"/>
          </a:xfrm>
        </p:spPr>
        <p:txBody>
          <a:bodyPr/>
          <a:lstStyle/>
          <a:p>
            <a:r>
              <a:rPr lang="en-US" dirty="0"/>
              <a:t>Our Visitors Love it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C993D-1819-4D3F-B049-9F7E7BBF018A}"/>
              </a:ext>
            </a:extLst>
          </p:cNvPr>
          <p:cNvSpPr txBox="1"/>
          <p:nvPr/>
        </p:nvSpPr>
        <p:spPr>
          <a:xfrm>
            <a:off x="1943100" y="2400300"/>
            <a:ext cx="7993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They will come back, sooner rather than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This virus is going to be with us for awhile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People are going to be afraid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Give them every reason to NOT be afraid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Money spent during this time going the extra mile will reap big dividends into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Stay Strong!  </a:t>
            </a:r>
          </a:p>
        </p:txBody>
      </p:sp>
    </p:spTree>
    <p:extLst>
      <p:ext uri="{BB962C8B-B14F-4D97-AF65-F5344CB8AC3E}">
        <p14:creationId xmlns:p14="http://schemas.microsoft.com/office/powerpoint/2010/main" val="68731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4000-463F-497B-9B24-1A35F506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 was strong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1501C3D-7628-41CC-92D5-5C331583F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144290"/>
              </p:ext>
            </p:extLst>
          </p:nvPr>
        </p:nvGraphicFramePr>
        <p:xfrm>
          <a:off x="1220449" y="1543986"/>
          <a:ext cx="8373256" cy="3501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0D7C962-CD73-41DC-BCDC-70C5D86AE019}"/>
                  </a:ext>
                </a:extLst>
              </p14:cNvPr>
              <p14:cNvContentPartPr/>
              <p14:nvPr/>
            </p14:nvContentPartPr>
            <p14:xfrm>
              <a:off x="4957770" y="3122679"/>
              <a:ext cx="244440" cy="341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0D7C962-CD73-41DC-BCDC-70C5D86AE0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450" y="3118359"/>
                <a:ext cx="25308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70B2C04-1714-4200-840A-6DDD3641C48C}"/>
                  </a:ext>
                </a:extLst>
              </p14:cNvPr>
              <p14:cNvContentPartPr/>
              <p14:nvPr/>
            </p14:nvContentPartPr>
            <p14:xfrm>
              <a:off x="6545253" y="3029261"/>
              <a:ext cx="571320" cy="28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70B2C04-1714-4200-840A-6DDD3641C4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40933" y="3024941"/>
                <a:ext cx="579960" cy="3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2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BFDA-A7CF-438C-BF76-A0CAFE87B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59" y="170488"/>
            <a:ext cx="9144000" cy="8488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out Sans" panose="00000500000000000000" pitchFamily="50" charset="0"/>
              </a:rPr>
              <a:t>And Then: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7F8B0-CF12-4555-A664-74B95C46C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6052"/>
            <a:ext cx="6437443" cy="11617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Water next to the ocean&#10;&#10;Description automatically generated">
            <a:extLst>
              <a:ext uri="{FF2B5EF4-FFF2-40B4-BE49-F238E27FC236}">
                <a16:creationId xmlns:a16="http://schemas.microsoft.com/office/drawing/2014/main" id="{C44F53B7-BE20-4DEB-9DCF-0511AED9F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2" y="1019332"/>
            <a:ext cx="8549361" cy="5451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EBC03-5D65-4861-9364-BF339C3E9B08}"/>
              </a:ext>
            </a:extLst>
          </p:cNvPr>
          <p:cNvSpPr txBox="1"/>
          <p:nvPr/>
        </p:nvSpPr>
        <p:spPr>
          <a:xfrm>
            <a:off x="2743200" y="2702134"/>
            <a:ext cx="440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out Sans" panose="00000500000000000000" pitchFamily="50" charset="0"/>
              </a:rPr>
              <a:t>The COVID-19 Tsunami Hit</a:t>
            </a:r>
          </a:p>
        </p:txBody>
      </p:sp>
    </p:spTree>
    <p:extLst>
      <p:ext uri="{BB962C8B-B14F-4D97-AF65-F5344CB8AC3E}">
        <p14:creationId xmlns:p14="http://schemas.microsoft.com/office/powerpoint/2010/main" val="34552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C404-958D-47F2-9B62-910A84309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2" y="384628"/>
            <a:ext cx="9144000" cy="1064305"/>
          </a:xfrm>
        </p:spPr>
        <p:txBody>
          <a:bodyPr/>
          <a:lstStyle/>
          <a:p>
            <a:r>
              <a:rPr lang="en-US" dirty="0"/>
              <a:t>Stock Market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CAB01E48-3842-42B4-9BE5-BBC178B498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F95A923F-4C3F-450A-ABD9-DB9F93733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7" y="0"/>
            <a:ext cx="10874828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998517-40DC-4524-B878-AC7CD3C049E6}"/>
              </a:ext>
            </a:extLst>
          </p:cNvPr>
          <p:cNvSpPr txBox="1"/>
          <p:nvPr/>
        </p:nvSpPr>
        <p:spPr>
          <a:xfrm>
            <a:off x="1463040" y="6162357"/>
            <a:ext cx="920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5C645"/>
                </a:solidFill>
              </a:rPr>
              <a:t>2000				2008					2020</a:t>
            </a:r>
          </a:p>
        </p:txBody>
      </p:sp>
    </p:spTree>
    <p:extLst>
      <p:ext uri="{BB962C8B-B14F-4D97-AF65-F5344CB8AC3E}">
        <p14:creationId xmlns:p14="http://schemas.microsoft.com/office/powerpoint/2010/main" val="222439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4CCD-B8B9-407B-95F1-4CD72A87A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23" y="5273184"/>
            <a:ext cx="9144000" cy="1061113"/>
          </a:xfrm>
        </p:spPr>
        <p:txBody>
          <a:bodyPr/>
          <a:lstStyle/>
          <a:p>
            <a:r>
              <a:rPr lang="en-US" dirty="0">
                <a:solidFill>
                  <a:srgbClr val="69CA48"/>
                </a:solidFill>
              </a:rPr>
              <a:t>Unemployment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1A40125-26E9-49DD-A823-918DEBF9E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70" y="94682"/>
            <a:ext cx="6682172" cy="49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9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3FAF-B721-412E-9E05-A2961F29F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3193" y="5257800"/>
            <a:ext cx="9144000" cy="944101"/>
          </a:xfrm>
        </p:spPr>
        <p:txBody>
          <a:bodyPr/>
          <a:lstStyle/>
          <a:p>
            <a:r>
              <a:rPr lang="en-US" dirty="0">
                <a:solidFill>
                  <a:srgbClr val="65C94A"/>
                </a:solidFill>
              </a:rPr>
              <a:t>Hotels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6BB3F-9E12-48D5-856A-5443ABE77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5F5D2D2-3DEA-480E-8DA5-4CC3F16D3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43" y="144369"/>
            <a:ext cx="8509801" cy="47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40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94BA7-B0B6-4474-A8A1-B569DF52D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6080" y="5126181"/>
            <a:ext cx="4001193" cy="938559"/>
          </a:xfrm>
        </p:spPr>
        <p:txBody>
          <a:bodyPr/>
          <a:lstStyle/>
          <a:p>
            <a:r>
              <a:rPr lang="en-US" dirty="0">
                <a:solidFill>
                  <a:srgbClr val="65C645"/>
                </a:solidFill>
              </a:rPr>
              <a:t>Airlines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BB5D278-AC48-4D38-A2FE-CC4260FFE3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560100"/>
              </p:ext>
            </p:extLst>
          </p:nvPr>
        </p:nvGraphicFramePr>
        <p:xfrm>
          <a:off x="1577025" y="499757"/>
          <a:ext cx="7151339" cy="4738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7082C4-DEA7-4DD5-A0D5-9B6239A7EA42}"/>
              </a:ext>
            </a:extLst>
          </p:cNvPr>
          <p:cNvSpPr txBox="1"/>
          <p:nvPr/>
        </p:nvSpPr>
        <p:spPr>
          <a:xfrm>
            <a:off x="2249345" y="268924"/>
            <a:ext cx="715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Passengers through TSA Security during March</a:t>
            </a:r>
          </a:p>
        </p:txBody>
      </p:sp>
    </p:spTree>
    <p:extLst>
      <p:ext uri="{BB962C8B-B14F-4D97-AF65-F5344CB8AC3E}">
        <p14:creationId xmlns:p14="http://schemas.microsoft.com/office/powerpoint/2010/main" val="1497953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ew shape">
            <a:extLst>
              <a:ext uri="{FF2B5EF4-FFF2-40B4-BE49-F238E27FC236}">
                <a16:creationId xmlns:a16="http://schemas.microsoft.com/office/drawing/2014/main" id="{1F975BDC-9E7B-450B-A94B-352DEE330629}"/>
              </a:ext>
            </a:extLst>
          </p:cNvPr>
          <p:cNvSpPr/>
          <p:nvPr/>
        </p:nvSpPr>
        <p:spPr>
          <a:xfrm>
            <a:off x="10868400" y="6465600"/>
            <a:ext cx="752400" cy="154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New shape">
            <a:extLst>
              <a:ext uri="{FF2B5EF4-FFF2-40B4-BE49-F238E27FC236}">
                <a16:creationId xmlns:a16="http://schemas.microsoft.com/office/drawing/2014/main" id="{92F0DCCA-9541-4F22-B9EE-05B83635C37B}"/>
              </a:ext>
            </a:extLst>
          </p:cNvPr>
          <p:cNvSpPr/>
          <p:nvPr/>
        </p:nvSpPr>
        <p:spPr>
          <a:xfrm>
            <a:off x="763200" y="6465600"/>
            <a:ext cx="219600" cy="399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New shape">
            <a:extLst>
              <a:ext uri="{FF2B5EF4-FFF2-40B4-BE49-F238E27FC236}">
                <a16:creationId xmlns:a16="http://schemas.microsoft.com/office/drawing/2014/main" id="{6D39F340-04B8-4A59-BF60-617774D06805}"/>
              </a:ext>
            </a:extLst>
          </p:cNvPr>
          <p:cNvSpPr/>
          <p:nvPr/>
        </p:nvSpPr>
        <p:spPr>
          <a:xfrm>
            <a:off x="8362800" y="6440400"/>
            <a:ext cx="24732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/>
          </a:bodyPr>
          <a:lstStyle/>
          <a:p>
            <a:pPr algn="r">
              <a:lnSpc>
                <a:spcPct val="100000"/>
              </a:lnSpc>
              <a:spcAft>
                <a:spcPct val="20000"/>
              </a:spcAft>
            </a:pPr>
            <a:r>
              <a:rPr sz="800">
                <a:solidFill>
                  <a:srgbClr val="555555"/>
                </a:solidFill>
                <a:latin typeface="Open Sans"/>
              </a:rPr>
              <a:t>Global</a:t>
            </a:r>
          </a:p>
        </p:txBody>
      </p:sp>
      <p:graphicFrame>
        <p:nvGraphicFramePr>
          <p:cNvPr id="7" name="ChartObject">
            <a:extLst>
              <a:ext uri="{FF2B5EF4-FFF2-40B4-BE49-F238E27FC236}">
                <a16:creationId xmlns:a16="http://schemas.microsoft.com/office/drawing/2014/main" id="{4B536C15-4AC0-4D76-9C1C-DF90CD35B3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3925539"/>
              </p:ext>
            </p:extLst>
          </p:nvPr>
        </p:nvGraphicFramePr>
        <p:xfrm>
          <a:off x="763200" y="1520190"/>
          <a:ext cx="10221030" cy="3688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New shape">
            <a:extLst>
              <a:ext uri="{FF2B5EF4-FFF2-40B4-BE49-F238E27FC236}">
                <a16:creationId xmlns:a16="http://schemas.microsoft.com/office/drawing/2014/main" id="{4A6152A2-18B5-47F0-B067-73ACBFDE2293}"/>
              </a:ext>
            </a:extLst>
          </p:cNvPr>
          <p:cNvSpPr/>
          <p:nvPr/>
        </p:nvSpPr>
        <p:spPr>
          <a:xfrm>
            <a:off x="1044000" y="5986800"/>
            <a:ext cx="8280000" cy="7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800" b="1">
                <a:solidFill>
                  <a:srgbClr val="555555"/>
                </a:solidFill>
                <a:latin typeface="Open Sans"/>
              </a:rPr>
              <a:t>Note: </a:t>
            </a:r>
            <a:r>
              <a:rPr sz="800">
                <a:solidFill>
                  <a:srgbClr val="555555"/>
                </a:solidFill>
                <a:latin typeface="Open Sans"/>
              </a:rPr>
              <a:t> Worldwide; as of March 25, 2020; nearly 60,000 restaurants</a:t>
            </a:r>
          </a:p>
          <a:p>
            <a:pPr algn="l"/>
            <a:r>
              <a:rPr sz="800">
                <a:solidFill>
                  <a:srgbClr val="555555"/>
                </a:solidFill>
                <a:latin typeface="Open Sans"/>
              </a:rPr>
              <a:t>Further information regarding this statistic can be found on </a:t>
            </a:r>
            <a:r>
              <a:rPr sz="800">
                <a:solidFill>
                  <a:srgbClr val="555555"/>
                </a:solidFill>
                <a:latin typeface="Open Sans"/>
                <a:hlinkClick r:id="" action="ppaction://noaction"/>
              </a:rPr>
              <a:t>page 63</a:t>
            </a:r>
            <a:r>
              <a:rPr sz="800">
                <a:solidFill>
                  <a:srgbClr val="555555"/>
                </a:solidFill>
                <a:latin typeface="Open Sans"/>
              </a:rPr>
              <a:t>.</a:t>
            </a:r>
          </a:p>
          <a:p>
            <a:pPr algn="l"/>
            <a:r>
              <a:rPr sz="800" b="1">
                <a:solidFill>
                  <a:srgbClr val="555555"/>
                </a:solidFill>
                <a:latin typeface="Open Sans"/>
              </a:rPr>
              <a:t>Source(s): </a:t>
            </a:r>
            <a:r>
              <a:rPr sz="800">
                <a:solidFill>
                  <a:srgbClr val="555555"/>
                </a:solidFill>
                <a:latin typeface="Open Sans"/>
              </a:rPr>
              <a:t>OpenTable; </a:t>
            </a:r>
            <a:r>
              <a:rPr sz="800">
                <a:solidFill>
                  <a:srgbClr val="555555"/>
                </a:solidFill>
                <a:latin typeface="Open Sans"/>
                <a:hlinkClick r:id="rId6"/>
              </a:rPr>
              <a:t>ID 1103928</a:t>
            </a:r>
          </a:p>
        </p:txBody>
      </p:sp>
      <p:sp>
        <p:nvSpPr>
          <p:cNvPr id="9" name="New shape">
            <a:extLst>
              <a:ext uri="{FF2B5EF4-FFF2-40B4-BE49-F238E27FC236}">
                <a16:creationId xmlns:a16="http://schemas.microsoft.com/office/drawing/2014/main" id="{3B4F07A8-9D26-4770-B4CD-14FAE92272A5}"/>
              </a:ext>
            </a:extLst>
          </p:cNvPr>
          <p:cNvSpPr/>
          <p:nvPr/>
        </p:nvSpPr>
        <p:spPr>
          <a:xfrm>
            <a:off x="637200" y="6494400"/>
            <a:ext cx="4572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t"/>
          <a:lstStyle/>
          <a:p>
            <a:pPr algn="ctr">
              <a:spcAft>
                <a:spcPct val="20000"/>
              </a:spcAft>
            </a:pPr>
            <a:r>
              <a:rPr sz="1000">
                <a:solidFill>
                  <a:srgbClr val="FFFFFF"/>
                </a:solidFill>
                <a:latin typeface="Open Sans"/>
              </a:rPr>
              <a:t>10</a:t>
            </a:r>
          </a:p>
        </p:txBody>
      </p:sp>
      <p:sp>
        <p:nvSpPr>
          <p:cNvPr id="10" name="New shape">
            <a:extLst>
              <a:ext uri="{FF2B5EF4-FFF2-40B4-BE49-F238E27FC236}">
                <a16:creationId xmlns:a16="http://schemas.microsoft.com/office/drawing/2014/main" id="{F4CC6930-B6B7-439D-9E26-3E1FC011DF07}"/>
              </a:ext>
            </a:extLst>
          </p:cNvPr>
          <p:cNvSpPr/>
          <p:nvPr/>
        </p:nvSpPr>
        <p:spPr>
          <a:xfrm>
            <a:off x="676800" y="295801"/>
            <a:ext cx="10836000" cy="58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 fontScale="60000" lnSpcReduction="2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</a:rPr>
              <a:t>Year-over-year daily change in seated restaurant diners due to the coronavirus (COVID-19) pandemic worldwide from February 24 to March 25, 2020</a:t>
            </a:r>
          </a:p>
        </p:txBody>
      </p:sp>
      <p:sp>
        <p:nvSpPr>
          <p:cNvPr id="11" name="New shape">
            <a:extLst>
              <a:ext uri="{FF2B5EF4-FFF2-40B4-BE49-F238E27FC236}">
                <a16:creationId xmlns:a16="http://schemas.microsoft.com/office/drawing/2014/main" id="{B354EE82-E572-42BD-9CFE-2A2448DD9955}"/>
              </a:ext>
            </a:extLst>
          </p:cNvPr>
          <p:cNvSpPr/>
          <p:nvPr/>
        </p:nvSpPr>
        <p:spPr>
          <a:xfrm>
            <a:off x="1044000" y="1080508"/>
            <a:ext cx="10836000" cy="32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t">
            <a:normAutofit fontScale="97500" lnSpcReduction="1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Daily year-on-year impact of COVID-19 on global restaurant dining Feb-Mar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AECFD-8929-43E6-B22E-8D1570F5ADC7}"/>
              </a:ext>
            </a:extLst>
          </p:cNvPr>
          <p:cNvSpPr txBox="1"/>
          <p:nvPr/>
        </p:nvSpPr>
        <p:spPr>
          <a:xfrm>
            <a:off x="3540195" y="5245502"/>
            <a:ext cx="5109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5C645"/>
                </a:solidFill>
              </a:rPr>
              <a:t>RESTAURANTS</a:t>
            </a:r>
          </a:p>
        </p:txBody>
      </p:sp>
    </p:spTree>
    <p:extLst>
      <p:ext uri="{BB962C8B-B14F-4D97-AF65-F5344CB8AC3E}">
        <p14:creationId xmlns:p14="http://schemas.microsoft.com/office/powerpoint/2010/main" val="661021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424</Words>
  <Application>Microsoft Office PowerPoint</Application>
  <PresentationFormat>Widescreen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Final Frontier Shipside</vt:lpstr>
      <vt:lpstr>Open Sans</vt:lpstr>
      <vt:lpstr>Open Sans Light</vt:lpstr>
      <vt:lpstr>Timeout Sans</vt:lpstr>
      <vt:lpstr>Office Theme</vt:lpstr>
      <vt:lpstr>PowerPoint Presentation</vt:lpstr>
      <vt:lpstr>WHAT WE KNOW</vt:lpstr>
      <vt:lpstr>Economy was strong</vt:lpstr>
      <vt:lpstr>And Then:  </vt:lpstr>
      <vt:lpstr>Stock Market</vt:lpstr>
      <vt:lpstr>Unemployment</vt:lpstr>
      <vt:lpstr>Hotels</vt:lpstr>
      <vt:lpstr>Airlines</vt:lpstr>
      <vt:lpstr>PowerPoint Presentation</vt:lpstr>
      <vt:lpstr>PowerPoint Presentation</vt:lpstr>
      <vt:lpstr>PowerPoint Presentation</vt:lpstr>
      <vt:lpstr>Amid the Bad News, There is Some Good News</vt:lpstr>
      <vt:lpstr>Dolly Parton is going to read to us each night</vt:lpstr>
      <vt:lpstr>Gas prices are low</vt:lpstr>
      <vt:lpstr>PowerPoint Presentation</vt:lpstr>
      <vt:lpstr>CARES Act</vt:lpstr>
      <vt:lpstr>WHEN?</vt:lpstr>
      <vt:lpstr>Our Benefits</vt:lpstr>
      <vt:lpstr>States with significant share of our visitors</vt:lpstr>
      <vt:lpstr>How to make your recovery the strongest possible</vt:lpstr>
      <vt:lpstr>Provide for social distancing</vt:lpstr>
      <vt:lpstr>Double clean EVERYTHING and advertise it</vt:lpstr>
      <vt:lpstr>Our Visitors Love it Here!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Next?</dc:title>
  <dc:creator>Pamela Caskie</dc:creator>
  <cp:lastModifiedBy>Pamela Caskie</cp:lastModifiedBy>
  <cp:revision>30</cp:revision>
  <dcterms:created xsi:type="dcterms:W3CDTF">2020-04-01T14:12:31Z</dcterms:created>
  <dcterms:modified xsi:type="dcterms:W3CDTF">2020-04-02T00:27:47Z</dcterms:modified>
</cp:coreProperties>
</file>