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5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6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7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8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9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10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11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12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13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14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15.xml" ContentType="application/vnd.openxmlformats-officedocument.themeOverr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304" r:id="rId3"/>
    <p:sldId id="263" r:id="rId4"/>
    <p:sldId id="282" r:id="rId5"/>
    <p:sldId id="296" r:id="rId6"/>
    <p:sldId id="298" r:id="rId7"/>
    <p:sldId id="299" r:id="rId8"/>
    <p:sldId id="300" r:id="rId9"/>
    <p:sldId id="301" r:id="rId10"/>
    <p:sldId id="302" r:id="rId11"/>
    <p:sldId id="303" r:id="rId12"/>
    <p:sldId id="297" r:id="rId13"/>
    <p:sldId id="305" r:id="rId14"/>
    <p:sldId id="310" r:id="rId15"/>
    <p:sldId id="294" r:id="rId16"/>
    <p:sldId id="292" r:id="rId17"/>
    <p:sldId id="291" r:id="rId18"/>
    <p:sldId id="295" r:id="rId19"/>
    <p:sldId id="273" r:id="rId20"/>
    <p:sldId id="289" r:id="rId21"/>
    <p:sldId id="287" r:id="rId22"/>
    <p:sldId id="306" r:id="rId23"/>
    <p:sldId id="308" r:id="rId24"/>
    <p:sldId id="309" r:id="rId25"/>
    <p:sldId id="288" r:id="rId26"/>
    <p:sldId id="286" r:id="rId27"/>
    <p:sldId id="290" r:id="rId28"/>
    <p:sldId id="285" r:id="rId29"/>
    <p:sldId id="31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mela Caskie" initials="PC" lastIdx="15" clrIdx="0">
    <p:extLst>
      <p:ext uri="{19B8F6BF-5375-455C-9EA6-DF929625EA0E}">
        <p15:presenceInfo xmlns:p15="http://schemas.microsoft.com/office/powerpoint/2012/main" userId="4e3d7c04b22a80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EFDA"/>
    <a:srgbClr val="D692C1"/>
    <a:srgbClr val="B94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486" autoAdjust="0"/>
    <p:restoredTop sz="86411" autoAdjust="0"/>
  </p:normalViewPr>
  <p:slideViewPr>
    <p:cSldViewPr snapToGrid="0">
      <p:cViewPr varScale="1">
        <p:scale>
          <a:sx n="64" d="100"/>
          <a:sy n="64" d="100"/>
        </p:scale>
        <p:origin x="45" y="288"/>
      </p:cViewPr>
      <p:guideLst/>
    </p:cSldViewPr>
  </p:slideViewPr>
  <p:outlineViewPr>
    <p:cViewPr>
      <p:scale>
        <a:sx n="33" d="100"/>
        <a:sy n="33" d="100"/>
      </p:scale>
      <p:origin x="0" y="-28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ryteideanas\general\TEDI\total%20ratio%20stud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\\abryteideanas\general\TEDI\total%20ratio%20study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\\abryteideanas\general\TEDI\total%20ratio%20study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\\abryteideanas\general\TEDI\total%20ratio%20study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package" Target="../embeddings/Microsoft_Excel_Worksheet5.xlsx"/><Relationship Id="rId4" Type="http://schemas.openxmlformats.org/officeDocument/2006/relationships/image" Target="../media/image10.jpeg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ryteideanas\general\TEDI\total%20ratio%20stud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file:///\\abryteideanas\general\Analytics\stats\Hart%20Revisisted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file:///\\abryteideanas\general\Analytics\stats\Hart%20Revisisted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file:///\\abryteideanas\general\Analytics\stats\Hart%20Revisisted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file:///\\abryteideanas\general\Analytics\stats\Hart%20Revisisted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oleObject" Target="file:///\\abryteideanas\general\Analytics\stats\Hart%20Revisisted.xlsx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oleObject" Target="file:///\\abryteideanas\general\Analytics\stats\Hart%20Revisisted.xlsx" TargetMode="Externa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oleObject" Target="file:///\\abryteideanas\general\Analytics\stats\Hart%20Revisisted.xlsx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oleObject" Target="file:///\\abryteideanas\general\Analytics\stats\Hart%20Revisisted.xlsx" TargetMode="Externa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oleObject" Target="file:///\\abryteideanas\general\Analytics\stats\Hart%20Revisisted.xlsx" TargetMode="Externa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ryteideanas\general\TEDI\total%20ratio%20stud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ryteideanas\general\TEDI\total%20ratio%20stud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ryteideanas\general\TEDI\total%20ratio%20study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ryteideanas\general\TEDI\total%20ratio%20stud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\\abryteideanas\general\TEDI\total%20ratio%20study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\\abryteideanas\general\TEDI\total%20ratio%20study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\\abryteideanas\general\TEDI\total%20ratio%20stud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1290239867076"/>
          <c:y val="1.3570087639946696E-2"/>
          <c:w val="0.83909501925975116"/>
          <c:h val="0.91550808797066352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Pivot!$D$46</c:f>
              <c:strCache>
                <c:ptCount val="1"/>
                <c:pt idx="0">
                  <c:v>Lo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Pivot!$A$47</c:f>
              <c:strCache>
                <c:ptCount val="1"/>
                <c:pt idx="0">
                  <c:v>Rooms PK</c:v>
                </c:pt>
              </c:strCache>
            </c:strRef>
          </c:cat>
          <c:val>
            <c:numRef>
              <c:f>Pivot!$D$47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41-4A9D-820E-622AF901EE8F}"/>
            </c:ext>
          </c:extLst>
        </c:ser>
        <c:ser>
          <c:idx val="3"/>
          <c:order val="3"/>
          <c:tx>
            <c:strRef>
              <c:f>Pivot!$E$46</c:f>
              <c:strCache>
                <c:ptCount val="1"/>
                <c:pt idx="0">
                  <c:v>Diff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Pivot!$A$47</c:f>
              <c:strCache>
                <c:ptCount val="1"/>
                <c:pt idx="0">
                  <c:v>Rooms PK</c:v>
                </c:pt>
              </c:strCache>
            </c:strRef>
          </c:cat>
          <c:val>
            <c:numRef>
              <c:f>Pivot!$E$47</c:f>
              <c:numCache>
                <c:formatCode>General</c:formatCode>
                <c:ptCount val="1"/>
                <c:pt idx="0">
                  <c:v>461.46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41-4A9D-820E-622AF901E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48247472"/>
        <c:axId val="1548247800"/>
      </c:barChart>
      <c:scatterChart>
        <c:scatterStyle val="lineMarker"/>
        <c:varyColors val="0"/>
        <c:ser>
          <c:idx val="0"/>
          <c:order val="0"/>
          <c:tx>
            <c:strRef>
              <c:f>Pivot!$B$46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Pivot!$A$47</c:f>
              <c:strCache>
                <c:ptCount val="1"/>
                <c:pt idx="0">
                  <c:v>Rooms PK</c:v>
                </c:pt>
              </c:strCache>
            </c:strRef>
          </c:xVal>
          <c:yVal>
            <c:numRef>
              <c:f>Pivot!$B$47</c:f>
              <c:numCache>
                <c:formatCode>General</c:formatCode>
                <c:ptCount val="1"/>
                <c:pt idx="0">
                  <c:v>16.03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D41-4A9D-820E-622AF901EE8F}"/>
            </c:ext>
          </c:extLst>
        </c:ser>
        <c:ser>
          <c:idx val="1"/>
          <c:order val="1"/>
          <c:tx>
            <c:strRef>
              <c:f>Pivot!$C$46</c:f>
              <c:strCache>
                <c:ptCount val="1"/>
                <c:pt idx="0">
                  <c:v>Sevier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Pivot!$A$47</c:f>
              <c:strCache>
                <c:ptCount val="1"/>
                <c:pt idx="0">
                  <c:v>Rooms PK</c:v>
                </c:pt>
              </c:strCache>
            </c:strRef>
          </c:xVal>
          <c:yVal>
            <c:numRef>
              <c:f>Pivot!$C$47</c:f>
              <c:numCache>
                <c:formatCode>General</c:formatCode>
                <c:ptCount val="1"/>
                <c:pt idx="0">
                  <c:v>183.43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D41-4A9D-820E-622AF901E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247472"/>
        <c:axId val="1548247800"/>
      </c:scatterChart>
      <c:catAx>
        <c:axId val="15482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800"/>
        <c:crosses val="autoZero"/>
        <c:auto val="1"/>
        <c:lblAlgn val="ctr"/>
        <c:lblOffset val="100"/>
        <c:noMultiLvlLbl val="0"/>
      </c:catAx>
      <c:valAx>
        <c:axId val="154824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82279285153051"/>
          <c:y val="7.0640176600441501E-2"/>
          <c:w val="0.66429610311449927"/>
          <c:h val="0.84901427056717249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Pivot!$D$49</c:f>
              <c:strCache>
                <c:ptCount val="1"/>
                <c:pt idx="0">
                  <c:v>Lo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Pivot!$A$50</c:f>
              <c:strCache>
                <c:ptCount val="1"/>
                <c:pt idx="0">
                  <c:v>Eateries PK</c:v>
                </c:pt>
              </c:strCache>
            </c:strRef>
          </c:cat>
          <c:val>
            <c:numRef>
              <c:f>Pivot!$D$50</c:f>
              <c:numCache>
                <c:formatCode>General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6F-446A-8AD1-36B532918C66}"/>
            </c:ext>
          </c:extLst>
        </c:ser>
        <c:ser>
          <c:idx val="3"/>
          <c:order val="3"/>
          <c:tx>
            <c:strRef>
              <c:f>Pivot!$E$49</c:f>
              <c:strCache>
                <c:ptCount val="1"/>
                <c:pt idx="0">
                  <c:v>Diff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Pivot!$A$50</c:f>
              <c:strCache>
                <c:ptCount val="1"/>
                <c:pt idx="0">
                  <c:v>Eateries PK</c:v>
                </c:pt>
              </c:strCache>
            </c:strRef>
          </c:cat>
          <c:val>
            <c:numRef>
              <c:f>Pivot!$E$50</c:f>
              <c:numCache>
                <c:formatCode>General</c:formatCode>
                <c:ptCount val="1"/>
                <c:pt idx="0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6F-446A-8AD1-36B532918C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48247472"/>
        <c:axId val="1548247800"/>
      </c:barChart>
      <c:scatterChart>
        <c:scatterStyle val="lineMarker"/>
        <c:varyColors val="0"/>
        <c:ser>
          <c:idx val="0"/>
          <c:order val="0"/>
          <c:tx>
            <c:strRef>
              <c:f>Pivot!$B$49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Pivot!$A$50</c:f>
              <c:strCache>
                <c:ptCount val="1"/>
                <c:pt idx="0">
                  <c:v>Eateries PK</c:v>
                </c:pt>
              </c:strCache>
            </c:strRef>
          </c:xVal>
          <c:yVal>
            <c:numRef>
              <c:f>Pivot!$B$50</c:f>
              <c:numCache>
                <c:formatCode>General</c:formatCode>
                <c:ptCount val="1"/>
                <c:pt idx="0">
                  <c:v>1.65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D6F-446A-8AD1-36B532918C66}"/>
            </c:ext>
          </c:extLst>
        </c:ser>
        <c:ser>
          <c:idx val="1"/>
          <c:order val="1"/>
          <c:tx>
            <c:strRef>
              <c:f>Pivot!$C$49</c:f>
              <c:strCache>
                <c:ptCount val="1"/>
                <c:pt idx="0">
                  <c:v>Sevier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Pivot!$A$50</c:f>
              <c:strCache>
                <c:ptCount val="1"/>
                <c:pt idx="0">
                  <c:v>Eateries PK</c:v>
                </c:pt>
              </c:strCache>
            </c:strRef>
          </c:xVal>
          <c:yVal>
            <c:numRef>
              <c:f>Pivot!$C$50</c:f>
              <c:numCache>
                <c:formatCode>General</c:formatCode>
                <c:ptCount val="1"/>
                <c:pt idx="0">
                  <c:v>3.32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D6F-446A-8AD1-36B532918C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247472"/>
        <c:axId val="1548247800"/>
      </c:scatterChart>
      <c:catAx>
        <c:axId val="15482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800"/>
        <c:crosses val="autoZero"/>
        <c:auto val="1"/>
        <c:lblAlgn val="ctr"/>
        <c:lblOffset val="100"/>
        <c:noMultiLvlLbl val="0"/>
      </c:catAx>
      <c:valAx>
        <c:axId val="154824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2"/>
          <c:order val="2"/>
          <c:tx>
            <c:strRef>
              <c:f>Pivot!$D$52</c:f>
              <c:strCache>
                <c:ptCount val="1"/>
                <c:pt idx="0">
                  <c:v>Lo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Pivot!$A$53</c:f>
              <c:strCache>
                <c:ptCount val="1"/>
                <c:pt idx="0">
                  <c:v>Attractions PK</c:v>
                </c:pt>
              </c:strCache>
            </c:strRef>
          </c:cat>
          <c:val>
            <c:numRef>
              <c:f>Pivot!$D$53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5B-465B-A3F6-3FC8C97F56B7}"/>
            </c:ext>
          </c:extLst>
        </c:ser>
        <c:ser>
          <c:idx val="3"/>
          <c:order val="3"/>
          <c:tx>
            <c:strRef>
              <c:f>Pivot!$E$52</c:f>
              <c:strCache>
                <c:ptCount val="1"/>
                <c:pt idx="0">
                  <c:v>Diff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Pivot!$A$53</c:f>
              <c:strCache>
                <c:ptCount val="1"/>
                <c:pt idx="0">
                  <c:v>Attractions PK</c:v>
                </c:pt>
              </c:strCache>
            </c:strRef>
          </c:cat>
          <c:val>
            <c:numRef>
              <c:f>Pivot!$E$53</c:f>
              <c:numCache>
                <c:formatCode>General</c:formatCode>
                <c:ptCount val="1"/>
                <c:pt idx="0">
                  <c:v>3.62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5B-465B-A3F6-3FC8C97F5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548247472"/>
        <c:axId val="1548247800"/>
      </c:barChart>
      <c:scatterChart>
        <c:scatterStyle val="lineMarker"/>
        <c:varyColors val="0"/>
        <c:ser>
          <c:idx val="0"/>
          <c:order val="0"/>
          <c:tx>
            <c:strRef>
              <c:f>Pivot!$B$52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Pivot!$A$53</c:f>
              <c:strCache>
                <c:ptCount val="1"/>
                <c:pt idx="0">
                  <c:v>Attractions PK</c:v>
                </c:pt>
              </c:strCache>
            </c:strRef>
          </c:xVal>
          <c:yVal>
            <c:numRef>
              <c:f>Pivot!$B$53</c:f>
              <c:numCache>
                <c:formatCode>General</c:formatCode>
                <c:ptCount val="1"/>
                <c:pt idx="0">
                  <c:v>0.31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45B-465B-A3F6-3FC8C97F56B7}"/>
            </c:ext>
          </c:extLst>
        </c:ser>
        <c:ser>
          <c:idx val="1"/>
          <c:order val="1"/>
          <c:tx>
            <c:strRef>
              <c:f>Pivot!$C$52</c:f>
              <c:strCache>
                <c:ptCount val="1"/>
                <c:pt idx="0">
                  <c:v>Sevier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Pivot!$A$53</c:f>
              <c:strCache>
                <c:ptCount val="1"/>
                <c:pt idx="0">
                  <c:v>Attractions PK</c:v>
                </c:pt>
              </c:strCache>
            </c:strRef>
          </c:xVal>
          <c:yVal>
            <c:numRef>
              <c:f>Pivot!$C$53</c:f>
              <c:numCache>
                <c:formatCode>General</c:formatCode>
                <c:ptCount val="1"/>
                <c:pt idx="0">
                  <c:v>1.48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45B-465B-A3F6-3FC8C97F5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247472"/>
        <c:axId val="1548247800"/>
      </c:scatterChart>
      <c:catAx>
        <c:axId val="15482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800"/>
        <c:crosses val="autoZero"/>
        <c:auto val="1"/>
        <c:lblAlgn val="ctr"/>
        <c:lblOffset val="100"/>
        <c:noMultiLvlLbl val="0"/>
      </c:catAx>
      <c:valAx>
        <c:axId val="154824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82279285153051"/>
          <c:y val="2.4249535033286401E-2"/>
          <c:w val="0.83909501925975116"/>
          <c:h val="0.91550808797066352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Pivot!$D$46</c:f>
              <c:strCache>
                <c:ptCount val="1"/>
                <c:pt idx="0">
                  <c:v>Lo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Pivot!$A$47</c:f>
              <c:strCache>
                <c:ptCount val="1"/>
                <c:pt idx="0">
                  <c:v>Rooms PK</c:v>
                </c:pt>
              </c:strCache>
            </c:strRef>
          </c:cat>
          <c:val>
            <c:numRef>
              <c:f>Pivot!$D$47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A6-4DCF-B16D-3F87C8B98802}"/>
            </c:ext>
          </c:extLst>
        </c:ser>
        <c:ser>
          <c:idx val="3"/>
          <c:order val="3"/>
          <c:tx>
            <c:strRef>
              <c:f>Pivot!$E$46</c:f>
              <c:strCache>
                <c:ptCount val="1"/>
                <c:pt idx="0">
                  <c:v>Diff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Pivot!$A$47</c:f>
              <c:strCache>
                <c:ptCount val="1"/>
                <c:pt idx="0">
                  <c:v>Rooms PK</c:v>
                </c:pt>
              </c:strCache>
            </c:strRef>
          </c:cat>
          <c:val>
            <c:numRef>
              <c:f>Pivot!$E$47</c:f>
              <c:numCache>
                <c:formatCode>General</c:formatCode>
                <c:ptCount val="1"/>
                <c:pt idx="0">
                  <c:v>461.46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A6-4DCF-B16D-3F87C8B988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48247472"/>
        <c:axId val="1548247800"/>
      </c:barChart>
      <c:scatterChart>
        <c:scatterStyle val="lineMarker"/>
        <c:varyColors val="0"/>
        <c:ser>
          <c:idx val="0"/>
          <c:order val="0"/>
          <c:tx>
            <c:strRef>
              <c:f>Pivot!$B$46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Pivot!$A$47</c:f>
              <c:strCache>
                <c:ptCount val="1"/>
                <c:pt idx="0">
                  <c:v>Rooms PK</c:v>
                </c:pt>
              </c:strCache>
            </c:strRef>
          </c:xVal>
          <c:yVal>
            <c:numRef>
              <c:f>Pivot!$B$47</c:f>
              <c:numCache>
                <c:formatCode>General</c:formatCode>
                <c:ptCount val="1"/>
                <c:pt idx="0">
                  <c:v>16.03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EA6-4DCF-B16D-3F87C8B98802}"/>
            </c:ext>
          </c:extLst>
        </c:ser>
        <c:ser>
          <c:idx val="1"/>
          <c:order val="1"/>
          <c:tx>
            <c:strRef>
              <c:f>Pivot!$C$46</c:f>
              <c:strCache>
                <c:ptCount val="1"/>
                <c:pt idx="0">
                  <c:v>Sevier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Pivot!$A$47</c:f>
              <c:strCache>
                <c:ptCount val="1"/>
                <c:pt idx="0">
                  <c:v>Rooms PK</c:v>
                </c:pt>
              </c:strCache>
            </c:strRef>
          </c:xVal>
          <c:yVal>
            <c:numRef>
              <c:f>Pivot!$C$47</c:f>
              <c:numCache>
                <c:formatCode>General</c:formatCode>
                <c:ptCount val="1"/>
                <c:pt idx="0">
                  <c:v>183.43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EA6-4DCF-B16D-3F87C8B988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247472"/>
        <c:axId val="1548247800"/>
      </c:scatterChart>
      <c:catAx>
        <c:axId val="15482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800"/>
        <c:crosses val="autoZero"/>
        <c:auto val="1"/>
        <c:lblAlgn val="ctr"/>
        <c:lblOffset val="100"/>
        <c:noMultiLvlLbl val="0"/>
      </c:catAx>
      <c:valAx>
        <c:axId val="154824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Sheet2!$C$10</c:f>
              <c:strCache>
                <c:ptCount val="1"/>
                <c:pt idx="0">
                  <c:v>Local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Sheet2!$B$11:$B$14</c:f>
              <c:strCache>
                <c:ptCount val="4"/>
                <c:pt idx="0">
                  <c:v>Sevier </c:v>
                </c:pt>
                <c:pt idx="1">
                  <c:v>Davidson </c:v>
                </c:pt>
                <c:pt idx="2">
                  <c:v>Shelby </c:v>
                </c:pt>
                <c:pt idx="3">
                  <c:v>State Averge</c:v>
                </c:pt>
              </c:strCache>
            </c:strRef>
          </c:cat>
          <c:val>
            <c:numRef>
              <c:f>Sheet2!$C$11:$C$14</c:f>
              <c:numCache>
                <c:formatCode>_(* #,##0_);_(* \(#,##0\);_(* "-"??_);_(@_)</c:formatCode>
                <c:ptCount val="4"/>
                <c:pt idx="0">
                  <c:v>7674.5685855762476</c:v>
                </c:pt>
                <c:pt idx="1">
                  <c:v>13291.566441896326</c:v>
                </c:pt>
                <c:pt idx="2">
                  <c:v>20413.961239946391</c:v>
                </c:pt>
                <c:pt idx="3">
                  <c:v>10428.848102299989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A6-4DE8-97F6-648FAE840839}"/>
            </c:ext>
          </c:extLst>
        </c:ser>
        <c:ser>
          <c:idx val="1"/>
          <c:order val="1"/>
          <c:tx>
            <c:strRef>
              <c:f>Sheet2!$D$10</c:f>
              <c:strCache>
                <c:ptCount val="1"/>
                <c:pt idx="0">
                  <c:v>Both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Sheet2!$B$11:$B$14</c:f>
              <c:strCache>
                <c:ptCount val="4"/>
                <c:pt idx="0">
                  <c:v>Sevier </c:v>
                </c:pt>
                <c:pt idx="1">
                  <c:v>Davidson </c:v>
                </c:pt>
                <c:pt idx="2">
                  <c:v>Shelby </c:v>
                </c:pt>
                <c:pt idx="3">
                  <c:v>State Averge</c:v>
                </c:pt>
              </c:strCache>
            </c:strRef>
          </c:cat>
          <c:val>
            <c:numRef>
              <c:f>Sheet2!$D$11:$D$14</c:f>
              <c:numCache>
                <c:formatCode>_(* #,##0_);_(* \(#,##0\);_(* "-"??_);_(@_)</c:formatCode>
                <c:ptCount val="4"/>
                <c:pt idx="0">
                  <c:v>16899.085518670898</c:v>
                </c:pt>
                <c:pt idx="1">
                  <c:v>13497.897722615513</c:v>
                </c:pt>
                <c:pt idx="2">
                  <c:v>8333.1673183365729</c:v>
                </c:pt>
                <c:pt idx="3">
                  <c:v>9613.2498220127036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A6-4DE8-97F6-648FAE840839}"/>
            </c:ext>
          </c:extLst>
        </c:ser>
        <c:ser>
          <c:idx val="2"/>
          <c:order val="2"/>
          <c:tx>
            <c:strRef>
              <c:f>Sheet2!$E$10</c:f>
              <c:strCache>
                <c:ptCount val="1"/>
                <c:pt idx="0">
                  <c:v>Tourism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Sheet2!$B$11:$B$14</c:f>
              <c:strCache>
                <c:ptCount val="4"/>
                <c:pt idx="0">
                  <c:v>Sevier </c:v>
                </c:pt>
                <c:pt idx="1">
                  <c:v>Davidson </c:v>
                </c:pt>
                <c:pt idx="2">
                  <c:v>Shelby </c:v>
                </c:pt>
                <c:pt idx="3">
                  <c:v>State Averge</c:v>
                </c:pt>
              </c:strCache>
            </c:strRef>
          </c:cat>
          <c:val>
            <c:numRef>
              <c:f>Sheet2!$E$11:$E$14</c:f>
              <c:numCache>
                <c:formatCode>_(* #,##0_);_(* \(#,##0\);_(* "-"??_);_(@_)</c:formatCode>
                <c:ptCount val="4"/>
                <c:pt idx="0">
                  <c:v>16069.11412958136</c:v>
                </c:pt>
                <c:pt idx="1">
                  <c:v>6272.2912658000178</c:v>
                </c:pt>
                <c:pt idx="2">
                  <c:v>2215.1985814317259</c:v>
                </c:pt>
                <c:pt idx="3">
                  <c:v>2561.9137879106879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A6-4DE8-97F6-648FAE8408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6025984"/>
        <c:axId val="1536027624"/>
      </c:barChart>
      <c:catAx>
        <c:axId val="153602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6027624"/>
        <c:crosses val="autoZero"/>
        <c:auto val="1"/>
        <c:lblAlgn val="ctr"/>
        <c:lblOffset val="100"/>
        <c:noMultiLvlLbl val="0"/>
      </c:catAx>
      <c:valAx>
        <c:axId val="1536027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60259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68707363476988E-2"/>
          <c:y val="3.4388420284097089E-2"/>
          <c:w val="0.90418750057567943"/>
          <c:h val="0.93122315943180578"/>
        </c:manualLayout>
      </c:layout>
      <c:areaChart>
        <c:grouping val="standard"/>
        <c:varyColors val="0"/>
        <c:ser>
          <c:idx val="3"/>
          <c:order val="3"/>
          <c:tx>
            <c:strRef>
              <c:f>'Rolling 12'!$A$6</c:f>
              <c:strCache>
                <c:ptCount val="1"/>
                <c:pt idx="0">
                  <c:v>County-wide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'Rolling 12'!$B$2:$CC$2</c:f>
              <c:numCache>
                <c:formatCode>[$-409]mmmm\-yy;@</c:formatCode>
                <c:ptCount val="57"/>
                <c:pt idx="0">
                  <c:v>41974</c:v>
                </c:pt>
                <c:pt idx="1">
                  <c:v>42005</c:v>
                </c:pt>
                <c:pt idx="2">
                  <c:v>42036</c:v>
                </c:pt>
                <c:pt idx="3">
                  <c:v>42064</c:v>
                </c:pt>
                <c:pt idx="4">
                  <c:v>42095</c:v>
                </c:pt>
                <c:pt idx="5">
                  <c:v>42125</c:v>
                </c:pt>
                <c:pt idx="6">
                  <c:v>42156</c:v>
                </c:pt>
                <c:pt idx="7">
                  <c:v>42186</c:v>
                </c:pt>
                <c:pt idx="8">
                  <c:v>42217</c:v>
                </c:pt>
                <c:pt idx="9">
                  <c:v>42248</c:v>
                </c:pt>
                <c:pt idx="10">
                  <c:v>42278</c:v>
                </c:pt>
                <c:pt idx="11">
                  <c:v>42309</c:v>
                </c:pt>
                <c:pt idx="12">
                  <c:v>42339</c:v>
                </c:pt>
                <c:pt idx="13">
                  <c:v>42370</c:v>
                </c:pt>
                <c:pt idx="14">
                  <c:v>42401</c:v>
                </c:pt>
                <c:pt idx="15">
                  <c:v>42430</c:v>
                </c:pt>
                <c:pt idx="16">
                  <c:v>42461</c:v>
                </c:pt>
                <c:pt idx="17">
                  <c:v>42491</c:v>
                </c:pt>
                <c:pt idx="18">
                  <c:v>42522</c:v>
                </c:pt>
                <c:pt idx="19">
                  <c:v>42552</c:v>
                </c:pt>
                <c:pt idx="20">
                  <c:v>42583</c:v>
                </c:pt>
                <c:pt idx="21">
                  <c:v>42614</c:v>
                </c:pt>
                <c:pt idx="22">
                  <c:v>42644</c:v>
                </c:pt>
                <c:pt idx="23">
                  <c:v>42675</c:v>
                </c:pt>
                <c:pt idx="24">
                  <c:v>42705</c:v>
                </c:pt>
                <c:pt idx="25">
                  <c:v>42736</c:v>
                </c:pt>
                <c:pt idx="26">
                  <c:v>42767</c:v>
                </c:pt>
                <c:pt idx="27">
                  <c:v>42795</c:v>
                </c:pt>
                <c:pt idx="28">
                  <c:v>42826</c:v>
                </c:pt>
                <c:pt idx="29">
                  <c:v>42856</c:v>
                </c:pt>
                <c:pt idx="30">
                  <c:v>42887</c:v>
                </c:pt>
                <c:pt idx="31">
                  <c:v>42917</c:v>
                </c:pt>
                <c:pt idx="32">
                  <c:v>42948</c:v>
                </c:pt>
                <c:pt idx="33">
                  <c:v>42979</c:v>
                </c:pt>
                <c:pt idx="34">
                  <c:v>43009</c:v>
                </c:pt>
                <c:pt idx="35">
                  <c:v>43040</c:v>
                </c:pt>
                <c:pt idx="36">
                  <c:v>43070</c:v>
                </c:pt>
                <c:pt idx="37">
                  <c:v>43101</c:v>
                </c:pt>
                <c:pt idx="38">
                  <c:v>43132</c:v>
                </c:pt>
                <c:pt idx="39">
                  <c:v>43160</c:v>
                </c:pt>
                <c:pt idx="40">
                  <c:v>43191</c:v>
                </c:pt>
                <c:pt idx="41">
                  <c:v>43221</c:v>
                </c:pt>
                <c:pt idx="42">
                  <c:v>43252</c:v>
                </c:pt>
                <c:pt idx="43">
                  <c:v>43282</c:v>
                </c:pt>
                <c:pt idx="44">
                  <c:v>43313</c:v>
                </c:pt>
                <c:pt idx="45">
                  <c:v>43344</c:v>
                </c:pt>
                <c:pt idx="46">
                  <c:v>43374</c:v>
                </c:pt>
                <c:pt idx="47">
                  <c:v>43405</c:v>
                </c:pt>
                <c:pt idx="48">
                  <c:v>43435</c:v>
                </c:pt>
                <c:pt idx="49">
                  <c:v>43466</c:v>
                </c:pt>
                <c:pt idx="50">
                  <c:v>43497</c:v>
                </c:pt>
                <c:pt idx="51">
                  <c:v>43525</c:v>
                </c:pt>
                <c:pt idx="52">
                  <c:v>43556</c:v>
                </c:pt>
                <c:pt idx="53">
                  <c:v>43586</c:v>
                </c:pt>
                <c:pt idx="54">
                  <c:v>43617</c:v>
                </c:pt>
                <c:pt idx="55">
                  <c:v>43647</c:v>
                </c:pt>
                <c:pt idx="56">
                  <c:v>43678</c:v>
                </c:pt>
              </c:numCache>
              <c:extLst/>
            </c:numRef>
          </c:cat>
          <c:val>
            <c:numRef>
              <c:f>'Rolling 12'!$B$6:$CC$6</c:f>
              <c:numCache>
                <c:formatCode>0.00%</c:formatCode>
                <c:ptCount val="57"/>
                <c:pt idx="0">
                  <c:v>6.5786893159437684E-2</c:v>
                </c:pt>
                <c:pt idx="1">
                  <c:v>7.4315624968697078E-2</c:v>
                </c:pt>
                <c:pt idx="2">
                  <c:v>6.9346407968363513E-2</c:v>
                </c:pt>
                <c:pt idx="3">
                  <c:v>7.4054796715496127E-2</c:v>
                </c:pt>
                <c:pt idx="4">
                  <c:v>7.8346550775466428E-2</c:v>
                </c:pt>
                <c:pt idx="5">
                  <c:v>8.2397909321759888E-2</c:v>
                </c:pt>
                <c:pt idx="6">
                  <c:v>8.9682038511554679E-2</c:v>
                </c:pt>
                <c:pt idx="7">
                  <c:v>9.6392359278309109E-2</c:v>
                </c:pt>
                <c:pt idx="8">
                  <c:v>9.3065927815725133E-2</c:v>
                </c:pt>
                <c:pt idx="9">
                  <c:v>9.9676730559398158E-2</c:v>
                </c:pt>
                <c:pt idx="10">
                  <c:v>9.957927310639153E-2</c:v>
                </c:pt>
                <c:pt idx="11">
                  <c:v>0.10174675760386091</c:v>
                </c:pt>
                <c:pt idx="12">
                  <c:v>0.1016209403218048</c:v>
                </c:pt>
                <c:pt idx="13">
                  <c:v>9.8731254604056753E-2</c:v>
                </c:pt>
                <c:pt idx="14">
                  <c:v>0.11210759669564317</c:v>
                </c:pt>
                <c:pt idx="15">
                  <c:v>0.12314529771250865</c:v>
                </c:pt>
                <c:pt idx="16">
                  <c:v>0.11890873037664894</c:v>
                </c:pt>
                <c:pt idx="17">
                  <c:v>0.11121955001699133</c:v>
                </c:pt>
                <c:pt idx="18">
                  <c:v>0.10795128906168962</c:v>
                </c:pt>
                <c:pt idx="19">
                  <c:v>0.10355300377025073</c:v>
                </c:pt>
                <c:pt idx="20">
                  <c:v>0.10195963215926834</c:v>
                </c:pt>
                <c:pt idx="21">
                  <c:v>9.8541062331043747E-2</c:v>
                </c:pt>
                <c:pt idx="22">
                  <c:v>9.8226224682329763E-2</c:v>
                </c:pt>
                <c:pt idx="23">
                  <c:v>9.5130183996021592E-2</c:v>
                </c:pt>
                <c:pt idx="24">
                  <c:v>7.962677734328158E-2</c:v>
                </c:pt>
                <c:pt idx="25">
                  <c:v>7.1847812148401094E-2</c:v>
                </c:pt>
                <c:pt idx="26">
                  <c:v>5.5905505305742488E-2</c:v>
                </c:pt>
                <c:pt idx="27">
                  <c:v>3.3615150844763894E-2</c:v>
                </c:pt>
                <c:pt idx="28">
                  <c:v>3.2555973772578642E-2</c:v>
                </c:pt>
                <c:pt idx="29">
                  <c:v>3.1926266396406791E-2</c:v>
                </c:pt>
                <c:pt idx="30">
                  <c:v>2.0566912592434664E-2</c:v>
                </c:pt>
                <c:pt idx="31">
                  <c:v>9.8946722224474877E-3</c:v>
                </c:pt>
                <c:pt idx="32">
                  <c:v>1.0079738801563589E-2</c:v>
                </c:pt>
                <c:pt idx="33">
                  <c:v>5.9678138262600801E-3</c:v>
                </c:pt>
                <c:pt idx="34">
                  <c:v>-3.5652671436854828E-3</c:v>
                </c:pt>
                <c:pt idx="35">
                  <c:v>-3.3635472506754189E-3</c:v>
                </c:pt>
                <c:pt idx="36">
                  <c:v>1.154165585126354E-2</c:v>
                </c:pt>
                <c:pt idx="37">
                  <c:v>1.8864417931937463E-2</c:v>
                </c:pt>
                <c:pt idx="38">
                  <c:v>2.9559002079776294E-2</c:v>
                </c:pt>
                <c:pt idx="39">
                  <c:v>4.6871798608949494E-2</c:v>
                </c:pt>
                <c:pt idx="40">
                  <c:v>4.2195055538202256E-2</c:v>
                </c:pt>
                <c:pt idx="41">
                  <c:v>4.3891987911175587E-2</c:v>
                </c:pt>
                <c:pt idx="42">
                  <c:v>5.6227141592782158E-2</c:v>
                </c:pt>
                <c:pt idx="43">
                  <c:v>5.9172989607951143E-2</c:v>
                </c:pt>
                <c:pt idx="44">
                  <c:v>5.4168862463043713E-2</c:v>
                </c:pt>
                <c:pt idx="45">
                  <c:v>5.2679536771660172E-2</c:v>
                </c:pt>
                <c:pt idx="46">
                  <c:v>6.4149171969827334E-2</c:v>
                </c:pt>
                <c:pt idx="47">
                  <c:v>6.3445985884033329E-2</c:v>
                </c:pt>
                <c:pt idx="48">
                  <c:v>5.4797862990106611E-2</c:v>
                </c:pt>
                <c:pt idx="49">
                  <c:v>5.709279178400687E-2</c:v>
                </c:pt>
                <c:pt idx="50">
                  <c:v>5.6119541018892015E-2</c:v>
                </c:pt>
                <c:pt idx="51">
                  <c:v>5.6709332103402565E-2</c:v>
                </c:pt>
                <c:pt idx="52">
                  <c:v>6.3984156003223963E-2</c:v>
                </c:pt>
                <c:pt idx="53">
                  <c:v>6.8029855111403234E-2</c:v>
                </c:pt>
                <c:pt idx="54">
                  <c:v>7.2366229026316092E-2</c:v>
                </c:pt>
                <c:pt idx="55">
                  <c:v>8.6019593411945275E-2</c:v>
                </c:pt>
                <c:pt idx="56">
                  <c:v>9.8197585473685262E-2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4B4-46DF-9F77-E69815B085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3635440"/>
        <c:axId val="423635768"/>
      </c:areaChart>
      <c:lineChart>
        <c:grouping val="standard"/>
        <c:varyColors val="0"/>
        <c:ser>
          <c:idx val="8"/>
          <c:order val="8"/>
          <c:tx>
            <c:strRef>
              <c:f>'Rolling 12'!$A$11</c:f>
              <c:strCache>
                <c:ptCount val="1"/>
                <c:pt idx="0">
                  <c:v>Sevierville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'Rolling 12'!$B$2:$CC$2</c:f>
              <c:numCache>
                <c:formatCode>[$-409]mmmm\-yy;@</c:formatCode>
                <c:ptCount val="57"/>
                <c:pt idx="0">
                  <c:v>41974</c:v>
                </c:pt>
                <c:pt idx="1">
                  <c:v>42005</c:v>
                </c:pt>
                <c:pt idx="2">
                  <c:v>42036</c:v>
                </c:pt>
                <c:pt idx="3">
                  <c:v>42064</c:v>
                </c:pt>
                <c:pt idx="4">
                  <c:v>42095</c:v>
                </c:pt>
                <c:pt idx="5">
                  <c:v>42125</c:v>
                </c:pt>
                <c:pt idx="6">
                  <c:v>42156</c:v>
                </c:pt>
                <c:pt idx="7">
                  <c:v>42186</c:v>
                </c:pt>
                <c:pt idx="8">
                  <c:v>42217</c:v>
                </c:pt>
                <c:pt idx="9">
                  <c:v>42248</c:v>
                </c:pt>
                <c:pt idx="10">
                  <c:v>42278</c:v>
                </c:pt>
                <c:pt idx="11">
                  <c:v>42309</c:v>
                </c:pt>
                <c:pt idx="12">
                  <c:v>42339</c:v>
                </c:pt>
                <c:pt idx="13">
                  <c:v>42370</c:v>
                </c:pt>
                <c:pt idx="14">
                  <c:v>42401</c:v>
                </c:pt>
                <c:pt idx="15">
                  <c:v>42430</c:v>
                </c:pt>
                <c:pt idx="16">
                  <c:v>42461</c:v>
                </c:pt>
                <c:pt idx="17">
                  <c:v>42491</c:v>
                </c:pt>
                <c:pt idx="18">
                  <c:v>42522</c:v>
                </c:pt>
                <c:pt idx="19">
                  <c:v>42552</c:v>
                </c:pt>
                <c:pt idx="20">
                  <c:v>42583</c:v>
                </c:pt>
                <c:pt idx="21">
                  <c:v>42614</c:v>
                </c:pt>
                <c:pt idx="22">
                  <c:v>42644</c:v>
                </c:pt>
                <c:pt idx="23">
                  <c:v>42675</c:v>
                </c:pt>
                <c:pt idx="24">
                  <c:v>42705</c:v>
                </c:pt>
                <c:pt idx="25">
                  <c:v>42736</c:v>
                </c:pt>
                <c:pt idx="26">
                  <c:v>42767</c:v>
                </c:pt>
                <c:pt idx="27">
                  <c:v>42795</c:v>
                </c:pt>
                <c:pt idx="28">
                  <c:v>42826</c:v>
                </c:pt>
                <c:pt idx="29">
                  <c:v>42856</c:v>
                </c:pt>
                <c:pt idx="30">
                  <c:v>42887</c:v>
                </c:pt>
                <c:pt idx="31">
                  <c:v>42917</c:v>
                </c:pt>
                <c:pt idx="32">
                  <c:v>42948</c:v>
                </c:pt>
                <c:pt idx="33">
                  <c:v>42979</c:v>
                </c:pt>
                <c:pt idx="34">
                  <c:v>43009</c:v>
                </c:pt>
                <c:pt idx="35">
                  <c:v>43040</c:v>
                </c:pt>
                <c:pt idx="36">
                  <c:v>43070</c:v>
                </c:pt>
                <c:pt idx="37">
                  <c:v>43101</c:v>
                </c:pt>
                <c:pt idx="38">
                  <c:v>43132</c:v>
                </c:pt>
                <c:pt idx="39">
                  <c:v>43160</c:v>
                </c:pt>
                <c:pt idx="40">
                  <c:v>43191</c:v>
                </c:pt>
                <c:pt idx="41">
                  <c:v>43221</c:v>
                </c:pt>
                <c:pt idx="42">
                  <c:v>43252</c:v>
                </c:pt>
                <c:pt idx="43">
                  <c:v>43282</c:v>
                </c:pt>
                <c:pt idx="44">
                  <c:v>43313</c:v>
                </c:pt>
                <c:pt idx="45">
                  <c:v>43344</c:v>
                </c:pt>
                <c:pt idx="46">
                  <c:v>43374</c:v>
                </c:pt>
                <c:pt idx="47">
                  <c:v>43405</c:v>
                </c:pt>
                <c:pt idx="48">
                  <c:v>43435</c:v>
                </c:pt>
                <c:pt idx="49">
                  <c:v>43466</c:v>
                </c:pt>
                <c:pt idx="50">
                  <c:v>43497</c:v>
                </c:pt>
                <c:pt idx="51">
                  <c:v>43525</c:v>
                </c:pt>
                <c:pt idx="52">
                  <c:v>43556</c:v>
                </c:pt>
                <c:pt idx="53">
                  <c:v>43586</c:v>
                </c:pt>
                <c:pt idx="54">
                  <c:v>43617</c:v>
                </c:pt>
                <c:pt idx="55">
                  <c:v>43647</c:v>
                </c:pt>
                <c:pt idx="56">
                  <c:v>43678</c:v>
                </c:pt>
              </c:numCache>
              <c:extLst/>
            </c:numRef>
          </c:cat>
          <c:val>
            <c:numRef>
              <c:f>'Rolling 12'!$B$11:$CC$11</c:f>
              <c:numCache>
                <c:formatCode>0.00%</c:formatCode>
                <c:ptCount val="57"/>
                <c:pt idx="0">
                  <c:v>3.8872080044999605E-2</c:v>
                </c:pt>
                <c:pt idx="1">
                  <c:v>4.3586347753688019E-2</c:v>
                </c:pt>
                <c:pt idx="2">
                  <c:v>4.049190871427015E-2</c:v>
                </c:pt>
                <c:pt idx="3">
                  <c:v>3.5301479525964866E-2</c:v>
                </c:pt>
                <c:pt idx="4">
                  <c:v>4.7322156450741781E-2</c:v>
                </c:pt>
                <c:pt idx="5">
                  <c:v>4.751057467171077E-2</c:v>
                </c:pt>
                <c:pt idx="6">
                  <c:v>6.2947466684002321E-2</c:v>
                </c:pt>
                <c:pt idx="7">
                  <c:v>7.9962717935043712E-2</c:v>
                </c:pt>
                <c:pt idx="8">
                  <c:v>7.3877986611361718E-2</c:v>
                </c:pt>
                <c:pt idx="9">
                  <c:v>7.5242304047972219E-2</c:v>
                </c:pt>
                <c:pt idx="10">
                  <c:v>7.2735614574433352E-2</c:v>
                </c:pt>
                <c:pt idx="11">
                  <c:v>7.4221716954755462E-2</c:v>
                </c:pt>
                <c:pt idx="12">
                  <c:v>7.1723703624527929E-2</c:v>
                </c:pt>
                <c:pt idx="13">
                  <c:v>7.2629297647662558E-2</c:v>
                </c:pt>
                <c:pt idx="14">
                  <c:v>8.505678298439473E-2</c:v>
                </c:pt>
                <c:pt idx="15">
                  <c:v>9.4403571507632608E-2</c:v>
                </c:pt>
                <c:pt idx="16">
                  <c:v>9.055860788682972E-2</c:v>
                </c:pt>
                <c:pt idx="17">
                  <c:v>8.734182457318472E-2</c:v>
                </c:pt>
                <c:pt idx="18">
                  <c:v>8.1996518767329843E-2</c:v>
                </c:pt>
                <c:pt idx="19">
                  <c:v>7.03078320547421E-2</c:v>
                </c:pt>
                <c:pt idx="20">
                  <c:v>7.0554297748395695E-2</c:v>
                </c:pt>
                <c:pt idx="21">
                  <c:v>6.7178924004858628E-2</c:v>
                </c:pt>
                <c:pt idx="22">
                  <c:v>6.8877304987286739E-2</c:v>
                </c:pt>
                <c:pt idx="23">
                  <c:v>6.9640592623930409E-2</c:v>
                </c:pt>
                <c:pt idx="24">
                  <c:v>6.1388373926692913E-2</c:v>
                </c:pt>
                <c:pt idx="25">
                  <c:v>5.6868373359973252E-2</c:v>
                </c:pt>
                <c:pt idx="26">
                  <c:v>4.4789862042152705E-2</c:v>
                </c:pt>
                <c:pt idx="27">
                  <c:v>3.152340038757416E-2</c:v>
                </c:pt>
                <c:pt idx="28">
                  <c:v>3.140316995624879E-2</c:v>
                </c:pt>
                <c:pt idx="29">
                  <c:v>3.4241914256082355E-2</c:v>
                </c:pt>
                <c:pt idx="30">
                  <c:v>2.4674949953381979E-2</c:v>
                </c:pt>
                <c:pt idx="31">
                  <c:v>1.632146160389011E-2</c:v>
                </c:pt>
                <c:pt idx="32">
                  <c:v>2.1190731884064208E-2</c:v>
                </c:pt>
                <c:pt idx="33">
                  <c:v>2.224576402238701E-2</c:v>
                </c:pt>
                <c:pt idx="34">
                  <c:v>1.7286615022628328E-2</c:v>
                </c:pt>
                <c:pt idx="35">
                  <c:v>1.6838225931485762E-2</c:v>
                </c:pt>
                <c:pt idx="36">
                  <c:v>1.6373546816047489E-2</c:v>
                </c:pt>
                <c:pt idx="37">
                  <c:v>1.7532061979779474E-2</c:v>
                </c:pt>
                <c:pt idx="38">
                  <c:v>2.3933481437280413E-2</c:v>
                </c:pt>
                <c:pt idx="39">
                  <c:v>3.3655390721066186E-2</c:v>
                </c:pt>
                <c:pt idx="40">
                  <c:v>2.3915295968858243E-2</c:v>
                </c:pt>
                <c:pt idx="41">
                  <c:v>2.0701892169521608E-2</c:v>
                </c:pt>
                <c:pt idx="42">
                  <c:v>2.3598445247678099E-2</c:v>
                </c:pt>
                <c:pt idx="43">
                  <c:v>3.0478384223974007E-2</c:v>
                </c:pt>
                <c:pt idx="44">
                  <c:v>2.3478741614913628E-2</c:v>
                </c:pt>
                <c:pt idx="45">
                  <c:v>1.7886151475148472E-2</c:v>
                </c:pt>
                <c:pt idx="46">
                  <c:v>2.4800444907602873E-2</c:v>
                </c:pt>
                <c:pt idx="47">
                  <c:v>2.4149268097965384E-2</c:v>
                </c:pt>
                <c:pt idx="48">
                  <c:v>2.6987480807530505E-2</c:v>
                </c:pt>
                <c:pt idx="49">
                  <c:v>2.8324986481377535E-2</c:v>
                </c:pt>
                <c:pt idx="50">
                  <c:v>2.6430553942614576E-2</c:v>
                </c:pt>
                <c:pt idx="51">
                  <c:v>2.8200659135508815E-2</c:v>
                </c:pt>
                <c:pt idx="52">
                  <c:v>3.6227653487073082E-2</c:v>
                </c:pt>
                <c:pt idx="53">
                  <c:v>4.1358233654103543E-2</c:v>
                </c:pt>
                <c:pt idx="54">
                  <c:v>4.8939378542605771E-2</c:v>
                </c:pt>
                <c:pt idx="55">
                  <c:v>5.8237617942848485E-2</c:v>
                </c:pt>
                <c:pt idx="56">
                  <c:v>6.4552330423123708E-2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F4B4-46DF-9F77-E69815B0852F}"/>
            </c:ext>
          </c:extLst>
        </c:ser>
        <c:ser>
          <c:idx val="13"/>
          <c:order val="13"/>
          <c:tx>
            <c:strRef>
              <c:f>'Rolling 12'!$A$16</c:f>
              <c:strCache>
                <c:ptCount val="1"/>
                <c:pt idx="0">
                  <c:v>Pigeon Forge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'Rolling 12'!$B$2:$CC$2</c:f>
              <c:numCache>
                <c:formatCode>[$-409]mmmm\-yy;@</c:formatCode>
                <c:ptCount val="57"/>
                <c:pt idx="0">
                  <c:v>41974</c:v>
                </c:pt>
                <c:pt idx="1">
                  <c:v>42005</c:v>
                </c:pt>
                <c:pt idx="2">
                  <c:v>42036</c:v>
                </c:pt>
                <c:pt idx="3">
                  <c:v>42064</c:v>
                </c:pt>
                <c:pt idx="4">
                  <c:v>42095</c:v>
                </c:pt>
                <c:pt idx="5">
                  <c:v>42125</c:v>
                </c:pt>
                <c:pt idx="6">
                  <c:v>42156</c:v>
                </c:pt>
                <c:pt idx="7">
                  <c:v>42186</c:v>
                </c:pt>
                <c:pt idx="8">
                  <c:v>42217</c:v>
                </c:pt>
                <c:pt idx="9">
                  <c:v>42248</c:v>
                </c:pt>
                <c:pt idx="10">
                  <c:v>42278</c:v>
                </c:pt>
                <c:pt idx="11">
                  <c:v>42309</c:v>
                </c:pt>
                <c:pt idx="12">
                  <c:v>42339</c:v>
                </c:pt>
                <c:pt idx="13">
                  <c:v>42370</c:v>
                </c:pt>
                <c:pt idx="14">
                  <c:v>42401</c:v>
                </c:pt>
                <c:pt idx="15">
                  <c:v>42430</c:v>
                </c:pt>
                <c:pt idx="16">
                  <c:v>42461</c:v>
                </c:pt>
                <c:pt idx="17">
                  <c:v>42491</c:v>
                </c:pt>
                <c:pt idx="18">
                  <c:v>42522</c:v>
                </c:pt>
                <c:pt idx="19">
                  <c:v>42552</c:v>
                </c:pt>
                <c:pt idx="20">
                  <c:v>42583</c:v>
                </c:pt>
                <c:pt idx="21">
                  <c:v>42614</c:v>
                </c:pt>
                <c:pt idx="22">
                  <c:v>42644</c:v>
                </c:pt>
                <c:pt idx="23">
                  <c:v>42675</c:v>
                </c:pt>
                <c:pt idx="24">
                  <c:v>42705</c:v>
                </c:pt>
                <c:pt idx="25">
                  <c:v>42736</c:v>
                </c:pt>
                <c:pt idx="26">
                  <c:v>42767</c:v>
                </c:pt>
                <c:pt idx="27">
                  <c:v>42795</c:v>
                </c:pt>
                <c:pt idx="28">
                  <c:v>42826</c:v>
                </c:pt>
                <c:pt idx="29">
                  <c:v>42856</c:v>
                </c:pt>
                <c:pt idx="30">
                  <c:v>42887</c:v>
                </c:pt>
                <c:pt idx="31">
                  <c:v>42917</c:v>
                </c:pt>
                <c:pt idx="32">
                  <c:v>42948</c:v>
                </c:pt>
                <c:pt idx="33">
                  <c:v>42979</c:v>
                </c:pt>
                <c:pt idx="34">
                  <c:v>43009</c:v>
                </c:pt>
                <c:pt idx="35">
                  <c:v>43040</c:v>
                </c:pt>
                <c:pt idx="36">
                  <c:v>43070</c:v>
                </c:pt>
                <c:pt idx="37">
                  <c:v>43101</c:v>
                </c:pt>
                <c:pt idx="38">
                  <c:v>43132</c:v>
                </c:pt>
                <c:pt idx="39">
                  <c:v>43160</c:v>
                </c:pt>
                <c:pt idx="40">
                  <c:v>43191</c:v>
                </c:pt>
                <c:pt idx="41">
                  <c:v>43221</c:v>
                </c:pt>
                <c:pt idx="42">
                  <c:v>43252</c:v>
                </c:pt>
                <c:pt idx="43">
                  <c:v>43282</c:v>
                </c:pt>
                <c:pt idx="44">
                  <c:v>43313</c:v>
                </c:pt>
                <c:pt idx="45">
                  <c:v>43344</c:v>
                </c:pt>
                <c:pt idx="46">
                  <c:v>43374</c:v>
                </c:pt>
                <c:pt idx="47">
                  <c:v>43405</c:v>
                </c:pt>
                <c:pt idx="48">
                  <c:v>43435</c:v>
                </c:pt>
                <c:pt idx="49">
                  <c:v>43466</c:v>
                </c:pt>
                <c:pt idx="50">
                  <c:v>43497</c:v>
                </c:pt>
                <c:pt idx="51">
                  <c:v>43525</c:v>
                </c:pt>
                <c:pt idx="52">
                  <c:v>43556</c:v>
                </c:pt>
                <c:pt idx="53">
                  <c:v>43586</c:v>
                </c:pt>
                <c:pt idx="54">
                  <c:v>43617</c:v>
                </c:pt>
                <c:pt idx="55">
                  <c:v>43647</c:v>
                </c:pt>
                <c:pt idx="56">
                  <c:v>43678</c:v>
                </c:pt>
              </c:numCache>
              <c:extLst/>
            </c:numRef>
          </c:cat>
          <c:val>
            <c:numRef>
              <c:f>'Rolling 12'!$B$16:$CC$16</c:f>
              <c:numCache>
                <c:formatCode>0.00%</c:formatCode>
                <c:ptCount val="57"/>
                <c:pt idx="0">
                  <c:v>0.10611621426547149</c:v>
                </c:pt>
                <c:pt idx="1">
                  <c:v>0.11972580248998232</c:v>
                </c:pt>
                <c:pt idx="2">
                  <c:v>0.10067550798016703</c:v>
                </c:pt>
                <c:pt idx="3">
                  <c:v>9.933343904945495E-2</c:v>
                </c:pt>
                <c:pt idx="4">
                  <c:v>0.10171202335110703</c:v>
                </c:pt>
                <c:pt idx="5">
                  <c:v>0.10562869201896979</c:v>
                </c:pt>
                <c:pt idx="6">
                  <c:v>0.12309041827968174</c:v>
                </c:pt>
                <c:pt idx="7">
                  <c:v>0.12671311518592052</c:v>
                </c:pt>
                <c:pt idx="8">
                  <c:v>0.12153537842507063</c:v>
                </c:pt>
                <c:pt idx="9">
                  <c:v>0.13057691592116977</c:v>
                </c:pt>
                <c:pt idx="10">
                  <c:v>0.13791107961046228</c:v>
                </c:pt>
                <c:pt idx="11">
                  <c:v>0.13880648457043138</c:v>
                </c:pt>
                <c:pt idx="12">
                  <c:v>0.14751591823165136</c:v>
                </c:pt>
                <c:pt idx="13">
                  <c:v>0.14398843118870738</c:v>
                </c:pt>
                <c:pt idx="14">
                  <c:v>0.16634599288257593</c:v>
                </c:pt>
                <c:pt idx="15">
                  <c:v>0.18645661134934299</c:v>
                </c:pt>
                <c:pt idx="16">
                  <c:v>0.17854119694709292</c:v>
                </c:pt>
                <c:pt idx="17">
                  <c:v>0.17174501017868551</c:v>
                </c:pt>
                <c:pt idx="18">
                  <c:v>0.16173788867649214</c:v>
                </c:pt>
                <c:pt idx="19">
                  <c:v>0.16031387387114401</c:v>
                </c:pt>
                <c:pt idx="20">
                  <c:v>0.15736338524100077</c:v>
                </c:pt>
                <c:pt idx="21">
                  <c:v>0.15381632033240117</c:v>
                </c:pt>
                <c:pt idx="22">
                  <c:v>0.15123044893204063</c:v>
                </c:pt>
                <c:pt idx="23">
                  <c:v>0.14842348080277318</c:v>
                </c:pt>
                <c:pt idx="24">
                  <c:v>0.13254947984180779</c:v>
                </c:pt>
                <c:pt idx="25">
                  <c:v>0.12338925731983343</c:v>
                </c:pt>
                <c:pt idx="26">
                  <c:v>0.10929699030861284</c:v>
                </c:pt>
                <c:pt idx="27">
                  <c:v>8.0100096992689732E-2</c:v>
                </c:pt>
                <c:pt idx="28">
                  <c:v>8.335967223858079E-2</c:v>
                </c:pt>
                <c:pt idx="29">
                  <c:v>7.8747089584086286E-2</c:v>
                </c:pt>
                <c:pt idx="30">
                  <c:v>6.6961128017225632E-2</c:v>
                </c:pt>
                <c:pt idx="31">
                  <c:v>5.9548725212876817E-2</c:v>
                </c:pt>
                <c:pt idx="32">
                  <c:v>4.9149642567052336E-2</c:v>
                </c:pt>
                <c:pt idx="33">
                  <c:v>3.806352801612492E-2</c:v>
                </c:pt>
                <c:pt idx="34">
                  <c:v>2.933587338792595E-2</c:v>
                </c:pt>
                <c:pt idx="35">
                  <c:v>2.6699629615259922E-2</c:v>
                </c:pt>
                <c:pt idx="36">
                  <c:v>3.2613910289635561E-2</c:v>
                </c:pt>
                <c:pt idx="37">
                  <c:v>3.9030794946656039E-2</c:v>
                </c:pt>
                <c:pt idx="38">
                  <c:v>4.4153548079611318E-2</c:v>
                </c:pt>
                <c:pt idx="39">
                  <c:v>6.0747652846183622E-2</c:v>
                </c:pt>
                <c:pt idx="40">
                  <c:v>4.8414063165276307E-2</c:v>
                </c:pt>
                <c:pt idx="41">
                  <c:v>4.7634928797103335E-2</c:v>
                </c:pt>
                <c:pt idx="42">
                  <c:v>5.7981823925174099E-2</c:v>
                </c:pt>
                <c:pt idx="43">
                  <c:v>3.5634426010234144E-2</c:v>
                </c:pt>
                <c:pt idx="44">
                  <c:v>3.5814750557596552E-2</c:v>
                </c:pt>
                <c:pt idx="45">
                  <c:v>3.568768794781247E-2</c:v>
                </c:pt>
                <c:pt idx="46">
                  <c:v>3.8957007297309852E-2</c:v>
                </c:pt>
                <c:pt idx="47">
                  <c:v>3.3500442598654506E-2</c:v>
                </c:pt>
                <c:pt idx="48">
                  <c:v>2.7914250700749012E-2</c:v>
                </c:pt>
                <c:pt idx="49">
                  <c:v>3.3262414533050837E-2</c:v>
                </c:pt>
                <c:pt idx="50">
                  <c:v>3.5041272977805148E-2</c:v>
                </c:pt>
                <c:pt idx="51">
                  <c:v>3.4298841454752906E-2</c:v>
                </c:pt>
                <c:pt idx="52">
                  <c:v>4.6445074179429016E-2</c:v>
                </c:pt>
                <c:pt idx="53">
                  <c:v>4.8879384788551486E-2</c:v>
                </c:pt>
                <c:pt idx="54">
                  <c:v>5.3446550842110439E-2</c:v>
                </c:pt>
                <c:pt idx="55">
                  <c:v>8.209526626337979E-2</c:v>
                </c:pt>
                <c:pt idx="56">
                  <c:v>9.9496894414382309E-2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F4B4-46DF-9F77-E69815B0852F}"/>
            </c:ext>
          </c:extLst>
        </c:ser>
        <c:ser>
          <c:idx val="18"/>
          <c:order val="18"/>
          <c:tx>
            <c:strRef>
              <c:f>'Rolling 12'!$A$21</c:f>
              <c:strCache>
                <c:ptCount val="1"/>
                <c:pt idx="0">
                  <c:v>Gatlinburg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'Rolling 12'!$B$2:$CC$2</c:f>
              <c:numCache>
                <c:formatCode>[$-409]mmmm\-yy;@</c:formatCode>
                <c:ptCount val="57"/>
                <c:pt idx="0">
                  <c:v>41974</c:v>
                </c:pt>
                <c:pt idx="1">
                  <c:v>42005</c:v>
                </c:pt>
                <c:pt idx="2">
                  <c:v>42036</c:v>
                </c:pt>
                <c:pt idx="3">
                  <c:v>42064</c:v>
                </c:pt>
                <c:pt idx="4">
                  <c:v>42095</c:v>
                </c:pt>
                <c:pt idx="5">
                  <c:v>42125</c:v>
                </c:pt>
                <c:pt idx="6">
                  <c:v>42156</c:v>
                </c:pt>
                <c:pt idx="7">
                  <c:v>42186</c:v>
                </c:pt>
                <c:pt idx="8">
                  <c:v>42217</c:v>
                </c:pt>
                <c:pt idx="9">
                  <c:v>42248</c:v>
                </c:pt>
                <c:pt idx="10">
                  <c:v>42278</c:v>
                </c:pt>
                <c:pt idx="11">
                  <c:v>42309</c:v>
                </c:pt>
                <c:pt idx="12">
                  <c:v>42339</c:v>
                </c:pt>
                <c:pt idx="13">
                  <c:v>42370</c:v>
                </c:pt>
                <c:pt idx="14">
                  <c:v>42401</c:v>
                </c:pt>
                <c:pt idx="15">
                  <c:v>42430</c:v>
                </c:pt>
                <c:pt idx="16">
                  <c:v>42461</c:v>
                </c:pt>
                <c:pt idx="17">
                  <c:v>42491</c:v>
                </c:pt>
                <c:pt idx="18">
                  <c:v>42522</c:v>
                </c:pt>
                <c:pt idx="19">
                  <c:v>42552</c:v>
                </c:pt>
                <c:pt idx="20">
                  <c:v>42583</c:v>
                </c:pt>
                <c:pt idx="21">
                  <c:v>42614</c:v>
                </c:pt>
                <c:pt idx="22">
                  <c:v>42644</c:v>
                </c:pt>
                <c:pt idx="23">
                  <c:v>42675</c:v>
                </c:pt>
                <c:pt idx="24">
                  <c:v>42705</c:v>
                </c:pt>
                <c:pt idx="25">
                  <c:v>42736</c:v>
                </c:pt>
                <c:pt idx="26">
                  <c:v>42767</c:v>
                </c:pt>
                <c:pt idx="27">
                  <c:v>42795</c:v>
                </c:pt>
                <c:pt idx="28">
                  <c:v>42826</c:v>
                </c:pt>
                <c:pt idx="29">
                  <c:v>42856</c:v>
                </c:pt>
                <c:pt idx="30">
                  <c:v>42887</c:v>
                </c:pt>
                <c:pt idx="31">
                  <c:v>42917</c:v>
                </c:pt>
                <c:pt idx="32">
                  <c:v>42948</c:v>
                </c:pt>
                <c:pt idx="33">
                  <c:v>42979</c:v>
                </c:pt>
                <c:pt idx="34">
                  <c:v>43009</c:v>
                </c:pt>
                <c:pt idx="35">
                  <c:v>43040</c:v>
                </c:pt>
                <c:pt idx="36">
                  <c:v>43070</c:v>
                </c:pt>
                <c:pt idx="37">
                  <c:v>43101</c:v>
                </c:pt>
                <c:pt idx="38">
                  <c:v>43132</c:v>
                </c:pt>
                <c:pt idx="39">
                  <c:v>43160</c:v>
                </c:pt>
                <c:pt idx="40">
                  <c:v>43191</c:v>
                </c:pt>
                <c:pt idx="41">
                  <c:v>43221</c:v>
                </c:pt>
                <c:pt idx="42">
                  <c:v>43252</c:v>
                </c:pt>
                <c:pt idx="43">
                  <c:v>43282</c:v>
                </c:pt>
                <c:pt idx="44">
                  <c:v>43313</c:v>
                </c:pt>
                <c:pt idx="45">
                  <c:v>43344</c:v>
                </c:pt>
                <c:pt idx="46">
                  <c:v>43374</c:v>
                </c:pt>
                <c:pt idx="47">
                  <c:v>43405</c:v>
                </c:pt>
                <c:pt idx="48">
                  <c:v>43435</c:v>
                </c:pt>
                <c:pt idx="49">
                  <c:v>43466</c:v>
                </c:pt>
                <c:pt idx="50">
                  <c:v>43497</c:v>
                </c:pt>
                <c:pt idx="51">
                  <c:v>43525</c:v>
                </c:pt>
                <c:pt idx="52">
                  <c:v>43556</c:v>
                </c:pt>
                <c:pt idx="53">
                  <c:v>43586</c:v>
                </c:pt>
                <c:pt idx="54">
                  <c:v>43617</c:v>
                </c:pt>
                <c:pt idx="55">
                  <c:v>43647</c:v>
                </c:pt>
                <c:pt idx="56">
                  <c:v>43678</c:v>
                </c:pt>
              </c:numCache>
              <c:extLst/>
            </c:numRef>
          </c:cat>
          <c:val>
            <c:numRef>
              <c:f>'Rolling 12'!$B$21:$CC$21</c:f>
              <c:numCache>
                <c:formatCode>0.00%</c:formatCode>
                <c:ptCount val="57"/>
                <c:pt idx="0">
                  <c:v>8.9314857284859203E-2</c:v>
                </c:pt>
                <c:pt idx="1">
                  <c:v>9.2394915187496637E-2</c:v>
                </c:pt>
                <c:pt idx="2">
                  <c:v>9.2450239673887505E-2</c:v>
                </c:pt>
                <c:pt idx="3">
                  <c:v>0.10034635183295909</c:v>
                </c:pt>
                <c:pt idx="4">
                  <c:v>9.7765243252776898E-2</c:v>
                </c:pt>
                <c:pt idx="5">
                  <c:v>0.11075696561064353</c:v>
                </c:pt>
                <c:pt idx="6">
                  <c:v>0.10935522364247788</c:v>
                </c:pt>
                <c:pt idx="7">
                  <c:v>0.10518819012900997</c:v>
                </c:pt>
                <c:pt idx="8">
                  <c:v>8.8378033007299323E-2</c:v>
                </c:pt>
                <c:pt idx="9">
                  <c:v>8.9528958912868717E-2</c:v>
                </c:pt>
                <c:pt idx="10">
                  <c:v>8.3721528269583331E-2</c:v>
                </c:pt>
                <c:pt idx="11">
                  <c:v>9.2141631945396235E-2</c:v>
                </c:pt>
                <c:pt idx="12">
                  <c:v>9.8944175436956452E-2</c:v>
                </c:pt>
                <c:pt idx="13">
                  <c:v>9.3762099926741879E-2</c:v>
                </c:pt>
                <c:pt idx="14">
                  <c:v>0.10539480831552595</c:v>
                </c:pt>
                <c:pt idx="15">
                  <c:v>0.11083289244085674</c:v>
                </c:pt>
                <c:pt idx="16">
                  <c:v>0.1083883171618738</c:v>
                </c:pt>
                <c:pt idx="17">
                  <c:v>9.3009250175754163E-2</c:v>
                </c:pt>
                <c:pt idx="18">
                  <c:v>9.6209499721431377E-2</c:v>
                </c:pt>
                <c:pt idx="19">
                  <c:v>9.5292287228194314E-2</c:v>
                </c:pt>
                <c:pt idx="20">
                  <c:v>9.499547746853032E-2</c:v>
                </c:pt>
                <c:pt idx="21">
                  <c:v>9.4128867104471839E-2</c:v>
                </c:pt>
                <c:pt idx="22">
                  <c:v>9.2834224192850159E-2</c:v>
                </c:pt>
                <c:pt idx="23">
                  <c:v>8.22289000613807E-2</c:v>
                </c:pt>
                <c:pt idx="24">
                  <c:v>3.88320360043913E-2</c:v>
                </c:pt>
                <c:pt idx="25">
                  <c:v>2.1255517291295229E-2</c:v>
                </c:pt>
                <c:pt idx="26">
                  <c:v>-4.8081261766514827E-3</c:v>
                </c:pt>
                <c:pt idx="27">
                  <c:v>-3.1569784053467734E-2</c:v>
                </c:pt>
                <c:pt idx="28">
                  <c:v>-4.2611750940113415E-2</c:v>
                </c:pt>
                <c:pt idx="29">
                  <c:v>-5.2592513666245795E-2</c:v>
                </c:pt>
                <c:pt idx="30">
                  <c:v>-7.2362494337644551E-2</c:v>
                </c:pt>
                <c:pt idx="31">
                  <c:v>-0.10304685904731707</c:v>
                </c:pt>
                <c:pt idx="32">
                  <c:v>-9.786215499097066E-2</c:v>
                </c:pt>
                <c:pt idx="33">
                  <c:v>-0.10810227083146429</c:v>
                </c:pt>
                <c:pt idx="34">
                  <c:v>-0.13195231963762444</c:v>
                </c:pt>
                <c:pt idx="35">
                  <c:v>-0.12773264118789004</c:v>
                </c:pt>
                <c:pt idx="36">
                  <c:v>-6.3527795592240935E-2</c:v>
                </c:pt>
                <c:pt idx="37">
                  <c:v>-4.1388511157529284E-2</c:v>
                </c:pt>
                <c:pt idx="38">
                  <c:v>-2.2357086009490663E-2</c:v>
                </c:pt>
                <c:pt idx="39">
                  <c:v>7.7793662649732111E-3</c:v>
                </c:pt>
                <c:pt idx="40">
                  <c:v>1.7303673757319331E-2</c:v>
                </c:pt>
                <c:pt idx="41">
                  <c:v>3.535661323731229E-2</c:v>
                </c:pt>
                <c:pt idx="42">
                  <c:v>6.6021974830611826E-2</c:v>
                </c:pt>
                <c:pt idx="43">
                  <c:v>0.11226524568663693</c:v>
                </c:pt>
                <c:pt idx="44">
                  <c:v>0.10755524744925261</c:v>
                </c:pt>
                <c:pt idx="45">
                  <c:v>0.11945744525575672</c:v>
                </c:pt>
                <c:pt idx="46">
                  <c:v>0.15935033250303515</c:v>
                </c:pt>
                <c:pt idx="47">
                  <c:v>0.1591364903941441</c:v>
                </c:pt>
                <c:pt idx="48">
                  <c:v>0.11053401366366954</c:v>
                </c:pt>
                <c:pt idx="49">
                  <c:v>0.10897125909575196</c:v>
                </c:pt>
                <c:pt idx="50">
                  <c:v>0.10844210702117604</c:v>
                </c:pt>
                <c:pt idx="51">
                  <c:v>0.11514544815588514</c:v>
                </c:pt>
                <c:pt idx="52">
                  <c:v>0.1190727670854413</c:v>
                </c:pt>
                <c:pt idx="53">
                  <c:v>0.12471254062846673</c:v>
                </c:pt>
                <c:pt idx="54">
                  <c:v>0.12904076979351484</c:v>
                </c:pt>
                <c:pt idx="55">
                  <c:v>0.1268785065496375</c:v>
                </c:pt>
                <c:pt idx="56">
                  <c:v>0.14202921733256155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F4B4-46DF-9F77-E69815B085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3635440"/>
        <c:axId val="42363576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'Rolling 12'!$A$3</c15:sqref>
                        </c15:formulaRef>
                      </c:ext>
                    </c:extLst>
                    <c:strCache>
                      <c:ptCount val="1"/>
                      <c:pt idx="0">
                        <c:v>County-wide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'Rolling 12'!$B$3:$CC$3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7"/>
                      <c:pt idx="0">
                        <c:v>342007854.54545456</c:v>
                      </c:pt>
                      <c:pt idx="1">
                        <c:v>182568509.09090909</c:v>
                      </c:pt>
                      <c:pt idx="2">
                        <c:v>173100181.81818184</c:v>
                      </c:pt>
                      <c:pt idx="3">
                        <c:v>277389805.09090906</c:v>
                      </c:pt>
                      <c:pt idx="4">
                        <c:v>289131413.09090906</c:v>
                      </c:pt>
                      <c:pt idx="5">
                        <c:v>287073624</c:v>
                      </c:pt>
                      <c:pt idx="6">
                        <c:v>385701148.36363637</c:v>
                      </c:pt>
                      <c:pt idx="7">
                        <c:v>424791745.45454544</c:v>
                      </c:pt>
                      <c:pt idx="8">
                        <c:v>321548725.81818181</c:v>
                      </c:pt>
                      <c:pt idx="9">
                        <c:v>309765236.36363637</c:v>
                      </c:pt>
                      <c:pt idx="10">
                        <c:v>358486036.36363637</c:v>
                      </c:pt>
                      <c:pt idx="11">
                        <c:v>317710509.09090906</c:v>
                      </c:pt>
                      <c:pt idx="12">
                        <c:v>382887518.54545456</c:v>
                      </c:pt>
                      <c:pt idx="13">
                        <c:v>200254581.81818181</c:v>
                      </c:pt>
                      <c:pt idx="14">
                        <c:v>211456800</c:v>
                      </c:pt>
                      <c:pt idx="15">
                        <c:v>332592836.36363637</c:v>
                      </c:pt>
                      <c:pt idx="16">
                        <c:v>311216029.45454544</c:v>
                      </c:pt>
                      <c:pt idx="17">
                        <c:v>297570830.5454545</c:v>
                      </c:pt>
                      <c:pt idx="18">
                        <c:v>414000238.54545456</c:v>
                      </c:pt>
                      <c:pt idx="19">
                        <c:v>459773161.090909</c:v>
                      </c:pt>
                      <c:pt idx="20">
                        <c:v>333651021.09090906</c:v>
                      </c:pt>
                      <c:pt idx="21">
                        <c:v>337886093.45454544</c:v>
                      </c:pt>
                      <c:pt idx="22">
                        <c:v>392281021.09090912</c:v>
                      </c:pt>
                      <c:pt idx="23">
                        <c:v>344763442.90909094</c:v>
                      </c:pt>
                      <c:pt idx="24">
                        <c:v>370136039.27272725</c:v>
                      </c:pt>
                      <c:pt idx="25">
                        <c:v>190350197.81818181</c:v>
                      </c:pt>
                      <c:pt idx="26">
                        <c:v>192527386.78000003</c:v>
                      </c:pt>
                      <c:pt idx="27">
                        <c:v>305701656.55000001</c:v>
                      </c:pt>
                      <c:pt idx="28">
                        <c:v>329972092.56</c:v>
                      </c:pt>
                      <c:pt idx="29">
                        <c:v>305982902.98000002</c:v>
                      </c:pt>
                      <c:pt idx="30">
                        <c:v>399102608.57000005</c:v>
                      </c:pt>
                      <c:pt idx="31">
                        <c:v>453668069.41000003</c:v>
                      </c:pt>
                      <c:pt idx="32">
                        <c:v>346600258.70999998</c:v>
                      </c:pt>
                      <c:pt idx="33">
                        <c:v>350017517.33000004</c:v>
                      </c:pt>
                      <c:pt idx="34">
                        <c:v>388228486.47000003</c:v>
                      </c:pt>
                      <c:pt idx="35">
                        <c:v>372530503.61000001</c:v>
                      </c:pt>
                      <c:pt idx="36">
                        <c:v>417131464.88</c:v>
                      </c:pt>
                      <c:pt idx="37">
                        <c:v>209590898.06</c:v>
                      </c:pt>
                      <c:pt idx="38">
                        <c:v>215770550.51000002</c:v>
                      </c:pt>
                      <c:pt idx="39">
                        <c:v>346398672.90999997</c:v>
                      </c:pt>
                      <c:pt idx="40">
                        <c:v>331047101.88</c:v>
                      </c:pt>
                      <c:pt idx="41">
                        <c:v>321498666.17999995</c:v>
                      </c:pt>
                      <c:pt idx="42">
                        <c:v>432424545.15000004</c:v>
                      </c:pt>
                      <c:pt idx="43">
                        <c:v>458873547</c:v>
                      </c:pt>
                      <c:pt idx="44">
                        <c:v>340454502.06</c:v>
                      </c:pt>
                      <c:pt idx="45">
                        <c:v>356876927.37</c:v>
                      </c:pt>
                      <c:pt idx="46">
                        <c:v>429577786.42999995</c:v>
                      </c:pt>
                      <c:pt idx="47">
                        <c:v>399262666.1660201</c:v>
                      </c:pt>
                      <c:pt idx="48">
                        <c:v>432067983.57000005</c:v>
                      </c:pt>
                      <c:pt idx="49">
                        <c:v>239228726.25</c:v>
                      </c:pt>
                      <c:pt idx="50">
                        <c:v>236355953.65000001</c:v>
                      </c:pt>
                      <c:pt idx="51">
                        <c:v>391818369.75999993</c:v>
                      </c:pt>
                      <c:pt idx="52">
                        <c:v>362272248.13</c:v>
                      </c:pt>
                      <c:pt idx="53">
                        <c:v>354803255.31</c:v>
                      </c:pt>
                      <c:pt idx="54">
                        <c:v>486160688.64999998</c:v>
                      </c:pt>
                      <c:pt idx="55">
                        <c:v>521664854.23000002</c:v>
                      </c:pt>
                      <c:pt idx="56">
                        <c:v>384732400.20999998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F4B4-46DF-9F77-E69815B0852F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12'!$B$4:$CC$4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7"/>
                      <c:pt idx="0">
                        <c:v>3367904800.3636365</c:v>
                      </c:pt>
                      <c:pt idx="1">
                        <c:v>3392859273.090909</c:v>
                      </c:pt>
                      <c:pt idx="2">
                        <c:v>3386540254.909091</c:v>
                      </c:pt>
                      <c:pt idx="3">
                        <c:v>3402409450.5454545</c:v>
                      </c:pt>
                      <c:pt idx="4">
                        <c:v>3435029763.6363635</c:v>
                      </c:pt>
                      <c:pt idx="5">
                        <c:v>3468245314.909091</c:v>
                      </c:pt>
                      <c:pt idx="6">
                        <c:v>3504017845.090909</c:v>
                      </c:pt>
                      <c:pt idx="7">
                        <c:v>3549682245.090909</c:v>
                      </c:pt>
                      <c:pt idx="8">
                        <c:v>3565797407.272727</c:v>
                      </c:pt>
                      <c:pt idx="9">
                        <c:v>3602492243.6363635</c:v>
                      </c:pt>
                      <c:pt idx="10">
                        <c:v>3634297334.545455</c:v>
                      </c:pt>
                      <c:pt idx="11">
                        <c:v>3669274789.0909095</c:v>
                      </c:pt>
                      <c:pt idx="12">
                        <c:v>3710154453.0909095</c:v>
                      </c:pt>
                      <c:pt idx="13">
                        <c:v>3727840525.8181825</c:v>
                      </c:pt>
                      <c:pt idx="14">
                        <c:v>3766197144</c:v>
                      </c:pt>
                      <c:pt idx="15">
                        <c:v>3821400175.2727275</c:v>
                      </c:pt>
                      <c:pt idx="16">
                        <c:v>3843484791.636364</c:v>
                      </c:pt>
                      <c:pt idx="17">
                        <c:v>3853981998.1818185</c:v>
                      </c:pt>
                      <c:pt idx="18">
                        <c:v>3882281088.3636365</c:v>
                      </c:pt>
                      <c:pt idx="19">
                        <c:v>3917262504</c:v>
                      </c:pt>
                      <c:pt idx="20">
                        <c:v>3929364799.272727</c:v>
                      </c:pt>
                      <c:pt idx="21">
                        <c:v>3957485656.363636</c:v>
                      </c:pt>
                      <c:pt idx="22">
                        <c:v>3991280641.090909</c:v>
                      </c:pt>
                      <c:pt idx="23">
                        <c:v>4018333574.909091</c:v>
                      </c:pt>
                      <c:pt idx="24">
                        <c:v>4005582095.636364</c:v>
                      </c:pt>
                      <c:pt idx="25">
                        <c:v>3995677711.636364</c:v>
                      </c:pt>
                      <c:pt idx="26">
                        <c:v>3976748298.4163642</c:v>
                      </c:pt>
                      <c:pt idx="27">
                        <c:v>3949857118.6027274</c:v>
                      </c:pt>
                      <c:pt idx="28">
                        <c:v>3968613181.7081823</c:v>
                      </c:pt>
                      <c:pt idx="29">
                        <c:v>3977025254.1427274</c:v>
                      </c:pt>
                      <c:pt idx="30">
                        <c:v>3962127624.1672735</c:v>
                      </c:pt>
                      <c:pt idx="31">
                        <c:v>3956022532.4863639</c:v>
                      </c:pt>
                      <c:pt idx="32">
                        <c:v>3968971770.1054544</c:v>
                      </c:pt>
                      <c:pt idx="33">
                        <c:v>3981103193.9809089</c:v>
                      </c:pt>
                      <c:pt idx="34">
                        <c:v>3977050659.3599997</c:v>
                      </c:pt>
                      <c:pt idx="35">
                        <c:v>4004817720.0609088</c:v>
                      </c:pt>
                      <c:pt idx="36">
                        <c:v>4051813145.6681819</c:v>
                      </c:pt>
                      <c:pt idx="37">
                        <c:v>4071053845.9099998</c:v>
                      </c:pt>
                      <c:pt idx="38">
                        <c:v>4094297009.6400003</c:v>
                      </c:pt>
                      <c:pt idx="39">
                        <c:v>4134994026</c:v>
                      </c:pt>
                      <c:pt idx="40">
                        <c:v>4136069035.3200006</c:v>
                      </c:pt>
                      <c:pt idx="41">
                        <c:v>4151584798.52</c:v>
                      </c:pt>
                      <c:pt idx="42">
                        <c:v>4184906735.1000004</c:v>
                      </c:pt>
                      <c:pt idx="43">
                        <c:v>4190112212.6900001</c:v>
                      </c:pt>
                      <c:pt idx="44">
                        <c:v>4183966456.04</c:v>
                      </c:pt>
                      <c:pt idx="45">
                        <c:v>4190825866.0799999</c:v>
                      </c:pt>
                      <c:pt idx="46">
                        <c:v>4232175166.0399995</c:v>
                      </c:pt>
                      <c:pt idx="47">
                        <c:v>4258907328.5960197</c:v>
                      </c:pt>
                      <c:pt idx="48">
                        <c:v>4273843847.2860198</c:v>
                      </c:pt>
                      <c:pt idx="49">
                        <c:v>4303481675.4760199</c:v>
                      </c:pt>
                      <c:pt idx="50">
                        <c:v>4324067078.6160192</c:v>
                      </c:pt>
                      <c:pt idx="51">
                        <c:v>4369486775.4660196</c:v>
                      </c:pt>
                      <c:pt idx="52">
                        <c:v>4400711921.7160196</c:v>
                      </c:pt>
                      <c:pt idx="53">
                        <c:v>4434016510.8460197</c:v>
                      </c:pt>
                      <c:pt idx="54">
                        <c:v>4487752654.3460197</c:v>
                      </c:pt>
                      <c:pt idx="55">
                        <c:v>4550543961.5760202</c:v>
                      </c:pt>
                      <c:pt idx="56">
                        <c:v>4594821859.7260199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4B4-46DF-9F77-E69815B0852F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12'!$A$5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12'!$B$5:$CC$5</c15:sqref>
                        </c15:formulaRef>
                      </c:ext>
                    </c:extLst>
                    <c:numCache>
                      <c:formatCode>0.00%</c:formatCode>
                      <c:ptCount val="57"/>
                      <c:pt idx="0">
                        <c:v>1.1256558040025871E-2</c:v>
                      </c:pt>
                      <c:pt idx="1">
                        <c:v>7.4094946877887253E-3</c:v>
                      </c:pt>
                      <c:pt idx="2">
                        <c:v>-1.8624462947622806E-3</c:v>
                      </c:pt>
                      <c:pt idx="3">
                        <c:v>4.6859610227162358E-3</c:v>
                      </c:pt>
                      <c:pt idx="4">
                        <c:v>9.5874154962976334E-3</c:v>
                      </c:pt>
                      <c:pt idx="5">
                        <c:v>9.6696545760247242E-3</c:v>
                      </c:pt>
                      <c:pt idx="6">
                        <c:v>1.0314302171199118E-2</c:v>
                      </c:pt>
                      <c:pt idx="7">
                        <c:v>1.3032011256442466E-2</c:v>
                      </c:pt>
                      <c:pt idx="8">
                        <c:v>4.5398886630218056E-3</c:v>
                      </c:pt>
                      <c:pt idx="9">
                        <c:v>1.0290779921706843E-2</c:v>
                      </c:pt>
                      <c:pt idx="10">
                        <c:v>8.8286354995694167E-3</c:v>
                      </c:pt>
                      <c:pt idx="11">
                        <c:v>9.6242688271484435E-3</c:v>
                      </c:pt>
                      <c:pt idx="12">
                        <c:v>1.1141074558258485E-2</c:v>
                      </c:pt>
                      <c:pt idx="13">
                        <c:v>4.7669370509733945E-3</c:v>
                      </c:pt>
                      <c:pt idx="14">
                        <c:v>1.0289232577458248E-2</c:v>
                      </c:pt>
                      <c:pt idx="15">
                        <c:v>1.4657499106405644E-2</c:v>
                      </c:pt>
                      <c:pt idx="16">
                        <c:v>5.7791948894910881E-3</c:v>
                      </c:pt>
                      <c:pt idx="17">
                        <c:v>2.731169007952628E-3</c:v>
                      </c:pt>
                      <c:pt idx="18">
                        <c:v>7.3428184654647025E-3</c:v>
                      </c:pt>
                      <c:pt idx="19">
                        <c:v>9.0105313964033481E-3</c:v>
                      </c:pt>
                      <c:pt idx="20">
                        <c:v>3.0894777310351558E-3</c:v>
                      </c:pt>
                      <c:pt idx="21">
                        <c:v>7.1565910846744995E-3</c:v>
                      </c:pt>
                      <c:pt idx="22">
                        <c:v>8.5395090877791718E-3</c:v>
                      </c:pt>
                      <c:pt idx="23">
                        <c:v>6.7780084265855588E-3</c:v>
                      </c:pt>
                      <c:pt idx="24">
                        <c:v>-3.1733252192771219E-3</c:v>
                      </c:pt>
                      <c:pt idx="25">
                        <c:v>-2.4726453642754504E-3</c:v>
                      </c:pt>
                      <c:pt idx="26">
                        <c:v>-4.7374724855492817E-3</c:v>
                      </c:pt>
                      <c:pt idx="27">
                        <c:v>-6.7621025510579804E-3</c:v>
                      </c:pt>
                      <c:pt idx="28">
                        <c:v>4.7485421731128163E-3</c:v>
                      </c:pt>
                      <c:pt idx="29">
                        <c:v>2.1196503789578935E-3</c:v>
                      </c:pt>
                      <c:pt idx="30">
                        <c:v>-3.7459229005235802E-3</c:v>
                      </c:pt>
                      <c:pt idx="31">
                        <c:v>-1.5408619459078505E-3</c:v>
                      </c:pt>
                      <c:pt idx="32">
                        <c:v>3.2732972354816061E-3</c:v>
                      </c:pt>
                      <c:pt idx="33">
                        <c:v>3.0565659264268582E-3</c:v>
                      </c:pt>
                      <c:pt idx="34">
                        <c:v>-1.0179426212905767E-3</c:v>
                      </c:pt>
                      <c:pt idx="35">
                        <c:v>6.9818222293848041E-3</c:v>
                      </c:pt>
                      <c:pt idx="36">
                        <c:v>1.1734722749518386E-2</c:v>
                      </c:pt>
                      <c:pt idx="37">
                        <c:v>4.7486642522961107E-3</c:v>
                      </c:pt>
                      <c:pt idx="38">
                        <c:v>5.7093727103000201E-3</c:v>
                      </c:pt>
                      <c:pt idx="39">
                        <c:v>9.9399277248765176E-3</c:v>
                      </c:pt>
                      <c:pt idx="40">
                        <c:v>2.5997844573443369E-4</c:v>
                      </c:pt>
                      <c:pt idx="41">
                        <c:v>3.7513308089159843E-3</c:v>
                      </c:pt>
                      <c:pt idx="42">
                        <c:v>8.0263172251423959E-3</c:v>
                      </c:pt>
                      <c:pt idx="43">
                        <c:v>1.2438694383174319E-3</c:v>
                      </c:pt>
                      <c:pt idx="44">
                        <c:v>-1.466728416338663E-3</c:v>
                      </c:pt>
                      <c:pt idx="45">
                        <c:v>1.6394514898889008E-3</c:v>
                      </c:pt>
                      <c:pt idx="46">
                        <c:v>9.866623257882276E-3</c:v>
                      </c:pt>
                      <c:pt idx="47">
                        <c:v>6.3164121302269382E-3</c:v>
                      </c:pt>
                      <c:pt idx="48">
                        <c:v>3.5071246067530639E-3</c:v>
                      </c:pt>
                      <c:pt idx="49">
                        <c:v>6.9347007633001612E-3</c:v>
                      </c:pt>
                      <c:pt idx="50">
                        <c:v>4.7834299509878549E-3</c:v>
                      </c:pt>
                      <c:pt idx="51">
                        <c:v>1.0503929755071612E-2</c:v>
                      </c:pt>
                      <c:pt idx="52">
                        <c:v>7.1461816580666365E-3</c:v>
                      </c:pt>
                      <c:pt idx="53">
                        <c:v>7.568000296873165E-3</c:v>
                      </c:pt>
                      <c:pt idx="54">
                        <c:v>1.2119067073511422E-2</c:v>
                      </c:pt>
                      <c:pt idx="55">
                        <c:v>1.3991704103654704E-2</c:v>
                      </c:pt>
                      <c:pt idx="56">
                        <c:v>9.7302429168631879E-3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4B4-46DF-9F77-E69815B0852F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12'!$B$7:$CC$7</c15:sqref>
                        </c15:formulaRef>
                      </c:ext>
                    </c:extLst>
                    <c:numCache>
                      <c:formatCode>General</c:formatCode>
                      <c:ptCount val="57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4B4-46DF-9F77-E69815B0852F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12'!$A$8</c15:sqref>
                        </c15:formulaRef>
                      </c:ext>
                    </c:extLst>
                    <c:strCache>
                      <c:ptCount val="1"/>
                      <c:pt idx="0">
                        <c:v>Sevierville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12'!$B$8:$CC$8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7"/>
                      <c:pt idx="0">
                        <c:v>150728654.54545453</c:v>
                      </c:pt>
                      <c:pt idx="1">
                        <c:v>79100690.909090906</c:v>
                      </c:pt>
                      <c:pt idx="2">
                        <c:v>77753163.63636364</c:v>
                      </c:pt>
                      <c:pt idx="3">
                        <c:v>115538386.90909091</c:v>
                      </c:pt>
                      <c:pt idx="4">
                        <c:v>108546140.36363636</c:v>
                      </c:pt>
                      <c:pt idx="5">
                        <c:v>107038460.36363637</c:v>
                      </c:pt>
                      <c:pt idx="6">
                        <c:v>134464857.45454547</c:v>
                      </c:pt>
                      <c:pt idx="7">
                        <c:v>140000000</c:v>
                      </c:pt>
                      <c:pt idx="8">
                        <c:v>117099089.45454545</c:v>
                      </c:pt>
                      <c:pt idx="9">
                        <c:v>117299272.72727273</c:v>
                      </c:pt>
                      <c:pt idx="10">
                        <c:v>128610872.72727273</c:v>
                      </c:pt>
                      <c:pt idx="11">
                        <c:v>126615418.18181819</c:v>
                      </c:pt>
                      <c:pt idx="12">
                        <c:v>163061749.45454547</c:v>
                      </c:pt>
                      <c:pt idx="13">
                        <c:v>86305600</c:v>
                      </c:pt>
                      <c:pt idx="14">
                        <c:v>91264509.090909094</c:v>
                      </c:pt>
                      <c:pt idx="15">
                        <c:v>127995636.36363636</c:v>
                      </c:pt>
                      <c:pt idx="16">
                        <c:v>117914574.90909091</c:v>
                      </c:pt>
                      <c:pt idx="17">
                        <c:v>109745994.18181817</c:v>
                      </c:pt>
                      <c:pt idx="18">
                        <c:v>144795329.45454547</c:v>
                      </c:pt>
                      <c:pt idx="19">
                        <c:v>146390310.90909091</c:v>
                      </c:pt>
                      <c:pt idx="20">
                        <c:v>119464988.72727272</c:v>
                      </c:pt>
                      <c:pt idx="21">
                        <c:v>122569491.63636364</c:v>
                      </c:pt>
                      <c:pt idx="22">
                        <c:v>135745831.27272728</c:v>
                      </c:pt>
                      <c:pt idx="23">
                        <c:v>135232466.90909091</c:v>
                      </c:pt>
                      <c:pt idx="24">
                        <c:v>164575781.81818181</c:v>
                      </c:pt>
                      <c:pt idx="25">
                        <c:v>87523860.727272719</c:v>
                      </c:pt>
                      <c:pt idx="26">
                        <c:v>88201360.469999999</c:v>
                      </c:pt>
                      <c:pt idx="27">
                        <c:v>121797006.58</c:v>
                      </c:pt>
                      <c:pt idx="28">
                        <c:v>127403078.06999999</c:v>
                      </c:pt>
                      <c:pt idx="29">
                        <c:v>116684191.66</c:v>
                      </c:pt>
                      <c:pt idx="30">
                        <c:v>141409325.21000001</c:v>
                      </c:pt>
                      <c:pt idx="31">
                        <c:v>140599378.5</c:v>
                      </c:pt>
                      <c:pt idx="32">
                        <c:v>129073414.27</c:v>
                      </c:pt>
                      <c:pt idx="33">
                        <c:v>129517832.93000001</c:v>
                      </c:pt>
                      <c:pt idx="34">
                        <c:v>135641109.61000001</c:v>
                      </c:pt>
                      <c:pt idx="35">
                        <c:v>143325673.47</c:v>
                      </c:pt>
                      <c:pt idx="36">
                        <c:v>165417359.53</c:v>
                      </c:pt>
                      <c:pt idx="37">
                        <c:v>90503570.450000003</c:v>
                      </c:pt>
                      <c:pt idx="38">
                        <c:v>94687633.959999993</c:v>
                      </c:pt>
                      <c:pt idx="39">
                        <c:v>129974136.41</c:v>
                      </c:pt>
                      <c:pt idx="40">
                        <c:v>122567218.88</c:v>
                      </c:pt>
                      <c:pt idx="41">
                        <c:v>118934845.47</c:v>
                      </c:pt>
                      <c:pt idx="42">
                        <c:v>142318323.08000001</c:v>
                      </c:pt>
                      <c:pt idx="43">
                        <c:v>145000000</c:v>
                      </c:pt>
                      <c:pt idx="44">
                        <c:v>128399522.73999999</c:v>
                      </c:pt>
                      <c:pt idx="45">
                        <c:v>128141083.19</c:v>
                      </c:pt>
                      <c:pt idx="46">
                        <c:v>146028053.19999999</c:v>
                      </c:pt>
                      <c:pt idx="47">
                        <c:v>150626060.82602012</c:v>
                      </c:pt>
                      <c:pt idx="48">
                        <c:v>170612058.06</c:v>
                      </c:pt>
                      <c:pt idx="49">
                        <c:v>95609508</c:v>
                      </c:pt>
                      <c:pt idx="50">
                        <c:v>98447669.819999993</c:v>
                      </c:pt>
                      <c:pt idx="51">
                        <c:v>141100853.72</c:v>
                      </c:pt>
                      <c:pt idx="52">
                        <c:v>129951747.16</c:v>
                      </c:pt>
                      <c:pt idx="53">
                        <c:v>129176601.79000001</c:v>
                      </c:pt>
                      <c:pt idx="54">
                        <c:v>154959290.12</c:v>
                      </c:pt>
                      <c:pt idx="55">
                        <c:v>164000000</c:v>
                      </c:pt>
                      <c:pt idx="56">
                        <c:v>137450744.62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4B4-46DF-9F77-E69815B0852F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12'!$A$9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12'!$B$9:$CC$9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7"/>
                      <c:pt idx="0">
                        <c:v>1320422509.4545453</c:v>
                      </c:pt>
                      <c:pt idx="1">
                        <c:v>1326024764</c:v>
                      </c:pt>
                      <c:pt idx="2">
                        <c:v>1323289600.3636365</c:v>
                      </c:pt>
                      <c:pt idx="3">
                        <c:v>1323370686.909091</c:v>
                      </c:pt>
                      <c:pt idx="4">
                        <c:v>1336626963.6363635</c:v>
                      </c:pt>
                      <c:pt idx="5">
                        <c:v>1343071278.5454545</c:v>
                      </c:pt>
                      <c:pt idx="6">
                        <c:v>1359253954.181818</c:v>
                      </c:pt>
                      <c:pt idx="7">
                        <c:v>1380068717.8181818</c:v>
                      </c:pt>
                      <c:pt idx="8">
                        <c:v>1381960970.9090908</c:v>
                      </c:pt>
                      <c:pt idx="9">
                        <c:v>1391270425.4545455</c:v>
                      </c:pt>
                      <c:pt idx="10">
                        <c:v>1395734970.909091</c:v>
                      </c:pt>
                      <c:pt idx="11">
                        <c:v>1402795007.2727275</c:v>
                      </c:pt>
                      <c:pt idx="12">
                        <c:v>1415128102.1818185</c:v>
                      </c:pt>
                      <c:pt idx="13">
                        <c:v>1422333011.2727275</c:v>
                      </c:pt>
                      <c:pt idx="14">
                        <c:v>1435844356.7272727</c:v>
                      </c:pt>
                      <c:pt idx="15">
                        <c:v>1448301606.1818182</c:v>
                      </c:pt>
                      <c:pt idx="16">
                        <c:v>1457670040.7272727</c:v>
                      </c:pt>
                      <c:pt idx="17">
                        <c:v>1460377574.5454545</c:v>
                      </c:pt>
                      <c:pt idx="18">
                        <c:v>1470708046.5454547</c:v>
                      </c:pt>
                      <c:pt idx="19">
                        <c:v>1477098357.4545457</c:v>
                      </c:pt>
                      <c:pt idx="20">
                        <c:v>1479464256.7272727</c:v>
                      </c:pt>
                      <c:pt idx="21">
                        <c:v>1484734475.6363637</c:v>
                      </c:pt>
                      <c:pt idx="22">
                        <c:v>1491869434.1818182</c:v>
                      </c:pt>
                      <c:pt idx="23">
                        <c:v>1500486482.909091</c:v>
                      </c:pt>
                      <c:pt idx="24">
                        <c:v>1502000515.2727273</c:v>
                      </c:pt>
                      <c:pt idx="25">
                        <c:v>1503218776</c:v>
                      </c:pt>
                      <c:pt idx="26">
                        <c:v>1500155627.3790908</c:v>
                      </c:pt>
                      <c:pt idx="27">
                        <c:v>1493956997.5954545</c:v>
                      </c:pt>
                      <c:pt idx="28">
                        <c:v>1503445500.7563634</c:v>
                      </c:pt>
                      <c:pt idx="29">
                        <c:v>1510383698.2345455</c:v>
                      </c:pt>
                      <c:pt idx="30">
                        <c:v>1506997693.99</c:v>
                      </c:pt>
                      <c:pt idx="31">
                        <c:v>1501206761.5809093</c:v>
                      </c:pt>
                      <c:pt idx="32">
                        <c:v>1510815187.1236367</c:v>
                      </c:pt>
                      <c:pt idx="33">
                        <c:v>1517763528.4172728</c:v>
                      </c:pt>
                      <c:pt idx="34">
                        <c:v>1517658806.7545457</c:v>
                      </c:pt>
                      <c:pt idx="35">
                        <c:v>1525752013.3154547</c:v>
                      </c:pt>
                      <c:pt idx="36">
                        <c:v>1526593591.0272727</c:v>
                      </c:pt>
                      <c:pt idx="37">
                        <c:v>1529573300.7500002</c:v>
                      </c:pt>
                      <c:pt idx="38">
                        <c:v>1536059574.24</c:v>
                      </c:pt>
                      <c:pt idx="39">
                        <c:v>1544236704.0700004</c:v>
                      </c:pt>
                      <c:pt idx="40">
                        <c:v>1539400844.8800001</c:v>
                      </c:pt>
                      <c:pt idx="41">
                        <c:v>1541651498.6900003</c:v>
                      </c:pt>
                      <c:pt idx="42">
                        <c:v>1542560496.5600002</c:v>
                      </c:pt>
                      <c:pt idx="43">
                        <c:v>1546961118.0599999</c:v>
                      </c:pt>
                      <c:pt idx="44">
                        <c:v>1546287226.53</c:v>
                      </c:pt>
                      <c:pt idx="45">
                        <c:v>1544910476.79</c:v>
                      </c:pt>
                      <c:pt idx="46">
                        <c:v>1555297420.3800001</c:v>
                      </c:pt>
                      <c:pt idx="47">
                        <c:v>1562597807.7360201</c:v>
                      </c:pt>
                      <c:pt idx="48">
                        <c:v>1567792506.2660203</c:v>
                      </c:pt>
                      <c:pt idx="49">
                        <c:v>1572898443.81602</c:v>
                      </c:pt>
                      <c:pt idx="50">
                        <c:v>1576658479.6760199</c:v>
                      </c:pt>
                      <c:pt idx="51">
                        <c:v>1587785196.9860201</c:v>
                      </c:pt>
                      <c:pt idx="52">
                        <c:v>1595169725.2660203</c:v>
                      </c:pt>
                      <c:pt idx="53">
                        <c:v>1605411481.5860202</c:v>
                      </c:pt>
                      <c:pt idx="54">
                        <c:v>1618052448.62602</c:v>
                      </c:pt>
                      <c:pt idx="55">
                        <c:v>1637052448.62602</c:v>
                      </c:pt>
                      <c:pt idx="56">
                        <c:v>1646103670.5060201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4B4-46DF-9F77-E69815B0852F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12'!$A$10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12'!$B$10:$CC$10</c15:sqref>
                        </c15:formulaRef>
                      </c:ext>
                    </c:extLst>
                    <c:numCache>
                      <c:formatCode>0.00%</c:formatCode>
                      <c:ptCount val="57"/>
                      <c:pt idx="0">
                        <c:v>1.1143130577311724E-2</c:v>
                      </c:pt>
                      <c:pt idx="1">
                        <c:v>4.2427741918524111E-3</c:v>
                      </c:pt>
                      <c:pt idx="2">
                        <c:v>-2.0626791524713233E-3</c:v>
                      </c:pt>
                      <c:pt idx="3">
                        <c:v>6.1276492637907628E-5</c:v>
                      </c:pt>
                      <c:pt idx="4">
                        <c:v>1.0017054827044958E-2</c:v>
                      </c:pt>
                      <c:pt idx="5">
                        <c:v>4.821326431691083E-3</c:v>
                      </c:pt>
                      <c:pt idx="6">
                        <c:v>1.2049007297579422E-2</c:v>
                      </c:pt>
                      <c:pt idx="7">
                        <c:v>1.5313373613757755E-2</c:v>
                      </c:pt>
                      <c:pt idx="8">
                        <c:v>1.3711296158502599E-3</c:v>
                      </c:pt>
                      <c:pt idx="9">
                        <c:v>6.736409161635537E-3</c:v>
                      </c:pt>
                      <c:pt idx="10">
                        <c:v>3.2089702856199758E-3</c:v>
                      </c:pt>
                      <c:pt idx="11">
                        <c:v>5.0582929501566086E-3</c:v>
                      </c:pt>
                      <c:pt idx="12">
                        <c:v>8.7918012575968849E-3</c:v>
                      </c:pt>
                      <c:pt idx="13">
                        <c:v>5.0913476170818799E-3</c:v>
                      </c:pt>
                      <c:pt idx="14">
                        <c:v>9.4994247813000414E-3</c:v>
                      </c:pt>
                      <c:pt idx="15">
                        <c:v>8.6759051537726346E-3</c:v>
                      </c:pt>
                      <c:pt idx="16">
                        <c:v>6.4685660124017006E-3</c:v>
                      </c:pt>
                      <c:pt idx="17">
                        <c:v>1.8574394359034011E-3</c:v>
                      </c:pt>
                      <c:pt idx="18">
                        <c:v>7.0738363694852124E-3</c:v>
                      </c:pt>
                      <c:pt idx="19">
                        <c:v>4.345057419180641E-3</c:v>
                      </c:pt>
                      <c:pt idx="20">
                        <c:v>1.6017208744339272E-3</c:v>
                      </c:pt>
                      <c:pt idx="21">
                        <c:v>3.5622482159516733E-3</c:v>
                      </c:pt>
                      <c:pt idx="22">
                        <c:v>4.8055451412592999E-3</c:v>
                      </c:pt>
                      <c:pt idx="23">
                        <c:v>5.7760072898058751E-3</c:v>
                      </c:pt>
                      <c:pt idx="24">
                        <c:v>1.0090276592834759E-3</c:v>
                      </c:pt>
                      <c:pt idx="25">
                        <c:v>8.1109208344814848E-4</c:v>
                      </c:pt>
                      <c:pt idx="26">
                        <c:v>-2.0377264240007166E-3</c:v>
                      </c:pt>
                      <c:pt idx="27">
                        <c:v>-4.1319911551216228E-3</c:v>
                      </c:pt>
                      <c:pt idx="28">
                        <c:v>6.3512558769635418E-3</c:v>
                      </c:pt>
                      <c:pt idx="29">
                        <c:v>4.6148646390518069E-3</c:v>
                      </c:pt>
                      <c:pt idx="30">
                        <c:v>-2.2418172604109052E-3</c:v>
                      </c:pt>
                      <c:pt idx="31">
                        <c:v>-3.8426949372154674E-3</c:v>
                      </c:pt>
                      <c:pt idx="32">
                        <c:v>6.4004678027221994E-3</c:v>
                      </c:pt>
                      <c:pt idx="33">
                        <c:v>4.5990676774071045E-3</c:v>
                      </c:pt>
                      <c:pt idx="34">
                        <c:v>-6.8997350882664521E-5</c:v>
                      </c:pt>
                      <c:pt idx="35">
                        <c:v>5.3326917254979331E-3</c:v>
                      </c:pt>
                      <c:pt idx="36">
                        <c:v>5.5158223910138182E-4</c:v>
                      </c:pt>
                      <c:pt idx="37">
                        <c:v>1.95186835595349E-3</c:v>
                      </c:pt>
                      <c:pt idx="38">
                        <c:v>4.2405770856612998E-3</c:v>
                      </c:pt>
                      <c:pt idx="39">
                        <c:v>5.323445761565738E-3</c:v>
                      </c:pt>
                      <c:pt idx="40">
                        <c:v>-3.1315530690695756E-3</c:v>
                      </c:pt>
                      <c:pt idx="41">
                        <c:v>1.4620323338692366E-3</c:v>
                      </c:pt>
                      <c:pt idx="42">
                        <c:v>5.8962604114632614E-4</c:v>
                      </c:pt>
                      <c:pt idx="43">
                        <c:v>2.8528031865287643E-3</c:v>
                      </c:pt>
                      <c:pt idx="44">
                        <c:v>-4.3562279758206179E-4</c:v>
                      </c:pt>
                      <c:pt idx="45">
                        <c:v>-8.9035834764641562E-4</c:v>
                      </c:pt>
                      <c:pt idx="46">
                        <c:v>6.7233304104339061E-3</c:v>
                      </c:pt>
                      <c:pt idx="47">
                        <c:v>4.693885079701538E-3</c:v>
                      </c:pt>
                      <c:pt idx="48">
                        <c:v>3.3243989619610322E-3</c:v>
                      </c:pt>
                      <c:pt idx="49">
                        <c:v>3.2567686920257212E-3</c:v>
                      </c:pt>
                      <c:pt idx="50">
                        <c:v>2.3905140696036582E-3</c:v>
                      </c:pt>
                      <c:pt idx="51">
                        <c:v>7.057151217863337E-3</c:v>
                      </c:pt>
                      <c:pt idx="52">
                        <c:v>4.6508358271746932E-3</c:v>
                      </c:pt>
                      <c:pt idx="53">
                        <c:v>6.4204806283494099E-3</c:v>
                      </c:pt>
                      <c:pt idx="54">
                        <c:v>7.8739732367626037E-3</c:v>
                      </c:pt>
                      <c:pt idx="55">
                        <c:v>1.1742511817916643E-2</c:v>
                      </c:pt>
                      <c:pt idx="56">
                        <c:v>5.5289748887378748E-3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4B4-46DF-9F77-E69815B0852F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12'!$B$12:$CC$12</c15:sqref>
                        </c15:formulaRef>
                      </c:ext>
                    </c:extLst>
                    <c:numCache>
                      <c:formatCode>General</c:formatCode>
                      <c:ptCount val="57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4B4-46DF-9F77-E69815B0852F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12'!$A$13</c15:sqref>
                        </c15:formulaRef>
                      </c:ext>
                    </c:extLst>
                    <c:strCache>
                      <c:ptCount val="1"/>
                      <c:pt idx="0">
                        <c:v>Pigeon Forge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12'!$B$13:$CC$13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7"/>
                      <c:pt idx="0">
                        <c:v>97934072.727272734</c:v>
                      </c:pt>
                      <c:pt idx="1">
                        <c:v>43920145.454545453</c:v>
                      </c:pt>
                      <c:pt idx="2">
                        <c:v>40354254.545454547</c:v>
                      </c:pt>
                      <c:pt idx="3">
                        <c:v>83672872.727272734</c:v>
                      </c:pt>
                      <c:pt idx="4">
                        <c:v>96583490.909090906</c:v>
                      </c:pt>
                      <c:pt idx="5">
                        <c:v>95704836.36363636</c:v>
                      </c:pt>
                      <c:pt idx="6">
                        <c:v>140154581.81818181</c:v>
                      </c:pt>
                      <c:pt idx="7">
                        <c:v>161000000</c:v>
                      </c:pt>
                      <c:pt idx="8">
                        <c:v>112002690.90909091</c:v>
                      </c:pt>
                      <c:pt idx="9">
                        <c:v>101522000</c:v>
                      </c:pt>
                      <c:pt idx="10">
                        <c:v>121073600</c:v>
                      </c:pt>
                      <c:pt idx="11">
                        <c:v>104332909.09090909</c:v>
                      </c:pt>
                      <c:pt idx="12">
                        <c:v>120183475.63636364</c:v>
                      </c:pt>
                      <c:pt idx="13">
                        <c:v>51538036.363636367</c:v>
                      </c:pt>
                      <c:pt idx="14">
                        <c:v>54392618.18181818</c:v>
                      </c:pt>
                      <c:pt idx="15">
                        <c:v>110592218.18181819</c:v>
                      </c:pt>
                      <c:pt idx="16">
                        <c:v>104638072.72727273</c:v>
                      </c:pt>
                      <c:pt idx="17">
                        <c:v>105018545.45454545</c:v>
                      </c:pt>
                      <c:pt idx="18">
                        <c:v>153429963.63636363</c:v>
                      </c:pt>
                      <c:pt idx="19">
                        <c:v>181463991.63636363</c:v>
                      </c:pt>
                      <c:pt idx="20">
                        <c:v>118298836.36363636</c:v>
                      </c:pt>
                      <c:pt idx="21">
                        <c:v>117412436.36363636</c:v>
                      </c:pt>
                      <c:pt idx="22">
                        <c:v>138497849.45454544</c:v>
                      </c:pt>
                      <c:pt idx="23">
                        <c:v>120638656</c:v>
                      </c:pt>
                      <c:pt idx="24">
                        <c:v>126360917.09090909</c:v>
                      </c:pt>
                      <c:pt idx="25">
                        <c:v>48915797.090909086</c:v>
                      </c:pt>
                      <c:pt idx="26">
                        <c:v>52658299.020000003</c:v>
                      </c:pt>
                      <c:pt idx="27">
                        <c:v>103400560.34999999</c:v>
                      </c:pt>
                      <c:pt idx="28">
                        <c:v>117500745.09</c:v>
                      </c:pt>
                      <c:pt idx="29">
                        <c:v>109174791.09999999</c:v>
                      </c:pt>
                      <c:pt idx="30">
                        <c:v>152432244.49000001</c:v>
                      </c:pt>
                      <c:pt idx="31">
                        <c:v>193512509.09999999</c:v>
                      </c:pt>
                      <c:pt idx="32">
                        <c:v>111175689.73</c:v>
                      </c:pt>
                      <c:pt idx="33">
                        <c:v>119202162.26000001</c:v>
                      </c:pt>
                      <c:pt idx="34">
                        <c:v>144717471.69</c:v>
                      </c:pt>
                      <c:pt idx="35">
                        <c:v>133794998.79000001</c:v>
                      </c:pt>
                      <c:pt idx="36">
                        <c:v>140878498.5</c:v>
                      </c:pt>
                      <c:pt idx="37">
                        <c:v>55061154.799999997</c:v>
                      </c:pt>
                      <c:pt idx="38">
                        <c:v>57915060.600000001</c:v>
                      </c:pt>
                      <c:pt idx="39">
                        <c:v>118637467.67</c:v>
                      </c:pt>
                      <c:pt idx="40">
                        <c:v>114080081.89</c:v>
                      </c:pt>
                      <c:pt idx="41">
                        <c:v>112451011.55</c:v>
                      </c:pt>
                      <c:pt idx="42">
                        <c:v>165735608.90000001</c:v>
                      </c:pt>
                      <c:pt idx="43">
                        <c:v>175000000</c:v>
                      </c:pt>
                      <c:pt idx="44">
                        <c:v>104049668.01000001</c:v>
                      </c:pt>
                      <c:pt idx="45">
                        <c:v>120878928.78</c:v>
                      </c:pt>
                      <c:pt idx="46">
                        <c:v>155735090.94999999</c:v>
                      </c:pt>
                      <c:pt idx="47">
                        <c:v>139754586.69999999</c:v>
                      </c:pt>
                      <c:pt idx="48">
                        <c:v>147908897.40000001</c:v>
                      </c:pt>
                      <c:pt idx="49">
                        <c:v>69044697.219999999</c:v>
                      </c:pt>
                      <c:pt idx="50">
                        <c:v>65906035.609999999</c:v>
                      </c:pt>
                      <c:pt idx="51">
                        <c:v>133328798.11</c:v>
                      </c:pt>
                      <c:pt idx="52">
                        <c:v>128161202.05</c:v>
                      </c:pt>
                      <c:pt idx="53">
                        <c:v>119418539.11</c:v>
                      </c:pt>
                      <c:pt idx="54">
                        <c:v>186390004.75999999</c:v>
                      </c:pt>
                      <c:pt idx="55">
                        <c:v>197000000</c:v>
                      </c:pt>
                      <c:pt idx="56">
                        <c:v>121423484.06999999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4B4-46DF-9F77-E69815B0852F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12'!$A$14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12'!$B$14:$CC$14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7"/>
                      <c:pt idx="0">
                        <c:v>1063606036.3636365</c:v>
                      </c:pt>
                      <c:pt idx="1">
                        <c:v>1073544727.2727275</c:v>
                      </c:pt>
                      <c:pt idx="2">
                        <c:v>1065002254.5454545</c:v>
                      </c:pt>
                      <c:pt idx="3">
                        <c:v>1069639163.6363637</c:v>
                      </c:pt>
                      <c:pt idx="4">
                        <c:v>1083657527.2727275</c:v>
                      </c:pt>
                      <c:pt idx="5">
                        <c:v>1097891381.8181818</c:v>
                      </c:pt>
                      <c:pt idx="6">
                        <c:v>1118775709.090909</c:v>
                      </c:pt>
                      <c:pt idx="7">
                        <c:v>1137785345.4545455</c:v>
                      </c:pt>
                      <c:pt idx="8">
                        <c:v>1146126000</c:v>
                      </c:pt>
                      <c:pt idx="9">
                        <c:v>1163421490.909091</c:v>
                      </c:pt>
                      <c:pt idx="10">
                        <c:v>1181170072.7272725</c:v>
                      </c:pt>
                      <c:pt idx="11">
                        <c:v>1198255454.5454545</c:v>
                      </c:pt>
                      <c:pt idx="12">
                        <c:v>1220504857.4545455</c:v>
                      </c:pt>
                      <c:pt idx="13">
                        <c:v>1228122748.3636363</c:v>
                      </c:pt>
                      <c:pt idx="14">
                        <c:v>1242161112</c:v>
                      </c:pt>
                      <c:pt idx="15">
                        <c:v>1269080457.4545455</c:v>
                      </c:pt>
                      <c:pt idx="16">
                        <c:v>1277135039.2727273</c:v>
                      </c:pt>
                      <c:pt idx="17">
                        <c:v>1286448748.3636365</c:v>
                      </c:pt>
                      <c:pt idx="18">
                        <c:v>1299724130.181818</c:v>
                      </c:pt>
                      <c:pt idx="19">
                        <c:v>1320188121.8181815</c:v>
                      </c:pt>
                      <c:pt idx="20">
                        <c:v>1326484267.2727273</c:v>
                      </c:pt>
                      <c:pt idx="21">
                        <c:v>1342374703.6363635</c:v>
                      </c:pt>
                      <c:pt idx="22">
                        <c:v>1359798953.090909</c:v>
                      </c:pt>
                      <c:pt idx="23">
                        <c:v>1376104700</c:v>
                      </c:pt>
                      <c:pt idx="24">
                        <c:v>1382282141.4545453</c:v>
                      </c:pt>
                      <c:pt idx="25">
                        <c:v>1379659902.181818</c:v>
                      </c:pt>
                      <c:pt idx="26">
                        <c:v>1377925583.0199997</c:v>
                      </c:pt>
                      <c:pt idx="27">
                        <c:v>1370733925.1881816</c:v>
                      </c:pt>
                      <c:pt idx="28">
                        <c:v>1383596597.5509088</c:v>
                      </c:pt>
                      <c:pt idx="29">
                        <c:v>1387752843.1963634</c:v>
                      </c:pt>
                      <c:pt idx="30">
                        <c:v>1386755124.05</c:v>
                      </c:pt>
                      <c:pt idx="31">
                        <c:v>1398803641.5136364</c:v>
                      </c:pt>
                      <c:pt idx="32">
                        <c:v>1391680494.8800001</c:v>
                      </c:pt>
                      <c:pt idx="33">
                        <c:v>1393470220.7763636</c:v>
                      </c:pt>
                      <c:pt idx="34">
                        <c:v>1399689843.0118182</c:v>
                      </c:pt>
                      <c:pt idx="35">
                        <c:v>1412846185.8018184</c:v>
                      </c:pt>
                      <c:pt idx="36">
                        <c:v>1427363767.2109091</c:v>
                      </c:pt>
                      <c:pt idx="37">
                        <c:v>1433509124.9200001</c:v>
                      </c:pt>
                      <c:pt idx="38">
                        <c:v>1438765886.4999998</c:v>
                      </c:pt>
                      <c:pt idx="39">
                        <c:v>1454002793.8199999</c:v>
                      </c:pt>
                      <c:pt idx="40">
                        <c:v>1450582130.6199999</c:v>
                      </c:pt>
                      <c:pt idx="41">
                        <c:v>1453858351.0699999</c:v>
                      </c:pt>
                      <c:pt idx="42">
                        <c:v>1467161715.48</c:v>
                      </c:pt>
                      <c:pt idx="43">
                        <c:v>1448649206.3800001</c:v>
                      </c:pt>
                      <c:pt idx="44">
                        <c:v>1441523184.6599998</c:v>
                      </c:pt>
                      <c:pt idx="45">
                        <c:v>1443199951.1799998</c:v>
                      </c:pt>
                      <c:pt idx="46">
                        <c:v>1454217570.4400001</c:v>
                      </c:pt>
                      <c:pt idx="47">
                        <c:v>1460177158.3500001</c:v>
                      </c:pt>
                      <c:pt idx="48">
                        <c:v>1467207557.25</c:v>
                      </c:pt>
                      <c:pt idx="49">
                        <c:v>1481191099.6700001</c:v>
                      </c:pt>
                      <c:pt idx="50">
                        <c:v>1489182074.6800001</c:v>
                      </c:pt>
                      <c:pt idx="51">
                        <c:v>1503873405.1199999</c:v>
                      </c:pt>
                      <c:pt idx="52">
                        <c:v>1517954525.28</c:v>
                      </c:pt>
                      <c:pt idx="53">
                        <c:v>1524922052.8399994</c:v>
                      </c:pt>
                      <c:pt idx="54">
                        <c:v>1545576448.6999998</c:v>
                      </c:pt>
                      <c:pt idx="55">
                        <c:v>1567576448.7</c:v>
                      </c:pt>
                      <c:pt idx="56">
                        <c:v>1584950264.76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4B4-46DF-9F77-E69815B0852F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12'!$A$15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12'!$B$15:$CC$15</c15:sqref>
                        </c15:formulaRef>
                      </c:ext>
                    </c:extLst>
                    <c:numCache>
                      <c:formatCode>0.00%</c:formatCode>
                      <c:ptCount val="57"/>
                      <c:pt idx="0">
                        <c:v>1.0837419220123537E-2</c:v>
                      </c:pt>
                      <c:pt idx="1">
                        <c:v>9.3443348094096896E-3</c:v>
                      </c:pt>
                      <c:pt idx="2">
                        <c:v>-7.9572583333109917E-3</c:v>
                      </c:pt>
                      <c:pt idx="3">
                        <c:v>4.3538960327255708E-3</c:v>
                      </c:pt>
                      <c:pt idx="4">
                        <c:v>1.310569406294612E-2</c:v>
                      </c:pt>
                      <c:pt idx="5">
                        <c:v>1.313501192694801E-2</c:v>
                      </c:pt>
                      <c:pt idx="6">
                        <c:v>1.9022216239771739E-2</c:v>
                      </c:pt>
                      <c:pt idx="7">
                        <c:v>1.6991463265754386E-2</c:v>
                      </c:pt>
                      <c:pt idx="8">
                        <c:v>7.3306046511984286E-3</c:v>
                      </c:pt>
                      <c:pt idx="9">
                        <c:v>1.5090392251018644E-2</c:v>
                      </c:pt>
                      <c:pt idx="10">
                        <c:v>1.5255504524257045E-2</c:v>
                      </c:pt>
                      <c:pt idx="11">
                        <c:v>1.4464794031508568E-2</c:v>
                      </c:pt>
                      <c:pt idx="12">
                        <c:v>1.8568163261590217E-2</c:v>
                      </c:pt>
                      <c:pt idx="13">
                        <c:v>6.2415899966006202E-3</c:v>
                      </c:pt>
                      <c:pt idx="14">
                        <c:v>1.1430749617714198E-2</c:v>
                      </c:pt>
                      <c:pt idx="15">
                        <c:v>2.1671379980011399E-2</c:v>
                      </c:pt>
                      <c:pt idx="16">
                        <c:v>6.3467857935006009E-3</c:v>
                      </c:pt>
                      <c:pt idx="17">
                        <c:v>7.292658023236912E-3</c:v>
                      </c:pt>
                      <c:pt idx="18">
                        <c:v>1.0319402024424065E-2</c:v>
                      </c:pt>
                      <c:pt idx="19">
                        <c:v>1.5744873208979205E-2</c:v>
                      </c:pt>
                      <c:pt idx="20">
                        <c:v>4.7691274830397633E-3</c:v>
                      </c:pt>
                      <c:pt idx="21">
                        <c:v>1.1979362858413124E-2</c:v>
                      </c:pt>
                      <c:pt idx="22">
                        <c:v>1.2980168210369942E-2</c:v>
                      </c:pt>
                      <c:pt idx="23">
                        <c:v>1.1991292442185664E-2</c:v>
                      </c:pt>
                      <c:pt idx="24">
                        <c:v>4.4890780872598283E-3</c:v>
                      </c:pt>
                      <c:pt idx="25">
                        <c:v>-1.8970362085181294E-3</c:v>
                      </c:pt>
                      <c:pt idx="26">
                        <c:v>-1.2570628160429853E-3</c:v>
                      </c:pt>
                      <c:pt idx="27">
                        <c:v>-5.2191917476821547E-3</c:v>
                      </c:pt>
                      <c:pt idx="28">
                        <c:v>9.3837849391239878E-3</c:v>
                      </c:pt>
                      <c:pt idx="29">
                        <c:v>3.0039432395335287E-3</c:v>
                      </c:pt>
                      <c:pt idx="30">
                        <c:v>-7.1894584922303924E-4</c:v>
                      </c:pt>
                      <c:pt idx="31">
                        <c:v>8.6882804719328258E-3</c:v>
                      </c:pt>
                      <c:pt idx="32">
                        <c:v>-5.0923134757701414E-3</c:v>
                      </c:pt>
                      <c:pt idx="33">
                        <c:v>1.2860178057736008E-3</c:v>
                      </c:pt>
                      <c:pt idx="34">
                        <c:v>4.4634052043030625E-3</c:v>
                      </c:pt>
                      <c:pt idx="35">
                        <c:v>9.3994700723773958E-3</c:v>
                      </c:pt>
                      <c:pt idx="36">
                        <c:v>1.0275415367209093E-2</c:v>
                      </c:pt>
                      <c:pt idx="37">
                        <c:v>4.3053900135766173E-3</c:v>
                      </c:pt>
                      <c:pt idx="38">
                        <c:v>3.667058331625932E-3</c:v>
                      </c:pt>
                      <c:pt idx="39">
                        <c:v>1.0590261739570494E-2</c:v>
                      </c:pt>
                      <c:pt idx="40">
                        <c:v>-2.3525836501408488E-3</c:v>
                      </c:pt>
                      <c:pt idx="41">
                        <c:v>2.2585556383489594E-3</c:v>
                      </c:pt>
                      <c:pt idx="42">
                        <c:v>9.1503855242907085E-3</c:v>
                      </c:pt>
                      <c:pt idx="43">
                        <c:v>-1.2617906332120525E-2</c:v>
                      </c:pt>
                      <c:pt idx="44">
                        <c:v>-4.9190802636114627E-3</c:v>
                      </c:pt>
                      <c:pt idx="45">
                        <c:v>1.1631908094460971E-3</c:v>
                      </c:pt>
                      <c:pt idx="46">
                        <c:v>7.6341599450526045E-3</c:v>
                      </c:pt>
                      <c:pt idx="47">
                        <c:v>4.0981404922764784E-3</c:v>
                      </c:pt>
                      <c:pt idx="48">
                        <c:v>4.8147574832249846E-3</c:v>
                      </c:pt>
                      <c:pt idx="49">
                        <c:v>9.5307186436590832E-3</c:v>
                      </c:pt>
                      <c:pt idx="50">
                        <c:v>5.3949655866689511E-3</c:v>
                      </c:pt>
                      <c:pt idx="51">
                        <c:v>9.8653688422597596E-3</c:v>
                      </c:pt>
                      <c:pt idx="52">
                        <c:v>9.3632350383086264E-3</c:v>
                      </c:pt>
                      <c:pt idx="53">
                        <c:v>4.5900766089908025E-3</c:v>
                      </c:pt>
                      <c:pt idx="54">
                        <c:v>1.3544558439255196E-2</c:v>
                      </c:pt>
                      <c:pt idx="55">
                        <c:v>1.423417134655789E-2</c:v>
                      </c:pt>
                      <c:pt idx="56">
                        <c:v>1.108323365945447E-2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4B4-46DF-9F77-E69815B0852F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12'!$B$17:$CC$17</c15:sqref>
                        </c15:formulaRef>
                      </c:ext>
                    </c:extLst>
                    <c:numCache>
                      <c:formatCode>General</c:formatCode>
                      <c:ptCount val="57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4B4-46DF-9F77-E69815B0852F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12'!$A$18</c15:sqref>
                        </c15:formulaRef>
                      </c:ext>
                    </c:extLst>
                    <c:strCache>
                      <c:ptCount val="1"/>
                      <c:pt idx="0">
                        <c:v>Gatlinburg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12'!$B$18:$CC$18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7"/>
                      <c:pt idx="0">
                        <c:v>53485454.545454547</c:v>
                      </c:pt>
                      <c:pt idx="1">
                        <c:v>36006000</c:v>
                      </c:pt>
                      <c:pt idx="2">
                        <c:v>31434036.363636363</c:v>
                      </c:pt>
                      <c:pt idx="3">
                        <c:v>51363418.18181818</c:v>
                      </c:pt>
                      <c:pt idx="4">
                        <c:v>53775345.454545453</c:v>
                      </c:pt>
                      <c:pt idx="5">
                        <c:v>51632218.18181818</c:v>
                      </c:pt>
                      <c:pt idx="6">
                        <c:v>68313636.36363636</c:v>
                      </c:pt>
                      <c:pt idx="7">
                        <c:v>86237381.818181813</c:v>
                      </c:pt>
                      <c:pt idx="8">
                        <c:v>62326581.81818182</c:v>
                      </c:pt>
                      <c:pt idx="9">
                        <c:v>56168000</c:v>
                      </c:pt>
                      <c:pt idx="10">
                        <c:v>75551236.36363636</c:v>
                      </c:pt>
                      <c:pt idx="11">
                        <c:v>56241636.363636367</c:v>
                      </c:pt>
                      <c:pt idx="12">
                        <c:v>61651389.454545453</c:v>
                      </c:pt>
                      <c:pt idx="13">
                        <c:v>38229381.81818182</c:v>
                      </c:pt>
                      <c:pt idx="14">
                        <c:v>39873454.545454547</c:v>
                      </c:pt>
                      <c:pt idx="15">
                        <c:v>59356254.545454547</c:v>
                      </c:pt>
                      <c:pt idx="16">
                        <c:v>57863963.636363633</c:v>
                      </c:pt>
                      <c:pt idx="17">
                        <c:v>52463381.81818182</c:v>
                      </c:pt>
                      <c:pt idx="18">
                        <c:v>73597345.454545453</c:v>
                      </c:pt>
                      <c:pt idx="19">
                        <c:v>92967641.454545453</c:v>
                      </c:pt>
                      <c:pt idx="20">
                        <c:v>61648048.363636367</c:v>
                      </c:pt>
                      <c:pt idx="21">
                        <c:v>61511933.090909086</c:v>
                      </c:pt>
                      <c:pt idx="22">
                        <c:v>82478151.63636364</c:v>
                      </c:pt>
                      <c:pt idx="23">
                        <c:v>57018097.454545453</c:v>
                      </c:pt>
                      <c:pt idx="24">
                        <c:v>40514548</c:v>
                      </c:pt>
                      <c:pt idx="25">
                        <c:v>28359905.81818182</c:v>
                      </c:pt>
                      <c:pt idx="26">
                        <c:v>30212164.02</c:v>
                      </c:pt>
                      <c:pt idx="27">
                        <c:v>48327103.93</c:v>
                      </c:pt>
                      <c:pt idx="28">
                        <c:v>53945667.469999999</c:v>
                      </c:pt>
                      <c:pt idx="29">
                        <c:v>46130105.859999999</c:v>
                      </c:pt>
                      <c:pt idx="30">
                        <c:v>64377483.560000002</c:v>
                      </c:pt>
                      <c:pt idx="31">
                        <c:v>76925127.269999996</c:v>
                      </c:pt>
                      <c:pt idx="32">
                        <c:v>64801517.75</c:v>
                      </c:pt>
                      <c:pt idx="33">
                        <c:v>58847826.670000002</c:v>
                      </c:pt>
                      <c:pt idx="34">
                        <c:v>71057716.040000007</c:v>
                      </c:pt>
                      <c:pt idx="35">
                        <c:v>60809006.350000001</c:v>
                      </c:pt>
                      <c:pt idx="36">
                        <c:v>68145973.310000002</c:v>
                      </c:pt>
                      <c:pt idx="37">
                        <c:v>34784340.850000001</c:v>
                      </c:pt>
                      <c:pt idx="38">
                        <c:v>34234511.68</c:v>
                      </c:pt>
                      <c:pt idx="39">
                        <c:v>58247139.090000004</c:v>
                      </c:pt>
                      <c:pt idx="40">
                        <c:v>56502410.420000002</c:v>
                      </c:pt>
                      <c:pt idx="41">
                        <c:v>51903858.5</c:v>
                      </c:pt>
                      <c:pt idx="42">
                        <c:v>75300486.870000005</c:v>
                      </c:pt>
                      <c:pt idx="43">
                        <c:v>89948556.489999995</c:v>
                      </c:pt>
                      <c:pt idx="44">
                        <c:v>65225838.799999997</c:v>
                      </c:pt>
                      <c:pt idx="45">
                        <c:v>63656673.079999998</c:v>
                      </c:pt>
                      <c:pt idx="46">
                        <c:v>83825107.370000005</c:v>
                      </c:pt>
                      <c:pt idx="47">
                        <c:v>65066217.619999997</c:v>
                      </c:pt>
                      <c:pt idx="48">
                        <c:v>67516637.989999995</c:v>
                      </c:pt>
                      <c:pt idx="49">
                        <c:v>40858777.979999997</c:v>
                      </c:pt>
                      <c:pt idx="50">
                        <c:v>38334093.460000001</c:v>
                      </c:pt>
                      <c:pt idx="51">
                        <c:v>73883689.840000004</c:v>
                      </c:pt>
                      <c:pt idx="52">
                        <c:v>62082499.920000002</c:v>
                      </c:pt>
                      <c:pt idx="53">
                        <c:v>62316541.359999999</c:v>
                      </c:pt>
                      <c:pt idx="54">
                        <c:v>90665520.049999997</c:v>
                      </c:pt>
                      <c:pt idx="55">
                        <c:v>103085799.11</c:v>
                      </c:pt>
                      <c:pt idx="56">
                        <c:v>76688378.519999996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4B4-46DF-9F77-E69815B0852F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12'!$A$19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12'!$B$19:$CC$19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7"/>
                      <c:pt idx="0">
                        <c:v>628513163.63636351</c:v>
                      </c:pt>
                      <c:pt idx="1">
                        <c:v>633523745.45454538</c:v>
                      </c:pt>
                      <c:pt idx="2">
                        <c:v>634491563.63636351</c:v>
                      </c:pt>
                      <c:pt idx="3">
                        <c:v>638580763.63636351</c:v>
                      </c:pt>
                      <c:pt idx="4">
                        <c:v>643677963.63636363</c:v>
                      </c:pt>
                      <c:pt idx="5">
                        <c:v>653495200</c:v>
                      </c:pt>
                      <c:pt idx="6">
                        <c:v>656407381.81818187</c:v>
                      </c:pt>
                      <c:pt idx="7">
                        <c:v>663101781.81818175</c:v>
                      </c:pt>
                      <c:pt idx="8">
                        <c:v>662661854.54545462</c:v>
                      </c:pt>
                      <c:pt idx="9">
                        <c:v>668070909.09090912</c:v>
                      </c:pt>
                      <c:pt idx="10">
                        <c:v>675200836.36363637</c:v>
                      </c:pt>
                      <c:pt idx="11">
                        <c:v>682534945.4545455</c:v>
                      </c:pt>
                      <c:pt idx="12">
                        <c:v>690700880.36363637</c:v>
                      </c:pt>
                      <c:pt idx="13">
                        <c:v>692924262.18181825</c:v>
                      </c:pt>
                      <c:pt idx="14">
                        <c:v>701363680.36363637</c:v>
                      </c:pt>
                      <c:pt idx="15">
                        <c:v>709356516.72727275</c:v>
                      </c:pt>
                      <c:pt idx="16">
                        <c:v>713445134.90909088</c:v>
                      </c:pt>
                      <c:pt idx="17">
                        <c:v>714276298.5454545</c:v>
                      </c:pt>
                      <c:pt idx="18">
                        <c:v>719560007.63636374</c:v>
                      </c:pt>
                      <c:pt idx="19">
                        <c:v>726290267.27272737</c:v>
                      </c:pt>
                      <c:pt idx="20">
                        <c:v>725611733.81818187</c:v>
                      </c:pt>
                      <c:pt idx="21">
                        <c:v>730955666.909091</c:v>
                      </c:pt>
                      <c:pt idx="22">
                        <c:v>737882582.18181813</c:v>
                      </c:pt>
                      <c:pt idx="23">
                        <c:v>738659043.27272725</c:v>
                      </c:pt>
                      <c:pt idx="24">
                        <c:v>717522201.81818187</c:v>
                      </c:pt>
                      <c:pt idx="25">
                        <c:v>707652725.81818187</c:v>
                      </c:pt>
                      <c:pt idx="26">
                        <c:v>697991435.29272735</c:v>
                      </c:pt>
                      <c:pt idx="27">
                        <c:v>686962284.67727268</c:v>
                      </c:pt>
                      <c:pt idx="28">
                        <c:v>683043988.51090908</c:v>
                      </c:pt>
                      <c:pt idx="29">
                        <c:v>676710712.55272722</c:v>
                      </c:pt>
                      <c:pt idx="30">
                        <c:v>667490850.65818191</c:v>
                      </c:pt>
                      <c:pt idx="31">
                        <c:v>651448336.47363639</c:v>
                      </c:pt>
                      <c:pt idx="32">
                        <c:v>654601805.86000001</c:v>
                      </c:pt>
                      <c:pt idx="33">
                        <c:v>651937699.43909085</c:v>
                      </c:pt>
                      <c:pt idx="34">
                        <c:v>640517263.84272718</c:v>
                      </c:pt>
                      <c:pt idx="35">
                        <c:v>644308172.73818183</c:v>
                      </c:pt>
                      <c:pt idx="36">
                        <c:v>671939598.04818177</c:v>
                      </c:pt>
                      <c:pt idx="37">
                        <c:v>678364033.08000004</c:v>
                      </c:pt>
                      <c:pt idx="38">
                        <c:v>682386380.74000001</c:v>
                      </c:pt>
                      <c:pt idx="39">
                        <c:v>692306415.89999998</c:v>
                      </c:pt>
                      <c:pt idx="40">
                        <c:v>694863158.85000002</c:v>
                      </c:pt>
                      <c:pt idx="41">
                        <c:v>700636911.49000001</c:v>
                      </c:pt>
                      <c:pt idx="42">
                        <c:v>711559914.80000007</c:v>
                      </c:pt>
                      <c:pt idx="43">
                        <c:v>724583344.0200001</c:v>
                      </c:pt>
                      <c:pt idx="44">
                        <c:v>725007665.06999993</c:v>
                      </c:pt>
                      <c:pt idx="45">
                        <c:v>729816511.48000002</c:v>
                      </c:pt>
                      <c:pt idx="46">
                        <c:v>742583902.81000006</c:v>
                      </c:pt>
                      <c:pt idx="47">
                        <c:v>746841114.08000004</c:v>
                      </c:pt>
                      <c:pt idx="48">
                        <c:v>746211778.76000011</c:v>
                      </c:pt>
                      <c:pt idx="49">
                        <c:v>752286215.88999999</c:v>
                      </c:pt>
                      <c:pt idx="50">
                        <c:v>756385797.67000008</c:v>
                      </c:pt>
                      <c:pt idx="51">
                        <c:v>772022348.42000008</c:v>
                      </c:pt>
                      <c:pt idx="52">
                        <c:v>777602437.92000008</c:v>
                      </c:pt>
                      <c:pt idx="53">
                        <c:v>788015120.78000009</c:v>
                      </c:pt>
                      <c:pt idx="54">
                        <c:v>803380153.95999992</c:v>
                      </c:pt>
                      <c:pt idx="55">
                        <c:v>816517396.57999992</c:v>
                      </c:pt>
                      <c:pt idx="56">
                        <c:v>827979936.29999995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F4B4-46DF-9F77-E69815B0852F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12'!$A$20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12'!$B$20:$CC$20</c15:sqref>
                        </c15:formulaRef>
                      </c:ext>
                    </c:extLst>
                    <c:numCache>
                      <c:formatCode>0.00%</c:formatCode>
                      <c:ptCount val="57"/>
                      <c:pt idx="0">
                        <c:v>5.6999964680863402E-3</c:v>
                      </c:pt>
                      <c:pt idx="1">
                        <c:v>7.972119134613426E-3</c:v>
                      </c:pt>
                      <c:pt idx="2">
                        <c:v>1.5276746748043835E-3</c:v>
                      </c:pt>
                      <c:pt idx="3">
                        <c:v>6.444845344458482E-3</c:v>
                      </c:pt>
                      <c:pt idx="4">
                        <c:v>7.9820757064061731E-3</c:v>
                      </c:pt>
                      <c:pt idx="5">
                        <c:v>1.5251782596650268E-2</c:v>
                      </c:pt>
                      <c:pt idx="6">
                        <c:v>4.4563170749867369E-3</c:v>
                      </c:pt>
                      <c:pt idx="7">
                        <c:v>1.0198544662092421E-2</c:v>
                      </c:pt>
                      <c:pt idx="8">
                        <c:v>-6.634385320468903E-4</c:v>
                      </c:pt>
                      <c:pt idx="9">
                        <c:v>8.1626164360475845E-3</c:v>
                      </c:pt>
                      <c:pt idx="10">
                        <c:v>1.0672410930793921E-2</c:v>
                      </c:pt>
                      <c:pt idx="11">
                        <c:v>1.0862114938138588E-2</c:v>
                      </c:pt>
                      <c:pt idx="12">
                        <c:v>1.196412720472889E-2</c:v>
                      </c:pt>
                      <c:pt idx="13">
                        <c:v>3.2190227077911332E-3</c:v>
                      </c:pt>
                      <c:pt idx="14">
                        <c:v>1.2179423701004262E-2</c:v>
                      </c:pt>
                      <c:pt idx="15">
                        <c:v>1.1396136679749834E-2</c:v>
                      </c:pt>
                      <c:pt idx="16">
                        <c:v>5.7638410099925593E-3</c:v>
                      </c:pt>
                      <c:pt idx="17">
                        <c:v>1.165000075961741E-3</c:v>
                      </c:pt>
                      <c:pt idx="18">
                        <c:v>7.3972902386218583E-3</c:v>
                      </c:pt>
                      <c:pt idx="19">
                        <c:v>9.3532986338018161E-3</c:v>
                      </c:pt>
                      <c:pt idx="20">
                        <c:v>-9.3424555597232525E-4</c:v>
                      </c:pt>
                      <c:pt idx="21">
                        <c:v>7.3647280519972469E-3</c:v>
                      </c:pt>
                      <c:pt idx="22">
                        <c:v>9.4765190097207807E-3</c:v>
                      </c:pt>
                      <c:pt idx="23">
                        <c:v>1.0522827203933095E-3</c:v>
                      </c:pt>
                      <c:pt idx="24">
                        <c:v>-2.8615152886906775E-2</c:v>
                      </c:pt>
                      <c:pt idx="25">
                        <c:v>-1.3754941624093324E-2</c:v>
                      </c:pt>
                      <c:pt idx="26">
                        <c:v>-1.3652587170188911E-2</c:v>
                      </c:pt>
                      <c:pt idx="27">
                        <c:v>-1.5801269267479205E-2</c:v>
                      </c:pt>
                      <c:pt idx="28">
                        <c:v>-5.7038010000860081E-3</c:v>
                      </c:pt>
                      <c:pt idx="29">
                        <c:v>-9.2721348327637135E-3</c:v>
                      </c:pt>
                      <c:pt idx="30">
                        <c:v>-1.3624524813218372E-2</c:v>
                      </c:pt>
                      <c:pt idx="31">
                        <c:v>-2.4034058547359464E-2</c:v>
                      </c:pt>
                      <c:pt idx="32">
                        <c:v>4.8407052559742685E-3</c:v>
                      </c:pt>
                      <c:pt idx="33">
                        <c:v>-4.0698122080630797E-3</c:v>
                      </c:pt>
                      <c:pt idx="34">
                        <c:v>-1.7517679382845156E-2</c:v>
                      </c:pt>
                      <c:pt idx="35">
                        <c:v>5.9185116615146629E-3</c:v>
                      </c:pt>
                      <c:pt idx="36">
                        <c:v>4.288541800202824E-2</c:v>
                      </c:pt>
                      <c:pt idx="37">
                        <c:v>9.5610305606034594E-3</c:v>
                      </c:pt>
                      <c:pt idx="38">
                        <c:v>5.9294824959058639E-3</c:v>
                      </c:pt>
                      <c:pt idx="39">
                        <c:v>1.4537270144873621E-2</c:v>
                      </c:pt>
                      <c:pt idx="40">
                        <c:v>3.6930799589315892E-3</c:v>
                      </c:pt>
                      <c:pt idx="41">
                        <c:v>8.3091937836444786E-3</c:v>
                      </c:pt>
                      <c:pt idx="42">
                        <c:v>1.5590105418184156E-2</c:v>
                      </c:pt>
                      <c:pt idx="43">
                        <c:v>1.830264598823074E-2</c:v>
                      </c:pt>
                      <c:pt idx="44">
                        <c:v>5.856069608855388E-4</c:v>
                      </c:pt>
                      <c:pt idx="45">
                        <c:v>6.6328214744264648E-3</c:v>
                      </c:pt>
                      <c:pt idx="46">
                        <c:v>1.7493974347208122E-2</c:v>
                      </c:pt>
                      <c:pt idx="47">
                        <c:v>5.7329700440453052E-3</c:v>
                      </c:pt>
                      <c:pt idx="48">
                        <c:v>-8.4266292807832772E-4</c:v>
                      </c:pt>
                      <c:pt idx="49">
                        <c:v>8.1403661841065143E-3</c:v>
                      </c:pt>
                      <c:pt idx="50">
                        <c:v>5.449497403258995E-3</c:v>
                      </c:pt>
                      <c:pt idx="51">
                        <c:v>2.0672718602289246E-2</c:v>
                      </c:pt>
                      <c:pt idx="52">
                        <c:v>7.2278859691303748E-3</c:v>
                      </c:pt>
                      <c:pt idx="53">
                        <c:v>1.3390753876560343E-2</c:v>
                      </c:pt>
                      <c:pt idx="54">
                        <c:v>1.9498398920050005E-2</c:v>
                      </c:pt>
                      <c:pt idx="55">
                        <c:v>1.635246098032701E-2</c:v>
                      </c:pt>
                      <c:pt idx="56">
                        <c:v>1.4038328843954966E-2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F4B4-46DF-9F77-E69815B0852F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12'!$B$22:$CC$22</c15:sqref>
                        </c15:formulaRef>
                      </c:ext>
                    </c:extLst>
                    <c:numCache>
                      <c:formatCode>General</c:formatCode>
                      <c:ptCount val="57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F4B4-46DF-9F77-E69815B0852F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12'!$A$23</c15:sqref>
                        </c15:formulaRef>
                      </c:ext>
                    </c:extLst>
                    <c:strCache>
                      <c:ptCount val="1"/>
                      <c:pt idx="0">
                        <c:v>Rest of County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12'!$B$23:$CC$23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7"/>
                      <c:pt idx="0">
                        <c:v>39859672.727272727</c:v>
                      </c:pt>
                      <c:pt idx="1">
                        <c:v>23541672.727272723</c:v>
                      </c:pt>
                      <c:pt idx="2">
                        <c:v>23558727.272727273</c:v>
                      </c:pt>
                      <c:pt idx="3">
                        <c:v>26815127.27272727</c:v>
                      </c:pt>
                      <c:pt idx="4">
                        <c:v>30226436.363636363</c:v>
                      </c:pt>
                      <c:pt idx="5">
                        <c:v>32698109.09090909</c:v>
                      </c:pt>
                      <c:pt idx="6">
                        <c:v>42768072.727272734</c:v>
                      </c:pt>
                      <c:pt idx="7">
                        <c:v>37554363.636363633</c:v>
                      </c:pt>
                      <c:pt idx="8">
                        <c:v>30120363.636363637</c:v>
                      </c:pt>
                      <c:pt idx="9">
                        <c:v>34775963.63636364</c:v>
                      </c:pt>
                      <c:pt idx="10">
                        <c:v>33250327.272727273</c:v>
                      </c:pt>
                      <c:pt idx="11">
                        <c:v>30520545.454545453</c:v>
                      </c:pt>
                      <c:pt idx="12">
                        <c:v>37990904</c:v>
                      </c:pt>
                      <c:pt idx="13">
                        <c:v>24181563.636363637</c:v>
                      </c:pt>
                      <c:pt idx="14">
                        <c:v>25926218.181818184</c:v>
                      </c:pt>
                      <c:pt idx="15">
                        <c:v>34648727.272727266</c:v>
                      </c:pt>
                      <c:pt idx="16">
                        <c:v>30799418.181818184</c:v>
                      </c:pt>
                      <c:pt idx="17">
                        <c:v>30342909.090909094</c:v>
                      </c:pt>
                      <c:pt idx="18">
                        <c:v>42177600</c:v>
                      </c:pt>
                      <c:pt idx="19">
                        <c:v>38951217.090909094</c:v>
                      </c:pt>
                      <c:pt idx="20">
                        <c:v>34239147.636363633</c:v>
                      </c:pt>
                      <c:pt idx="21">
                        <c:v>36392232.363636367</c:v>
                      </c:pt>
                      <c:pt idx="22">
                        <c:v>35559188.727272727</c:v>
                      </c:pt>
                      <c:pt idx="23">
                        <c:v>31874222.545454547</c:v>
                      </c:pt>
                      <c:pt idx="24">
                        <c:v>38684792.363636367</c:v>
                      </c:pt>
                      <c:pt idx="25">
                        <c:v>25550634.181818184</c:v>
                      </c:pt>
                      <c:pt idx="26">
                        <c:v>21455563.27</c:v>
                      </c:pt>
                      <c:pt idx="27">
                        <c:v>32176985.689999998</c:v>
                      </c:pt>
                      <c:pt idx="28">
                        <c:v>31122601.93</c:v>
                      </c:pt>
                      <c:pt idx="29">
                        <c:v>33993814.359999999</c:v>
                      </c:pt>
                      <c:pt idx="30">
                        <c:v>40883555.310000002</c:v>
                      </c:pt>
                      <c:pt idx="31">
                        <c:v>42631054.539999999</c:v>
                      </c:pt>
                      <c:pt idx="32">
                        <c:v>41549636.960000001</c:v>
                      </c:pt>
                      <c:pt idx="33">
                        <c:v>42449695.469999999</c:v>
                      </c:pt>
                      <c:pt idx="34">
                        <c:v>36812189.129999995</c:v>
                      </c:pt>
                      <c:pt idx="35">
                        <c:v>34600825</c:v>
                      </c:pt>
                      <c:pt idx="36">
                        <c:v>42689633.539999999</c:v>
                      </c:pt>
                      <c:pt idx="37">
                        <c:v>29241831.960000001</c:v>
                      </c:pt>
                      <c:pt idx="38">
                        <c:v>28933344.27</c:v>
                      </c:pt>
                      <c:pt idx="39">
                        <c:v>39539929.740000002</c:v>
                      </c:pt>
                      <c:pt idx="40">
                        <c:v>37897390.689999998</c:v>
                      </c:pt>
                      <c:pt idx="41">
                        <c:v>38208950.659999996</c:v>
                      </c:pt>
                      <c:pt idx="42">
                        <c:v>49070126.299999997</c:v>
                      </c:pt>
                      <c:pt idx="43">
                        <c:v>48924990.510000005</c:v>
                      </c:pt>
                      <c:pt idx="44">
                        <c:v>42779472.509999998</c:v>
                      </c:pt>
                      <c:pt idx="45">
                        <c:v>44200242.32</c:v>
                      </c:pt>
                      <c:pt idx="46">
                        <c:v>43989534.909999996</c:v>
                      </c:pt>
                      <c:pt idx="47">
                        <c:v>43815801.019999996</c:v>
                      </c:pt>
                      <c:pt idx="48">
                        <c:v>46030390.120000005</c:v>
                      </c:pt>
                      <c:pt idx="49">
                        <c:v>33715743.050000004</c:v>
                      </c:pt>
                      <c:pt idx="50">
                        <c:v>33668154.759999998</c:v>
                      </c:pt>
                      <c:pt idx="51">
                        <c:v>43505028.089999996</c:v>
                      </c:pt>
                      <c:pt idx="52">
                        <c:v>42076799</c:v>
                      </c:pt>
                      <c:pt idx="53">
                        <c:v>43891573.050000004</c:v>
                      </c:pt>
                      <c:pt idx="54">
                        <c:v>54145873.719999999</c:v>
                      </c:pt>
                      <c:pt idx="55">
                        <c:v>57579055.120000005</c:v>
                      </c:pt>
                      <c:pt idx="56">
                        <c:v>49169793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F4B4-46DF-9F77-E69815B0852F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12'!$A$24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12'!$B$24:$CC$24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7"/>
                      <c:pt idx="0">
                        <c:v>355363090.90909088</c:v>
                      </c:pt>
                      <c:pt idx="1">
                        <c:v>359766036.36363637</c:v>
                      </c:pt>
                      <c:pt idx="2">
                        <c:v>363756836.36363637</c:v>
                      </c:pt>
                      <c:pt idx="3">
                        <c:v>370818836.36363637</c:v>
                      </c:pt>
                      <c:pt idx="4">
                        <c:v>371067309.09090906</c:v>
                      </c:pt>
                      <c:pt idx="5">
                        <c:v>373787454.5454545</c:v>
                      </c:pt>
                      <c:pt idx="6">
                        <c:v>369580800</c:v>
                      </c:pt>
                      <c:pt idx="7">
                        <c:v>368726400</c:v>
                      </c:pt>
                      <c:pt idx="8">
                        <c:v>375048581.81818181</c:v>
                      </c:pt>
                      <c:pt idx="9">
                        <c:v>379729418.18181819</c:v>
                      </c:pt>
                      <c:pt idx="10">
                        <c:v>382191454.5454545</c:v>
                      </c:pt>
                      <c:pt idx="11">
                        <c:v>385689381.81818175</c:v>
                      </c:pt>
                      <c:pt idx="12">
                        <c:v>383820613.090909</c:v>
                      </c:pt>
                      <c:pt idx="13">
                        <c:v>384460503.99999994</c:v>
                      </c:pt>
                      <c:pt idx="14">
                        <c:v>386827994.90909094</c:v>
                      </c:pt>
                      <c:pt idx="15">
                        <c:v>394661594.90909088</c:v>
                      </c:pt>
                      <c:pt idx="16">
                        <c:v>395234576.72727275</c:v>
                      </c:pt>
                      <c:pt idx="17">
                        <c:v>392879376.72727275</c:v>
                      </c:pt>
                      <c:pt idx="18">
                        <c:v>392288904</c:v>
                      </c:pt>
                      <c:pt idx="19">
                        <c:v>393685757.4545455</c:v>
                      </c:pt>
                      <c:pt idx="20">
                        <c:v>397804541.4545455</c:v>
                      </c:pt>
                      <c:pt idx="21">
                        <c:v>399420810.18181825</c:v>
                      </c:pt>
                      <c:pt idx="22">
                        <c:v>401729671.63636369</c:v>
                      </c:pt>
                      <c:pt idx="23">
                        <c:v>403083348.72727281</c:v>
                      </c:pt>
                      <c:pt idx="24">
                        <c:v>403777237.09090912</c:v>
                      </c:pt>
                      <c:pt idx="25">
                        <c:v>405146307.63636369</c:v>
                      </c:pt>
                      <c:pt idx="26">
                        <c:v>400675652.72454548</c:v>
                      </c:pt>
                      <c:pt idx="27">
                        <c:v>398203911.14181817</c:v>
                      </c:pt>
                      <c:pt idx="28">
                        <c:v>398527094.88999999</c:v>
                      </c:pt>
                      <c:pt idx="29">
                        <c:v>402178000.15909094</c:v>
                      </c:pt>
                      <c:pt idx="30">
                        <c:v>400883955.46909094</c:v>
                      </c:pt>
                      <c:pt idx="31">
                        <c:v>404563792.91818184</c:v>
                      </c:pt>
                      <c:pt idx="32">
                        <c:v>411874282.24181819</c:v>
                      </c:pt>
                      <c:pt idx="33">
                        <c:v>417931745.34818184</c:v>
                      </c:pt>
                      <c:pt idx="34">
                        <c:v>419184745.75090909</c:v>
                      </c:pt>
                      <c:pt idx="35">
                        <c:v>421911348.20545459</c:v>
                      </c:pt>
                      <c:pt idx="36">
                        <c:v>425916189.38181823</c:v>
                      </c:pt>
                      <c:pt idx="37">
                        <c:v>429607387.15999997</c:v>
                      </c:pt>
                      <c:pt idx="38">
                        <c:v>437085168.15999997</c:v>
                      </c:pt>
                      <c:pt idx="39">
                        <c:v>444448112.20999998</c:v>
                      </c:pt>
                      <c:pt idx="40">
                        <c:v>451222900.96999997</c:v>
                      </c:pt>
                      <c:pt idx="41">
                        <c:v>455438037.26999998</c:v>
                      </c:pt>
                      <c:pt idx="42">
                        <c:v>463624608.25999993</c:v>
                      </c:pt>
                      <c:pt idx="43">
                        <c:v>469918544.22999996</c:v>
                      </c:pt>
                      <c:pt idx="44">
                        <c:v>471148379.78000003</c:v>
                      </c:pt>
                      <c:pt idx="45">
                        <c:v>472898926.63</c:v>
                      </c:pt>
                      <c:pt idx="46">
                        <c:v>480076272.40999997</c:v>
                      </c:pt>
                      <c:pt idx="47">
                        <c:v>489291248.42999995</c:v>
                      </c:pt>
                      <c:pt idx="48">
                        <c:v>492632005.00999999</c:v>
                      </c:pt>
                      <c:pt idx="49">
                        <c:v>497105916.09999996</c:v>
                      </c:pt>
                      <c:pt idx="50">
                        <c:v>501840726.58999997</c:v>
                      </c:pt>
                      <c:pt idx="51">
                        <c:v>505805824.93999994</c:v>
                      </c:pt>
                      <c:pt idx="52">
                        <c:v>509985233.24999994</c:v>
                      </c:pt>
                      <c:pt idx="53">
                        <c:v>515667855.63999999</c:v>
                      </c:pt>
                      <c:pt idx="54">
                        <c:v>520743603.05999994</c:v>
                      </c:pt>
                      <c:pt idx="55">
                        <c:v>529397667.66999996</c:v>
                      </c:pt>
                      <c:pt idx="56">
                        <c:v>535787988.15999997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F4B4-46DF-9F77-E69815B0852F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12'!$A$25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12'!$B$25:$CC$25</c15:sqref>
                        </c15:formulaRef>
                      </c:ext>
                    </c:extLst>
                    <c:numCache>
                      <c:formatCode>0.00%</c:formatCode>
                      <c:ptCount val="57"/>
                      <c:pt idx="0">
                        <c:v>2.2948627645185869E-2</c:v>
                      </c:pt>
                      <c:pt idx="1">
                        <c:v>1.2389990877448387E-2</c:v>
                      </c:pt>
                      <c:pt idx="2">
                        <c:v>1.1092764732150167E-2</c:v>
                      </c:pt>
                      <c:pt idx="3">
                        <c:v>1.9414068119232099E-2</c:v>
                      </c:pt>
                      <c:pt idx="4">
                        <c:v>6.7006500993662939E-4</c:v>
                      </c:pt>
                      <c:pt idx="5">
                        <c:v>7.3305984868611007E-3</c:v>
                      </c:pt>
                      <c:pt idx="6">
                        <c:v>-1.1254135189127785E-2</c:v>
                      </c:pt>
                      <c:pt idx="7">
                        <c:v>-2.3118084056314614E-3</c:v>
                      </c:pt>
                      <c:pt idx="8">
                        <c:v>1.7145997189736924E-2</c:v>
                      </c:pt>
                      <c:pt idx="9">
                        <c:v>1.2480613420651666E-2</c:v>
                      </c:pt>
                      <c:pt idx="10">
                        <c:v>6.4836598002461525E-3</c:v>
                      </c:pt>
                      <c:pt idx="11">
                        <c:v>9.1522906415774877E-3</c:v>
                      </c:pt>
                      <c:pt idx="12">
                        <c:v>-4.8452687975571677E-3</c:v>
                      </c:pt>
                      <c:pt idx="13">
                        <c:v>1.6671613958872402E-3</c:v>
                      </c:pt>
                      <c:pt idx="14">
                        <c:v>6.157956108518747E-3</c:v>
                      </c:pt>
                      <c:pt idx="15">
                        <c:v>2.0250861114229666E-2</c:v>
                      </c:pt>
                      <c:pt idx="16">
                        <c:v>1.4518306964067711E-3</c:v>
                      </c:pt>
                      <c:pt idx="17">
                        <c:v>-5.9589928075173939E-3</c:v>
                      </c:pt>
                      <c:pt idx="18">
                        <c:v>-1.5029364284566168E-3</c:v>
                      </c:pt>
                      <c:pt idx="19">
                        <c:v>3.560777376832198E-3</c:v>
                      </c:pt>
                      <c:pt idx="20">
                        <c:v>1.046211076222525E-2</c:v>
                      </c:pt>
                      <c:pt idx="21">
                        <c:v>4.062972034866599E-3</c:v>
                      </c:pt>
                      <c:pt idx="22">
                        <c:v>5.7805236875225242E-3</c:v>
                      </c:pt>
                      <c:pt idx="23">
                        <c:v>3.3696218788002302E-3</c:v>
                      </c:pt>
                      <c:pt idx="24">
                        <c:v>1.7214513222321209E-3</c:v>
                      </c:pt>
                      <c:pt idx="25">
                        <c:v>3.3906580651209915E-3</c:v>
                      </c:pt>
                      <c:pt idx="26">
                        <c:v>-1.1034667791742069E-2</c:v>
                      </c:pt>
                      <c:pt idx="27">
                        <c:v>-6.168933814470064E-3</c:v>
                      </c:pt>
                      <c:pt idx="28">
                        <c:v>8.1160365114224043E-4</c:v>
                      </c:pt>
                      <c:pt idx="29">
                        <c:v>9.1609963686375209E-3</c:v>
                      </c:pt>
                      <c:pt idx="30">
                        <c:v>-3.2175919356307605E-3</c:v>
                      </c:pt>
                      <c:pt idx="31">
                        <c:v>9.1793083731299945E-3</c:v>
                      </c:pt>
                      <c:pt idx="32">
                        <c:v>1.8070053355256167E-2</c:v>
                      </c:pt>
                      <c:pt idx="33">
                        <c:v>1.4707068072794158E-2</c:v>
                      </c:pt>
                      <c:pt idx="34">
                        <c:v>2.9980981743403172E-3</c:v>
                      </c:pt>
                      <c:pt idx="35">
                        <c:v>6.5045364417094477E-3</c:v>
                      </c:pt>
                      <c:pt idx="36">
                        <c:v>9.4921390320448166E-3</c:v>
                      </c:pt>
                      <c:pt idx="37">
                        <c:v>8.6664885491654995E-3</c:v>
                      </c:pt>
                      <c:pt idx="38">
                        <c:v>1.7406081048636689E-2</c:v>
                      </c:pt>
                      <c:pt idx="39">
                        <c:v>1.6845559141244353E-2</c:v>
                      </c:pt>
                      <c:pt idx="40">
                        <c:v>1.5243148916332733E-2</c:v>
                      </c:pt>
                      <c:pt idx="41">
                        <c:v>9.3415832639227227E-3</c:v>
                      </c:pt>
                      <c:pt idx="42">
                        <c:v>1.7975158682555663E-2</c:v>
                      </c:pt>
                      <c:pt idx="43">
                        <c:v>1.357550021691342E-2</c:v>
                      </c:pt>
                      <c:pt idx="44">
                        <c:v>2.6171249572950091E-3</c:v>
                      </c:pt>
                      <c:pt idx="45">
                        <c:v>3.7154894829891419E-3</c:v>
                      </c:pt>
                      <c:pt idx="46">
                        <c:v>1.5177335738838726E-2</c:v>
                      </c:pt>
                      <c:pt idx="47">
                        <c:v>1.9194816635574329E-2</c:v>
                      </c:pt>
                      <c:pt idx="48">
                        <c:v>6.8277464408358114E-3</c:v>
                      </c:pt>
                      <c:pt idx="49">
                        <c:v>9.0816492726840947E-3</c:v>
                      </c:pt>
                      <c:pt idx="50">
                        <c:v>9.5247518419143799E-3</c:v>
                      </c:pt>
                      <c:pt idx="51">
                        <c:v>7.901109136643306E-3</c:v>
                      </c:pt>
                      <c:pt idx="52">
                        <c:v>8.2628710543137286E-3</c:v>
                      </c:pt>
                      <c:pt idx="53">
                        <c:v>1.1142719474025174E-2</c:v>
                      </c:pt>
                      <c:pt idx="54">
                        <c:v>9.8430556888220253E-3</c:v>
                      </c:pt>
                      <c:pt idx="55">
                        <c:v>1.661866715048806E-2</c:v>
                      </c:pt>
                      <c:pt idx="56">
                        <c:v>1.207092679143312E-2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F4B4-46DF-9F77-E69815B0852F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12'!$A$26</c15:sqref>
                        </c15:formulaRef>
                      </c:ext>
                    </c:extLst>
                    <c:strCache>
                      <c:ptCount val="1"/>
                      <c:pt idx="0">
                        <c:v>Rest of County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12'!$B$2:$CC$2</c15:sqref>
                        </c15:formulaRef>
                      </c:ext>
                    </c:extLst>
                    <c:numCache>
                      <c:formatCode>[$-409]mmmm\-yy;@</c:formatCode>
                      <c:ptCount val="57"/>
                      <c:pt idx="0">
                        <c:v>41974</c:v>
                      </c:pt>
                      <c:pt idx="1">
                        <c:v>42005</c:v>
                      </c:pt>
                      <c:pt idx="2">
                        <c:v>42036</c:v>
                      </c:pt>
                      <c:pt idx="3">
                        <c:v>42064</c:v>
                      </c:pt>
                      <c:pt idx="4">
                        <c:v>42095</c:v>
                      </c:pt>
                      <c:pt idx="5">
                        <c:v>42125</c:v>
                      </c:pt>
                      <c:pt idx="6">
                        <c:v>42156</c:v>
                      </c:pt>
                      <c:pt idx="7">
                        <c:v>42186</c:v>
                      </c:pt>
                      <c:pt idx="8">
                        <c:v>42217</c:v>
                      </c:pt>
                      <c:pt idx="9">
                        <c:v>42248</c:v>
                      </c:pt>
                      <c:pt idx="10">
                        <c:v>42278</c:v>
                      </c:pt>
                      <c:pt idx="11">
                        <c:v>42309</c:v>
                      </c:pt>
                      <c:pt idx="12">
                        <c:v>42339</c:v>
                      </c:pt>
                      <c:pt idx="13">
                        <c:v>42370</c:v>
                      </c:pt>
                      <c:pt idx="14">
                        <c:v>42401</c:v>
                      </c:pt>
                      <c:pt idx="15">
                        <c:v>42430</c:v>
                      </c:pt>
                      <c:pt idx="16">
                        <c:v>42461</c:v>
                      </c:pt>
                      <c:pt idx="17">
                        <c:v>42491</c:v>
                      </c:pt>
                      <c:pt idx="18">
                        <c:v>42522</c:v>
                      </c:pt>
                      <c:pt idx="19">
                        <c:v>42552</c:v>
                      </c:pt>
                      <c:pt idx="20">
                        <c:v>42583</c:v>
                      </c:pt>
                      <c:pt idx="21">
                        <c:v>42614</c:v>
                      </c:pt>
                      <c:pt idx="22">
                        <c:v>42644</c:v>
                      </c:pt>
                      <c:pt idx="23">
                        <c:v>42675</c:v>
                      </c:pt>
                      <c:pt idx="24">
                        <c:v>42705</c:v>
                      </c:pt>
                      <c:pt idx="25">
                        <c:v>42736</c:v>
                      </c:pt>
                      <c:pt idx="26">
                        <c:v>42767</c:v>
                      </c:pt>
                      <c:pt idx="27">
                        <c:v>42795</c:v>
                      </c:pt>
                      <c:pt idx="28">
                        <c:v>42826</c:v>
                      </c:pt>
                      <c:pt idx="29">
                        <c:v>42856</c:v>
                      </c:pt>
                      <c:pt idx="30">
                        <c:v>42887</c:v>
                      </c:pt>
                      <c:pt idx="31">
                        <c:v>42917</c:v>
                      </c:pt>
                      <c:pt idx="32">
                        <c:v>42948</c:v>
                      </c:pt>
                      <c:pt idx="33">
                        <c:v>42979</c:v>
                      </c:pt>
                      <c:pt idx="34">
                        <c:v>43009</c:v>
                      </c:pt>
                      <c:pt idx="35">
                        <c:v>43040</c:v>
                      </c:pt>
                      <c:pt idx="36">
                        <c:v>43070</c:v>
                      </c:pt>
                      <c:pt idx="37">
                        <c:v>43101</c:v>
                      </c:pt>
                      <c:pt idx="38">
                        <c:v>43132</c:v>
                      </c:pt>
                      <c:pt idx="39">
                        <c:v>43160</c:v>
                      </c:pt>
                      <c:pt idx="40">
                        <c:v>43191</c:v>
                      </c:pt>
                      <c:pt idx="41">
                        <c:v>43221</c:v>
                      </c:pt>
                      <c:pt idx="42">
                        <c:v>43252</c:v>
                      </c:pt>
                      <c:pt idx="43">
                        <c:v>43282</c:v>
                      </c:pt>
                      <c:pt idx="44">
                        <c:v>43313</c:v>
                      </c:pt>
                      <c:pt idx="45">
                        <c:v>43344</c:v>
                      </c:pt>
                      <c:pt idx="46">
                        <c:v>43374</c:v>
                      </c:pt>
                      <c:pt idx="47">
                        <c:v>43405</c:v>
                      </c:pt>
                      <c:pt idx="48">
                        <c:v>43435</c:v>
                      </c:pt>
                      <c:pt idx="49">
                        <c:v>43466</c:v>
                      </c:pt>
                      <c:pt idx="50">
                        <c:v>43497</c:v>
                      </c:pt>
                      <c:pt idx="51">
                        <c:v>43525</c:v>
                      </c:pt>
                      <c:pt idx="52">
                        <c:v>43556</c:v>
                      </c:pt>
                      <c:pt idx="53">
                        <c:v>43586</c:v>
                      </c:pt>
                      <c:pt idx="54">
                        <c:v>43617</c:v>
                      </c:pt>
                      <c:pt idx="55">
                        <c:v>43647</c:v>
                      </c:pt>
                      <c:pt idx="56">
                        <c:v>43678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12'!$B$26:$CC$26</c15:sqref>
                        </c15:formulaRef>
                      </c:ext>
                    </c:extLst>
                    <c:numCache>
                      <c:formatCode>0.00%</c:formatCode>
                      <c:ptCount val="57"/>
                      <c:pt idx="0">
                        <c:v>1.4009908207189356E-2</c:v>
                      </c:pt>
                      <c:pt idx="1">
                        <c:v>3.1381368373899966E-2</c:v>
                      </c:pt>
                      <c:pt idx="2">
                        <c:v>4.9056623164811554E-2</c:v>
                      </c:pt>
                      <c:pt idx="3">
                        <c:v>0.10285083870049544</c:v>
                      </c:pt>
                      <c:pt idx="4">
                        <c:v>9.3749336795253338E-2</c:v>
                      </c:pt>
                      <c:pt idx="5">
                        <c:v>9.7008144567677035E-2</c:v>
                      </c:pt>
                      <c:pt idx="6">
                        <c:v>5.8927964152113363E-2</c:v>
                      </c:pt>
                      <c:pt idx="7">
                        <c:v>5.3806072826486168E-2</c:v>
                      </c:pt>
                      <c:pt idx="8">
                        <c:v>8.8576655474997559E-2</c:v>
                      </c:pt>
                      <c:pt idx="9">
                        <c:v>0.11745250305271246</c:v>
                      </c:pt>
                      <c:pt idx="10">
                        <c:v>0.11420599082112473</c:v>
                      </c:pt>
                      <c:pt idx="11">
                        <c:v>0.11024592570633794</c:v>
                      </c:pt>
                      <c:pt idx="12">
                        <c:v>8.0080129056222499E-2</c:v>
                      </c:pt>
                      <c:pt idx="13">
                        <c:v>6.8640352730248932E-2</c:v>
                      </c:pt>
                      <c:pt idx="14">
                        <c:v>6.3424673405700738E-2</c:v>
                      </c:pt>
                      <c:pt idx="15">
                        <c:v>6.4297592806406303E-2</c:v>
                      </c:pt>
                      <c:pt idx="16">
                        <c:v>6.5129067002889396E-2</c:v>
                      </c:pt>
                      <c:pt idx="17">
                        <c:v>5.1076947472822605E-2</c:v>
                      </c:pt>
                      <c:pt idx="18">
                        <c:v>6.1442867161930488E-2</c:v>
                      </c:pt>
                      <c:pt idx="19">
                        <c:v>6.7690725303491961E-2</c:v>
                      </c:pt>
                      <c:pt idx="20">
                        <c:v>6.0674698531177088E-2</c:v>
                      </c:pt>
                      <c:pt idx="21">
                        <c:v>5.1856377349651712E-2</c:v>
                      </c:pt>
                      <c:pt idx="22">
                        <c:v>5.1121543557655545E-2</c:v>
                      </c:pt>
                      <c:pt idx="23">
                        <c:v>4.5098381570926327E-2</c:v>
                      </c:pt>
                      <c:pt idx="24">
                        <c:v>5.1994664484768922E-2</c:v>
                      </c:pt>
                      <c:pt idx="25">
                        <c:v>5.380475607024577E-2</c:v>
                      </c:pt>
                      <c:pt idx="26">
                        <c:v>3.579797221943283E-2</c:v>
                      </c:pt>
                      <c:pt idx="27">
                        <c:v>8.9755787703215736E-3</c:v>
                      </c:pt>
                      <c:pt idx="28">
                        <c:v>8.3305418012533921E-3</c:v>
                      </c:pt>
                      <c:pt idx="29">
                        <c:v>2.3667883789871374E-2</c:v>
                      </c:pt>
                      <c:pt idx="30">
                        <c:v>2.1910004033891661E-2</c:v>
                      </c:pt>
                      <c:pt idx="31">
                        <c:v>2.7631264930614879E-2</c:v>
                      </c:pt>
                      <c:pt idx="32">
                        <c:v>3.5368477031025421E-2</c:v>
                      </c:pt>
                      <c:pt idx="33">
                        <c:v>4.6344443490406347E-2</c:v>
                      </c:pt>
                      <c:pt idx="34">
                        <c:v>4.3449800567246448E-2</c:v>
                      </c:pt>
                      <c:pt idx="35">
                        <c:v>4.6709941101836114E-2</c:v>
                      </c:pt>
                      <c:pt idx="36">
                        <c:v>5.4829619545701626E-2</c:v>
                      </c:pt>
                      <c:pt idx="37">
                        <c:v>6.0375916212449247E-2</c:v>
                      </c:pt>
                      <c:pt idx="38">
                        <c:v>9.0870296679806298E-2</c:v>
                      </c:pt>
                      <c:pt idx="39">
                        <c:v>0.11613196097341241</c:v>
                      </c:pt>
                      <c:pt idx="40">
                        <c:v>0.13222640757849824</c:v>
                      </c:pt>
                      <c:pt idx="41">
                        <c:v>0.1324290167285152</c:v>
                      </c:pt>
                      <c:pt idx="42">
                        <c:v>0.15650577164529708</c:v>
                      </c:pt>
                      <c:pt idx="43">
                        <c:v>0.16154374774965424</c:v>
                      </c:pt>
                      <c:pt idx="44">
                        <c:v>0.1439130824472819</c:v>
                      </c:pt>
                      <c:pt idx="45">
                        <c:v>0.13152190972242275</c:v>
                      </c:pt>
                      <c:pt idx="46">
                        <c:v>0.14526179035931394</c:v>
                      </c:pt>
                      <c:pt idx="47">
                        <c:v>0.15970155937055749</c:v>
                      </c:pt>
                      <c:pt idx="48">
                        <c:v>0.1566407131060554</c:v>
                      </c:pt>
                      <c:pt idx="49">
                        <c:v>0.15711677908103874</c:v>
                      </c:pt>
                      <c:pt idx="50">
                        <c:v>0.14815318191326846</c:v>
                      </c:pt>
                      <c:pt idx="51">
                        <c:v>0.13805371435801866</c:v>
                      </c:pt>
                      <c:pt idx="52">
                        <c:v>0.13022905564783568</c:v>
                      </c:pt>
                      <c:pt idx="53">
                        <c:v>0.13224591149880968</c:v>
                      </c:pt>
                      <c:pt idx="54">
                        <c:v>0.12320095564894556</c:v>
                      </c:pt>
                      <c:pt idx="55">
                        <c:v>0.12657326289912949</c:v>
                      </c:pt>
                      <c:pt idx="56">
                        <c:v>0.13719586260740835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F4B4-46DF-9F77-E69815B0852F}"/>
                  </c:ext>
                </c:extLst>
              </c15:ser>
            </c15:filteredLineSeries>
          </c:ext>
        </c:extLst>
      </c:lineChart>
      <c:dateAx>
        <c:axId val="423635440"/>
        <c:scaling>
          <c:orientation val="minMax"/>
        </c:scaling>
        <c:delete val="0"/>
        <c:axPos val="b"/>
        <c:numFmt formatCode="[$-409]m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635768"/>
        <c:crosses val="autoZero"/>
        <c:auto val="1"/>
        <c:lblOffset val="100"/>
        <c:baseTimeUnit val="months"/>
      </c:dateAx>
      <c:valAx>
        <c:axId val="423635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635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578877290393846"/>
          <c:y val="0.16314905373996841"/>
          <c:w val="0.16826486643043628"/>
          <c:h val="0.211021328697665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4"/>
          <c:order val="4"/>
          <c:tx>
            <c:strRef>
              <c:f>'Rolling 12'!$A$7</c:f>
              <c:strCache>
                <c:ptCount val="1"/>
                <c:pt idx="0">
                  <c:v>County-wide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12'!$B$7:$CC$7</c15:sqref>
                  </c15:fullRef>
                </c:ext>
              </c:extLst>
              <c:f>'Rolling 12'!$Z$7:$CC$7</c:f>
              <c:numCache>
                <c:formatCode>General</c:formatCode>
                <c:ptCount val="56"/>
                <c:pt idx="0" formatCode="0.00%">
                  <c:v>7.3683835482617394E-2</c:v>
                </c:pt>
                <c:pt idx="1" formatCode="0.00%">
                  <c:v>7.1684157001476637E-2</c:v>
                </c:pt>
                <c:pt idx="2" formatCode="0.00%">
                  <c:v>7.6706027189848064E-2</c:v>
                </c:pt>
                <c:pt idx="3" formatCode="0.00%">
                  <c:v>8.7028855239885072E-2</c:v>
                </c:pt>
                <c:pt idx="4" formatCode="0.00%">
                  <c:v>9.7540048784226341E-2</c:v>
                </c:pt>
                <c:pt idx="5" formatCode="0.00%">
                  <c:v>0.10886040849237948</c:v>
                </c:pt>
                <c:pt idx="6" formatCode="0.00%">
                  <c:v>0.12331108981767555</c:v>
                </c:pt>
                <c:pt idx="7" formatCode="0.00%">
                  <c:v>0.12841079709938549</c:v>
                </c:pt>
                <c:pt idx="8" formatCode="0.00%">
                  <c:v>0.14002302427361304</c:v>
                </c:pt>
                <c:pt idx="9" formatCode="0.00%">
                  <c:v>0.15008787201604157</c:v>
                </c:pt>
                <c:pt idx="10" formatCode="0.00%">
                  <c:v>0.16115662687116705</c:v>
                </c:pt>
                <c:pt idx="11" formatCode="0.00%">
                  <c:v>0.17409315942495465</c:v>
                </c:pt>
                <c:pt idx="12" formatCode="0.00%">
                  <c:v>0.17968998760791188</c:v>
                </c:pt>
                <c:pt idx="13" formatCode="0.00%">
                  <c:v>0.19182809225970851</c:v>
                </c:pt>
                <c:pt idx="14" formatCode="0.00%">
                  <c:v>0.20929731145699434</c:v>
                </c:pt>
                <c:pt idx="15" formatCode="0.00%">
                  <c:v>0.2162860762992419</c:v>
                </c:pt>
                <c:pt idx="16" formatCode="0.00%">
                  <c:v>0.21960795913563472</c:v>
                </c:pt>
                <c:pt idx="17" formatCode="0.00%">
                  <c:v>0.22856331897860357</c:v>
                </c:pt>
                <c:pt idx="18" formatCode="0.00%">
                  <c:v>0.23963332733672976</c:v>
                </c:pt>
                <c:pt idx="19" formatCode="0.00%">
                  <c:v>0.24346314689618562</c:v>
                </c:pt>
                <c:pt idx="20" formatCode="0.00%">
                  <c:v>0.25236210416738414</c:v>
                </c:pt>
                <c:pt idx="21" formatCode="0.00%">
                  <c:v>0.26305666173711179</c:v>
                </c:pt>
                <c:pt idx="22" formatCode="0.00%">
                  <c:v>0.27161767043362095</c:v>
                </c:pt>
                <c:pt idx="23" formatCode="0.00%">
                  <c:v>0.2675824140107555</c:v>
                </c:pt>
                <c:pt idx="24" formatCode="0.00%">
                  <c:v>0.26444813223091473</c:v>
                </c:pt>
                <c:pt idx="25" formatCode="0.00%">
                  <c:v>0.25845784399506661</c:v>
                </c:pt>
                <c:pt idx="26" formatCode="0.00%">
                  <c:v>0.24994802299778862</c:v>
                </c:pt>
                <c:pt idx="27" formatCode="0.00%">
                  <c:v>0.25588345389919259</c:v>
                </c:pt>
                <c:pt idx="28" formatCode="0.00%">
                  <c:v>0.25854548773817698</c:v>
                </c:pt>
                <c:pt idx="29" formatCode="0.00%">
                  <c:v>0.25383107337430794</c:v>
                </c:pt>
                <c:pt idx="30" formatCode="0.00%">
                  <c:v>0.25189909278674866</c:v>
                </c:pt>
                <c:pt idx="31" formatCode="0.00%">
                  <c:v>0.25599693062626944</c:v>
                </c:pt>
                <c:pt idx="32" formatCode="0.00%">
                  <c:v>0.25983596804811843</c:v>
                </c:pt>
                <c:pt idx="33" formatCode="0.00%">
                  <c:v>0.25855352732040737</c:v>
                </c:pt>
                <c:pt idx="34" formatCode="0.00%">
                  <c:v>0.26734052431432365</c:v>
                </c:pt>
                <c:pt idx="35" formatCode="0.00%">
                  <c:v>0.28221241399638153</c:v>
                </c:pt>
                <c:pt idx="36" formatCode="0.00%">
                  <c:v>0.28830121025057642</c:v>
                </c:pt>
                <c:pt idx="37" formatCode="0.00%">
                  <c:v>0.29565660202302757</c:v>
                </c:pt>
                <c:pt idx="38" formatCode="0.00%">
                  <c:v>0.30853533500339553</c:v>
                </c:pt>
                <c:pt idx="39" formatCode="0.00%">
                  <c:v>0.30887552598597834</c:v>
                </c:pt>
                <c:pt idx="40" formatCode="0.00%">
                  <c:v>0.31378555107164563</c:v>
                </c:pt>
                <c:pt idx="41" formatCode="0.00%">
                  <c:v>0.32433041067035517</c:v>
                </c:pt>
                <c:pt idx="42" formatCode="0.00%">
                  <c:v>0.3259777047944224</c:v>
                </c:pt>
                <c:pt idx="43" formatCode="0.00%">
                  <c:v>0.32403285561536893</c:v>
                </c:pt>
                <c:pt idx="44" formatCode="0.00%">
                  <c:v>0.32620354325316936</c:v>
                </c:pt>
                <c:pt idx="45" formatCode="0.00%">
                  <c:v>0.33928869397771699</c:v>
                </c:pt>
                <c:pt idx="46" formatCode="0.00%">
                  <c:v>0.34774819333023366</c:v>
                </c:pt>
                <c:pt idx="47" formatCode="0.00%">
                  <c:v>0.35247491418276911</c:v>
                </c:pt>
                <c:pt idx="48" formatCode="0.00%">
                  <c:v>0.36185392300249664</c:v>
                </c:pt>
                <c:pt idx="49" formatCode="0.00%">
                  <c:v>0.36836825584665711</c:v>
                </c:pt>
                <c:pt idx="50" formatCode="0.00%">
                  <c:v>0.38274149988514022</c:v>
                </c:pt>
                <c:pt idx="51" formatCode="0.00%">
                  <c:v>0.39262282182946701</c:v>
                </c:pt>
                <c:pt idx="52" formatCode="0.00%">
                  <c:v>0.40316219175850471</c:v>
                </c:pt>
                <c:pt idx="53" formatCode="0.00%">
                  <c:v>0.42016720847544137</c:v>
                </c:pt>
                <c:pt idx="54" formatCode="0.00%">
                  <c:v>0.440037767834143</c:v>
                </c:pt>
                <c:pt idx="55" formatCode="0.00%">
                  <c:v>0.45404968512462668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8F-4330-9EDB-3212DD406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065152"/>
        <c:axId val="1046067120"/>
      </c:areaChart>
      <c:lineChart>
        <c:grouping val="standard"/>
        <c:varyColors val="0"/>
        <c:ser>
          <c:idx val="22"/>
          <c:order val="22"/>
          <c:tx>
            <c:strRef>
              <c:f>'Rolling 12'!$A$25</c:f>
              <c:strCache>
                <c:ptCount val="1"/>
                <c:pt idx="0">
                  <c:v>Gatlinburg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5">
                    <a:lumMod val="8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12'!$B$25:$CC$25</c15:sqref>
                  </c15:fullRef>
                </c:ext>
              </c:extLst>
              <c:f>'Rolling 12'!$Z$25:$CC$25</c:f>
              <c:numCache>
                <c:formatCode>General</c:formatCode>
                <c:ptCount val="56"/>
                <c:pt idx="0" formatCode="0.00%">
                  <c:v>9.7999005102238523E-2</c:v>
                </c:pt>
                <c:pt idx="1" formatCode="0.00%">
                  <c:v>9.9676390375293619E-2</c:v>
                </c:pt>
                <c:pt idx="2" formatCode="0.00%">
                  <c:v>0.10676363464021474</c:v>
                </c:pt>
                <c:pt idx="3" formatCode="0.00%">
                  <c:v>0.1155979057610102</c:v>
                </c:pt>
                <c:pt idx="4" formatCode="0.00%">
                  <c:v>0.13261276248495546</c:v>
                </c:pt>
                <c:pt idx="5" formatCode="0.00%">
                  <c:v>0.13766004407776505</c:v>
                </c:pt>
                <c:pt idx="6" formatCode="0.00%">
                  <c:v>0.14926252084757019</c:v>
                </c:pt>
                <c:pt idx="7" formatCode="0.00%">
                  <c:v>0.14850005580780257</c:v>
                </c:pt>
                <c:pt idx="8" formatCode="0.00%">
                  <c:v>0.15787482124014091</c:v>
                </c:pt>
                <c:pt idx="9" formatCode="0.00%">
                  <c:v>0.17023213713883523</c:v>
                </c:pt>
                <c:pt idx="10" formatCode="0.00%">
                  <c:v>0.18294333311674082</c:v>
                </c:pt>
                <c:pt idx="11" formatCode="0.00%">
                  <c:v>0.19709621763013549</c:v>
                </c:pt>
                <c:pt idx="12" formatCode="0.00%">
                  <c:v>0.20094969753809777</c:v>
                </c:pt>
                <c:pt idx="13" formatCode="0.00%">
                  <c:v>0.21557657274800718</c:v>
                </c:pt>
                <c:pt idx="14" formatCode="0.00%">
                  <c:v>0.22942944951574534</c:v>
                </c:pt>
                <c:pt idx="15" formatCode="0.00%">
                  <c:v>0.23651568539575676</c:v>
                </c:pt>
                <c:pt idx="16" formatCode="0.00%">
                  <c:v>0.2379562262631707</c:v>
                </c:pt>
                <c:pt idx="17" formatCode="0.00%">
                  <c:v>0.2471137477715484</c:v>
                </c:pt>
                <c:pt idx="18" formatCode="0.00%">
                  <c:v>0.25877837508477552</c:v>
                </c:pt>
                <c:pt idx="19" formatCode="0.00%">
                  <c:v>0.25760236698189848</c:v>
                </c:pt>
                <c:pt idx="20" formatCode="0.00%">
                  <c:v>0.26686426641226818</c:v>
                </c:pt>
                <c:pt idx="21" formatCode="0.00%">
                  <c:v>0.27886972971566004</c:v>
                </c:pt>
                <c:pt idx="22" formatCode="0.00%">
                  <c:v>0.28021546223387389</c:v>
                </c:pt>
                <c:pt idx="23" formatCode="0.00%">
                  <c:v>0.24358190105386957</c:v>
                </c:pt>
                <c:pt idx="24" formatCode="0.00%">
                  <c:v>0.22647650460009458</c:v>
                </c:pt>
                <c:pt idx="25" formatCode="0.00%">
                  <c:v>0.2097319272088532</c:v>
                </c:pt>
                <c:pt idx="26" formatCode="0.00%">
                  <c:v>0.19061662728555956</c:v>
                </c:pt>
                <c:pt idx="27" formatCode="0.00%">
                  <c:v>0.18382558697612914</c:v>
                </c:pt>
                <c:pt idx="28" formatCode="0.00%">
                  <c:v>0.17284899651521082</c:v>
                </c:pt>
                <c:pt idx="29" formatCode="0.00%">
                  <c:v>0.15686948626003108</c:v>
                </c:pt>
                <c:pt idx="30" formatCode="0.00%">
                  <c:v>0.12906521729560383</c:v>
                </c:pt>
                <c:pt idx="31" formatCode="0.00%">
                  <c:v>0.13453068922730438</c:v>
                </c:pt>
                <c:pt idx="32" formatCode="0.00%">
                  <c:v>0.12991336237786488</c:v>
                </c:pt>
                <c:pt idx="33" formatCode="0.00%">
                  <c:v>0.11011990236533691</c:v>
                </c:pt>
                <c:pt idx="34" formatCode="0.00%">
                  <c:v>0.11669015995316567</c:v>
                </c:pt>
                <c:pt idx="35" formatCode="0.00%">
                  <c:v>0.16457988424150896</c:v>
                </c:pt>
                <c:pt idx="36" formatCode="0.00%">
                  <c:v>0.17571446810500604</c:v>
                </c:pt>
                <c:pt idx="37" formatCode="0.00%">
                  <c:v>0.18268584646381797</c:v>
                </c:pt>
                <c:pt idx="38" formatCode="0.00%">
                  <c:v>0.19987887011038102</c:v>
                </c:pt>
                <c:pt idx="39" formatCode="0.00%">
                  <c:v>0.20431011871873114</c:v>
                </c:pt>
                <c:pt idx="40" formatCode="0.00%">
                  <c:v>0.21431696487076896</c:v>
                </c:pt>
                <c:pt idx="41" formatCode="0.00%">
                  <c:v>0.23324829436419367</c:v>
                </c:pt>
                <c:pt idx="42" formatCode="0.00%">
                  <c:v>0.25582000131153088</c:v>
                </c:pt>
                <c:pt idx="43" formatCode="0.00%">
                  <c:v>0.25655541824591821</c:v>
                </c:pt>
                <c:pt idx="44" formatCode="0.00%">
                  <c:v>0.26488992600786665</c:v>
                </c:pt>
                <c:pt idx="45" formatCode="0.00%">
                  <c:v>0.28701787792549027</c:v>
                </c:pt>
                <c:pt idx="46" formatCode="0.00%">
                  <c:v>0.29439631286578788</c:v>
                </c:pt>
                <c:pt idx="47" formatCode="0.00%">
                  <c:v>0.29330557307869459</c:v>
                </c:pt>
                <c:pt idx="48" formatCode="0.00%">
                  <c:v>0.30383355403150086</c:v>
                </c:pt>
                <c:pt idx="49" formatCode="0.00%">
                  <c:v>0.31093879159847748</c:v>
                </c:pt>
                <c:pt idx="50" formatCode="0.00%">
                  <c:v>0.33803946034201793</c:v>
                </c:pt>
                <c:pt idx="51" formatCode="0.00%">
                  <c:v>0.34771065698356679</c:v>
                </c:pt>
                <c:pt idx="52" formatCode="0.00%">
                  <c:v>0.36575751868805118</c:v>
                </c:pt>
                <c:pt idx="53" formatCode="0.00%">
                  <c:v>0.39238760361548841</c:v>
                </c:pt>
                <c:pt idx="54" formatCode="0.00%">
                  <c:v>0.41515656757310171</c:v>
                </c:pt>
                <c:pt idx="55" formatCode="0.00%">
                  <c:v>0.43502300083437551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F8F-4330-9EDB-3212DD406C25}"/>
            </c:ext>
          </c:extLst>
        </c:ser>
        <c:ser>
          <c:idx val="10"/>
          <c:order val="10"/>
          <c:tx>
            <c:strRef>
              <c:f>'Rolling 12'!$A$13</c:f>
              <c:strCache>
                <c:ptCount val="1"/>
                <c:pt idx="0">
                  <c:v>Sevierville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92D05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12'!$B$13:$CC$13</c15:sqref>
                  </c15:fullRef>
                </c:ext>
              </c:extLst>
              <c:f>'Rolling 12'!$Z$13:$CC$13</c:f>
              <c:numCache>
                <c:formatCode>General</c:formatCode>
                <c:ptCount val="56"/>
                <c:pt idx="0" formatCode="0.00%">
                  <c:v>4.3279779694850556E-2</c:v>
                </c:pt>
                <c:pt idx="1" formatCode="0.00%">
                  <c:v>4.1127828243079118E-2</c:v>
                </c:pt>
                <c:pt idx="2" formatCode="0.00%">
                  <c:v>4.1191624904781572E-2</c:v>
                </c:pt>
                <c:pt idx="3" formatCode="0.00%">
                  <c:v>5.1621298496912799E-2</c:v>
                </c:pt>
                <c:pt idx="4" formatCode="0.00%">
                  <c:v>5.6691508059485266E-2</c:v>
                </c:pt>
                <c:pt idx="5" formatCode="0.00%">
                  <c:v>6.9423591751384212E-2</c:v>
                </c:pt>
                <c:pt idx="6" formatCode="0.00%">
                  <c:v>8.5800074763239892E-2</c:v>
                </c:pt>
                <c:pt idx="7" formatCode="0.00%">
                  <c:v>8.7288847402640202E-2</c:v>
                </c:pt>
                <c:pt idx="8" formatCode="0.00%">
                  <c:v>9.4613269955627494E-2</c:v>
                </c:pt>
                <c:pt idx="9" formatCode="0.00%">
                  <c:v>9.8125851413160423E-2</c:v>
                </c:pt>
                <c:pt idx="10" formatCode="0.00%">
                  <c:v>0.10368049366574833</c:v>
                </c:pt>
                <c:pt idx="11" formatCode="0.00%">
                  <c:v>0.113383833217944</c:v>
                </c:pt>
                <c:pt idx="12" formatCode="0.00%">
                  <c:v>0.11905245734409567</c:v>
                </c:pt>
                <c:pt idx="13" formatCode="0.00%">
                  <c:v>0.12968281198896489</c:v>
                </c:pt>
                <c:pt idx="14" formatCode="0.00%">
                  <c:v>0.13948383291962829</c:v>
                </c:pt>
                <c:pt idx="15" formatCode="0.00%">
                  <c:v>0.14685465931293343</c:v>
                </c:pt>
                <c:pt idx="16" formatCode="0.00%">
                  <c:v>0.14898487238439084</c:v>
                </c:pt>
                <c:pt idx="17" formatCode="0.00%">
                  <c:v>0.15711260336265187</c:v>
                </c:pt>
                <c:pt idx="18" formatCode="0.00%">
                  <c:v>0.16214032406472018</c:v>
                </c:pt>
                <c:pt idx="19" formatCode="0.00%">
                  <c:v>0.16400174848079604</c:v>
                </c:pt>
                <c:pt idx="20" formatCode="0.00%">
                  <c:v>0.1681482116326864</c:v>
                </c:pt>
                <c:pt idx="21" formatCode="0.00%">
                  <c:v>0.17376180059536858</c:v>
                </c:pt>
                <c:pt idx="22" formatCode="0.00%">
                  <c:v>0.18054145731210311</c:v>
                </c:pt>
                <c:pt idx="23" formatCode="0.00%">
                  <c:v>0.18173265629546184</c:v>
                </c:pt>
                <c:pt idx="24" formatCode="0.00%">
                  <c:v>0.18269115029773525</c:v>
                </c:pt>
                <c:pt idx="25" formatCode="0.00%">
                  <c:v>0.18028114928934175</c:v>
                </c:pt>
                <c:pt idx="26" formatCode="0.00%">
                  <c:v>0.17540423801992142</c:v>
                </c:pt>
                <c:pt idx="27" formatCode="0.00%">
                  <c:v>0.18286953109445328</c:v>
                </c:pt>
                <c:pt idx="28" formatCode="0.00%">
                  <c:v>0.18832831386611287</c:v>
                </c:pt>
                <c:pt idx="29" formatCode="0.00%">
                  <c:v>0.18566429894105282</c:v>
                </c:pt>
                <c:pt idx="30" formatCode="0.00%">
                  <c:v>0.18110815274227493</c:v>
                </c:pt>
                <c:pt idx="31" formatCode="0.00%">
                  <c:v>0.18866779744543455</c:v>
                </c:pt>
                <c:pt idx="32" formatCode="0.00%">
                  <c:v>0.19413456109184055</c:v>
                </c:pt>
                <c:pt idx="33" formatCode="0.00%">
                  <c:v>0.19405216897052777</c:v>
                </c:pt>
                <c:pt idx="34" formatCode="0.00%">
                  <c:v>0.20041968109180977</c:v>
                </c:pt>
                <c:pt idx="35" formatCode="0.00%">
                  <c:v>0.20108181126736774</c:v>
                </c:pt>
                <c:pt idx="36" formatCode="0.00%">
                  <c:v>0.20342616484769183</c:v>
                </c:pt>
                <c:pt idx="37" formatCode="0.00%">
                  <c:v>0.2085293862666302</c:v>
                </c:pt>
                <c:pt idx="38" formatCode="0.00%">
                  <c:v>0.21496292690567895</c:v>
                </c:pt>
                <c:pt idx="39" formatCode="0.00%">
                  <c:v>0.21115820602312171</c:v>
                </c:pt>
                <c:pt idx="40" formatCode="0.00%">
                  <c:v>0.21292895848175858</c:v>
                </c:pt>
                <c:pt idx="41" formatCode="0.00%">
                  <c:v>0.2136441329817399</c:v>
                </c:pt>
                <c:pt idx="42" formatCode="0.00%">
                  <c:v>0.21710642083162215</c:v>
                </c:pt>
                <c:pt idx="43" formatCode="0.00%">
                  <c:v>0.2165762215276244</c:v>
                </c:pt>
                <c:pt idx="44" formatCode="0.00%">
                  <c:v>0.21549303273323914</c:v>
                </c:pt>
                <c:pt idx="45" formatCode="0.00%">
                  <c:v>0.22366519400388507</c:v>
                </c:pt>
                <c:pt idx="46" formatCode="0.00%">
                  <c:v>0.22940893780056998</c:v>
                </c:pt>
                <c:pt idx="47" formatCode="0.00%">
                  <c:v>0.23349598359721982</c:v>
                </c:pt>
                <c:pt idx="48" formatCode="0.00%">
                  <c:v>0.2375131946983387</c:v>
                </c:pt>
                <c:pt idx="49" formatCode="0.00%">
                  <c:v>0.24047148740158525</c:v>
                </c:pt>
                <c:pt idx="50" formatCode="0.00%">
                  <c:v>0.2492256822696261</c:v>
                </c:pt>
                <c:pt idx="51" formatCode="0.00%">
                  <c:v>0.25503562582895245</c:v>
                </c:pt>
                <c:pt idx="52" formatCode="0.00%">
                  <c:v>0.26309355775247562</c:v>
                </c:pt>
                <c:pt idx="53" formatCode="0.00%">
                  <c:v>0.27303912262174584</c:v>
                </c:pt>
                <c:pt idx="54" formatCode="0.00%">
                  <c:v>0.28798779956380194</c:v>
                </c:pt>
                <c:pt idx="55" formatCode="0.00%">
                  <c:v>0.29510905176459096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F8F-4330-9EDB-3212DD406C25}"/>
            </c:ext>
          </c:extLst>
        </c:ser>
        <c:ser>
          <c:idx val="16"/>
          <c:order val="16"/>
          <c:tx>
            <c:strRef>
              <c:f>'Rolling 12'!$A$19</c:f>
              <c:strCache>
                <c:ptCount val="1"/>
                <c:pt idx="0">
                  <c:v>Pigeon Forge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12'!$B$19:$CC$19</c15:sqref>
                  </c15:fullRef>
                </c:ext>
              </c:extLst>
              <c:f>'Rolling 12'!$Z$19:$CC$19</c:f>
              <c:numCache>
                <c:formatCode>General</c:formatCode>
                <c:ptCount val="56"/>
                <c:pt idx="0" formatCode="0.00%">
                  <c:v>0.11645213450968479</c:v>
                </c:pt>
                <c:pt idx="1" formatCode="0.00%">
                  <c:v>0.10756823645861477</c:v>
                </c:pt>
                <c:pt idx="2" formatCode="0.00%">
                  <c:v>0.11239047340930479</c:v>
                </c:pt>
                <c:pt idx="3" formatCode="0.00%">
                  <c:v>0.12696912263234292</c:v>
                </c:pt>
                <c:pt idx="4" formatCode="0.00%">
                  <c:v>0.14177187549942089</c:v>
                </c:pt>
                <c:pt idx="5" formatCode="0.00%">
                  <c:v>0.16349090701166061</c:v>
                </c:pt>
                <c:pt idx="6" formatCode="0.00%">
                  <c:v>0.18326032001818848</c:v>
                </c:pt>
                <c:pt idx="7" formatCode="0.00%">
                  <c:v>0.19193433362369236</c:v>
                </c:pt>
                <c:pt idx="8" formatCode="0.00%">
                  <c:v>0.20992109025553041</c:v>
                </c:pt>
                <c:pt idx="9" formatCode="0.00%">
                  <c:v>0.22837904692191766</c:v>
                </c:pt>
                <c:pt idx="10" formatCode="0.00%">
                  <c:v>0.246147296828264</c:v>
                </c:pt>
                <c:pt idx="11" formatCode="0.00%">
                  <c:v>0.26928596328376053</c:v>
                </c:pt>
                <c:pt idx="12" formatCode="0.00%">
                  <c:v>0.27720832585501803</c:v>
                </c:pt>
                <c:pt idx="13" formatCode="0.00%">
                  <c:v>0.2918077744375267</c:v>
                </c:pt>
                <c:pt idx="14" formatCode="0.00%">
                  <c:v>0.31980303157849516</c:v>
                </c:pt>
                <c:pt idx="15" formatCode="0.00%">
                  <c:v>0.32817953870953659</c:v>
                </c:pt>
                <c:pt idx="16" formatCode="0.00%">
                  <c:v>0.33786549787880577</c:v>
                </c:pt>
                <c:pt idx="17" formatCode="0.00%">
                  <c:v>0.35167146980602343</c:v>
                </c:pt>
                <c:pt idx="18" formatCode="0.00%">
                  <c:v>0.37295336571831383</c:v>
                </c:pt>
                <c:pt idx="19" formatCode="0.00%">
                  <c:v>0.37950115534769302</c:v>
                </c:pt>
                <c:pt idx="20" formatCode="0.00%">
                  <c:v>0.39602670025120318</c:v>
                </c:pt>
                <c:pt idx="21" formatCode="0.00%">
                  <c:v>0.41414736164663146</c:v>
                </c:pt>
                <c:pt idx="22" formatCode="0.00%">
                  <c:v>0.4311048162164815</c:v>
                </c:pt>
                <c:pt idx="23" formatCode="0.00%">
                  <c:v>0.43752915748753091</c:v>
                </c:pt>
                <c:pt idx="24" formatCode="0.00%">
                  <c:v>0.43480211262497653</c:v>
                </c:pt>
                <c:pt idx="25" formatCode="0.00%">
                  <c:v>0.43299847624081572</c:v>
                </c:pt>
                <c:pt idx="26" formatCode="0.00%">
                  <c:v>0.42551938241917858</c:v>
                </c:pt>
                <c:pt idx="27" formatCode="0.00%">
                  <c:v>0.43889614973035301</c:v>
                </c:pt>
                <c:pt idx="28" formatCode="0.00%">
                  <c:v>0.4432185120917263</c:v>
                </c:pt>
                <c:pt idx="29" formatCode="0.00%">
                  <c:v>0.44218091613293609</c:v>
                </c:pt>
                <c:pt idx="30" formatCode="0.00%">
                  <c:v>0.45471098842356811</c:v>
                </c:pt>
                <c:pt idx="31" formatCode="0.00%">
                  <c:v>0.44730314405386784</c:v>
                </c:pt>
                <c:pt idx="32" formatCode="0.00%">
                  <c:v>0.44916440166747323</c:v>
                </c:pt>
                <c:pt idx="33" formatCode="0.00%">
                  <c:v>0.45563260959976659</c:v>
                </c:pt>
                <c:pt idx="34" formatCode="0.00%">
                  <c:v>0.46931478475007621</c:v>
                </c:pt>
                <c:pt idx="35" formatCode="0.00%">
                  <c:v>0.48441260446856466</c:v>
                </c:pt>
                <c:pt idx="36" formatCode="0.00%">
                  <c:v>0.49080357967187088</c:v>
                </c:pt>
                <c:pt idx="37" formatCode="0.00%">
                  <c:v>0.49627044335952436</c:v>
                </c:pt>
                <c:pt idx="38" formatCode="0.00%">
                  <c:v>0.51211633898788489</c:v>
                </c:pt>
                <c:pt idx="39" formatCode="0.00%">
                  <c:v>0.50855895881167112</c:v>
                </c:pt>
                <c:pt idx="40" formatCode="0.00%">
                  <c:v>0.51196612315387713</c:v>
                </c:pt>
                <c:pt idx="41" formatCode="0.00%">
                  <c:v>0.52580119608040232</c:v>
                </c:pt>
                <c:pt idx="42" formatCode="0.00%">
                  <c:v>0.50654877950682231</c:v>
                </c:pt>
                <c:pt idx="43" formatCode="0.00%">
                  <c:v>0.49913794513938237</c:v>
                </c:pt>
                <c:pt idx="44" formatCode="0.00%">
                  <c:v>0.50088172861926039</c:v>
                </c:pt>
                <c:pt idx="45" formatCode="0.00%">
                  <c:v>0.51233969979414684</c:v>
                </c:pt>
                <c:pt idx="46" formatCode="0.00%">
                  <c:v>0.51853748035595049</c:v>
                </c:pt>
                <c:pt idx="47" formatCode="0.00%">
                  <c:v>0.52584887005305192</c:v>
                </c:pt>
                <c:pt idx="48" formatCode="0.00%">
                  <c:v>0.54039130632627275</c:v>
                </c:pt>
                <c:pt idx="49" formatCode="0.00%">
                  <c:v>0.548701664413907</c:v>
                </c:pt>
                <c:pt idx="50" formatCode="0.00%">
                  <c:v>0.56398017755997176</c:v>
                </c:pt>
                <c:pt idx="51" formatCode="0.00%">
                  <c:v>0.57862409155772143</c:v>
                </c:pt>
                <c:pt idx="52" formatCode="0.00%">
                  <c:v>0.58587009707476989</c:v>
                </c:pt>
                <c:pt idx="53" formatCode="0.00%">
                  <c:v>0.60735000728166644</c:v>
                </c:pt>
                <c:pt idx="54" formatCode="0.00%">
                  <c:v>0.63022930269920474</c:v>
                </c:pt>
                <c:pt idx="55" formatCode="0.00%">
                  <c:v>0.6482975149795096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F8F-4330-9EDB-3212DD406C25}"/>
            </c:ext>
          </c:extLst>
        </c:ser>
        <c:ser>
          <c:idx val="28"/>
          <c:order val="28"/>
          <c:tx>
            <c:strRef>
              <c:f>'Rolling 12'!$A$31</c:f>
              <c:strCache>
                <c:ptCount val="1"/>
                <c:pt idx="0">
                  <c:v>Rest of County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5">
                    <a:lumMod val="60000"/>
                    <a:lumOff val="4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12'!$B$31:$CC$31</c15:sqref>
                  </c15:fullRef>
                </c:ext>
              </c:extLst>
              <c:f>'Rolling 12'!$Z$31:$CC$31</c:f>
              <c:numCache>
                <c:formatCode>General</c:formatCode>
                <c:ptCount val="56"/>
                <c:pt idx="0" formatCode="0.00%">
                  <c:v>2.6573481719518708E-2</c:v>
                </c:pt>
                <c:pt idx="1" formatCode="0.00%">
                  <c:v>3.796101983249759E-2</c:v>
                </c:pt>
                <c:pt idx="2" formatCode="0.00%">
                  <c:v>5.8112065776633318E-2</c:v>
                </c:pt>
                <c:pt idx="3" formatCode="0.00%">
                  <c:v>5.8821069648502006E-2</c:v>
                </c:pt>
                <c:pt idx="4" formatCode="0.00%">
                  <c:v>6.6582861779523966E-2</c:v>
                </c:pt>
                <c:pt idx="5" formatCode="0.00%">
                  <c:v>5.4579394062650409E-2</c:v>
                </c:pt>
                <c:pt idx="6" formatCode="0.00%">
                  <c:v>5.2141408555050638E-2</c:v>
                </c:pt>
                <c:pt idx="7" formatCode="0.00%">
                  <c:v>7.0181422189341383E-2</c:v>
                </c:pt>
                <c:pt idx="8" formatCode="0.00%">
                  <c:v>8.3537942809649768E-2</c:v>
                </c:pt>
                <c:pt idx="9" formatCode="0.00%">
                  <c:v>9.0563234211486113E-2</c:v>
                </c:pt>
                <c:pt idx="10" formatCode="0.00%">
                  <c:v>0.10054438589400837</c:v>
                </c:pt>
                <c:pt idx="11" formatCode="0.00%">
                  <c:v>9.5211952520709409E-2</c:v>
                </c:pt>
                <c:pt idx="12" formatCode="0.00%">
                  <c:v>9.7037847608266226E-2</c:v>
                </c:pt>
                <c:pt idx="13" formatCode="0.00%">
                  <c:v>0.10379335852322182</c:v>
                </c:pt>
                <c:pt idx="14" formatCode="0.00%">
                  <c:v>0.12614612452548468</c:v>
                </c:pt>
                <c:pt idx="15" formatCode="0.00%">
                  <c:v>0.12778109803771032</c:v>
                </c:pt>
                <c:pt idx="16" formatCode="0.00%">
                  <c:v>0.12106065858604952</c:v>
                </c:pt>
                <c:pt idx="17" formatCode="0.00%">
                  <c:v>0.11937577568375099</c:v>
                </c:pt>
                <c:pt idx="18" formatCode="0.00%">
                  <c:v>0.12336162362197968</c:v>
                </c:pt>
                <c:pt idx="19" formatCode="0.00%">
                  <c:v>0.13511435735434602</c:v>
                </c:pt>
                <c:pt idx="20" formatCode="0.00%">
                  <c:v>0.1397262952446523</c:v>
                </c:pt>
                <c:pt idx="21" formatCode="0.00%">
                  <c:v>0.14631451009160631</c:v>
                </c:pt>
                <c:pt idx="22" formatCode="0.00%">
                  <c:v>0.15017715654479716</c:v>
                </c:pt>
                <c:pt idx="23" formatCode="0.00%">
                  <c:v>0.15215713053173238</c:v>
                </c:pt>
                <c:pt idx="24" formatCode="0.00%">
                  <c:v>0.15606370139865644</c:v>
                </c:pt>
                <c:pt idx="25" formatCode="0.00%">
                  <c:v>0.14330692250763058</c:v>
                </c:pt>
                <c:pt idx="26" formatCode="0.00%">
                  <c:v>0.13625393777305556</c:v>
                </c:pt>
                <c:pt idx="27" formatCode="0.00%">
                  <c:v>0.13717612561757692</c:v>
                </c:pt>
                <c:pt idx="28" formatCode="0.00%">
                  <c:v>0.14759379197486081</c:v>
                </c:pt>
                <c:pt idx="29" formatCode="0.00%">
                  <c:v>0.14390130344442256</c:v>
                </c:pt>
                <c:pt idx="30" formatCode="0.00%">
                  <c:v>0.15440152625716427</c:v>
                </c:pt>
                <c:pt idx="31" formatCode="0.00%">
                  <c:v>0.17526162343002039</c:v>
                </c:pt>
                <c:pt idx="32" formatCode="0.00%">
                  <c:v>0.19254627612914826</c:v>
                </c:pt>
                <c:pt idx="33" formatCode="0.00%">
                  <c:v>0.19612164694242742</c:v>
                </c:pt>
                <c:pt idx="34" formatCode="0.00%">
                  <c:v>0.20390186378368197</c:v>
                </c:pt>
                <c:pt idx="35" formatCode="0.00%">
                  <c:v>0.21532946765565456</c:v>
                </c:pt>
                <c:pt idx="36" formatCode="0.00%">
                  <c:v>0.22586210657055567</c:v>
                </c:pt>
                <c:pt idx="37" formatCode="0.00%">
                  <c:v>0.24719956175197527</c:v>
                </c:pt>
                <c:pt idx="38" formatCode="0.00%">
                  <c:v>0.26820933573040223</c:v>
                </c:pt>
                <c:pt idx="39" formatCode="0.00%">
                  <c:v>0.28754083949202414</c:v>
                </c:pt>
                <c:pt idx="40" formatCode="0.00%">
                  <c:v>0.29956850944983987</c:v>
                </c:pt>
                <c:pt idx="41" formatCode="0.00%">
                  <c:v>0.32292845962605304</c:v>
                </c:pt>
                <c:pt idx="42" formatCode="0.00%">
                  <c:v>0.34088787521666747</c:v>
                </c:pt>
                <c:pt idx="43" formatCode="0.00%">
                  <c:v>0.34439714633983132</c:v>
                </c:pt>
                <c:pt idx="44" formatCode="0.00%">
                  <c:v>0.34939223979801753</c:v>
                </c:pt>
                <c:pt idx="45" formatCode="0.00%">
                  <c:v>0.36987241886481564</c:v>
                </c:pt>
                <c:pt idx="46" formatCode="0.00%">
                  <c:v>0.39616686875905643</c:v>
                </c:pt>
                <c:pt idx="47" formatCode="0.00%">
                  <c:v>0.40569954212803899</c:v>
                </c:pt>
                <c:pt idx="48" formatCode="0.00%">
                  <c:v>0.41846561235241847</c:v>
                </c:pt>
                <c:pt idx="49" formatCode="0.00%">
                  <c:v>0.43197614530636436</c:v>
                </c:pt>
                <c:pt idx="50" formatCode="0.00%">
                  <c:v>0.44329034511149973</c:v>
                </c:pt>
                <c:pt idx="51" formatCode="0.00%">
                  <c:v>0.45521606712709201</c:v>
                </c:pt>
                <c:pt idx="52" formatCode="0.00%">
                  <c:v>0.47143113153718341</c:v>
                </c:pt>
                <c:pt idx="53" formatCode="0.00%">
                  <c:v>0.48591451010717029</c:v>
                </c:pt>
                <c:pt idx="54" formatCode="0.00%">
                  <c:v>0.5106084287647219</c:v>
                </c:pt>
                <c:pt idx="55" formatCode="0.00%">
                  <c:v>0.52884287251886264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F8F-4330-9EDB-3212DD406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6065152"/>
        <c:axId val="104606712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'Rolling 12'!$A$3</c15:sqref>
                        </c15:formulaRef>
                      </c:ext>
                    </c:extLst>
                    <c:strCache>
                      <c:ptCount val="1"/>
                      <c:pt idx="0">
                        <c:v>County-wide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ullRef>
                          <c15:sqref>'Rolling 12'!$B$3:$CC$3</c15:sqref>
                        </c15:fullRef>
                        <c15:formulaRef>
                          <c15:sqref>'Rolling 12'!$Z$3:$CC$3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182568509.09090909</c:v>
                      </c:pt>
                      <c:pt idx="1">
                        <c:v>173100181.81818184</c:v>
                      </c:pt>
                      <c:pt idx="2">
                        <c:v>277389805.09090906</c:v>
                      </c:pt>
                      <c:pt idx="3">
                        <c:v>289131413.09090906</c:v>
                      </c:pt>
                      <c:pt idx="4">
                        <c:v>287073624</c:v>
                      </c:pt>
                      <c:pt idx="5">
                        <c:v>385701148.36363637</c:v>
                      </c:pt>
                      <c:pt idx="6">
                        <c:v>424791745.45454544</c:v>
                      </c:pt>
                      <c:pt idx="7">
                        <c:v>321548725.81818181</c:v>
                      </c:pt>
                      <c:pt idx="8">
                        <c:v>309765236.36363637</c:v>
                      </c:pt>
                      <c:pt idx="9">
                        <c:v>358486036.36363637</c:v>
                      </c:pt>
                      <c:pt idx="10">
                        <c:v>317710509.09090906</c:v>
                      </c:pt>
                      <c:pt idx="11">
                        <c:v>382887518.54545456</c:v>
                      </c:pt>
                      <c:pt idx="12">
                        <c:v>200254581.81818181</c:v>
                      </c:pt>
                      <c:pt idx="13">
                        <c:v>211456800</c:v>
                      </c:pt>
                      <c:pt idx="14">
                        <c:v>332592836.36363637</c:v>
                      </c:pt>
                      <c:pt idx="15">
                        <c:v>311216029.45454544</c:v>
                      </c:pt>
                      <c:pt idx="16">
                        <c:v>297570830.5454545</c:v>
                      </c:pt>
                      <c:pt idx="17">
                        <c:v>414000238.54545456</c:v>
                      </c:pt>
                      <c:pt idx="18">
                        <c:v>459773161.090909</c:v>
                      </c:pt>
                      <c:pt idx="19">
                        <c:v>333651021.09090906</c:v>
                      </c:pt>
                      <c:pt idx="20">
                        <c:v>337886093.45454544</c:v>
                      </c:pt>
                      <c:pt idx="21">
                        <c:v>392281021.09090912</c:v>
                      </c:pt>
                      <c:pt idx="22">
                        <c:v>344763442.90909094</c:v>
                      </c:pt>
                      <c:pt idx="23">
                        <c:v>370136039.27272725</c:v>
                      </c:pt>
                      <c:pt idx="24">
                        <c:v>190350197.81818181</c:v>
                      </c:pt>
                      <c:pt idx="25">
                        <c:v>192527386.78000003</c:v>
                      </c:pt>
                      <c:pt idx="26">
                        <c:v>305701656.55000001</c:v>
                      </c:pt>
                      <c:pt idx="27">
                        <c:v>329972092.56</c:v>
                      </c:pt>
                      <c:pt idx="28">
                        <c:v>305982902.98000002</c:v>
                      </c:pt>
                      <c:pt idx="29">
                        <c:v>399102608.57000005</c:v>
                      </c:pt>
                      <c:pt idx="30">
                        <c:v>453668069.41000003</c:v>
                      </c:pt>
                      <c:pt idx="31">
                        <c:v>346600258.70999998</c:v>
                      </c:pt>
                      <c:pt idx="32">
                        <c:v>350017517.33000004</c:v>
                      </c:pt>
                      <c:pt idx="33">
                        <c:v>388228486.47000003</c:v>
                      </c:pt>
                      <c:pt idx="34">
                        <c:v>372530503.61000001</c:v>
                      </c:pt>
                      <c:pt idx="35">
                        <c:v>417131464.88</c:v>
                      </c:pt>
                      <c:pt idx="36">
                        <c:v>209590898.06</c:v>
                      </c:pt>
                      <c:pt idx="37">
                        <c:v>215770550.51000002</c:v>
                      </c:pt>
                      <c:pt idx="38">
                        <c:v>346398672.90999997</c:v>
                      </c:pt>
                      <c:pt idx="39">
                        <c:v>331047101.88</c:v>
                      </c:pt>
                      <c:pt idx="40">
                        <c:v>321498666.17999995</c:v>
                      </c:pt>
                      <c:pt idx="41">
                        <c:v>432424545.15000004</c:v>
                      </c:pt>
                      <c:pt idx="42">
                        <c:v>458873547</c:v>
                      </c:pt>
                      <c:pt idx="43">
                        <c:v>340454502.06</c:v>
                      </c:pt>
                      <c:pt idx="44">
                        <c:v>356876927.37</c:v>
                      </c:pt>
                      <c:pt idx="45">
                        <c:v>429577786.42999995</c:v>
                      </c:pt>
                      <c:pt idx="46">
                        <c:v>399262666.1660201</c:v>
                      </c:pt>
                      <c:pt idx="47">
                        <c:v>432067983.57000005</c:v>
                      </c:pt>
                      <c:pt idx="48">
                        <c:v>239228726.25</c:v>
                      </c:pt>
                      <c:pt idx="49">
                        <c:v>236355953.65000001</c:v>
                      </c:pt>
                      <c:pt idx="50">
                        <c:v>391818369.75999993</c:v>
                      </c:pt>
                      <c:pt idx="51">
                        <c:v>362272248.13</c:v>
                      </c:pt>
                      <c:pt idx="52">
                        <c:v>354803255.31</c:v>
                      </c:pt>
                      <c:pt idx="53">
                        <c:v>486160688.64999998</c:v>
                      </c:pt>
                      <c:pt idx="54">
                        <c:v>521664854.23000002</c:v>
                      </c:pt>
                      <c:pt idx="55">
                        <c:v>384732400.20999998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A-6F8F-4330-9EDB-3212DD406C2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12'!$B$4:$CC$4</c15:sqref>
                        </c15:fullRef>
                        <c15:formulaRef>
                          <c15:sqref>'Rolling 12'!$Z$4:$CC$4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3392859273.090909</c:v>
                      </c:pt>
                      <c:pt idx="1" formatCode="_(* #,##0_);_(* \(#,##0\);_(* &quot;-&quot;??_);_(@_)">
                        <c:v>3386540254.909091</c:v>
                      </c:pt>
                      <c:pt idx="2" formatCode="_(* #,##0_);_(* \(#,##0\);_(* &quot;-&quot;??_);_(@_)">
                        <c:v>3402409450.5454545</c:v>
                      </c:pt>
                      <c:pt idx="3" formatCode="_(* #,##0_);_(* \(#,##0\);_(* &quot;-&quot;??_);_(@_)">
                        <c:v>3435029763.6363635</c:v>
                      </c:pt>
                      <c:pt idx="4" formatCode="_(* #,##0_);_(* \(#,##0\);_(* &quot;-&quot;??_);_(@_)">
                        <c:v>3468245314.909091</c:v>
                      </c:pt>
                      <c:pt idx="5" formatCode="_(* #,##0_);_(* \(#,##0\);_(* &quot;-&quot;??_);_(@_)">
                        <c:v>3504017845.090909</c:v>
                      </c:pt>
                      <c:pt idx="6" formatCode="_(* #,##0_);_(* \(#,##0\);_(* &quot;-&quot;??_);_(@_)">
                        <c:v>3549682245.090909</c:v>
                      </c:pt>
                      <c:pt idx="7" formatCode="_(* #,##0_);_(* \(#,##0\);_(* &quot;-&quot;??_);_(@_)">
                        <c:v>3565797407.272727</c:v>
                      </c:pt>
                      <c:pt idx="8" formatCode="_(* #,##0_);_(* \(#,##0\);_(* &quot;-&quot;??_);_(@_)">
                        <c:v>3602492243.6363635</c:v>
                      </c:pt>
                      <c:pt idx="9" formatCode="_(* #,##0_);_(* \(#,##0\);_(* &quot;-&quot;??_);_(@_)">
                        <c:v>3634297334.545455</c:v>
                      </c:pt>
                      <c:pt idx="10" formatCode="_(* #,##0_);_(* \(#,##0\);_(* &quot;-&quot;??_);_(@_)">
                        <c:v>3669274789.0909095</c:v>
                      </c:pt>
                      <c:pt idx="11" formatCode="_(* #,##0_);_(* \(#,##0\);_(* &quot;-&quot;??_);_(@_)">
                        <c:v>3710154453.0909095</c:v>
                      </c:pt>
                      <c:pt idx="12" formatCode="_(* #,##0_);_(* \(#,##0\);_(* &quot;-&quot;??_);_(@_)">
                        <c:v>3727840525.8181825</c:v>
                      </c:pt>
                      <c:pt idx="13" formatCode="_(* #,##0_);_(* \(#,##0\);_(* &quot;-&quot;??_);_(@_)">
                        <c:v>3766197144</c:v>
                      </c:pt>
                      <c:pt idx="14" formatCode="_(* #,##0_);_(* \(#,##0\);_(* &quot;-&quot;??_);_(@_)">
                        <c:v>3821400175.2727275</c:v>
                      </c:pt>
                      <c:pt idx="15" formatCode="_(* #,##0_);_(* \(#,##0\);_(* &quot;-&quot;??_);_(@_)">
                        <c:v>3843484791.636364</c:v>
                      </c:pt>
                      <c:pt idx="16" formatCode="_(* #,##0_);_(* \(#,##0\);_(* &quot;-&quot;??_);_(@_)">
                        <c:v>3853981998.1818185</c:v>
                      </c:pt>
                      <c:pt idx="17" formatCode="_(* #,##0_);_(* \(#,##0\);_(* &quot;-&quot;??_);_(@_)">
                        <c:v>3882281088.3636365</c:v>
                      </c:pt>
                      <c:pt idx="18" formatCode="_(* #,##0_);_(* \(#,##0\);_(* &quot;-&quot;??_);_(@_)">
                        <c:v>3917262504</c:v>
                      </c:pt>
                      <c:pt idx="19" formatCode="_(* #,##0_);_(* \(#,##0\);_(* &quot;-&quot;??_);_(@_)">
                        <c:v>3929364799.272727</c:v>
                      </c:pt>
                      <c:pt idx="20" formatCode="_(* #,##0_);_(* \(#,##0\);_(* &quot;-&quot;??_);_(@_)">
                        <c:v>3957485656.363636</c:v>
                      </c:pt>
                      <c:pt idx="21" formatCode="_(* #,##0_);_(* \(#,##0\);_(* &quot;-&quot;??_);_(@_)">
                        <c:v>3991280641.090909</c:v>
                      </c:pt>
                      <c:pt idx="22" formatCode="_(* #,##0_);_(* \(#,##0\);_(* &quot;-&quot;??_);_(@_)">
                        <c:v>4018333574.909091</c:v>
                      </c:pt>
                      <c:pt idx="23" formatCode="_(* #,##0_);_(* \(#,##0\);_(* &quot;-&quot;??_);_(@_)">
                        <c:v>4005582095.636364</c:v>
                      </c:pt>
                      <c:pt idx="24" formatCode="_(* #,##0_);_(* \(#,##0\);_(* &quot;-&quot;??_);_(@_)">
                        <c:v>3995677711.636364</c:v>
                      </c:pt>
                      <c:pt idx="25" formatCode="_(* #,##0_);_(* \(#,##0\);_(* &quot;-&quot;??_);_(@_)">
                        <c:v>3976748298.4163642</c:v>
                      </c:pt>
                      <c:pt idx="26" formatCode="_(* #,##0_);_(* \(#,##0\);_(* &quot;-&quot;??_);_(@_)">
                        <c:v>3949857118.6027274</c:v>
                      </c:pt>
                      <c:pt idx="27" formatCode="_(* #,##0_);_(* \(#,##0\);_(* &quot;-&quot;??_);_(@_)">
                        <c:v>3968613181.7081823</c:v>
                      </c:pt>
                      <c:pt idx="28" formatCode="_(* #,##0_);_(* \(#,##0\);_(* &quot;-&quot;??_);_(@_)">
                        <c:v>3977025254.1427274</c:v>
                      </c:pt>
                      <c:pt idx="29" formatCode="_(* #,##0_);_(* \(#,##0\);_(* &quot;-&quot;??_);_(@_)">
                        <c:v>3962127624.1672735</c:v>
                      </c:pt>
                      <c:pt idx="30" formatCode="_(* #,##0_);_(* \(#,##0\);_(* &quot;-&quot;??_);_(@_)">
                        <c:v>3956022532.4863639</c:v>
                      </c:pt>
                      <c:pt idx="31" formatCode="_(* #,##0_);_(* \(#,##0\);_(* &quot;-&quot;??_);_(@_)">
                        <c:v>3968971770.1054544</c:v>
                      </c:pt>
                      <c:pt idx="32" formatCode="_(* #,##0_);_(* \(#,##0\);_(* &quot;-&quot;??_);_(@_)">
                        <c:v>3981103193.9809089</c:v>
                      </c:pt>
                      <c:pt idx="33" formatCode="_(* #,##0_);_(* \(#,##0\);_(* &quot;-&quot;??_);_(@_)">
                        <c:v>3977050659.3599997</c:v>
                      </c:pt>
                      <c:pt idx="34" formatCode="_(* #,##0_);_(* \(#,##0\);_(* &quot;-&quot;??_);_(@_)">
                        <c:v>4004817720.0609088</c:v>
                      </c:pt>
                      <c:pt idx="35" formatCode="_(* #,##0_);_(* \(#,##0\);_(* &quot;-&quot;??_);_(@_)">
                        <c:v>4051813145.6681819</c:v>
                      </c:pt>
                      <c:pt idx="36" formatCode="_(* #,##0_);_(* \(#,##0\);_(* &quot;-&quot;??_);_(@_)">
                        <c:v>4071053845.9099998</c:v>
                      </c:pt>
                      <c:pt idx="37" formatCode="_(* #,##0_);_(* \(#,##0\);_(* &quot;-&quot;??_);_(@_)">
                        <c:v>4094297009.6400003</c:v>
                      </c:pt>
                      <c:pt idx="38" formatCode="_(* #,##0_);_(* \(#,##0\);_(* &quot;-&quot;??_);_(@_)">
                        <c:v>4134994026</c:v>
                      </c:pt>
                      <c:pt idx="39" formatCode="_(* #,##0_);_(* \(#,##0\);_(* &quot;-&quot;??_);_(@_)">
                        <c:v>4136069035.3200006</c:v>
                      </c:pt>
                      <c:pt idx="40" formatCode="_(* #,##0_);_(* \(#,##0\);_(* &quot;-&quot;??_);_(@_)">
                        <c:v>4151584798.52</c:v>
                      </c:pt>
                      <c:pt idx="41" formatCode="_(* #,##0_);_(* \(#,##0\);_(* &quot;-&quot;??_);_(@_)">
                        <c:v>4184906735.1000004</c:v>
                      </c:pt>
                      <c:pt idx="42" formatCode="_(* #,##0_);_(* \(#,##0\);_(* &quot;-&quot;??_);_(@_)">
                        <c:v>4190112212.6900001</c:v>
                      </c:pt>
                      <c:pt idx="43" formatCode="_(* #,##0_);_(* \(#,##0\);_(* &quot;-&quot;??_);_(@_)">
                        <c:v>4183966456.04</c:v>
                      </c:pt>
                      <c:pt idx="44" formatCode="_(* #,##0_);_(* \(#,##0\);_(* &quot;-&quot;??_);_(@_)">
                        <c:v>4190825866.0799999</c:v>
                      </c:pt>
                      <c:pt idx="45" formatCode="_(* #,##0_);_(* \(#,##0\);_(* &quot;-&quot;??_);_(@_)">
                        <c:v>4232175166.0399995</c:v>
                      </c:pt>
                      <c:pt idx="46" formatCode="_(* #,##0_);_(* \(#,##0\);_(* &quot;-&quot;??_);_(@_)">
                        <c:v>4258907328.5960197</c:v>
                      </c:pt>
                      <c:pt idx="47" formatCode="_(* #,##0_);_(* \(#,##0\);_(* &quot;-&quot;??_);_(@_)">
                        <c:v>4273843847.2860198</c:v>
                      </c:pt>
                      <c:pt idx="48" formatCode="_(* #,##0_);_(* \(#,##0\);_(* &quot;-&quot;??_);_(@_)">
                        <c:v>4303481675.4760199</c:v>
                      </c:pt>
                      <c:pt idx="49" formatCode="_(* #,##0_);_(* \(#,##0\);_(* &quot;-&quot;??_);_(@_)">
                        <c:v>4324067078.6160192</c:v>
                      </c:pt>
                      <c:pt idx="50" formatCode="_(* #,##0_);_(* \(#,##0\);_(* &quot;-&quot;??_);_(@_)">
                        <c:v>4369486775.4660196</c:v>
                      </c:pt>
                      <c:pt idx="51" formatCode="_(* #,##0_);_(* \(#,##0\);_(* &quot;-&quot;??_);_(@_)">
                        <c:v>4400711921.7160196</c:v>
                      </c:pt>
                      <c:pt idx="52" formatCode="_(* #,##0_);_(* \(#,##0\);_(* &quot;-&quot;??_);_(@_)">
                        <c:v>4434016510.8460197</c:v>
                      </c:pt>
                      <c:pt idx="53" formatCode="_(* #,##0_);_(* \(#,##0\);_(* &quot;-&quot;??_);_(@_)">
                        <c:v>4487752654.3460197</c:v>
                      </c:pt>
                      <c:pt idx="54" formatCode="_(* #,##0_);_(* \(#,##0\);_(* &quot;-&quot;??_);_(@_)">
                        <c:v>4550543961.5760202</c:v>
                      </c:pt>
                      <c:pt idx="55" formatCode="_(* #,##0_);_(* \(#,##0\);_(* &quot;-&quot;??_);_(@_)">
                        <c:v>4594821859.7260199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F8F-4330-9EDB-3212DD406C2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12'!$A$5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12'!$B$5:$CC$5</c15:sqref>
                        </c15:fullRef>
                        <c15:formulaRef>
                          <c15:sqref>'Rolling 12'!$Z$5:$CC$5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7.4094946877887253E-3</c:v>
                      </c:pt>
                      <c:pt idx="1" formatCode="0.00%">
                        <c:v>-1.8624462947622806E-3</c:v>
                      </c:pt>
                      <c:pt idx="2" formatCode="0.00%">
                        <c:v>4.6859610227162358E-3</c:v>
                      </c:pt>
                      <c:pt idx="3" formatCode="0.00%">
                        <c:v>9.5874154962976334E-3</c:v>
                      </c:pt>
                      <c:pt idx="4" formatCode="0.00%">
                        <c:v>9.6696545760247242E-3</c:v>
                      </c:pt>
                      <c:pt idx="5" formatCode="0.00%">
                        <c:v>1.0314302171199118E-2</c:v>
                      </c:pt>
                      <c:pt idx="6" formatCode="0.00%">
                        <c:v>1.3032011256442466E-2</c:v>
                      </c:pt>
                      <c:pt idx="7" formatCode="0.00%">
                        <c:v>4.5398886630218056E-3</c:v>
                      </c:pt>
                      <c:pt idx="8" formatCode="0.00%">
                        <c:v>1.0290779921706843E-2</c:v>
                      </c:pt>
                      <c:pt idx="9" formatCode="0.00%">
                        <c:v>8.8286354995694167E-3</c:v>
                      </c:pt>
                      <c:pt idx="10" formatCode="0.00%">
                        <c:v>9.6242688271484435E-3</c:v>
                      </c:pt>
                      <c:pt idx="11" formatCode="0.00%">
                        <c:v>1.1141074558258485E-2</c:v>
                      </c:pt>
                      <c:pt idx="12" formatCode="0.00%">
                        <c:v>4.7669370509733945E-3</c:v>
                      </c:pt>
                      <c:pt idx="13" formatCode="0.00%">
                        <c:v>1.0289232577458248E-2</c:v>
                      </c:pt>
                      <c:pt idx="14" formatCode="0.00%">
                        <c:v>1.4657499106405644E-2</c:v>
                      </c:pt>
                      <c:pt idx="15" formatCode="0.00%">
                        <c:v>5.7791948894910881E-3</c:v>
                      </c:pt>
                      <c:pt idx="16" formatCode="0.00%">
                        <c:v>2.731169007952628E-3</c:v>
                      </c:pt>
                      <c:pt idx="17" formatCode="0.00%">
                        <c:v>7.3428184654647025E-3</c:v>
                      </c:pt>
                      <c:pt idx="18" formatCode="0.00%">
                        <c:v>9.0105313964033481E-3</c:v>
                      </c:pt>
                      <c:pt idx="19" formatCode="0.00%">
                        <c:v>3.0894777310351558E-3</c:v>
                      </c:pt>
                      <c:pt idx="20" formatCode="0.00%">
                        <c:v>7.1565910846744995E-3</c:v>
                      </c:pt>
                      <c:pt idx="21" formatCode="0.00%">
                        <c:v>8.5395090877791718E-3</c:v>
                      </c:pt>
                      <c:pt idx="22" formatCode="0.00%">
                        <c:v>6.7780084265855588E-3</c:v>
                      </c:pt>
                      <c:pt idx="23" formatCode="0.00%">
                        <c:v>-3.1733252192771219E-3</c:v>
                      </c:pt>
                      <c:pt idx="24" formatCode="0.00%">
                        <c:v>-2.4726453642754504E-3</c:v>
                      </c:pt>
                      <c:pt idx="25" formatCode="0.00%">
                        <c:v>-4.7374724855492817E-3</c:v>
                      </c:pt>
                      <c:pt idx="26" formatCode="0.00%">
                        <c:v>-6.7621025510579804E-3</c:v>
                      </c:pt>
                      <c:pt idx="27" formatCode="0.00%">
                        <c:v>4.7485421731128163E-3</c:v>
                      </c:pt>
                      <c:pt idx="28" formatCode="0.00%">
                        <c:v>2.1196503789578935E-3</c:v>
                      </c:pt>
                      <c:pt idx="29" formatCode="0.00%">
                        <c:v>-3.7459229005235802E-3</c:v>
                      </c:pt>
                      <c:pt idx="30" formatCode="0.00%">
                        <c:v>-1.5408619459078505E-3</c:v>
                      </c:pt>
                      <c:pt idx="31" formatCode="0.00%">
                        <c:v>3.2732972354816061E-3</c:v>
                      </c:pt>
                      <c:pt idx="32" formatCode="0.00%">
                        <c:v>3.0565659264268582E-3</c:v>
                      </c:pt>
                      <c:pt idx="33" formatCode="0.00%">
                        <c:v>-1.0179426212905767E-3</c:v>
                      </c:pt>
                      <c:pt idx="34" formatCode="0.00%">
                        <c:v>6.9818222293848041E-3</c:v>
                      </c:pt>
                      <c:pt idx="35" formatCode="0.00%">
                        <c:v>1.1734722749518386E-2</c:v>
                      </c:pt>
                      <c:pt idx="36" formatCode="0.00%">
                        <c:v>4.7486642522961107E-3</c:v>
                      </c:pt>
                      <c:pt idx="37" formatCode="0.00%">
                        <c:v>5.7093727103000201E-3</c:v>
                      </c:pt>
                      <c:pt idx="38" formatCode="0.00%">
                        <c:v>9.9399277248765176E-3</c:v>
                      </c:pt>
                      <c:pt idx="39" formatCode="0.00%">
                        <c:v>2.5997844573443369E-4</c:v>
                      </c:pt>
                      <c:pt idx="40" formatCode="0.00%">
                        <c:v>3.7513308089159843E-3</c:v>
                      </c:pt>
                      <c:pt idx="41" formatCode="0.00%">
                        <c:v>8.0263172251423959E-3</c:v>
                      </c:pt>
                      <c:pt idx="42" formatCode="0.00%">
                        <c:v>1.2438694383174319E-3</c:v>
                      </c:pt>
                      <c:pt idx="43" formatCode="0.00%">
                        <c:v>-1.466728416338663E-3</c:v>
                      </c:pt>
                      <c:pt idx="44" formatCode="0.00%">
                        <c:v>1.6394514898889008E-3</c:v>
                      </c:pt>
                      <c:pt idx="45" formatCode="0.00%">
                        <c:v>9.866623257882276E-3</c:v>
                      </c:pt>
                      <c:pt idx="46" formatCode="0.00%">
                        <c:v>6.3164121302269382E-3</c:v>
                      </c:pt>
                      <c:pt idx="47" formatCode="0.00%">
                        <c:v>3.5071246067530639E-3</c:v>
                      </c:pt>
                      <c:pt idx="48" formatCode="0.00%">
                        <c:v>6.9347007633001612E-3</c:v>
                      </c:pt>
                      <c:pt idx="49" formatCode="0.00%">
                        <c:v>4.7834299509878549E-3</c:v>
                      </c:pt>
                      <c:pt idx="50" formatCode="0.00%">
                        <c:v>1.0503929755071612E-2</c:v>
                      </c:pt>
                      <c:pt idx="51" formatCode="0.00%">
                        <c:v>7.1461816580666365E-3</c:v>
                      </c:pt>
                      <c:pt idx="52" formatCode="0.00%">
                        <c:v>7.568000296873165E-3</c:v>
                      </c:pt>
                      <c:pt idx="53" formatCode="0.00%">
                        <c:v>1.2119067073511422E-2</c:v>
                      </c:pt>
                      <c:pt idx="54" formatCode="0.00%">
                        <c:v>1.3991704103654704E-2</c:v>
                      </c:pt>
                      <c:pt idx="55" formatCode="0.00%">
                        <c:v>9.7302429168631879E-3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F8F-4330-9EDB-3212DD406C25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12'!$A$6</c15:sqref>
                        </c15:formulaRef>
                      </c:ext>
                    </c:extLst>
                    <c:strCache>
                      <c:ptCount val="1"/>
                      <c:pt idx="0">
                        <c:v>County-wide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12'!$B$6:$CC$6</c15:sqref>
                        </c15:fullRef>
                        <c15:formulaRef>
                          <c15:sqref>'Rolling 12'!$Z$6:$CC$6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7.4315624968697078E-2</c:v>
                      </c:pt>
                      <c:pt idx="1" formatCode="0.00%">
                        <c:v>6.9346407968363513E-2</c:v>
                      </c:pt>
                      <c:pt idx="2" formatCode="0.00%">
                        <c:v>7.4054796715496127E-2</c:v>
                      </c:pt>
                      <c:pt idx="3" formatCode="0.00%">
                        <c:v>7.8346550775466428E-2</c:v>
                      </c:pt>
                      <c:pt idx="4" formatCode="0.00%">
                        <c:v>8.2397909321759888E-2</c:v>
                      </c:pt>
                      <c:pt idx="5" formatCode="0.00%">
                        <c:v>8.9682038511554679E-2</c:v>
                      </c:pt>
                      <c:pt idx="6" formatCode="0.00%">
                        <c:v>9.6392359278309109E-2</c:v>
                      </c:pt>
                      <c:pt idx="7" formatCode="0.00%">
                        <c:v>9.3065927815725133E-2</c:v>
                      </c:pt>
                      <c:pt idx="8" formatCode="0.00%">
                        <c:v>9.9676730559398158E-2</c:v>
                      </c:pt>
                      <c:pt idx="9" formatCode="0.00%">
                        <c:v>9.957927310639153E-2</c:v>
                      </c:pt>
                      <c:pt idx="10" formatCode="0.00%">
                        <c:v>0.10174675760386091</c:v>
                      </c:pt>
                      <c:pt idx="11" formatCode="0.00%">
                        <c:v>0.1016209403218048</c:v>
                      </c:pt>
                      <c:pt idx="12" formatCode="0.00%">
                        <c:v>9.8731254604056753E-2</c:v>
                      </c:pt>
                      <c:pt idx="13" formatCode="0.00%">
                        <c:v>0.11210759669564317</c:v>
                      </c:pt>
                      <c:pt idx="14" formatCode="0.00%">
                        <c:v>0.12314529771250865</c:v>
                      </c:pt>
                      <c:pt idx="15" formatCode="0.00%">
                        <c:v>0.11890873037664894</c:v>
                      </c:pt>
                      <c:pt idx="16" formatCode="0.00%">
                        <c:v>0.11121955001699133</c:v>
                      </c:pt>
                      <c:pt idx="17" formatCode="0.00%">
                        <c:v>0.10795128906168962</c:v>
                      </c:pt>
                      <c:pt idx="18" formatCode="0.00%">
                        <c:v>0.10355300377025073</c:v>
                      </c:pt>
                      <c:pt idx="19" formatCode="0.00%">
                        <c:v>0.10195963215926834</c:v>
                      </c:pt>
                      <c:pt idx="20" formatCode="0.00%">
                        <c:v>9.8541062331043747E-2</c:v>
                      </c:pt>
                      <c:pt idx="21" formatCode="0.00%">
                        <c:v>9.8226224682329763E-2</c:v>
                      </c:pt>
                      <c:pt idx="22" formatCode="0.00%">
                        <c:v>9.5130183996021592E-2</c:v>
                      </c:pt>
                      <c:pt idx="23" formatCode="0.00%">
                        <c:v>7.962677734328158E-2</c:v>
                      </c:pt>
                      <c:pt idx="24" formatCode="0.00%">
                        <c:v>7.1847812148401094E-2</c:v>
                      </c:pt>
                      <c:pt idx="25" formatCode="0.00%">
                        <c:v>5.5905505305742488E-2</c:v>
                      </c:pt>
                      <c:pt idx="26" formatCode="0.00%">
                        <c:v>3.3615150844763894E-2</c:v>
                      </c:pt>
                      <c:pt idx="27" formatCode="0.00%">
                        <c:v>3.2555973772578642E-2</c:v>
                      </c:pt>
                      <c:pt idx="28" formatCode="0.00%">
                        <c:v>3.1926266396406791E-2</c:v>
                      </c:pt>
                      <c:pt idx="29" formatCode="0.00%">
                        <c:v>2.0566912592434664E-2</c:v>
                      </c:pt>
                      <c:pt idx="30" formatCode="0.00%">
                        <c:v>9.8946722224474877E-3</c:v>
                      </c:pt>
                      <c:pt idx="31" formatCode="0.00%">
                        <c:v>1.0079738801563589E-2</c:v>
                      </c:pt>
                      <c:pt idx="32" formatCode="0.00%">
                        <c:v>5.9678138262600801E-3</c:v>
                      </c:pt>
                      <c:pt idx="33" formatCode="0.00%">
                        <c:v>-3.5652671436854828E-3</c:v>
                      </c:pt>
                      <c:pt idx="34" formatCode="0.00%">
                        <c:v>-3.3635472506754189E-3</c:v>
                      </c:pt>
                      <c:pt idx="35" formatCode="0.00%">
                        <c:v>1.154165585126354E-2</c:v>
                      </c:pt>
                      <c:pt idx="36" formatCode="0.00%">
                        <c:v>1.8864417931937463E-2</c:v>
                      </c:pt>
                      <c:pt idx="37" formatCode="0.00%">
                        <c:v>2.9559002079776294E-2</c:v>
                      </c:pt>
                      <c:pt idx="38" formatCode="0.00%">
                        <c:v>4.6871798608949494E-2</c:v>
                      </c:pt>
                      <c:pt idx="39" formatCode="0.00%">
                        <c:v>4.2195055538202256E-2</c:v>
                      </c:pt>
                      <c:pt idx="40" formatCode="0.00%">
                        <c:v>4.3891987911175587E-2</c:v>
                      </c:pt>
                      <c:pt idx="41" formatCode="0.00%">
                        <c:v>5.6227141592782158E-2</c:v>
                      </c:pt>
                      <c:pt idx="42" formatCode="0.00%">
                        <c:v>5.9172989607951143E-2</c:v>
                      </c:pt>
                      <c:pt idx="43" formatCode="0.00%">
                        <c:v>5.4168862463043713E-2</c:v>
                      </c:pt>
                      <c:pt idx="44" formatCode="0.00%">
                        <c:v>5.2679536771660172E-2</c:v>
                      </c:pt>
                      <c:pt idx="45" formatCode="0.00%">
                        <c:v>6.4149171969827334E-2</c:v>
                      </c:pt>
                      <c:pt idx="46" formatCode="0.00%">
                        <c:v>6.3445985884033329E-2</c:v>
                      </c:pt>
                      <c:pt idx="47" formatCode="0.00%">
                        <c:v>5.4797862990106611E-2</c:v>
                      </c:pt>
                      <c:pt idx="48" formatCode="0.00%">
                        <c:v>5.709279178400687E-2</c:v>
                      </c:pt>
                      <c:pt idx="49" formatCode="0.00%">
                        <c:v>5.6119541018892015E-2</c:v>
                      </c:pt>
                      <c:pt idx="50" formatCode="0.00%">
                        <c:v>5.6709332103402565E-2</c:v>
                      </c:pt>
                      <c:pt idx="51" formatCode="0.00%">
                        <c:v>6.3984156003223963E-2</c:v>
                      </c:pt>
                      <c:pt idx="52" formatCode="0.00%">
                        <c:v>6.8029855111403234E-2</c:v>
                      </c:pt>
                      <c:pt idx="53" formatCode="0.00%">
                        <c:v>7.2366229026316092E-2</c:v>
                      </c:pt>
                      <c:pt idx="54" formatCode="0.00%">
                        <c:v>8.6019593411945275E-2</c:v>
                      </c:pt>
                      <c:pt idx="55" formatCode="0.00%">
                        <c:v>9.8197585473685262E-2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F8F-4330-9EDB-3212DD406C25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12'!$B$8:$CC$8</c15:sqref>
                        </c15:fullRef>
                        <c15:formulaRef>
                          <c15:sqref>'Rolling 12'!$Z$8:$CC$8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F8F-4330-9EDB-3212DD406C25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12'!$A$9</c15:sqref>
                        </c15:formulaRef>
                      </c:ext>
                    </c:extLst>
                    <c:strCache>
                      <c:ptCount val="1"/>
                      <c:pt idx="0">
                        <c:v>Sevierville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12'!$B$9:$CC$9</c15:sqref>
                        </c15:fullRef>
                        <c15:formulaRef>
                          <c15:sqref>'Rolling 12'!$Z$9:$CC$9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79100690.909090906</c:v>
                      </c:pt>
                      <c:pt idx="1">
                        <c:v>77753163.63636364</c:v>
                      </c:pt>
                      <c:pt idx="2">
                        <c:v>115538386.90909091</c:v>
                      </c:pt>
                      <c:pt idx="3">
                        <c:v>108546140.36363636</c:v>
                      </c:pt>
                      <c:pt idx="4">
                        <c:v>107038460.36363637</c:v>
                      </c:pt>
                      <c:pt idx="5">
                        <c:v>134464857.45454547</c:v>
                      </c:pt>
                      <c:pt idx="6">
                        <c:v>140000000</c:v>
                      </c:pt>
                      <c:pt idx="7">
                        <c:v>117099089.45454545</c:v>
                      </c:pt>
                      <c:pt idx="8">
                        <c:v>117299272.72727273</c:v>
                      </c:pt>
                      <c:pt idx="9">
                        <c:v>128610872.72727273</c:v>
                      </c:pt>
                      <c:pt idx="10">
                        <c:v>126615418.18181819</c:v>
                      </c:pt>
                      <c:pt idx="11">
                        <c:v>163061749.45454547</c:v>
                      </c:pt>
                      <c:pt idx="12">
                        <c:v>86305600</c:v>
                      </c:pt>
                      <c:pt idx="13">
                        <c:v>91264509.090909094</c:v>
                      </c:pt>
                      <c:pt idx="14">
                        <c:v>127995636.36363636</c:v>
                      </c:pt>
                      <c:pt idx="15">
                        <c:v>117914574.90909091</c:v>
                      </c:pt>
                      <c:pt idx="16">
                        <c:v>109745994.18181817</c:v>
                      </c:pt>
                      <c:pt idx="17">
                        <c:v>144795329.45454547</c:v>
                      </c:pt>
                      <c:pt idx="18">
                        <c:v>146390310.90909091</c:v>
                      </c:pt>
                      <c:pt idx="19">
                        <c:v>119464988.72727272</c:v>
                      </c:pt>
                      <c:pt idx="20">
                        <c:v>122569491.63636364</c:v>
                      </c:pt>
                      <c:pt idx="21">
                        <c:v>135745831.27272728</c:v>
                      </c:pt>
                      <c:pt idx="22">
                        <c:v>135232466.90909091</c:v>
                      </c:pt>
                      <c:pt idx="23">
                        <c:v>164575781.81818181</c:v>
                      </c:pt>
                      <c:pt idx="24">
                        <c:v>87523860.727272719</c:v>
                      </c:pt>
                      <c:pt idx="25">
                        <c:v>88201360.469999999</c:v>
                      </c:pt>
                      <c:pt idx="26">
                        <c:v>121797006.58</c:v>
                      </c:pt>
                      <c:pt idx="27">
                        <c:v>127403078.06999999</c:v>
                      </c:pt>
                      <c:pt idx="28">
                        <c:v>116684191.66</c:v>
                      </c:pt>
                      <c:pt idx="29">
                        <c:v>141409325.21000001</c:v>
                      </c:pt>
                      <c:pt idx="30">
                        <c:v>140599378.5</c:v>
                      </c:pt>
                      <c:pt idx="31">
                        <c:v>129073414.27</c:v>
                      </c:pt>
                      <c:pt idx="32">
                        <c:v>129517832.93000001</c:v>
                      </c:pt>
                      <c:pt idx="33">
                        <c:v>135641109.61000001</c:v>
                      </c:pt>
                      <c:pt idx="34">
                        <c:v>143325673.47</c:v>
                      </c:pt>
                      <c:pt idx="35">
                        <c:v>165417359.53</c:v>
                      </c:pt>
                      <c:pt idx="36">
                        <c:v>90503570.450000003</c:v>
                      </c:pt>
                      <c:pt idx="37">
                        <c:v>94687633.959999993</c:v>
                      </c:pt>
                      <c:pt idx="38">
                        <c:v>129974136.41</c:v>
                      </c:pt>
                      <c:pt idx="39">
                        <c:v>122567218.88</c:v>
                      </c:pt>
                      <c:pt idx="40">
                        <c:v>118934845.47</c:v>
                      </c:pt>
                      <c:pt idx="41">
                        <c:v>142318323.08000001</c:v>
                      </c:pt>
                      <c:pt idx="42">
                        <c:v>145000000</c:v>
                      </c:pt>
                      <c:pt idx="43">
                        <c:v>128399522.73999999</c:v>
                      </c:pt>
                      <c:pt idx="44">
                        <c:v>128141083.19</c:v>
                      </c:pt>
                      <c:pt idx="45">
                        <c:v>146028053.19999999</c:v>
                      </c:pt>
                      <c:pt idx="46">
                        <c:v>150626060.82602012</c:v>
                      </c:pt>
                      <c:pt idx="47">
                        <c:v>170612058.06</c:v>
                      </c:pt>
                      <c:pt idx="48">
                        <c:v>95609508</c:v>
                      </c:pt>
                      <c:pt idx="49">
                        <c:v>98447669.819999993</c:v>
                      </c:pt>
                      <c:pt idx="50">
                        <c:v>141100853.72</c:v>
                      </c:pt>
                      <c:pt idx="51">
                        <c:v>129951747.16</c:v>
                      </c:pt>
                      <c:pt idx="52">
                        <c:v>129176601.79000001</c:v>
                      </c:pt>
                      <c:pt idx="53">
                        <c:v>154959290.12</c:v>
                      </c:pt>
                      <c:pt idx="54">
                        <c:v>164000000</c:v>
                      </c:pt>
                      <c:pt idx="55">
                        <c:v>137450744.62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F8F-4330-9EDB-3212DD406C25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12'!$A$10</c15:sqref>
                        </c15:formulaRef>
                      </c:ext>
                    </c:extLst>
                    <c:strCache>
                      <c:ptCount val="1"/>
                      <c:pt idx="0">
                        <c:v>S'ville Rolling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12'!$B$10:$CC$10</c15:sqref>
                        </c15:fullRef>
                        <c15:formulaRef>
                          <c15:sqref>'Rolling 12'!$Z$10:$CC$10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1326024764</c:v>
                      </c:pt>
                      <c:pt idx="1" formatCode="_(* #,##0_);_(* \(#,##0\);_(* &quot;-&quot;??_);_(@_)">
                        <c:v>1323289600.3636365</c:v>
                      </c:pt>
                      <c:pt idx="2" formatCode="_(* #,##0_);_(* \(#,##0\);_(* &quot;-&quot;??_);_(@_)">
                        <c:v>1323370686.909091</c:v>
                      </c:pt>
                      <c:pt idx="3" formatCode="_(* #,##0_);_(* \(#,##0\);_(* &quot;-&quot;??_);_(@_)">
                        <c:v>1336626963.6363635</c:v>
                      </c:pt>
                      <c:pt idx="4" formatCode="_(* #,##0_);_(* \(#,##0\);_(* &quot;-&quot;??_);_(@_)">
                        <c:v>1343071278.5454545</c:v>
                      </c:pt>
                      <c:pt idx="5" formatCode="_(* #,##0_);_(* \(#,##0\);_(* &quot;-&quot;??_);_(@_)">
                        <c:v>1359253954.181818</c:v>
                      </c:pt>
                      <c:pt idx="6" formatCode="_(* #,##0_);_(* \(#,##0\);_(* &quot;-&quot;??_);_(@_)">
                        <c:v>1380068717.8181818</c:v>
                      </c:pt>
                      <c:pt idx="7" formatCode="_(* #,##0_);_(* \(#,##0\);_(* &quot;-&quot;??_);_(@_)">
                        <c:v>1381960970.9090908</c:v>
                      </c:pt>
                      <c:pt idx="8" formatCode="_(* #,##0_);_(* \(#,##0\);_(* &quot;-&quot;??_);_(@_)">
                        <c:v>1391270425.4545455</c:v>
                      </c:pt>
                      <c:pt idx="9" formatCode="_(* #,##0_);_(* \(#,##0\);_(* &quot;-&quot;??_);_(@_)">
                        <c:v>1395734970.909091</c:v>
                      </c:pt>
                      <c:pt idx="10" formatCode="_(* #,##0_);_(* \(#,##0\);_(* &quot;-&quot;??_);_(@_)">
                        <c:v>1402795007.2727275</c:v>
                      </c:pt>
                      <c:pt idx="11" formatCode="_(* #,##0_);_(* \(#,##0\);_(* &quot;-&quot;??_);_(@_)">
                        <c:v>1415128102.1818185</c:v>
                      </c:pt>
                      <c:pt idx="12" formatCode="_(* #,##0_);_(* \(#,##0\);_(* &quot;-&quot;??_);_(@_)">
                        <c:v>1422333011.2727275</c:v>
                      </c:pt>
                      <c:pt idx="13" formatCode="_(* #,##0_);_(* \(#,##0\);_(* &quot;-&quot;??_);_(@_)">
                        <c:v>1435844356.7272727</c:v>
                      </c:pt>
                      <c:pt idx="14" formatCode="_(* #,##0_);_(* \(#,##0\);_(* &quot;-&quot;??_);_(@_)">
                        <c:v>1448301606.1818182</c:v>
                      </c:pt>
                      <c:pt idx="15" formatCode="_(* #,##0_);_(* \(#,##0\);_(* &quot;-&quot;??_);_(@_)">
                        <c:v>1457670040.7272727</c:v>
                      </c:pt>
                      <c:pt idx="16" formatCode="_(* #,##0_);_(* \(#,##0\);_(* &quot;-&quot;??_);_(@_)">
                        <c:v>1460377574.5454545</c:v>
                      </c:pt>
                      <c:pt idx="17" formatCode="_(* #,##0_);_(* \(#,##0\);_(* &quot;-&quot;??_);_(@_)">
                        <c:v>1470708046.5454547</c:v>
                      </c:pt>
                      <c:pt idx="18" formatCode="_(* #,##0_);_(* \(#,##0\);_(* &quot;-&quot;??_);_(@_)">
                        <c:v>1477098357.4545457</c:v>
                      </c:pt>
                      <c:pt idx="19" formatCode="_(* #,##0_);_(* \(#,##0\);_(* &quot;-&quot;??_);_(@_)">
                        <c:v>1479464256.7272727</c:v>
                      </c:pt>
                      <c:pt idx="20" formatCode="_(* #,##0_);_(* \(#,##0\);_(* &quot;-&quot;??_);_(@_)">
                        <c:v>1484734475.6363637</c:v>
                      </c:pt>
                      <c:pt idx="21" formatCode="_(* #,##0_);_(* \(#,##0\);_(* &quot;-&quot;??_);_(@_)">
                        <c:v>1491869434.1818182</c:v>
                      </c:pt>
                      <c:pt idx="22" formatCode="_(* #,##0_);_(* \(#,##0\);_(* &quot;-&quot;??_);_(@_)">
                        <c:v>1500486482.909091</c:v>
                      </c:pt>
                      <c:pt idx="23" formatCode="_(* #,##0_);_(* \(#,##0\);_(* &quot;-&quot;??_);_(@_)">
                        <c:v>1502000515.2727273</c:v>
                      </c:pt>
                      <c:pt idx="24" formatCode="_(* #,##0_);_(* \(#,##0\);_(* &quot;-&quot;??_);_(@_)">
                        <c:v>1503218776</c:v>
                      </c:pt>
                      <c:pt idx="25" formatCode="_(* #,##0_);_(* \(#,##0\);_(* &quot;-&quot;??_);_(@_)">
                        <c:v>1500155627.3790908</c:v>
                      </c:pt>
                      <c:pt idx="26" formatCode="_(* #,##0_);_(* \(#,##0\);_(* &quot;-&quot;??_);_(@_)">
                        <c:v>1493956997.5954545</c:v>
                      </c:pt>
                      <c:pt idx="27" formatCode="_(* #,##0_);_(* \(#,##0\);_(* &quot;-&quot;??_);_(@_)">
                        <c:v>1503445500.7563634</c:v>
                      </c:pt>
                      <c:pt idx="28" formatCode="_(* #,##0_);_(* \(#,##0\);_(* &quot;-&quot;??_);_(@_)">
                        <c:v>1510383698.2345455</c:v>
                      </c:pt>
                      <c:pt idx="29" formatCode="_(* #,##0_);_(* \(#,##0\);_(* &quot;-&quot;??_);_(@_)">
                        <c:v>1506997693.99</c:v>
                      </c:pt>
                      <c:pt idx="30" formatCode="_(* #,##0_);_(* \(#,##0\);_(* &quot;-&quot;??_);_(@_)">
                        <c:v>1501206761.5809093</c:v>
                      </c:pt>
                      <c:pt idx="31" formatCode="_(* #,##0_);_(* \(#,##0\);_(* &quot;-&quot;??_);_(@_)">
                        <c:v>1510815187.1236367</c:v>
                      </c:pt>
                      <c:pt idx="32" formatCode="_(* #,##0_);_(* \(#,##0\);_(* &quot;-&quot;??_);_(@_)">
                        <c:v>1517763528.4172728</c:v>
                      </c:pt>
                      <c:pt idx="33" formatCode="_(* #,##0_);_(* \(#,##0\);_(* &quot;-&quot;??_);_(@_)">
                        <c:v>1517658806.7545457</c:v>
                      </c:pt>
                      <c:pt idx="34" formatCode="_(* #,##0_);_(* \(#,##0\);_(* &quot;-&quot;??_);_(@_)">
                        <c:v>1525752013.3154547</c:v>
                      </c:pt>
                      <c:pt idx="35" formatCode="_(* #,##0_);_(* \(#,##0\);_(* &quot;-&quot;??_);_(@_)">
                        <c:v>1526593591.0272727</c:v>
                      </c:pt>
                      <c:pt idx="36" formatCode="_(* #,##0_);_(* \(#,##0\);_(* &quot;-&quot;??_);_(@_)">
                        <c:v>1529573300.7500002</c:v>
                      </c:pt>
                      <c:pt idx="37" formatCode="_(* #,##0_);_(* \(#,##0\);_(* &quot;-&quot;??_);_(@_)">
                        <c:v>1536059574.24</c:v>
                      </c:pt>
                      <c:pt idx="38" formatCode="_(* #,##0_);_(* \(#,##0\);_(* &quot;-&quot;??_);_(@_)">
                        <c:v>1544236704.0700004</c:v>
                      </c:pt>
                      <c:pt idx="39" formatCode="_(* #,##0_);_(* \(#,##0\);_(* &quot;-&quot;??_);_(@_)">
                        <c:v>1539400844.8800001</c:v>
                      </c:pt>
                      <c:pt idx="40" formatCode="_(* #,##0_);_(* \(#,##0\);_(* &quot;-&quot;??_);_(@_)">
                        <c:v>1541651498.6900003</c:v>
                      </c:pt>
                      <c:pt idx="41" formatCode="_(* #,##0_);_(* \(#,##0\);_(* &quot;-&quot;??_);_(@_)">
                        <c:v>1542560496.5600002</c:v>
                      </c:pt>
                      <c:pt idx="42" formatCode="_(* #,##0_);_(* \(#,##0\);_(* &quot;-&quot;??_);_(@_)">
                        <c:v>1546961118.0599999</c:v>
                      </c:pt>
                      <c:pt idx="43" formatCode="_(* #,##0_);_(* \(#,##0\);_(* &quot;-&quot;??_);_(@_)">
                        <c:v>1546287226.53</c:v>
                      </c:pt>
                      <c:pt idx="44" formatCode="_(* #,##0_);_(* \(#,##0\);_(* &quot;-&quot;??_);_(@_)">
                        <c:v>1544910476.79</c:v>
                      </c:pt>
                      <c:pt idx="45" formatCode="_(* #,##0_);_(* \(#,##0\);_(* &quot;-&quot;??_);_(@_)">
                        <c:v>1555297420.3800001</c:v>
                      </c:pt>
                      <c:pt idx="46" formatCode="_(* #,##0_);_(* \(#,##0\);_(* &quot;-&quot;??_);_(@_)">
                        <c:v>1562597807.7360201</c:v>
                      </c:pt>
                      <c:pt idx="47" formatCode="_(* #,##0_);_(* \(#,##0\);_(* &quot;-&quot;??_);_(@_)">
                        <c:v>1567792506.2660203</c:v>
                      </c:pt>
                      <c:pt idx="48" formatCode="_(* #,##0_);_(* \(#,##0\);_(* &quot;-&quot;??_);_(@_)">
                        <c:v>1572898443.81602</c:v>
                      </c:pt>
                      <c:pt idx="49" formatCode="_(* #,##0_);_(* \(#,##0\);_(* &quot;-&quot;??_);_(@_)">
                        <c:v>1576658479.6760199</c:v>
                      </c:pt>
                      <c:pt idx="50" formatCode="_(* #,##0_);_(* \(#,##0\);_(* &quot;-&quot;??_);_(@_)">
                        <c:v>1587785196.9860201</c:v>
                      </c:pt>
                      <c:pt idx="51" formatCode="_(* #,##0_);_(* \(#,##0\);_(* &quot;-&quot;??_);_(@_)">
                        <c:v>1595169725.2660203</c:v>
                      </c:pt>
                      <c:pt idx="52" formatCode="_(* #,##0_);_(* \(#,##0\);_(* &quot;-&quot;??_);_(@_)">
                        <c:v>1605411481.5860202</c:v>
                      </c:pt>
                      <c:pt idx="53" formatCode="_(* #,##0_);_(* \(#,##0\);_(* &quot;-&quot;??_);_(@_)">
                        <c:v>1618052448.62602</c:v>
                      </c:pt>
                      <c:pt idx="54" formatCode="_(* #,##0_);_(* \(#,##0\);_(* &quot;-&quot;??_);_(@_)">
                        <c:v>1637052448.62602</c:v>
                      </c:pt>
                      <c:pt idx="55" formatCode="_(* #,##0_);_(* \(#,##0\);_(* &quot;-&quot;??_);_(@_)">
                        <c:v>1646103670.5060201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F8F-4330-9EDB-3212DD406C25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12'!$A$11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12'!$B$11:$CC$11</c15:sqref>
                        </c15:fullRef>
                        <c15:formulaRef>
                          <c15:sqref>'Rolling 12'!$Z$11:$CC$11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4.2427741918524111E-3</c:v>
                      </c:pt>
                      <c:pt idx="1" formatCode="0.00%">
                        <c:v>-2.0626791524713233E-3</c:v>
                      </c:pt>
                      <c:pt idx="2" formatCode="0.00%">
                        <c:v>6.1276492637907628E-5</c:v>
                      </c:pt>
                      <c:pt idx="3" formatCode="0.00%">
                        <c:v>1.0017054827044958E-2</c:v>
                      </c:pt>
                      <c:pt idx="4" formatCode="0.00%">
                        <c:v>4.821326431691083E-3</c:v>
                      </c:pt>
                      <c:pt idx="5" formatCode="0.00%">
                        <c:v>1.2049007297579422E-2</c:v>
                      </c:pt>
                      <c:pt idx="6" formatCode="0.00%">
                        <c:v>1.5313373613757755E-2</c:v>
                      </c:pt>
                      <c:pt idx="7" formatCode="0.00%">
                        <c:v>1.3711296158502599E-3</c:v>
                      </c:pt>
                      <c:pt idx="8" formatCode="0.00%">
                        <c:v>6.736409161635537E-3</c:v>
                      </c:pt>
                      <c:pt idx="9" formatCode="0.00%">
                        <c:v>3.2089702856199758E-3</c:v>
                      </c:pt>
                      <c:pt idx="10" formatCode="0.00%">
                        <c:v>5.0582929501566086E-3</c:v>
                      </c:pt>
                      <c:pt idx="11" formatCode="0.00%">
                        <c:v>8.7918012575968849E-3</c:v>
                      </c:pt>
                      <c:pt idx="12" formatCode="0.00%">
                        <c:v>5.0913476170818799E-3</c:v>
                      </c:pt>
                      <c:pt idx="13" formatCode="0.00%">
                        <c:v>9.4994247813000414E-3</c:v>
                      </c:pt>
                      <c:pt idx="14" formatCode="0.00%">
                        <c:v>8.6759051537726346E-3</c:v>
                      </c:pt>
                      <c:pt idx="15" formatCode="0.00%">
                        <c:v>6.4685660124017006E-3</c:v>
                      </c:pt>
                      <c:pt idx="16" formatCode="0.00%">
                        <c:v>1.8574394359034011E-3</c:v>
                      </c:pt>
                      <c:pt idx="17" formatCode="0.00%">
                        <c:v>7.0738363694852124E-3</c:v>
                      </c:pt>
                      <c:pt idx="18" formatCode="0.00%">
                        <c:v>4.345057419180641E-3</c:v>
                      </c:pt>
                      <c:pt idx="19" formatCode="0.00%">
                        <c:v>1.6017208744339272E-3</c:v>
                      </c:pt>
                      <c:pt idx="20" formatCode="0.00%">
                        <c:v>3.5622482159516733E-3</c:v>
                      </c:pt>
                      <c:pt idx="21" formatCode="0.00%">
                        <c:v>4.8055451412592999E-3</c:v>
                      </c:pt>
                      <c:pt idx="22" formatCode="0.00%">
                        <c:v>5.7760072898058751E-3</c:v>
                      </c:pt>
                      <c:pt idx="23" formatCode="0.00%">
                        <c:v>1.0090276592834759E-3</c:v>
                      </c:pt>
                      <c:pt idx="24" formatCode="0.00%">
                        <c:v>8.1109208344814848E-4</c:v>
                      </c:pt>
                      <c:pt idx="25" formatCode="0.00%">
                        <c:v>-2.0377264240007166E-3</c:v>
                      </c:pt>
                      <c:pt idx="26" formatCode="0.00%">
                        <c:v>-4.1319911551216228E-3</c:v>
                      </c:pt>
                      <c:pt idx="27" formatCode="0.00%">
                        <c:v>6.3512558769635418E-3</c:v>
                      </c:pt>
                      <c:pt idx="28" formatCode="0.00%">
                        <c:v>4.6148646390518069E-3</c:v>
                      </c:pt>
                      <c:pt idx="29" formatCode="0.00%">
                        <c:v>-2.2418172604109052E-3</c:v>
                      </c:pt>
                      <c:pt idx="30" formatCode="0.00%">
                        <c:v>-3.8426949372154674E-3</c:v>
                      </c:pt>
                      <c:pt idx="31" formatCode="0.00%">
                        <c:v>6.4004678027221994E-3</c:v>
                      </c:pt>
                      <c:pt idx="32" formatCode="0.00%">
                        <c:v>4.5990676774071045E-3</c:v>
                      </c:pt>
                      <c:pt idx="33" formatCode="0.00%">
                        <c:v>-6.8997350882664521E-5</c:v>
                      </c:pt>
                      <c:pt idx="34" formatCode="0.00%">
                        <c:v>5.3326917254979331E-3</c:v>
                      </c:pt>
                      <c:pt idx="35" formatCode="0.00%">
                        <c:v>5.5158223910138182E-4</c:v>
                      </c:pt>
                      <c:pt idx="36" formatCode="0.00%">
                        <c:v>1.95186835595349E-3</c:v>
                      </c:pt>
                      <c:pt idx="37" formatCode="0.00%">
                        <c:v>4.2405770856612998E-3</c:v>
                      </c:pt>
                      <c:pt idx="38" formatCode="0.00%">
                        <c:v>5.323445761565738E-3</c:v>
                      </c:pt>
                      <c:pt idx="39" formatCode="0.00%">
                        <c:v>-3.1315530690695756E-3</c:v>
                      </c:pt>
                      <c:pt idx="40" formatCode="0.00%">
                        <c:v>1.4620323338692366E-3</c:v>
                      </c:pt>
                      <c:pt idx="41" formatCode="0.00%">
                        <c:v>5.8962604114632614E-4</c:v>
                      </c:pt>
                      <c:pt idx="42" formatCode="0.00%">
                        <c:v>2.8528031865287643E-3</c:v>
                      </c:pt>
                      <c:pt idx="43" formatCode="0.00%">
                        <c:v>-4.3562279758206179E-4</c:v>
                      </c:pt>
                      <c:pt idx="44" formatCode="0.00%">
                        <c:v>-8.9035834764641562E-4</c:v>
                      </c:pt>
                      <c:pt idx="45" formatCode="0.00%">
                        <c:v>6.7233304104339061E-3</c:v>
                      </c:pt>
                      <c:pt idx="46" formatCode="0.00%">
                        <c:v>4.693885079701538E-3</c:v>
                      </c:pt>
                      <c:pt idx="47" formatCode="0.00%">
                        <c:v>3.3243989619610322E-3</c:v>
                      </c:pt>
                      <c:pt idx="48" formatCode="0.00%">
                        <c:v>3.2567686920257212E-3</c:v>
                      </c:pt>
                      <c:pt idx="49" formatCode="0.00%">
                        <c:v>2.3905140696036582E-3</c:v>
                      </c:pt>
                      <c:pt idx="50" formatCode="0.00%">
                        <c:v>7.057151217863337E-3</c:v>
                      </c:pt>
                      <c:pt idx="51" formatCode="0.00%">
                        <c:v>4.6508358271746932E-3</c:v>
                      </c:pt>
                      <c:pt idx="52" formatCode="0.00%">
                        <c:v>6.4204806283494099E-3</c:v>
                      </c:pt>
                      <c:pt idx="53" formatCode="0.00%">
                        <c:v>7.8739732367626037E-3</c:v>
                      </c:pt>
                      <c:pt idx="54" formatCode="0.00%">
                        <c:v>1.1742511817916643E-2</c:v>
                      </c:pt>
                      <c:pt idx="55" formatCode="0.00%">
                        <c:v>5.5289748887378748E-3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6F8F-4330-9EDB-3212DD406C25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12'!$A$12</c15:sqref>
                        </c15:formulaRef>
                      </c:ext>
                    </c:extLst>
                    <c:strCache>
                      <c:ptCount val="1"/>
                      <c:pt idx="0">
                        <c:v>Sevierville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12'!$B$12:$CC$12</c15:sqref>
                        </c15:fullRef>
                        <c15:formulaRef>
                          <c15:sqref>'Rolling 12'!$Z$12:$CC$12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4.3586347753688019E-2</c:v>
                      </c:pt>
                      <c:pt idx="1" formatCode="0.00%">
                        <c:v>4.049190871427015E-2</c:v>
                      </c:pt>
                      <c:pt idx="2" formatCode="0.00%">
                        <c:v>3.5301479525964866E-2</c:v>
                      </c:pt>
                      <c:pt idx="3" formatCode="0.00%">
                        <c:v>4.7322156450741781E-2</c:v>
                      </c:pt>
                      <c:pt idx="4" formatCode="0.00%">
                        <c:v>4.751057467171077E-2</c:v>
                      </c:pt>
                      <c:pt idx="5" formatCode="0.00%">
                        <c:v>6.2947466684002321E-2</c:v>
                      </c:pt>
                      <c:pt idx="6" formatCode="0.00%">
                        <c:v>7.9962717935043712E-2</c:v>
                      </c:pt>
                      <c:pt idx="7" formatCode="0.00%">
                        <c:v>7.3877986611361718E-2</c:v>
                      </c:pt>
                      <c:pt idx="8" formatCode="0.00%">
                        <c:v>7.5242304047972219E-2</c:v>
                      </c:pt>
                      <c:pt idx="9" formatCode="0.00%">
                        <c:v>7.2735614574433352E-2</c:v>
                      </c:pt>
                      <c:pt idx="10" formatCode="0.00%">
                        <c:v>7.4221716954755462E-2</c:v>
                      </c:pt>
                      <c:pt idx="11" formatCode="0.00%">
                        <c:v>7.1723703624527929E-2</c:v>
                      </c:pt>
                      <c:pt idx="12" formatCode="0.00%">
                        <c:v>7.2629297647662558E-2</c:v>
                      </c:pt>
                      <c:pt idx="13" formatCode="0.00%">
                        <c:v>8.505678298439473E-2</c:v>
                      </c:pt>
                      <c:pt idx="14" formatCode="0.00%">
                        <c:v>9.4403571507632608E-2</c:v>
                      </c:pt>
                      <c:pt idx="15" formatCode="0.00%">
                        <c:v>9.055860788682972E-2</c:v>
                      </c:pt>
                      <c:pt idx="16" formatCode="0.00%">
                        <c:v>8.734182457318472E-2</c:v>
                      </c:pt>
                      <c:pt idx="17" formatCode="0.00%">
                        <c:v>8.1996518767329843E-2</c:v>
                      </c:pt>
                      <c:pt idx="18" formatCode="0.00%">
                        <c:v>7.03078320547421E-2</c:v>
                      </c:pt>
                      <c:pt idx="19" formatCode="0.00%">
                        <c:v>7.0554297748395695E-2</c:v>
                      </c:pt>
                      <c:pt idx="20" formatCode="0.00%">
                        <c:v>6.7178924004858628E-2</c:v>
                      </c:pt>
                      <c:pt idx="21" formatCode="0.00%">
                        <c:v>6.8877304987286739E-2</c:v>
                      </c:pt>
                      <c:pt idx="22" formatCode="0.00%">
                        <c:v>6.9640592623930409E-2</c:v>
                      </c:pt>
                      <c:pt idx="23" formatCode="0.00%">
                        <c:v>6.1388373926692913E-2</c:v>
                      </c:pt>
                      <c:pt idx="24" formatCode="0.00%">
                        <c:v>5.6868373359973252E-2</c:v>
                      </c:pt>
                      <c:pt idx="25" formatCode="0.00%">
                        <c:v>4.4789862042152705E-2</c:v>
                      </c:pt>
                      <c:pt idx="26" formatCode="0.00%">
                        <c:v>3.152340038757416E-2</c:v>
                      </c:pt>
                      <c:pt idx="27" formatCode="0.00%">
                        <c:v>3.140316995624879E-2</c:v>
                      </c:pt>
                      <c:pt idx="28" formatCode="0.00%">
                        <c:v>3.4241914256082355E-2</c:v>
                      </c:pt>
                      <c:pt idx="29" formatCode="0.00%">
                        <c:v>2.4674949953381979E-2</c:v>
                      </c:pt>
                      <c:pt idx="30" formatCode="0.00%">
                        <c:v>1.632146160389011E-2</c:v>
                      </c:pt>
                      <c:pt idx="31" formatCode="0.00%">
                        <c:v>2.1190731884064208E-2</c:v>
                      </c:pt>
                      <c:pt idx="32" formatCode="0.00%">
                        <c:v>2.224576402238701E-2</c:v>
                      </c:pt>
                      <c:pt idx="33" formatCode="0.00%">
                        <c:v>1.7286615022628328E-2</c:v>
                      </c:pt>
                      <c:pt idx="34" formatCode="0.00%">
                        <c:v>1.6838225931485762E-2</c:v>
                      </c:pt>
                      <c:pt idx="35" formatCode="0.00%">
                        <c:v>1.6373546816047489E-2</c:v>
                      </c:pt>
                      <c:pt idx="36" formatCode="0.00%">
                        <c:v>1.7532061979779474E-2</c:v>
                      </c:pt>
                      <c:pt idx="37" formatCode="0.00%">
                        <c:v>2.3933481437280413E-2</c:v>
                      </c:pt>
                      <c:pt idx="38" formatCode="0.00%">
                        <c:v>3.3655390721066186E-2</c:v>
                      </c:pt>
                      <c:pt idx="39" formatCode="0.00%">
                        <c:v>2.3915295968858243E-2</c:v>
                      </c:pt>
                      <c:pt idx="40" formatCode="0.00%">
                        <c:v>2.0701892169521608E-2</c:v>
                      </c:pt>
                      <c:pt idx="41" formatCode="0.00%">
                        <c:v>2.3598445247678099E-2</c:v>
                      </c:pt>
                      <c:pt idx="42" formatCode="0.00%">
                        <c:v>3.0478384223974007E-2</c:v>
                      </c:pt>
                      <c:pt idx="43" formatCode="0.00%">
                        <c:v>2.3478741614913628E-2</c:v>
                      </c:pt>
                      <c:pt idx="44" formatCode="0.00%">
                        <c:v>1.7886151475148472E-2</c:v>
                      </c:pt>
                      <c:pt idx="45" formatCode="0.00%">
                        <c:v>2.4800444907602873E-2</c:v>
                      </c:pt>
                      <c:pt idx="46" formatCode="0.00%">
                        <c:v>2.4149268097965384E-2</c:v>
                      </c:pt>
                      <c:pt idx="47" formatCode="0.00%">
                        <c:v>2.6987480807530505E-2</c:v>
                      </c:pt>
                      <c:pt idx="48" formatCode="0.00%">
                        <c:v>2.8324986481377535E-2</c:v>
                      </c:pt>
                      <c:pt idx="49" formatCode="0.00%">
                        <c:v>2.6430553942614576E-2</c:v>
                      </c:pt>
                      <c:pt idx="50" formatCode="0.00%">
                        <c:v>2.8200659135508815E-2</c:v>
                      </c:pt>
                      <c:pt idx="51" formatCode="0.00%">
                        <c:v>3.6227653487073082E-2</c:v>
                      </c:pt>
                      <c:pt idx="52" formatCode="0.00%">
                        <c:v>4.1358233654103543E-2</c:v>
                      </c:pt>
                      <c:pt idx="53" formatCode="0.00%">
                        <c:v>4.8939378542605771E-2</c:v>
                      </c:pt>
                      <c:pt idx="54" formatCode="0.00%">
                        <c:v>5.8237617942848485E-2</c:v>
                      </c:pt>
                      <c:pt idx="55" formatCode="0.00%">
                        <c:v>6.4552330423123708E-2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6F8F-4330-9EDB-3212DD406C25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12'!$B$14:$CC$14</c15:sqref>
                        </c15:fullRef>
                        <c15:formulaRef>
                          <c15:sqref>'Rolling 12'!$Z$14:$CC$14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6F8F-4330-9EDB-3212DD406C25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12'!$A$15</c15:sqref>
                        </c15:formulaRef>
                      </c:ext>
                    </c:extLst>
                    <c:strCache>
                      <c:ptCount val="1"/>
                      <c:pt idx="0">
                        <c:v>Pigeon Forge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12'!$B$15:$CC$15</c15:sqref>
                        </c15:fullRef>
                        <c15:formulaRef>
                          <c15:sqref>'Rolling 12'!$Z$15:$CC$15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43920145.454545453</c:v>
                      </c:pt>
                      <c:pt idx="1">
                        <c:v>40354254.545454547</c:v>
                      </c:pt>
                      <c:pt idx="2">
                        <c:v>83672872.727272734</c:v>
                      </c:pt>
                      <c:pt idx="3">
                        <c:v>96583490.909090906</c:v>
                      </c:pt>
                      <c:pt idx="4">
                        <c:v>95704836.36363636</c:v>
                      </c:pt>
                      <c:pt idx="5">
                        <c:v>140154581.81818181</c:v>
                      </c:pt>
                      <c:pt idx="6">
                        <c:v>161000000</c:v>
                      </c:pt>
                      <c:pt idx="7">
                        <c:v>112002690.90909091</c:v>
                      </c:pt>
                      <c:pt idx="8">
                        <c:v>101522000</c:v>
                      </c:pt>
                      <c:pt idx="9">
                        <c:v>121073600</c:v>
                      </c:pt>
                      <c:pt idx="10">
                        <c:v>104332909.09090909</c:v>
                      </c:pt>
                      <c:pt idx="11">
                        <c:v>120183475.63636364</c:v>
                      </c:pt>
                      <c:pt idx="12">
                        <c:v>51538036.363636367</c:v>
                      </c:pt>
                      <c:pt idx="13">
                        <c:v>54392618.18181818</c:v>
                      </c:pt>
                      <c:pt idx="14">
                        <c:v>110592218.18181819</c:v>
                      </c:pt>
                      <c:pt idx="15">
                        <c:v>104638072.72727273</c:v>
                      </c:pt>
                      <c:pt idx="16">
                        <c:v>105018545.45454545</c:v>
                      </c:pt>
                      <c:pt idx="17">
                        <c:v>153429963.63636363</c:v>
                      </c:pt>
                      <c:pt idx="18">
                        <c:v>181463991.63636363</c:v>
                      </c:pt>
                      <c:pt idx="19">
                        <c:v>118298836.36363636</c:v>
                      </c:pt>
                      <c:pt idx="20">
                        <c:v>117412436.36363636</c:v>
                      </c:pt>
                      <c:pt idx="21">
                        <c:v>138497849.45454544</c:v>
                      </c:pt>
                      <c:pt idx="22">
                        <c:v>120638656</c:v>
                      </c:pt>
                      <c:pt idx="23">
                        <c:v>126360917.09090909</c:v>
                      </c:pt>
                      <c:pt idx="24">
                        <c:v>48915797.090909086</c:v>
                      </c:pt>
                      <c:pt idx="25">
                        <c:v>52658299.020000003</c:v>
                      </c:pt>
                      <c:pt idx="26">
                        <c:v>103400560.34999999</c:v>
                      </c:pt>
                      <c:pt idx="27">
                        <c:v>117500745.09</c:v>
                      </c:pt>
                      <c:pt idx="28">
                        <c:v>109174791.09999999</c:v>
                      </c:pt>
                      <c:pt idx="29">
                        <c:v>152432244.49000001</c:v>
                      </c:pt>
                      <c:pt idx="30">
                        <c:v>193512509.09999999</c:v>
                      </c:pt>
                      <c:pt idx="31">
                        <c:v>111175689.73</c:v>
                      </c:pt>
                      <c:pt idx="32">
                        <c:v>119202162.26000001</c:v>
                      </c:pt>
                      <c:pt idx="33">
                        <c:v>144717471.69</c:v>
                      </c:pt>
                      <c:pt idx="34">
                        <c:v>133794998.79000001</c:v>
                      </c:pt>
                      <c:pt idx="35">
                        <c:v>140878498.5</c:v>
                      </c:pt>
                      <c:pt idx="36">
                        <c:v>55061154.799999997</c:v>
                      </c:pt>
                      <c:pt idx="37">
                        <c:v>57915060.600000001</c:v>
                      </c:pt>
                      <c:pt idx="38">
                        <c:v>118637467.67</c:v>
                      </c:pt>
                      <c:pt idx="39">
                        <c:v>114080081.89</c:v>
                      </c:pt>
                      <c:pt idx="40">
                        <c:v>112451011.55</c:v>
                      </c:pt>
                      <c:pt idx="41">
                        <c:v>165735608.90000001</c:v>
                      </c:pt>
                      <c:pt idx="42">
                        <c:v>175000000</c:v>
                      </c:pt>
                      <c:pt idx="43">
                        <c:v>104049668.01000001</c:v>
                      </c:pt>
                      <c:pt idx="44">
                        <c:v>120878928.78</c:v>
                      </c:pt>
                      <c:pt idx="45">
                        <c:v>155735090.94999999</c:v>
                      </c:pt>
                      <c:pt idx="46">
                        <c:v>139754586.69999999</c:v>
                      </c:pt>
                      <c:pt idx="47">
                        <c:v>147908897.40000001</c:v>
                      </c:pt>
                      <c:pt idx="48">
                        <c:v>69044697.219999999</c:v>
                      </c:pt>
                      <c:pt idx="49">
                        <c:v>65906035.609999999</c:v>
                      </c:pt>
                      <c:pt idx="50">
                        <c:v>133328798.11</c:v>
                      </c:pt>
                      <c:pt idx="51">
                        <c:v>128161202.05</c:v>
                      </c:pt>
                      <c:pt idx="52">
                        <c:v>119418539.11</c:v>
                      </c:pt>
                      <c:pt idx="53">
                        <c:v>186390004.75999999</c:v>
                      </c:pt>
                      <c:pt idx="54">
                        <c:v>197000000</c:v>
                      </c:pt>
                      <c:pt idx="55">
                        <c:v>121423484.06999999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6F8F-4330-9EDB-3212DD406C25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12'!$A$16</c15:sqref>
                        </c15:formulaRef>
                      </c:ext>
                    </c:extLst>
                    <c:strCache>
                      <c:ptCount val="1"/>
                      <c:pt idx="0">
                        <c:v>PF Rolling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12'!$B$16:$CC$16</c15:sqref>
                        </c15:fullRef>
                        <c15:formulaRef>
                          <c15:sqref>'Rolling 12'!$Z$16:$CC$16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1073544727.2727275</c:v>
                      </c:pt>
                      <c:pt idx="1" formatCode="_(* #,##0_);_(* \(#,##0\);_(* &quot;-&quot;??_);_(@_)">
                        <c:v>1065002254.5454545</c:v>
                      </c:pt>
                      <c:pt idx="2" formatCode="_(* #,##0_);_(* \(#,##0\);_(* &quot;-&quot;??_);_(@_)">
                        <c:v>1069639163.6363637</c:v>
                      </c:pt>
                      <c:pt idx="3" formatCode="_(* #,##0_);_(* \(#,##0\);_(* &quot;-&quot;??_);_(@_)">
                        <c:v>1083657527.2727275</c:v>
                      </c:pt>
                      <c:pt idx="4" formatCode="_(* #,##0_);_(* \(#,##0\);_(* &quot;-&quot;??_);_(@_)">
                        <c:v>1097891381.8181818</c:v>
                      </c:pt>
                      <c:pt idx="5" formatCode="_(* #,##0_);_(* \(#,##0\);_(* &quot;-&quot;??_);_(@_)">
                        <c:v>1118775709.090909</c:v>
                      </c:pt>
                      <c:pt idx="6" formatCode="_(* #,##0_);_(* \(#,##0\);_(* &quot;-&quot;??_);_(@_)">
                        <c:v>1137785345.4545455</c:v>
                      </c:pt>
                      <c:pt idx="7" formatCode="_(* #,##0_);_(* \(#,##0\);_(* &quot;-&quot;??_);_(@_)">
                        <c:v>1146126000</c:v>
                      </c:pt>
                      <c:pt idx="8" formatCode="_(* #,##0_);_(* \(#,##0\);_(* &quot;-&quot;??_);_(@_)">
                        <c:v>1163421490.909091</c:v>
                      </c:pt>
                      <c:pt idx="9" formatCode="_(* #,##0_);_(* \(#,##0\);_(* &quot;-&quot;??_);_(@_)">
                        <c:v>1181170072.7272725</c:v>
                      </c:pt>
                      <c:pt idx="10" formatCode="_(* #,##0_);_(* \(#,##0\);_(* &quot;-&quot;??_);_(@_)">
                        <c:v>1198255454.5454545</c:v>
                      </c:pt>
                      <c:pt idx="11" formatCode="_(* #,##0_);_(* \(#,##0\);_(* &quot;-&quot;??_);_(@_)">
                        <c:v>1220504857.4545455</c:v>
                      </c:pt>
                      <c:pt idx="12" formatCode="_(* #,##0_);_(* \(#,##0\);_(* &quot;-&quot;??_);_(@_)">
                        <c:v>1228122748.3636363</c:v>
                      </c:pt>
                      <c:pt idx="13" formatCode="_(* #,##0_);_(* \(#,##0\);_(* &quot;-&quot;??_);_(@_)">
                        <c:v>1242161112</c:v>
                      </c:pt>
                      <c:pt idx="14" formatCode="_(* #,##0_);_(* \(#,##0\);_(* &quot;-&quot;??_);_(@_)">
                        <c:v>1269080457.4545455</c:v>
                      </c:pt>
                      <c:pt idx="15" formatCode="_(* #,##0_);_(* \(#,##0\);_(* &quot;-&quot;??_);_(@_)">
                        <c:v>1277135039.2727273</c:v>
                      </c:pt>
                      <c:pt idx="16" formatCode="_(* #,##0_);_(* \(#,##0\);_(* &quot;-&quot;??_);_(@_)">
                        <c:v>1286448748.3636365</c:v>
                      </c:pt>
                      <c:pt idx="17" formatCode="_(* #,##0_);_(* \(#,##0\);_(* &quot;-&quot;??_);_(@_)">
                        <c:v>1299724130.181818</c:v>
                      </c:pt>
                      <c:pt idx="18" formatCode="_(* #,##0_);_(* \(#,##0\);_(* &quot;-&quot;??_);_(@_)">
                        <c:v>1320188121.8181815</c:v>
                      </c:pt>
                      <c:pt idx="19" formatCode="_(* #,##0_);_(* \(#,##0\);_(* &quot;-&quot;??_);_(@_)">
                        <c:v>1326484267.2727273</c:v>
                      </c:pt>
                      <c:pt idx="20" formatCode="_(* #,##0_);_(* \(#,##0\);_(* &quot;-&quot;??_);_(@_)">
                        <c:v>1342374703.6363635</c:v>
                      </c:pt>
                      <c:pt idx="21" formatCode="_(* #,##0_);_(* \(#,##0\);_(* &quot;-&quot;??_);_(@_)">
                        <c:v>1359798953.090909</c:v>
                      </c:pt>
                      <c:pt idx="22" formatCode="_(* #,##0_);_(* \(#,##0\);_(* &quot;-&quot;??_);_(@_)">
                        <c:v>1376104700</c:v>
                      </c:pt>
                      <c:pt idx="23" formatCode="_(* #,##0_);_(* \(#,##0\);_(* &quot;-&quot;??_);_(@_)">
                        <c:v>1382282141.4545453</c:v>
                      </c:pt>
                      <c:pt idx="24" formatCode="_(* #,##0_);_(* \(#,##0\);_(* &quot;-&quot;??_);_(@_)">
                        <c:v>1379659902.181818</c:v>
                      </c:pt>
                      <c:pt idx="25" formatCode="_(* #,##0_);_(* \(#,##0\);_(* &quot;-&quot;??_);_(@_)">
                        <c:v>1377925583.0199997</c:v>
                      </c:pt>
                      <c:pt idx="26" formatCode="_(* #,##0_);_(* \(#,##0\);_(* &quot;-&quot;??_);_(@_)">
                        <c:v>1370733925.1881816</c:v>
                      </c:pt>
                      <c:pt idx="27" formatCode="_(* #,##0_);_(* \(#,##0\);_(* &quot;-&quot;??_);_(@_)">
                        <c:v>1383596597.5509088</c:v>
                      </c:pt>
                      <c:pt idx="28" formatCode="_(* #,##0_);_(* \(#,##0\);_(* &quot;-&quot;??_);_(@_)">
                        <c:v>1387752843.1963634</c:v>
                      </c:pt>
                      <c:pt idx="29" formatCode="_(* #,##0_);_(* \(#,##0\);_(* &quot;-&quot;??_);_(@_)">
                        <c:v>1386755124.05</c:v>
                      </c:pt>
                      <c:pt idx="30" formatCode="_(* #,##0_);_(* \(#,##0\);_(* &quot;-&quot;??_);_(@_)">
                        <c:v>1398803641.5136364</c:v>
                      </c:pt>
                      <c:pt idx="31" formatCode="_(* #,##0_);_(* \(#,##0\);_(* &quot;-&quot;??_);_(@_)">
                        <c:v>1391680494.8800001</c:v>
                      </c:pt>
                      <c:pt idx="32" formatCode="_(* #,##0_);_(* \(#,##0\);_(* &quot;-&quot;??_);_(@_)">
                        <c:v>1393470220.7763636</c:v>
                      </c:pt>
                      <c:pt idx="33" formatCode="_(* #,##0_);_(* \(#,##0\);_(* &quot;-&quot;??_);_(@_)">
                        <c:v>1399689843.0118182</c:v>
                      </c:pt>
                      <c:pt idx="34" formatCode="_(* #,##0_);_(* \(#,##0\);_(* &quot;-&quot;??_);_(@_)">
                        <c:v>1412846185.8018184</c:v>
                      </c:pt>
                      <c:pt idx="35" formatCode="_(* #,##0_);_(* \(#,##0\);_(* &quot;-&quot;??_);_(@_)">
                        <c:v>1427363767.2109091</c:v>
                      </c:pt>
                      <c:pt idx="36" formatCode="_(* #,##0_);_(* \(#,##0\);_(* &quot;-&quot;??_);_(@_)">
                        <c:v>1433509124.9200001</c:v>
                      </c:pt>
                      <c:pt idx="37" formatCode="_(* #,##0_);_(* \(#,##0\);_(* &quot;-&quot;??_);_(@_)">
                        <c:v>1438765886.4999998</c:v>
                      </c:pt>
                      <c:pt idx="38" formatCode="_(* #,##0_);_(* \(#,##0\);_(* &quot;-&quot;??_);_(@_)">
                        <c:v>1454002793.8199999</c:v>
                      </c:pt>
                      <c:pt idx="39" formatCode="_(* #,##0_);_(* \(#,##0\);_(* &quot;-&quot;??_);_(@_)">
                        <c:v>1450582130.6199999</c:v>
                      </c:pt>
                      <c:pt idx="40" formatCode="_(* #,##0_);_(* \(#,##0\);_(* &quot;-&quot;??_);_(@_)">
                        <c:v>1453858351.0699999</c:v>
                      </c:pt>
                      <c:pt idx="41" formatCode="_(* #,##0_);_(* \(#,##0\);_(* &quot;-&quot;??_);_(@_)">
                        <c:v>1467161715.48</c:v>
                      </c:pt>
                      <c:pt idx="42" formatCode="_(* #,##0_);_(* \(#,##0\);_(* &quot;-&quot;??_);_(@_)">
                        <c:v>1448649206.3800001</c:v>
                      </c:pt>
                      <c:pt idx="43" formatCode="_(* #,##0_);_(* \(#,##0\);_(* &quot;-&quot;??_);_(@_)">
                        <c:v>1441523184.6599998</c:v>
                      </c:pt>
                      <c:pt idx="44" formatCode="_(* #,##0_);_(* \(#,##0\);_(* &quot;-&quot;??_);_(@_)">
                        <c:v>1443199951.1799998</c:v>
                      </c:pt>
                      <c:pt idx="45" formatCode="_(* #,##0_);_(* \(#,##0\);_(* &quot;-&quot;??_);_(@_)">
                        <c:v>1454217570.4400001</c:v>
                      </c:pt>
                      <c:pt idx="46" formatCode="_(* #,##0_);_(* \(#,##0\);_(* &quot;-&quot;??_);_(@_)">
                        <c:v>1460177158.3500001</c:v>
                      </c:pt>
                      <c:pt idx="47" formatCode="_(* #,##0_);_(* \(#,##0\);_(* &quot;-&quot;??_);_(@_)">
                        <c:v>1467207557.25</c:v>
                      </c:pt>
                      <c:pt idx="48" formatCode="_(* #,##0_);_(* \(#,##0\);_(* &quot;-&quot;??_);_(@_)">
                        <c:v>1481191099.6700001</c:v>
                      </c:pt>
                      <c:pt idx="49" formatCode="_(* #,##0_);_(* \(#,##0\);_(* &quot;-&quot;??_);_(@_)">
                        <c:v>1489182074.6800001</c:v>
                      </c:pt>
                      <c:pt idx="50" formatCode="_(* #,##0_);_(* \(#,##0\);_(* &quot;-&quot;??_);_(@_)">
                        <c:v>1503873405.1199999</c:v>
                      </c:pt>
                      <c:pt idx="51" formatCode="_(* #,##0_);_(* \(#,##0\);_(* &quot;-&quot;??_);_(@_)">
                        <c:v>1517954525.28</c:v>
                      </c:pt>
                      <c:pt idx="52" formatCode="_(* #,##0_);_(* \(#,##0\);_(* &quot;-&quot;??_);_(@_)">
                        <c:v>1524922052.8399994</c:v>
                      </c:pt>
                      <c:pt idx="53" formatCode="_(* #,##0_);_(* \(#,##0\);_(* &quot;-&quot;??_);_(@_)">
                        <c:v>1545576448.6999998</c:v>
                      </c:pt>
                      <c:pt idx="54" formatCode="_(* #,##0_);_(* \(#,##0\);_(* &quot;-&quot;??_);_(@_)">
                        <c:v>1567576448.7</c:v>
                      </c:pt>
                      <c:pt idx="55" formatCode="_(* #,##0_);_(* \(#,##0\);_(* &quot;-&quot;??_);_(@_)">
                        <c:v>1584950264.76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6F8F-4330-9EDB-3212DD406C25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12'!$A$17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12'!$B$17:$CC$17</c15:sqref>
                        </c15:fullRef>
                        <c15:formulaRef>
                          <c15:sqref>'Rolling 12'!$Z$17:$CC$17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9.3443348094096896E-3</c:v>
                      </c:pt>
                      <c:pt idx="1" formatCode="0.00%">
                        <c:v>-7.9572583333109917E-3</c:v>
                      </c:pt>
                      <c:pt idx="2" formatCode="0.00%">
                        <c:v>4.3538960327255708E-3</c:v>
                      </c:pt>
                      <c:pt idx="3" formatCode="0.00%">
                        <c:v>1.310569406294612E-2</c:v>
                      </c:pt>
                      <c:pt idx="4" formatCode="0.00%">
                        <c:v>1.313501192694801E-2</c:v>
                      </c:pt>
                      <c:pt idx="5" formatCode="0.00%">
                        <c:v>1.9022216239771739E-2</c:v>
                      </c:pt>
                      <c:pt idx="6" formatCode="0.00%">
                        <c:v>1.6991463265754386E-2</c:v>
                      </c:pt>
                      <c:pt idx="7" formatCode="0.00%">
                        <c:v>7.3306046511984286E-3</c:v>
                      </c:pt>
                      <c:pt idx="8" formatCode="0.00%">
                        <c:v>1.5090392251018644E-2</c:v>
                      </c:pt>
                      <c:pt idx="9" formatCode="0.00%">
                        <c:v>1.5255504524257045E-2</c:v>
                      </c:pt>
                      <c:pt idx="10" formatCode="0.00%">
                        <c:v>1.4464794031508568E-2</c:v>
                      </c:pt>
                      <c:pt idx="11" formatCode="0.00%">
                        <c:v>1.8568163261590217E-2</c:v>
                      </c:pt>
                      <c:pt idx="12" formatCode="0.00%">
                        <c:v>6.2415899966006202E-3</c:v>
                      </c:pt>
                      <c:pt idx="13" formatCode="0.00%">
                        <c:v>1.1430749617714198E-2</c:v>
                      </c:pt>
                      <c:pt idx="14" formatCode="0.00%">
                        <c:v>2.1671379980011399E-2</c:v>
                      </c:pt>
                      <c:pt idx="15" formatCode="0.00%">
                        <c:v>6.3467857935006009E-3</c:v>
                      </c:pt>
                      <c:pt idx="16" formatCode="0.00%">
                        <c:v>7.292658023236912E-3</c:v>
                      </c:pt>
                      <c:pt idx="17" formatCode="0.00%">
                        <c:v>1.0319402024424065E-2</c:v>
                      </c:pt>
                      <c:pt idx="18" formatCode="0.00%">
                        <c:v>1.5744873208979205E-2</c:v>
                      </c:pt>
                      <c:pt idx="19" formatCode="0.00%">
                        <c:v>4.7691274830397633E-3</c:v>
                      </c:pt>
                      <c:pt idx="20" formatCode="0.00%">
                        <c:v>1.1979362858413124E-2</c:v>
                      </c:pt>
                      <c:pt idx="21" formatCode="0.00%">
                        <c:v>1.2980168210369942E-2</c:v>
                      </c:pt>
                      <c:pt idx="22" formatCode="0.00%">
                        <c:v>1.1991292442185664E-2</c:v>
                      </c:pt>
                      <c:pt idx="23" formatCode="0.00%">
                        <c:v>4.4890780872598283E-3</c:v>
                      </c:pt>
                      <c:pt idx="24" formatCode="0.00%">
                        <c:v>-1.8970362085181294E-3</c:v>
                      </c:pt>
                      <c:pt idx="25" formatCode="0.00%">
                        <c:v>-1.2570628160429853E-3</c:v>
                      </c:pt>
                      <c:pt idx="26" formatCode="0.00%">
                        <c:v>-5.2191917476821547E-3</c:v>
                      </c:pt>
                      <c:pt idx="27" formatCode="0.00%">
                        <c:v>9.3837849391239878E-3</c:v>
                      </c:pt>
                      <c:pt idx="28" formatCode="0.00%">
                        <c:v>3.0039432395335287E-3</c:v>
                      </c:pt>
                      <c:pt idx="29" formatCode="0.00%">
                        <c:v>-7.1894584922303924E-4</c:v>
                      </c:pt>
                      <c:pt idx="30" formatCode="0.00%">
                        <c:v>8.6882804719328258E-3</c:v>
                      </c:pt>
                      <c:pt idx="31" formatCode="0.00%">
                        <c:v>-5.0923134757701414E-3</c:v>
                      </c:pt>
                      <c:pt idx="32" formatCode="0.00%">
                        <c:v>1.2860178057736008E-3</c:v>
                      </c:pt>
                      <c:pt idx="33" formatCode="0.00%">
                        <c:v>4.4634052043030625E-3</c:v>
                      </c:pt>
                      <c:pt idx="34" formatCode="0.00%">
                        <c:v>9.3994700723773958E-3</c:v>
                      </c:pt>
                      <c:pt idx="35" formatCode="0.00%">
                        <c:v>1.0275415367209093E-2</c:v>
                      </c:pt>
                      <c:pt idx="36" formatCode="0.00%">
                        <c:v>4.3053900135766173E-3</c:v>
                      </c:pt>
                      <c:pt idx="37" formatCode="0.00%">
                        <c:v>3.667058331625932E-3</c:v>
                      </c:pt>
                      <c:pt idx="38" formatCode="0.00%">
                        <c:v>1.0590261739570494E-2</c:v>
                      </c:pt>
                      <c:pt idx="39" formatCode="0.00%">
                        <c:v>-2.3525836501408488E-3</c:v>
                      </c:pt>
                      <c:pt idx="40" formatCode="0.00%">
                        <c:v>2.2585556383489594E-3</c:v>
                      </c:pt>
                      <c:pt idx="41" formatCode="0.00%">
                        <c:v>9.1503855242907085E-3</c:v>
                      </c:pt>
                      <c:pt idx="42" formatCode="0.00%">
                        <c:v>-1.2617906332120525E-2</c:v>
                      </c:pt>
                      <c:pt idx="43" formatCode="0.00%">
                        <c:v>-4.9190802636114627E-3</c:v>
                      </c:pt>
                      <c:pt idx="44" formatCode="0.00%">
                        <c:v>1.1631908094460971E-3</c:v>
                      </c:pt>
                      <c:pt idx="45" formatCode="0.00%">
                        <c:v>7.6341599450526045E-3</c:v>
                      </c:pt>
                      <c:pt idx="46" formatCode="0.00%">
                        <c:v>4.0981404922764784E-3</c:v>
                      </c:pt>
                      <c:pt idx="47" formatCode="0.00%">
                        <c:v>4.8147574832249846E-3</c:v>
                      </c:pt>
                      <c:pt idx="48" formatCode="0.00%">
                        <c:v>9.5307186436590832E-3</c:v>
                      </c:pt>
                      <c:pt idx="49" formatCode="0.00%">
                        <c:v>5.3949655866689511E-3</c:v>
                      </c:pt>
                      <c:pt idx="50" formatCode="0.00%">
                        <c:v>9.8653688422597596E-3</c:v>
                      </c:pt>
                      <c:pt idx="51" formatCode="0.00%">
                        <c:v>9.3632350383086264E-3</c:v>
                      </c:pt>
                      <c:pt idx="52" formatCode="0.00%">
                        <c:v>4.5900766089908025E-3</c:v>
                      </c:pt>
                      <c:pt idx="53" formatCode="0.00%">
                        <c:v>1.3544558439255196E-2</c:v>
                      </c:pt>
                      <c:pt idx="54" formatCode="0.00%">
                        <c:v>1.423417134655789E-2</c:v>
                      </c:pt>
                      <c:pt idx="55" formatCode="0.00%">
                        <c:v>1.108323365945447E-2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6F8F-4330-9EDB-3212DD406C25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12'!$A$18</c15:sqref>
                        </c15:formulaRef>
                      </c:ext>
                    </c:extLst>
                    <c:strCache>
                      <c:ptCount val="1"/>
                      <c:pt idx="0">
                        <c:v>Pigeon Forge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12'!$B$18:$CC$18</c15:sqref>
                        </c15:fullRef>
                        <c15:formulaRef>
                          <c15:sqref>'Rolling 12'!$Z$18:$CC$18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0.11972580248998232</c:v>
                      </c:pt>
                      <c:pt idx="1" formatCode="0.00%">
                        <c:v>0.10067550798016703</c:v>
                      </c:pt>
                      <c:pt idx="2" formatCode="0.00%">
                        <c:v>9.933343904945495E-2</c:v>
                      </c:pt>
                      <c:pt idx="3" formatCode="0.00%">
                        <c:v>0.10171202335110703</c:v>
                      </c:pt>
                      <c:pt idx="4" formatCode="0.00%">
                        <c:v>0.10562869201896979</c:v>
                      </c:pt>
                      <c:pt idx="5" formatCode="0.00%">
                        <c:v>0.12309041827968174</c:v>
                      </c:pt>
                      <c:pt idx="6" formatCode="0.00%">
                        <c:v>0.12671311518592052</c:v>
                      </c:pt>
                      <c:pt idx="7" formatCode="0.00%">
                        <c:v>0.12153537842507063</c:v>
                      </c:pt>
                      <c:pt idx="8" formatCode="0.00%">
                        <c:v>0.13057691592116977</c:v>
                      </c:pt>
                      <c:pt idx="9" formatCode="0.00%">
                        <c:v>0.13791107961046228</c:v>
                      </c:pt>
                      <c:pt idx="10" formatCode="0.00%">
                        <c:v>0.13880648457043138</c:v>
                      </c:pt>
                      <c:pt idx="11" formatCode="0.00%">
                        <c:v>0.14751591823165136</c:v>
                      </c:pt>
                      <c:pt idx="12" formatCode="0.00%">
                        <c:v>0.14398843118870738</c:v>
                      </c:pt>
                      <c:pt idx="13" formatCode="0.00%">
                        <c:v>0.16634599288257593</c:v>
                      </c:pt>
                      <c:pt idx="14" formatCode="0.00%">
                        <c:v>0.18645661134934299</c:v>
                      </c:pt>
                      <c:pt idx="15" formatCode="0.00%">
                        <c:v>0.17854119694709292</c:v>
                      </c:pt>
                      <c:pt idx="16" formatCode="0.00%">
                        <c:v>0.17174501017868551</c:v>
                      </c:pt>
                      <c:pt idx="17" formatCode="0.00%">
                        <c:v>0.16173788867649214</c:v>
                      </c:pt>
                      <c:pt idx="18" formatCode="0.00%">
                        <c:v>0.16031387387114401</c:v>
                      </c:pt>
                      <c:pt idx="19" formatCode="0.00%">
                        <c:v>0.15736338524100077</c:v>
                      </c:pt>
                      <c:pt idx="20" formatCode="0.00%">
                        <c:v>0.15381632033240117</c:v>
                      </c:pt>
                      <c:pt idx="21" formatCode="0.00%">
                        <c:v>0.15123044893204063</c:v>
                      </c:pt>
                      <c:pt idx="22" formatCode="0.00%">
                        <c:v>0.14842348080277318</c:v>
                      </c:pt>
                      <c:pt idx="23" formatCode="0.00%">
                        <c:v>0.13254947984180779</c:v>
                      </c:pt>
                      <c:pt idx="24" formatCode="0.00%">
                        <c:v>0.12338925731983343</c:v>
                      </c:pt>
                      <c:pt idx="25" formatCode="0.00%">
                        <c:v>0.10929699030861284</c:v>
                      </c:pt>
                      <c:pt idx="26" formatCode="0.00%">
                        <c:v>8.0100096992689732E-2</c:v>
                      </c:pt>
                      <c:pt idx="27" formatCode="0.00%">
                        <c:v>8.335967223858079E-2</c:v>
                      </c:pt>
                      <c:pt idx="28" formatCode="0.00%">
                        <c:v>7.8747089584086286E-2</c:v>
                      </c:pt>
                      <c:pt idx="29" formatCode="0.00%">
                        <c:v>6.6961128017225632E-2</c:v>
                      </c:pt>
                      <c:pt idx="30" formatCode="0.00%">
                        <c:v>5.9548725212876817E-2</c:v>
                      </c:pt>
                      <c:pt idx="31" formatCode="0.00%">
                        <c:v>4.9149642567052336E-2</c:v>
                      </c:pt>
                      <c:pt idx="32" formatCode="0.00%">
                        <c:v>3.806352801612492E-2</c:v>
                      </c:pt>
                      <c:pt idx="33" formatCode="0.00%">
                        <c:v>2.933587338792595E-2</c:v>
                      </c:pt>
                      <c:pt idx="34" formatCode="0.00%">
                        <c:v>2.6699629615259922E-2</c:v>
                      </c:pt>
                      <c:pt idx="35" formatCode="0.00%">
                        <c:v>3.2613910289635561E-2</c:v>
                      </c:pt>
                      <c:pt idx="36" formatCode="0.00%">
                        <c:v>3.9030794946656039E-2</c:v>
                      </c:pt>
                      <c:pt idx="37" formatCode="0.00%">
                        <c:v>4.4153548079611318E-2</c:v>
                      </c:pt>
                      <c:pt idx="38" formatCode="0.00%">
                        <c:v>6.0747652846183622E-2</c:v>
                      </c:pt>
                      <c:pt idx="39" formatCode="0.00%">
                        <c:v>4.8414063165276307E-2</c:v>
                      </c:pt>
                      <c:pt idx="40" formatCode="0.00%">
                        <c:v>4.7634928797103335E-2</c:v>
                      </c:pt>
                      <c:pt idx="41" formatCode="0.00%">
                        <c:v>5.7981823925174099E-2</c:v>
                      </c:pt>
                      <c:pt idx="42" formatCode="0.00%">
                        <c:v>3.5634426010234144E-2</c:v>
                      </c:pt>
                      <c:pt idx="43" formatCode="0.00%">
                        <c:v>3.5814750557596552E-2</c:v>
                      </c:pt>
                      <c:pt idx="44" formatCode="0.00%">
                        <c:v>3.568768794781247E-2</c:v>
                      </c:pt>
                      <c:pt idx="45" formatCode="0.00%">
                        <c:v>3.8957007297309852E-2</c:v>
                      </c:pt>
                      <c:pt idx="46" formatCode="0.00%">
                        <c:v>3.3500442598654506E-2</c:v>
                      </c:pt>
                      <c:pt idx="47" formatCode="0.00%">
                        <c:v>2.7914250700749012E-2</c:v>
                      </c:pt>
                      <c:pt idx="48" formatCode="0.00%">
                        <c:v>3.3262414533050837E-2</c:v>
                      </c:pt>
                      <c:pt idx="49" formatCode="0.00%">
                        <c:v>3.5041272977805148E-2</c:v>
                      </c:pt>
                      <c:pt idx="50" formatCode="0.00%">
                        <c:v>3.4298841454752906E-2</c:v>
                      </c:pt>
                      <c:pt idx="51" formatCode="0.00%">
                        <c:v>4.6445074179429016E-2</c:v>
                      </c:pt>
                      <c:pt idx="52" formatCode="0.00%">
                        <c:v>4.8879384788551486E-2</c:v>
                      </c:pt>
                      <c:pt idx="53" formatCode="0.00%">
                        <c:v>5.3446550842110439E-2</c:v>
                      </c:pt>
                      <c:pt idx="54" formatCode="0.00%">
                        <c:v>8.209526626337979E-2</c:v>
                      </c:pt>
                      <c:pt idx="55" formatCode="0.00%">
                        <c:v>9.9496894414382309E-2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6F8F-4330-9EDB-3212DD406C25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12'!$B$20:$CC$20</c15:sqref>
                        </c15:fullRef>
                        <c15:formulaRef>
                          <c15:sqref>'Rolling 12'!$Z$20:$CC$20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6F8F-4330-9EDB-3212DD406C25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12'!$A$21</c15:sqref>
                        </c15:formulaRef>
                      </c:ext>
                    </c:extLst>
                    <c:strCache>
                      <c:ptCount val="1"/>
                      <c:pt idx="0">
                        <c:v>Gatlinburg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</a:schemeClr>
                    </a:solidFill>
                    <a:ln w="9525">
                      <a:solidFill>
                        <a:schemeClr val="accent1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12'!$B$21:$CC$21</c15:sqref>
                        </c15:fullRef>
                        <c15:formulaRef>
                          <c15:sqref>'Rolling 12'!$Z$21:$CC$21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36006000</c:v>
                      </c:pt>
                      <c:pt idx="1">
                        <c:v>31434036.363636363</c:v>
                      </c:pt>
                      <c:pt idx="2">
                        <c:v>51363418.18181818</c:v>
                      </c:pt>
                      <c:pt idx="3">
                        <c:v>53775345.454545453</c:v>
                      </c:pt>
                      <c:pt idx="4">
                        <c:v>51632218.18181818</c:v>
                      </c:pt>
                      <c:pt idx="5">
                        <c:v>68313636.36363636</c:v>
                      </c:pt>
                      <c:pt idx="6">
                        <c:v>86237381.818181813</c:v>
                      </c:pt>
                      <c:pt idx="7">
                        <c:v>62326581.81818182</c:v>
                      </c:pt>
                      <c:pt idx="8">
                        <c:v>56168000</c:v>
                      </c:pt>
                      <c:pt idx="9">
                        <c:v>75551236.36363636</c:v>
                      </c:pt>
                      <c:pt idx="10">
                        <c:v>56241636.363636367</c:v>
                      </c:pt>
                      <c:pt idx="11">
                        <c:v>61651389.454545453</c:v>
                      </c:pt>
                      <c:pt idx="12">
                        <c:v>38229381.81818182</c:v>
                      </c:pt>
                      <c:pt idx="13">
                        <c:v>39873454.545454547</c:v>
                      </c:pt>
                      <c:pt idx="14">
                        <c:v>59356254.545454547</c:v>
                      </c:pt>
                      <c:pt idx="15">
                        <c:v>57863963.636363633</c:v>
                      </c:pt>
                      <c:pt idx="16">
                        <c:v>52463381.81818182</c:v>
                      </c:pt>
                      <c:pt idx="17">
                        <c:v>73597345.454545453</c:v>
                      </c:pt>
                      <c:pt idx="18">
                        <c:v>92967641.454545453</c:v>
                      </c:pt>
                      <c:pt idx="19">
                        <c:v>61648048.363636367</c:v>
                      </c:pt>
                      <c:pt idx="20">
                        <c:v>61511933.090909086</c:v>
                      </c:pt>
                      <c:pt idx="21">
                        <c:v>82478151.63636364</c:v>
                      </c:pt>
                      <c:pt idx="22">
                        <c:v>57018097.454545453</c:v>
                      </c:pt>
                      <c:pt idx="23">
                        <c:v>40514548</c:v>
                      </c:pt>
                      <c:pt idx="24">
                        <c:v>28359905.81818182</c:v>
                      </c:pt>
                      <c:pt idx="25">
                        <c:v>30212164.02</c:v>
                      </c:pt>
                      <c:pt idx="26">
                        <c:v>48327103.93</c:v>
                      </c:pt>
                      <c:pt idx="27">
                        <c:v>53945667.469999999</c:v>
                      </c:pt>
                      <c:pt idx="28">
                        <c:v>46130105.859999999</c:v>
                      </c:pt>
                      <c:pt idx="29">
                        <c:v>64377483.560000002</c:v>
                      </c:pt>
                      <c:pt idx="30">
                        <c:v>76925127.269999996</c:v>
                      </c:pt>
                      <c:pt idx="31">
                        <c:v>64801517.75</c:v>
                      </c:pt>
                      <c:pt idx="32">
                        <c:v>58847826.670000002</c:v>
                      </c:pt>
                      <c:pt idx="33">
                        <c:v>71057716.040000007</c:v>
                      </c:pt>
                      <c:pt idx="34">
                        <c:v>60809006.350000001</c:v>
                      </c:pt>
                      <c:pt idx="35">
                        <c:v>68145973.310000002</c:v>
                      </c:pt>
                      <c:pt idx="36">
                        <c:v>34784340.850000001</c:v>
                      </c:pt>
                      <c:pt idx="37">
                        <c:v>34234511.68</c:v>
                      </c:pt>
                      <c:pt idx="38">
                        <c:v>58247139.090000004</c:v>
                      </c:pt>
                      <c:pt idx="39">
                        <c:v>56502410.420000002</c:v>
                      </c:pt>
                      <c:pt idx="40">
                        <c:v>51903858.5</c:v>
                      </c:pt>
                      <c:pt idx="41">
                        <c:v>75300486.870000005</c:v>
                      </c:pt>
                      <c:pt idx="42">
                        <c:v>89948556.489999995</c:v>
                      </c:pt>
                      <c:pt idx="43">
                        <c:v>65225838.799999997</c:v>
                      </c:pt>
                      <c:pt idx="44">
                        <c:v>63656673.079999998</c:v>
                      </c:pt>
                      <c:pt idx="45">
                        <c:v>83825107.370000005</c:v>
                      </c:pt>
                      <c:pt idx="46">
                        <c:v>65066217.619999997</c:v>
                      </c:pt>
                      <c:pt idx="47">
                        <c:v>67516637.989999995</c:v>
                      </c:pt>
                      <c:pt idx="48">
                        <c:v>40858777.979999997</c:v>
                      </c:pt>
                      <c:pt idx="49">
                        <c:v>38334093.460000001</c:v>
                      </c:pt>
                      <c:pt idx="50">
                        <c:v>73883689.840000004</c:v>
                      </c:pt>
                      <c:pt idx="51">
                        <c:v>62082499.920000002</c:v>
                      </c:pt>
                      <c:pt idx="52">
                        <c:v>62316541.359999999</c:v>
                      </c:pt>
                      <c:pt idx="53">
                        <c:v>90665520.049999997</c:v>
                      </c:pt>
                      <c:pt idx="54">
                        <c:v>103085799.11</c:v>
                      </c:pt>
                      <c:pt idx="55">
                        <c:v>76688378.519999996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6F8F-4330-9EDB-3212DD406C25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12'!$A$22</c15:sqref>
                        </c15:formulaRef>
                      </c:ext>
                    </c:extLst>
                    <c:strCache>
                      <c:ptCount val="1"/>
                      <c:pt idx="0">
                        <c:v>G'burg Rolling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</a:schemeClr>
                    </a:solidFill>
                    <a:ln w="9525">
                      <a:solidFill>
                        <a:schemeClr val="accent2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12'!$B$22:$CC$22</c15:sqref>
                        </c15:fullRef>
                        <c15:formulaRef>
                          <c15:sqref>'Rolling 12'!$Z$22:$CC$22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633523745.45454538</c:v>
                      </c:pt>
                      <c:pt idx="1" formatCode="_(* #,##0_);_(* \(#,##0\);_(* &quot;-&quot;??_);_(@_)">
                        <c:v>634491563.63636351</c:v>
                      </c:pt>
                      <c:pt idx="2" formatCode="_(* #,##0_);_(* \(#,##0\);_(* &quot;-&quot;??_);_(@_)">
                        <c:v>638580763.63636351</c:v>
                      </c:pt>
                      <c:pt idx="3" formatCode="_(* #,##0_);_(* \(#,##0\);_(* &quot;-&quot;??_);_(@_)">
                        <c:v>643677963.63636363</c:v>
                      </c:pt>
                      <c:pt idx="4" formatCode="_(* #,##0_);_(* \(#,##0\);_(* &quot;-&quot;??_);_(@_)">
                        <c:v>653495200</c:v>
                      </c:pt>
                      <c:pt idx="5" formatCode="_(* #,##0_);_(* \(#,##0\);_(* &quot;-&quot;??_);_(@_)">
                        <c:v>656407381.81818187</c:v>
                      </c:pt>
                      <c:pt idx="6" formatCode="_(* #,##0_);_(* \(#,##0\);_(* &quot;-&quot;??_);_(@_)">
                        <c:v>663101781.81818175</c:v>
                      </c:pt>
                      <c:pt idx="7" formatCode="_(* #,##0_);_(* \(#,##0\);_(* &quot;-&quot;??_);_(@_)">
                        <c:v>662661854.54545462</c:v>
                      </c:pt>
                      <c:pt idx="8" formatCode="_(* #,##0_);_(* \(#,##0\);_(* &quot;-&quot;??_);_(@_)">
                        <c:v>668070909.09090912</c:v>
                      </c:pt>
                      <c:pt idx="9" formatCode="_(* #,##0_);_(* \(#,##0\);_(* &quot;-&quot;??_);_(@_)">
                        <c:v>675200836.36363637</c:v>
                      </c:pt>
                      <c:pt idx="10" formatCode="_(* #,##0_);_(* \(#,##0\);_(* &quot;-&quot;??_);_(@_)">
                        <c:v>682534945.4545455</c:v>
                      </c:pt>
                      <c:pt idx="11" formatCode="_(* #,##0_);_(* \(#,##0\);_(* &quot;-&quot;??_);_(@_)">
                        <c:v>690700880.36363637</c:v>
                      </c:pt>
                      <c:pt idx="12" formatCode="_(* #,##0_);_(* \(#,##0\);_(* &quot;-&quot;??_);_(@_)">
                        <c:v>692924262.18181825</c:v>
                      </c:pt>
                      <c:pt idx="13" formatCode="_(* #,##0_);_(* \(#,##0\);_(* &quot;-&quot;??_);_(@_)">
                        <c:v>701363680.36363637</c:v>
                      </c:pt>
                      <c:pt idx="14" formatCode="_(* #,##0_);_(* \(#,##0\);_(* &quot;-&quot;??_);_(@_)">
                        <c:v>709356516.72727275</c:v>
                      </c:pt>
                      <c:pt idx="15" formatCode="_(* #,##0_);_(* \(#,##0\);_(* &quot;-&quot;??_);_(@_)">
                        <c:v>713445134.90909088</c:v>
                      </c:pt>
                      <c:pt idx="16" formatCode="_(* #,##0_);_(* \(#,##0\);_(* &quot;-&quot;??_);_(@_)">
                        <c:v>714276298.5454545</c:v>
                      </c:pt>
                      <c:pt idx="17" formatCode="_(* #,##0_);_(* \(#,##0\);_(* &quot;-&quot;??_);_(@_)">
                        <c:v>719560007.63636374</c:v>
                      </c:pt>
                      <c:pt idx="18" formatCode="_(* #,##0_);_(* \(#,##0\);_(* &quot;-&quot;??_);_(@_)">
                        <c:v>726290267.27272737</c:v>
                      </c:pt>
                      <c:pt idx="19" formatCode="_(* #,##0_);_(* \(#,##0\);_(* &quot;-&quot;??_);_(@_)">
                        <c:v>725611733.81818187</c:v>
                      </c:pt>
                      <c:pt idx="20" formatCode="_(* #,##0_);_(* \(#,##0\);_(* &quot;-&quot;??_);_(@_)">
                        <c:v>730955666.909091</c:v>
                      </c:pt>
                      <c:pt idx="21" formatCode="_(* #,##0_);_(* \(#,##0\);_(* &quot;-&quot;??_);_(@_)">
                        <c:v>737882582.18181813</c:v>
                      </c:pt>
                      <c:pt idx="22" formatCode="_(* #,##0_);_(* \(#,##0\);_(* &quot;-&quot;??_);_(@_)">
                        <c:v>738659043.27272725</c:v>
                      </c:pt>
                      <c:pt idx="23" formatCode="_(* #,##0_);_(* \(#,##0\);_(* &quot;-&quot;??_);_(@_)">
                        <c:v>717522201.81818187</c:v>
                      </c:pt>
                      <c:pt idx="24" formatCode="_(* #,##0_);_(* \(#,##0\);_(* &quot;-&quot;??_);_(@_)">
                        <c:v>707652725.81818187</c:v>
                      </c:pt>
                      <c:pt idx="25" formatCode="_(* #,##0_);_(* \(#,##0\);_(* &quot;-&quot;??_);_(@_)">
                        <c:v>697991435.29272735</c:v>
                      </c:pt>
                      <c:pt idx="26" formatCode="_(* #,##0_);_(* \(#,##0\);_(* &quot;-&quot;??_);_(@_)">
                        <c:v>686962284.67727268</c:v>
                      </c:pt>
                      <c:pt idx="27" formatCode="_(* #,##0_);_(* \(#,##0\);_(* &quot;-&quot;??_);_(@_)">
                        <c:v>683043988.51090908</c:v>
                      </c:pt>
                      <c:pt idx="28" formatCode="_(* #,##0_);_(* \(#,##0\);_(* &quot;-&quot;??_);_(@_)">
                        <c:v>676710712.55272722</c:v>
                      </c:pt>
                      <c:pt idx="29" formatCode="_(* #,##0_);_(* \(#,##0\);_(* &quot;-&quot;??_);_(@_)">
                        <c:v>667490850.65818191</c:v>
                      </c:pt>
                      <c:pt idx="30" formatCode="_(* #,##0_);_(* \(#,##0\);_(* &quot;-&quot;??_);_(@_)">
                        <c:v>651448336.47363639</c:v>
                      </c:pt>
                      <c:pt idx="31" formatCode="_(* #,##0_);_(* \(#,##0\);_(* &quot;-&quot;??_);_(@_)">
                        <c:v>654601805.86000001</c:v>
                      </c:pt>
                      <c:pt idx="32" formatCode="_(* #,##0_);_(* \(#,##0\);_(* &quot;-&quot;??_);_(@_)">
                        <c:v>651937699.43909085</c:v>
                      </c:pt>
                      <c:pt idx="33" formatCode="_(* #,##0_);_(* \(#,##0\);_(* &quot;-&quot;??_);_(@_)">
                        <c:v>640517263.84272718</c:v>
                      </c:pt>
                      <c:pt idx="34" formatCode="_(* #,##0_);_(* \(#,##0\);_(* &quot;-&quot;??_);_(@_)">
                        <c:v>644308172.73818183</c:v>
                      </c:pt>
                      <c:pt idx="35" formatCode="_(* #,##0_);_(* \(#,##0\);_(* &quot;-&quot;??_);_(@_)">
                        <c:v>671939598.04818177</c:v>
                      </c:pt>
                      <c:pt idx="36" formatCode="_(* #,##0_);_(* \(#,##0\);_(* &quot;-&quot;??_);_(@_)">
                        <c:v>678364033.08000004</c:v>
                      </c:pt>
                      <c:pt idx="37" formatCode="_(* #,##0_);_(* \(#,##0\);_(* &quot;-&quot;??_);_(@_)">
                        <c:v>682386380.74000001</c:v>
                      </c:pt>
                      <c:pt idx="38" formatCode="_(* #,##0_);_(* \(#,##0\);_(* &quot;-&quot;??_);_(@_)">
                        <c:v>692306415.89999998</c:v>
                      </c:pt>
                      <c:pt idx="39" formatCode="_(* #,##0_);_(* \(#,##0\);_(* &quot;-&quot;??_);_(@_)">
                        <c:v>694863158.85000002</c:v>
                      </c:pt>
                      <c:pt idx="40" formatCode="_(* #,##0_);_(* \(#,##0\);_(* &quot;-&quot;??_);_(@_)">
                        <c:v>700636911.49000001</c:v>
                      </c:pt>
                      <c:pt idx="41" formatCode="_(* #,##0_);_(* \(#,##0\);_(* &quot;-&quot;??_);_(@_)">
                        <c:v>711559914.80000007</c:v>
                      </c:pt>
                      <c:pt idx="42" formatCode="_(* #,##0_);_(* \(#,##0\);_(* &quot;-&quot;??_);_(@_)">
                        <c:v>724583344.0200001</c:v>
                      </c:pt>
                      <c:pt idx="43" formatCode="_(* #,##0_);_(* \(#,##0\);_(* &quot;-&quot;??_);_(@_)">
                        <c:v>725007665.06999993</c:v>
                      </c:pt>
                      <c:pt idx="44" formatCode="_(* #,##0_);_(* \(#,##0\);_(* &quot;-&quot;??_);_(@_)">
                        <c:v>729816511.48000002</c:v>
                      </c:pt>
                      <c:pt idx="45" formatCode="_(* #,##0_);_(* \(#,##0\);_(* &quot;-&quot;??_);_(@_)">
                        <c:v>742583902.81000006</c:v>
                      </c:pt>
                      <c:pt idx="46" formatCode="_(* #,##0_);_(* \(#,##0\);_(* &quot;-&quot;??_);_(@_)">
                        <c:v>746841114.08000004</c:v>
                      </c:pt>
                      <c:pt idx="47" formatCode="_(* #,##0_);_(* \(#,##0\);_(* &quot;-&quot;??_);_(@_)">
                        <c:v>746211778.76000011</c:v>
                      </c:pt>
                      <c:pt idx="48" formatCode="_(* #,##0_);_(* \(#,##0\);_(* &quot;-&quot;??_);_(@_)">
                        <c:v>752286215.88999999</c:v>
                      </c:pt>
                      <c:pt idx="49" formatCode="_(* #,##0_);_(* \(#,##0\);_(* &quot;-&quot;??_);_(@_)">
                        <c:v>756385797.67000008</c:v>
                      </c:pt>
                      <c:pt idx="50" formatCode="_(* #,##0_);_(* \(#,##0\);_(* &quot;-&quot;??_);_(@_)">
                        <c:v>772022348.42000008</c:v>
                      </c:pt>
                      <c:pt idx="51" formatCode="_(* #,##0_);_(* \(#,##0\);_(* &quot;-&quot;??_);_(@_)">
                        <c:v>777602437.92000008</c:v>
                      </c:pt>
                      <c:pt idx="52" formatCode="_(* #,##0_);_(* \(#,##0\);_(* &quot;-&quot;??_);_(@_)">
                        <c:v>788015120.78000009</c:v>
                      </c:pt>
                      <c:pt idx="53" formatCode="_(* #,##0_);_(* \(#,##0\);_(* &quot;-&quot;??_);_(@_)">
                        <c:v>803380153.95999992</c:v>
                      </c:pt>
                      <c:pt idx="54" formatCode="_(* #,##0_);_(* \(#,##0\);_(* &quot;-&quot;??_);_(@_)">
                        <c:v>816517396.57999992</c:v>
                      </c:pt>
                      <c:pt idx="55" formatCode="_(* #,##0_);_(* \(#,##0\);_(* &quot;-&quot;??_);_(@_)">
                        <c:v>827979936.29999995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6F8F-4330-9EDB-3212DD406C25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12'!$A$23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</a:schemeClr>
                    </a:solidFill>
                    <a:ln w="9525">
                      <a:solidFill>
                        <a:schemeClr val="accent3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12'!$B$23:$CC$23</c15:sqref>
                        </c15:fullRef>
                        <c15:formulaRef>
                          <c15:sqref>'Rolling 12'!$Z$23:$CC$23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7.972119134613426E-3</c:v>
                      </c:pt>
                      <c:pt idx="1" formatCode="0.00%">
                        <c:v>1.5276746748043835E-3</c:v>
                      </c:pt>
                      <c:pt idx="2" formatCode="0.00%">
                        <c:v>6.444845344458482E-3</c:v>
                      </c:pt>
                      <c:pt idx="3" formatCode="0.00%">
                        <c:v>7.9820757064061731E-3</c:v>
                      </c:pt>
                      <c:pt idx="4" formatCode="0.00%">
                        <c:v>1.5251782596650268E-2</c:v>
                      </c:pt>
                      <c:pt idx="5" formatCode="0.00%">
                        <c:v>4.4563170749867369E-3</c:v>
                      </c:pt>
                      <c:pt idx="6" formatCode="0.00%">
                        <c:v>1.0198544662092421E-2</c:v>
                      </c:pt>
                      <c:pt idx="7" formatCode="0.00%">
                        <c:v>-6.634385320468903E-4</c:v>
                      </c:pt>
                      <c:pt idx="8" formatCode="0.00%">
                        <c:v>8.1626164360475845E-3</c:v>
                      </c:pt>
                      <c:pt idx="9" formatCode="0.00%">
                        <c:v>1.0672410930793921E-2</c:v>
                      </c:pt>
                      <c:pt idx="10" formatCode="0.00%">
                        <c:v>1.0862114938138588E-2</c:v>
                      </c:pt>
                      <c:pt idx="11" formatCode="0.00%">
                        <c:v>1.196412720472889E-2</c:v>
                      </c:pt>
                      <c:pt idx="12" formatCode="0.00%">
                        <c:v>3.2190227077911332E-3</c:v>
                      </c:pt>
                      <c:pt idx="13" formatCode="0.00%">
                        <c:v>1.2179423701004262E-2</c:v>
                      </c:pt>
                      <c:pt idx="14" formatCode="0.00%">
                        <c:v>1.1396136679749834E-2</c:v>
                      </c:pt>
                      <c:pt idx="15" formatCode="0.00%">
                        <c:v>5.7638410099925593E-3</c:v>
                      </c:pt>
                      <c:pt idx="16" formatCode="0.00%">
                        <c:v>1.165000075961741E-3</c:v>
                      </c:pt>
                      <c:pt idx="17" formatCode="0.00%">
                        <c:v>7.3972902386218583E-3</c:v>
                      </c:pt>
                      <c:pt idx="18" formatCode="0.00%">
                        <c:v>9.3532986338018161E-3</c:v>
                      </c:pt>
                      <c:pt idx="19" formatCode="0.00%">
                        <c:v>-9.3424555597232525E-4</c:v>
                      </c:pt>
                      <c:pt idx="20" formatCode="0.00%">
                        <c:v>7.3647280519972469E-3</c:v>
                      </c:pt>
                      <c:pt idx="21" formatCode="0.00%">
                        <c:v>9.4765190097207807E-3</c:v>
                      </c:pt>
                      <c:pt idx="22" formatCode="0.00%">
                        <c:v>1.0522827203933095E-3</c:v>
                      </c:pt>
                      <c:pt idx="23" formatCode="0.00%">
                        <c:v>-2.8615152886906775E-2</c:v>
                      </c:pt>
                      <c:pt idx="24" formatCode="0.00%">
                        <c:v>-1.3754941624093324E-2</c:v>
                      </c:pt>
                      <c:pt idx="25" formatCode="0.00%">
                        <c:v>-1.3652587170188911E-2</c:v>
                      </c:pt>
                      <c:pt idx="26" formatCode="0.00%">
                        <c:v>-1.5801269267479205E-2</c:v>
                      </c:pt>
                      <c:pt idx="27" formatCode="0.00%">
                        <c:v>-5.7038010000860081E-3</c:v>
                      </c:pt>
                      <c:pt idx="28" formatCode="0.00%">
                        <c:v>-9.2721348327637135E-3</c:v>
                      </c:pt>
                      <c:pt idx="29" formatCode="0.00%">
                        <c:v>-1.3624524813218372E-2</c:v>
                      </c:pt>
                      <c:pt idx="30" formatCode="0.00%">
                        <c:v>-2.4034058547359464E-2</c:v>
                      </c:pt>
                      <c:pt idx="31" formatCode="0.00%">
                        <c:v>4.8407052559742685E-3</c:v>
                      </c:pt>
                      <c:pt idx="32" formatCode="0.00%">
                        <c:v>-4.0698122080630797E-3</c:v>
                      </c:pt>
                      <c:pt idx="33" formatCode="0.00%">
                        <c:v>-1.7517679382845156E-2</c:v>
                      </c:pt>
                      <c:pt idx="34" formatCode="0.00%">
                        <c:v>5.9185116615146629E-3</c:v>
                      </c:pt>
                      <c:pt idx="35" formatCode="0.00%">
                        <c:v>4.288541800202824E-2</c:v>
                      </c:pt>
                      <c:pt idx="36" formatCode="0.00%">
                        <c:v>9.5610305606034594E-3</c:v>
                      </c:pt>
                      <c:pt idx="37" formatCode="0.00%">
                        <c:v>5.9294824959058639E-3</c:v>
                      </c:pt>
                      <c:pt idx="38" formatCode="0.00%">
                        <c:v>1.4537270144873621E-2</c:v>
                      </c:pt>
                      <c:pt idx="39" formatCode="0.00%">
                        <c:v>3.6930799589315892E-3</c:v>
                      </c:pt>
                      <c:pt idx="40" formatCode="0.00%">
                        <c:v>8.3091937836444786E-3</c:v>
                      </c:pt>
                      <c:pt idx="41" formatCode="0.00%">
                        <c:v>1.5590105418184156E-2</c:v>
                      </c:pt>
                      <c:pt idx="42" formatCode="0.00%">
                        <c:v>1.830264598823074E-2</c:v>
                      </c:pt>
                      <c:pt idx="43" formatCode="0.00%">
                        <c:v>5.856069608855388E-4</c:v>
                      </c:pt>
                      <c:pt idx="44" formatCode="0.00%">
                        <c:v>6.6328214744264648E-3</c:v>
                      </c:pt>
                      <c:pt idx="45" formatCode="0.00%">
                        <c:v>1.7493974347208122E-2</c:v>
                      </c:pt>
                      <c:pt idx="46" formatCode="0.00%">
                        <c:v>5.7329700440453052E-3</c:v>
                      </c:pt>
                      <c:pt idx="47" formatCode="0.00%">
                        <c:v>-8.4266292807832772E-4</c:v>
                      </c:pt>
                      <c:pt idx="48" formatCode="0.00%">
                        <c:v>8.1403661841065143E-3</c:v>
                      </c:pt>
                      <c:pt idx="49" formatCode="0.00%">
                        <c:v>5.449497403258995E-3</c:v>
                      </c:pt>
                      <c:pt idx="50" formatCode="0.00%">
                        <c:v>2.0672718602289246E-2</c:v>
                      </c:pt>
                      <c:pt idx="51" formatCode="0.00%">
                        <c:v>7.2278859691303748E-3</c:v>
                      </c:pt>
                      <c:pt idx="52" formatCode="0.00%">
                        <c:v>1.3390753876560343E-2</c:v>
                      </c:pt>
                      <c:pt idx="53" formatCode="0.00%">
                        <c:v>1.9498398920050005E-2</c:v>
                      </c:pt>
                      <c:pt idx="54" formatCode="0.00%">
                        <c:v>1.635246098032701E-2</c:v>
                      </c:pt>
                      <c:pt idx="55" formatCode="0.00%">
                        <c:v>1.4038328843954966E-2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6F8F-4330-9EDB-3212DD406C25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12'!$A$24</c15:sqref>
                        </c15:formulaRef>
                      </c:ext>
                    </c:extLst>
                    <c:strCache>
                      <c:ptCount val="1"/>
                      <c:pt idx="0">
                        <c:v>Gatlinburg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</a:schemeClr>
                    </a:solidFill>
                    <a:ln w="9525">
                      <a:solidFill>
                        <a:schemeClr val="accent4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12'!$B$24:$CC$24</c15:sqref>
                        </c15:fullRef>
                        <c15:formulaRef>
                          <c15:sqref>'Rolling 12'!$Z$24:$CC$24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9.2394915187496637E-2</c:v>
                      </c:pt>
                      <c:pt idx="1" formatCode="0.00%">
                        <c:v>9.2450239673887505E-2</c:v>
                      </c:pt>
                      <c:pt idx="2" formatCode="0.00%">
                        <c:v>0.10034635183295909</c:v>
                      </c:pt>
                      <c:pt idx="3" formatCode="0.00%">
                        <c:v>9.7765243252776898E-2</c:v>
                      </c:pt>
                      <c:pt idx="4" formatCode="0.00%">
                        <c:v>0.11075696561064353</c:v>
                      </c:pt>
                      <c:pt idx="5" formatCode="0.00%">
                        <c:v>0.10935522364247788</c:v>
                      </c:pt>
                      <c:pt idx="6" formatCode="0.00%">
                        <c:v>0.10518819012900997</c:v>
                      </c:pt>
                      <c:pt idx="7" formatCode="0.00%">
                        <c:v>8.8378033007299323E-2</c:v>
                      </c:pt>
                      <c:pt idx="8" formatCode="0.00%">
                        <c:v>8.9528958912868717E-2</c:v>
                      </c:pt>
                      <c:pt idx="9" formatCode="0.00%">
                        <c:v>8.3721528269583331E-2</c:v>
                      </c:pt>
                      <c:pt idx="10" formatCode="0.00%">
                        <c:v>9.2141631945396235E-2</c:v>
                      </c:pt>
                      <c:pt idx="11" formatCode="0.00%">
                        <c:v>9.8944175436956452E-2</c:v>
                      </c:pt>
                      <c:pt idx="12" formatCode="0.00%">
                        <c:v>9.3762099926741879E-2</c:v>
                      </c:pt>
                      <c:pt idx="13" formatCode="0.00%">
                        <c:v>0.10539480831552595</c:v>
                      </c:pt>
                      <c:pt idx="14" formatCode="0.00%">
                        <c:v>0.11083289244085674</c:v>
                      </c:pt>
                      <c:pt idx="15" formatCode="0.00%">
                        <c:v>0.1083883171618738</c:v>
                      </c:pt>
                      <c:pt idx="16" formatCode="0.00%">
                        <c:v>9.3009250175754163E-2</c:v>
                      </c:pt>
                      <c:pt idx="17" formatCode="0.00%">
                        <c:v>9.6209499721431377E-2</c:v>
                      </c:pt>
                      <c:pt idx="18" formatCode="0.00%">
                        <c:v>9.5292287228194314E-2</c:v>
                      </c:pt>
                      <c:pt idx="19" formatCode="0.00%">
                        <c:v>9.499547746853032E-2</c:v>
                      </c:pt>
                      <c:pt idx="20" formatCode="0.00%">
                        <c:v>9.4128867104471839E-2</c:v>
                      </c:pt>
                      <c:pt idx="21" formatCode="0.00%">
                        <c:v>9.2834224192850159E-2</c:v>
                      </c:pt>
                      <c:pt idx="22" formatCode="0.00%">
                        <c:v>8.22289000613807E-2</c:v>
                      </c:pt>
                      <c:pt idx="23" formatCode="0.00%">
                        <c:v>3.88320360043913E-2</c:v>
                      </c:pt>
                      <c:pt idx="24" formatCode="0.00%">
                        <c:v>2.1255517291295229E-2</c:v>
                      </c:pt>
                      <c:pt idx="25" formatCode="0.00%">
                        <c:v>-4.8081261766514827E-3</c:v>
                      </c:pt>
                      <c:pt idx="26" formatCode="0.00%">
                        <c:v>-3.1569784053467734E-2</c:v>
                      </c:pt>
                      <c:pt idx="27" formatCode="0.00%">
                        <c:v>-4.2611750940113415E-2</c:v>
                      </c:pt>
                      <c:pt idx="28" formatCode="0.00%">
                        <c:v>-5.2592513666245795E-2</c:v>
                      </c:pt>
                      <c:pt idx="29" formatCode="0.00%">
                        <c:v>-7.2362494337644551E-2</c:v>
                      </c:pt>
                      <c:pt idx="30" formatCode="0.00%">
                        <c:v>-0.10304685904731707</c:v>
                      </c:pt>
                      <c:pt idx="31" formatCode="0.00%">
                        <c:v>-9.786215499097066E-2</c:v>
                      </c:pt>
                      <c:pt idx="32" formatCode="0.00%">
                        <c:v>-0.10810227083146429</c:v>
                      </c:pt>
                      <c:pt idx="33" formatCode="0.00%">
                        <c:v>-0.13195231963762444</c:v>
                      </c:pt>
                      <c:pt idx="34" formatCode="0.00%">
                        <c:v>-0.12773264118789004</c:v>
                      </c:pt>
                      <c:pt idx="35" formatCode="0.00%">
                        <c:v>-6.3527795592240935E-2</c:v>
                      </c:pt>
                      <c:pt idx="36" formatCode="0.00%">
                        <c:v>-4.1388511157529284E-2</c:v>
                      </c:pt>
                      <c:pt idx="37" formatCode="0.00%">
                        <c:v>-2.2357086009490663E-2</c:v>
                      </c:pt>
                      <c:pt idx="38" formatCode="0.00%">
                        <c:v>7.7793662649732111E-3</c:v>
                      </c:pt>
                      <c:pt idx="39" formatCode="0.00%">
                        <c:v>1.7303673757319331E-2</c:v>
                      </c:pt>
                      <c:pt idx="40" formatCode="0.00%">
                        <c:v>3.535661323731229E-2</c:v>
                      </c:pt>
                      <c:pt idx="41" formatCode="0.00%">
                        <c:v>6.6021974830611826E-2</c:v>
                      </c:pt>
                      <c:pt idx="42" formatCode="0.00%">
                        <c:v>0.11226524568663693</c:v>
                      </c:pt>
                      <c:pt idx="43" formatCode="0.00%">
                        <c:v>0.10755524744925261</c:v>
                      </c:pt>
                      <c:pt idx="44" formatCode="0.00%">
                        <c:v>0.11945744525575672</c:v>
                      </c:pt>
                      <c:pt idx="45" formatCode="0.00%">
                        <c:v>0.15935033250303515</c:v>
                      </c:pt>
                      <c:pt idx="46" formatCode="0.00%">
                        <c:v>0.1591364903941441</c:v>
                      </c:pt>
                      <c:pt idx="47" formatCode="0.00%">
                        <c:v>0.11053401366366954</c:v>
                      </c:pt>
                      <c:pt idx="48" formatCode="0.00%">
                        <c:v>0.10897125909575196</c:v>
                      </c:pt>
                      <c:pt idx="49" formatCode="0.00%">
                        <c:v>0.10844210702117604</c:v>
                      </c:pt>
                      <c:pt idx="50" formatCode="0.00%">
                        <c:v>0.11514544815588514</c:v>
                      </c:pt>
                      <c:pt idx="51" formatCode="0.00%">
                        <c:v>0.1190727670854413</c:v>
                      </c:pt>
                      <c:pt idx="52" formatCode="0.00%">
                        <c:v>0.12471254062846673</c:v>
                      </c:pt>
                      <c:pt idx="53" formatCode="0.00%">
                        <c:v>0.12904076979351484</c:v>
                      </c:pt>
                      <c:pt idx="54" formatCode="0.00%">
                        <c:v>0.1268785065496375</c:v>
                      </c:pt>
                      <c:pt idx="55" formatCode="0.00%">
                        <c:v>0.14202921733256155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6F8F-4330-9EDB-3212DD406C25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</a:schemeClr>
                    </a:solidFill>
                    <a:ln w="9525">
                      <a:solidFill>
                        <a:schemeClr val="accent6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12'!$B$26:$CC$26</c15:sqref>
                        </c15:fullRef>
                        <c15:formulaRef>
                          <c15:sqref>'Rolling 12'!$Z$26:$CC$26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6F8F-4330-9EDB-3212DD406C25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12'!$A$27</c15:sqref>
                        </c15:formulaRef>
                      </c:ext>
                    </c:extLst>
                    <c:strCache>
                      <c:ptCount val="1"/>
                      <c:pt idx="0">
                        <c:v>Rest of County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12'!$B$27:$CC$27</c15:sqref>
                        </c15:fullRef>
                        <c15:formulaRef>
                          <c15:sqref>'Rolling 12'!$Z$27:$CC$27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23541672.727272723</c:v>
                      </c:pt>
                      <c:pt idx="1">
                        <c:v>23558727.272727273</c:v>
                      </c:pt>
                      <c:pt idx="2">
                        <c:v>26815127.27272727</c:v>
                      </c:pt>
                      <c:pt idx="3">
                        <c:v>30226436.363636363</c:v>
                      </c:pt>
                      <c:pt idx="4">
                        <c:v>32698109.09090909</c:v>
                      </c:pt>
                      <c:pt idx="5">
                        <c:v>42768072.727272734</c:v>
                      </c:pt>
                      <c:pt idx="6">
                        <c:v>37554363.636363633</c:v>
                      </c:pt>
                      <c:pt idx="7">
                        <c:v>30120363.636363637</c:v>
                      </c:pt>
                      <c:pt idx="8">
                        <c:v>34775963.63636364</c:v>
                      </c:pt>
                      <c:pt idx="9">
                        <c:v>33250327.272727273</c:v>
                      </c:pt>
                      <c:pt idx="10">
                        <c:v>30520545.454545453</c:v>
                      </c:pt>
                      <c:pt idx="11">
                        <c:v>37990904</c:v>
                      </c:pt>
                      <c:pt idx="12">
                        <c:v>24181563.636363637</c:v>
                      </c:pt>
                      <c:pt idx="13">
                        <c:v>25926218.181818184</c:v>
                      </c:pt>
                      <c:pt idx="14">
                        <c:v>34648727.272727266</c:v>
                      </c:pt>
                      <c:pt idx="15">
                        <c:v>30799418.181818184</c:v>
                      </c:pt>
                      <c:pt idx="16">
                        <c:v>30342909.090909094</c:v>
                      </c:pt>
                      <c:pt idx="17">
                        <c:v>42177600</c:v>
                      </c:pt>
                      <c:pt idx="18">
                        <c:v>38951217.090909094</c:v>
                      </c:pt>
                      <c:pt idx="19">
                        <c:v>34239147.636363633</c:v>
                      </c:pt>
                      <c:pt idx="20">
                        <c:v>36392232.363636367</c:v>
                      </c:pt>
                      <c:pt idx="21">
                        <c:v>35559188.727272727</c:v>
                      </c:pt>
                      <c:pt idx="22">
                        <c:v>31874222.545454547</c:v>
                      </c:pt>
                      <c:pt idx="23">
                        <c:v>38684792.363636367</c:v>
                      </c:pt>
                      <c:pt idx="24">
                        <c:v>25550634.181818184</c:v>
                      </c:pt>
                      <c:pt idx="25">
                        <c:v>21455563.27</c:v>
                      </c:pt>
                      <c:pt idx="26">
                        <c:v>32176985.689999998</c:v>
                      </c:pt>
                      <c:pt idx="27">
                        <c:v>31122601.93</c:v>
                      </c:pt>
                      <c:pt idx="28">
                        <c:v>33993814.359999999</c:v>
                      </c:pt>
                      <c:pt idx="29">
                        <c:v>40883555.310000002</c:v>
                      </c:pt>
                      <c:pt idx="30">
                        <c:v>42631054.539999999</c:v>
                      </c:pt>
                      <c:pt idx="31">
                        <c:v>41549636.960000001</c:v>
                      </c:pt>
                      <c:pt idx="32">
                        <c:v>42449695.469999999</c:v>
                      </c:pt>
                      <c:pt idx="33">
                        <c:v>36812189.129999995</c:v>
                      </c:pt>
                      <c:pt idx="34">
                        <c:v>34600825</c:v>
                      </c:pt>
                      <c:pt idx="35">
                        <c:v>42689633.539999999</c:v>
                      </c:pt>
                      <c:pt idx="36">
                        <c:v>29241831.960000001</c:v>
                      </c:pt>
                      <c:pt idx="37">
                        <c:v>28933344.27</c:v>
                      </c:pt>
                      <c:pt idx="38">
                        <c:v>39539929.740000002</c:v>
                      </c:pt>
                      <c:pt idx="39">
                        <c:v>37897390.689999998</c:v>
                      </c:pt>
                      <c:pt idx="40">
                        <c:v>38208950.659999996</c:v>
                      </c:pt>
                      <c:pt idx="41">
                        <c:v>49070126.299999997</c:v>
                      </c:pt>
                      <c:pt idx="42">
                        <c:v>48924990.510000005</c:v>
                      </c:pt>
                      <c:pt idx="43">
                        <c:v>42779472.509999998</c:v>
                      </c:pt>
                      <c:pt idx="44">
                        <c:v>44200242.32</c:v>
                      </c:pt>
                      <c:pt idx="45">
                        <c:v>43989534.909999996</c:v>
                      </c:pt>
                      <c:pt idx="46">
                        <c:v>43815801.019999996</c:v>
                      </c:pt>
                      <c:pt idx="47">
                        <c:v>46030390.120000005</c:v>
                      </c:pt>
                      <c:pt idx="48">
                        <c:v>33715743.050000004</c:v>
                      </c:pt>
                      <c:pt idx="49">
                        <c:v>33668154.759999998</c:v>
                      </c:pt>
                      <c:pt idx="50">
                        <c:v>43505028.089999996</c:v>
                      </c:pt>
                      <c:pt idx="51">
                        <c:v>42076799</c:v>
                      </c:pt>
                      <c:pt idx="52">
                        <c:v>43891573.050000004</c:v>
                      </c:pt>
                      <c:pt idx="53">
                        <c:v>54145873.719999999</c:v>
                      </c:pt>
                      <c:pt idx="54">
                        <c:v>57579055.120000005</c:v>
                      </c:pt>
                      <c:pt idx="55">
                        <c:v>49169793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6F8F-4330-9EDB-3212DD406C25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12'!$A$28</c15:sqref>
                        </c15:formulaRef>
                      </c:ext>
                    </c:extLst>
                    <c:strCache>
                      <c:ptCount val="1"/>
                      <c:pt idx="0">
                        <c:v>Other Rolling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12'!$B$28:$CC$28</c15:sqref>
                        </c15:fullRef>
                        <c15:formulaRef>
                          <c15:sqref>'Rolling 12'!$Z$28:$CC$28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359766036.36363637</c:v>
                      </c:pt>
                      <c:pt idx="1" formatCode="_(* #,##0_);_(* \(#,##0\);_(* &quot;-&quot;??_);_(@_)">
                        <c:v>363756836.36363637</c:v>
                      </c:pt>
                      <c:pt idx="2" formatCode="_(* #,##0_);_(* \(#,##0\);_(* &quot;-&quot;??_);_(@_)">
                        <c:v>370818836.36363637</c:v>
                      </c:pt>
                      <c:pt idx="3" formatCode="_(* #,##0_);_(* \(#,##0\);_(* &quot;-&quot;??_);_(@_)">
                        <c:v>371067309.09090906</c:v>
                      </c:pt>
                      <c:pt idx="4" formatCode="_(* #,##0_);_(* \(#,##0\);_(* &quot;-&quot;??_);_(@_)">
                        <c:v>373787454.5454545</c:v>
                      </c:pt>
                      <c:pt idx="5" formatCode="_(* #,##0_);_(* \(#,##0\);_(* &quot;-&quot;??_);_(@_)">
                        <c:v>369580800</c:v>
                      </c:pt>
                      <c:pt idx="6" formatCode="_(* #,##0_);_(* \(#,##0\);_(* &quot;-&quot;??_);_(@_)">
                        <c:v>368726400</c:v>
                      </c:pt>
                      <c:pt idx="7" formatCode="_(* #,##0_);_(* \(#,##0\);_(* &quot;-&quot;??_);_(@_)">
                        <c:v>375048581.81818181</c:v>
                      </c:pt>
                      <c:pt idx="8" formatCode="_(* #,##0_);_(* \(#,##0\);_(* &quot;-&quot;??_);_(@_)">
                        <c:v>379729418.18181819</c:v>
                      </c:pt>
                      <c:pt idx="9" formatCode="_(* #,##0_);_(* \(#,##0\);_(* &quot;-&quot;??_);_(@_)">
                        <c:v>382191454.5454545</c:v>
                      </c:pt>
                      <c:pt idx="10" formatCode="_(* #,##0_);_(* \(#,##0\);_(* &quot;-&quot;??_);_(@_)">
                        <c:v>385689381.81818175</c:v>
                      </c:pt>
                      <c:pt idx="11" formatCode="_(* #,##0_);_(* \(#,##0\);_(* &quot;-&quot;??_);_(@_)">
                        <c:v>383820613.090909</c:v>
                      </c:pt>
                      <c:pt idx="12" formatCode="_(* #,##0_);_(* \(#,##0\);_(* &quot;-&quot;??_);_(@_)">
                        <c:v>384460503.99999994</c:v>
                      </c:pt>
                      <c:pt idx="13" formatCode="_(* #,##0_);_(* \(#,##0\);_(* &quot;-&quot;??_);_(@_)">
                        <c:v>386827994.90909094</c:v>
                      </c:pt>
                      <c:pt idx="14" formatCode="_(* #,##0_);_(* \(#,##0\);_(* &quot;-&quot;??_);_(@_)">
                        <c:v>394661594.90909088</c:v>
                      </c:pt>
                      <c:pt idx="15" formatCode="_(* #,##0_);_(* \(#,##0\);_(* &quot;-&quot;??_);_(@_)">
                        <c:v>395234576.72727275</c:v>
                      </c:pt>
                      <c:pt idx="16" formatCode="_(* #,##0_);_(* \(#,##0\);_(* &quot;-&quot;??_);_(@_)">
                        <c:v>392879376.72727275</c:v>
                      </c:pt>
                      <c:pt idx="17" formatCode="_(* #,##0_);_(* \(#,##0\);_(* &quot;-&quot;??_);_(@_)">
                        <c:v>392288904</c:v>
                      </c:pt>
                      <c:pt idx="18" formatCode="_(* #,##0_);_(* \(#,##0\);_(* &quot;-&quot;??_);_(@_)">
                        <c:v>393685757.4545455</c:v>
                      </c:pt>
                      <c:pt idx="19" formatCode="_(* #,##0_);_(* \(#,##0\);_(* &quot;-&quot;??_);_(@_)">
                        <c:v>397804541.4545455</c:v>
                      </c:pt>
                      <c:pt idx="20" formatCode="_(* #,##0_);_(* \(#,##0\);_(* &quot;-&quot;??_);_(@_)">
                        <c:v>399420810.18181825</c:v>
                      </c:pt>
                      <c:pt idx="21" formatCode="_(* #,##0_);_(* \(#,##0\);_(* &quot;-&quot;??_);_(@_)">
                        <c:v>401729671.63636369</c:v>
                      </c:pt>
                      <c:pt idx="22" formatCode="_(* #,##0_);_(* \(#,##0\);_(* &quot;-&quot;??_);_(@_)">
                        <c:v>403083348.72727281</c:v>
                      </c:pt>
                      <c:pt idx="23" formatCode="_(* #,##0_);_(* \(#,##0\);_(* &quot;-&quot;??_);_(@_)">
                        <c:v>403777237.09090912</c:v>
                      </c:pt>
                      <c:pt idx="24" formatCode="_(* #,##0_);_(* \(#,##0\);_(* &quot;-&quot;??_);_(@_)">
                        <c:v>405146307.63636369</c:v>
                      </c:pt>
                      <c:pt idx="25" formatCode="_(* #,##0_);_(* \(#,##0\);_(* &quot;-&quot;??_);_(@_)">
                        <c:v>400675652.72454548</c:v>
                      </c:pt>
                      <c:pt idx="26" formatCode="_(* #,##0_);_(* \(#,##0\);_(* &quot;-&quot;??_);_(@_)">
                        <c:v>398203911.14181817</c:v>
                      </c:pt>
                      <c:pt idx="27" formatCode="_(* #,##0_);_(* \(#,##0\);_(* &quot;-&quot;??_);_(@_)">
                        <c:v>398527094.88999999</c:v>
                      </c:pt>
                      <c:pt idx="28" formatCode="_(* #,##0_);_(* \(#,##0\);_(* &quot;-&quot;??_);_(@_)">
                        <c:v>402178000.15909094</c:v>
                      </c:pt>
                      <c:pt idx="29" formatCode="_(* #,##0_);_(* \(#,##0\);_(* &quot;-&quot;??_);_(@_)">
                        <c:v>400883955.46909094</c:v>
                      </c:pt>
                      <c:pt idx="30" formatCode="_(* #,##0_);_(* \(#,##0\);_(* &quot;-&quot;??_);_(@_)">
                        <c:v>404563792.91818184</c:v>
                      </c:pt>
                      <c:pt idx="31" formatCode="_(* #,##0_);_(* \(#,##0\);_(* &quot;-&quot;??_);_(@_)">
                        <c:v>411874282.24181819</c:v>
                      </c:pt>
                      <c:pt idx="32" formatCode="_(* #,##0_);_(* \(#,##0\);_(* &quot;-&quot;??_);_(@_)">
                        <c:v>417931745.34818184</c:v>
                      </c:pt>
                      <c:pt idx="33" formatCode="_(* #,##0_);_(* \(#,##0\);_(* &quot;-&quot;??_);_(@_)">
                        <c:v>419184745.75090909</c:v>
                      </c:pt>
                      <c:pt idx="34" formatCode="_(* #,##0_);_(* \(#,##0\);_(* &quot;-&quot;??_);_(@_)">
                        <c:v>421911348.20545459</c:v>
                      </c:pt>
                      <c:pt idx="35" formatCode="_(* #,##0_);_(* \(#,##0\);_(* &quot;-&quot;??_);_(@_)">
                        <c:v>425916189.38181823</c:v>
                      </c:pt>
                      <c:pt idx="36" formatCode="_(* #,##0_);_(* \(#,##0\);_(* &quot;-&quot;??_);_(@_)">
                        <c:v>429607387.15999997</c:v>
                      </c:pt>
                      <c:pt idx="37" formatCode="_(* #,##0_);_(* \(#,##0\);_(* &quot;-&quot;??_);_(@_)">
                        <c:v>437085168.15999997</c:v>
                      </c:pt>
                      <c:pt idx="38" formatCode="_(* #,##0_);_(* \(#,##0\);_(* &quot;-&quot;??_);_(@_)">
                        <c:v>444448112.20999998</c:v>
                      </c:pt>
                      <c:pt idx="39" formatCode="_(* #,##0_);_(* \(#,##0\);_(* &quot;-&quot;??_);_(@_)">
                        <c:v>451222900.96999997</c:v>
                      </c:pt>
                      <c:pt idx="40" formatCode="_(* #,##0_);_(* \(#,##0\);_(* &quot;-&quot;??_);_(@_)">
                        <c:v>455438037.26999998</c:v>
                      </c:pt>
                      <c:pt idx="41" formatCode="_(* #,##0_);_(* \(#,##0\);_(* &quot;-&quot;??_);_(@_)">
                        <c:v>463624608.25999993</c:v>
                      </c:pt>
                      <c:pt idx="42" formatCode="_(* #,##0_);_(* \(#,##0\);_(* &quot;-&quot;??_);_(@_)">
                        <c:v>469918544.22999996</c:v>
                      </c:pt>
                      <c:pt idx="43" formatCode="_(* #,##0_);_(* \(#,##0\);_(* &quot;-&quot;??_);_(@_)">
                        <c:v>471148379.78000003</c:v>
                      </c:pt>
                      <c:pt idx="44" formatCode="_(* #,##0_);_(* \(#,##0\);_(* &quot;-&quot;??_);_(@_)">
                        <c:v>472898926.63</c:v>
                      </c:pt>
                      <c:pt idx="45" formatCode="_(* #,##0_);_(* \(#,##0\);_(* &quot;-&quot;??_);_(@_)">
                        <c:v>480076272.40999997</c:v>
                      </c:pt>
                      <c:pt idx="46" formatCode="_(* #,##0_);_(* \(#,##0\);_(* &quot;-&quot;??_);_(@_)">
                        <c:v>489291248.42999995</c:v>
                      </c:pt>
                      <c:pt idx="47" formatCode="_(* #,##0_);_(* \(#,##0\);_(* &quot;-&quot;??_);_(@_)">
                        <c:v>492632005.00999999</c:v>
                      </c:pt>
                      <c:pt idx="48" formatCode="_(* #,##0_);_(* \(#,##0\);_(* &quot;-&quot;??_);_(@_)">
                        <c:v>497105916.09999996</c:v>
                      </c:pt>
                      <c:pt idx="49" formatCode="_(* #,##0_);_(* \(#,##0\);_(* &quot;-&quot;??_);_(@_)">
                        <c:v>501840726.58999997</c:v>
                      </c:pt>
                      <c:pt idx="50" formatCode="_(* #,##0_);_(* \(#,##0\);_(* &quot;-&quot;??_);_(@_)">
                        <c:v>505805824.93999994</c:v>
                      </c:pt>
                      <c:pt idx="51" formatCode="_(* #,##0_);_(* \(#,##0\);_(* &quot;-&quot;??_);_(@_)">
                        <c:v>509985233.24999994</c:v>
                      </c:pt>
                      <c:pt idx="52" formatCode="_(* #,##0_);_(* \(#,##0\);_(* &quot;-&quot;??_);_(@_)">
                        <c:v>515667855.63999999</c:v>
                      </c:pt>
                      <c:pt idx="53" formatCode="_(* #,##0_);_(* \(#,##0\);_(* &quot;-&quot;??_);_(@_)">
                        <c:v>520743603.05999994</c:v>
                      </c:pt>
                      <c:pt idx="54" formatCode="_(* #,##0_);_(* \(#,##0\);_(* &quot;-&quot;??_);_(@_)">
                        <c:v>529397667.66999996</c:v>
                      </c:pt>
                      <c:pt idx="55" formatCode="_(* #,##0_);_(* \(#,##0\);_(* &quot;-&quot;??_);_(@_)">
                        <c:v>535787988.15999997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6F8F-4330-9EDB-3212DD406C25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12'!$A$29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12'!$B$29:$CC$29</c15:sqref>
                        </c15:fullRef>
                        <c15:formulaRef>
                          <c15:sqref>'Rolling 12'!$Z$29:$CC$29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1.2389990877448387E-2</c:v>
                      </c:pt>
                      <c:pt idx="1" formatCode="0.00%">
                        <c:v>1.1092764732150167E-2</c:v>
                      </c:pt>
                      <c:pt idx="2" formatCode="0.00%">
                        <c:v>1.9414068119232099E-2</c:v>
                      </c:pt>
                      <c:pt idx="3" formatCode="0.00%">
                        <c:v>6.7006500993662939E-4</c:v>
                      </c:pt>
                      <c:pt idx="4" formatCode="0.00%">
                        <c:v>7.3305984868611007E-3</c:v>
                      </c:pt>
                      <c:pt idx="5" formatCode="0.00%">
                        <c:v>-1.1254135189127785E-2</c:v>
                      </c:pt>
                      <c:pt idx="6" formatCode="0.00%">
                        <c:v>-2.3118084056314614E-3</c:v>
                      </c:pt>
                      <c:pt idx="7" formatCode="0.00%">
                        <c:v>1.7145997189736924E-2</c:v>
                      </c:pt>
                      <c:pt idx="8" formatCode="0.00%">
                        <c:v>1.2480613420651666E-2</c:v>
                      </c:pt>
                      <c:pt idx="9" formatCode="0.00%">
                        <c:v>6.4836598002461525E-3</c:v>
                      </c:pt>
                      <c:pt idx="10" formatCode="0.00%">
                        <c:v>9.1522906415774877E-3</c:v>
                      </c:pt>
                      <c:pt idx="11" formatCode="0.00%">
                        <c:v>-4.8452687975571677E-3</c:v>
                      </c:pt>
                      <c:pt idx="12" formatCode="0.00%">
                        <c:v>1.6671613958872402E-3</c:v>
                      </c:pt>
                      <c:pt idx="13" formatCode="0.00%">
                        <c:v>6.157956108518747E-3</c:v>
                      </c:pt>
                      <c:pt idx="14" formatCode="0.00%">
                        <c:v>2.0250861114229666E-2</c:v>
                      </c:pt>
                      <c:pt idx="15" formatCode="0.00%">
                        <c:v>1.4518306964067711E-3</c:v>
                      </c:pt>
                      <c:pt idx="16" formatCode="0.00%">
                        <c:v>-5.9589928075173939E-3</c:v>
                      </c:pt>
                      <c:pt idx="17" formatCode="0.00%">
                        <c:v>-1.5029364284566168E-3</c:v>
                      </c:pt>
                      <c:pt idx="18" formatCode="0.00%">
                        <c:v>3.560777376832198E-3</c:v>
                      </c:pt>
                      <c:pt idx="19" formatCode="0.00%">
                        <c:v>1.046211076222525E-2</c:v>
                      </c:pt>
                      <c:pt idx="20" formatCode="0.00%">
                        <c:v>4.062972034866599E-3</c:v>
                      </c:pt>
                      <c:pt idx="21" formatCode="0.00%">
                        <c:v>5.7805236875225242E-3</c:v>
                      </c:pt>
                      <c:pt idx="22" formatCode="0.00%">
                        <c:v>3.3696218788002302E-3</c:v>
                      </c:pt>
                      <c:pt idx="23" formatCode="0.00%">
                        <c:v>1.7214513222321209E-3</c:v>
                      </c:pt>
                      <c:pt idx="24" formatCode="0.00%">
                        <c:v>3.3906580651209915E-3</c:v>
                      </c:pt>
                      <c:pt idx="25" formatCode="0.00%">
                        <c:v>-1.1034667791742069E-2</c:v>
                      </c:pt>
                      <c:pt idx="26" formatCode="0.00%">
                        <c:v>-6.168933814470064E-3</c:v>
                      </c:pt>
                      <c:pt idx="27" formatCode="0.00%">
                        <c:v>8.1160365114224043E-4</c:v>
                      </c:pt>
                      <c:pt idx="28" formatCode="0.00%">
                        <c:v>9.1609963686375209E-3</c:v>
                      </c:pt>
                      <c:pt idx="29" formatCode="0.00%">
                        <c:v>-3.2175919356307605E-3</c:v>
                      </c:pt>
                      <c:pt idx="30" formatCode="0.00%">
                        <c:v>9.1793083731299945E-3</c:v>
                      </c:pt>
                      <c:pt idx="31" formatCode="0.00%">
                        <c:v>1.8070053355256167E-2</c:v>
                      </c:pt>
                      <c:pt idx="32" formatCode="0.00%">
                        <c:v>1.4707068072794158E-2</c:v>
                      </c:pt>
                      <c:pt idx="33" formatCode="0.00%">
                        <c:v>2.9980981743403172E-3</c:v>
                      </c:pt>
                      <c:pt idx="34" formatCode="0.00%">
                        <c:v>6.5045364417094477E-3</c:v>
                      </c:pt>
                      <c:pt idx="35" formatCode="0.00%">
                        <c:v>9.4921390320448166E-3</c:v>
                      </c:pt>
                      <c:pt idx="36" formatCode="0.00%">
                        <c:v>8.6664885491654995E-3</c:v>
                      </c:pt>
                      <c:pt idx="37" formatCode="0.00%">
                        <c:v>1.7406081048636689E-2</c:v>
                      </c:pt>
                      <c:pt idx="38" formatCode="0.00%">
                        <c:v>1.6845559141244353E-2</c:v>
                      </c:pt>
                      <c:pt idx="39" formatCode="0.00%">
                        <c:v>1.5243148916332733E-2</c:v>
                      </c:pt>
                      <c:pt idx="40" formatCode="0.00%">
                        <c:v>9.3415832639227227E-3</c:v>
                      </c:pt>
                      <c:pt idx="41" formatCode="0.00%">
                        <c:v>1.7975158682555663E-2</c:v>
                      </c:pt>
                      <c:pt idx="42" formatCode="0.00%">
                        <c:v>1.357550021691342E-2</c:v>
                      </c:pt>
                      <c:pt idx="43" formatCode="0.00%">
                        <c:v>2.6171249572950091E-3</c:v>
                      </c:pt>
                      <c:pt idx="44" formatCode="0.00%">
                        <c:v>3.7154894829891419E-3</c:v>
                      </c:pt>
                      <c:pt idx="45" formatCode="0.00%">
                        <c:v>1.5177335738838726E-2</c:v>
                      </c:pt>
                      <c:pt idx="46" formatCode="0.00%">
                        <c:v>1.9194816635574329E-2</c:v>
                      </c:pt>
                      <c:pt idx="47" formatCode="0.00%">
                        <c:v>6.8277464408358114E-3</c:v>
                      </c:pt>
                      <c:pt idx="48" formatCode="0.00%">
                        <c:v>9.0816492726840947E-3</c:v>
                      </c:pt>
                      <c:pt idx="49" formatCode="0.00%">
                        <c:v>9.5247518419143799E-3</c:v>
                      </c:pt>
                      <c:pt idx="50" formatCode="0.00%">
                        <c:v>7.901109136643306E-3</c:v>
                      </c:pt>
                      <c:pt idx="51" formatCode="0.00%">
                        <c:v>8.2628710543137286E-3</c:v>
                      </c:pt>
                      <c:pt idx="52" formatCode="0.00%">
                        <c:v>1.1142719474025174E-2</c:v>
                      </c:pt>
                      <c:pt idx="53" formatCode="0.00%">
                        <c:v>9.8430556888220253E-3</c:v>
                      </c:pt>
                      <c:pt idx="54" formatCode="0.00%">
                        <c:v>1.661866715048806E-2</c:v>
                      </c:pt>
                      <c:pt idx="55" formatCode="0.00%">
                        <c:v>1.207092679143312E-2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6F8F-4330-9EDB-3212DD406C25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12'!$A$30</c15:sqref>
                        </c15:formulaRef>
                      </c:ext>
                    </c:extLst>
                    <c:strCache>
                      <c:ptCount val="1"/>
                      <c:pt idx="0">
                        <c:v>Rest of County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12'!$B$30:$CC$30</c15:sqref>
                        </c15:fullRef>
                        <c15:formulaRef>
                          <c15:sqref>'Rolling 12'!$Z$30:$CC$30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3.1381368373899966E-2</c:v>
                      </c:pt>
                      <c:pt idx="1" formatCode="0.00%">
                        <c:v>4.9056623164811554E-2</c:v>
                      </c:pt>
                      <c:pt idx="2" formatCode="0.00%">
                        <c:v>0.10285083870049544</c:v>
                      </c:pt>
                      <c:pt idx="3" formatCode="0.00%">
                        <c:v>9.3749336795253338E-2</c:v>
                      </c:pt>
                      <c:pt idx="4" formatCode="0.00%">
                        <c:v>9.7008144567677035E-2</c:v>
                      </c:pt>
                      <c:pt idx="5" formatCode="0.00%">
                        <c:v>5.8927964152113363E-2</c:v>
                      </c:pt>
                      <c:pt idx="6" formatCode="0.00%">
                        <c:v>5.3806072826486168E-2</c:v>
                      </c:pt>
                      <c:pt idx="7" formatCode="0.00%">
                        <c:v>8.8576655474997559E-2</c:v>
                      </c:pt>
                      <c:pt idx="8" formatCode="0.00%">
                        <c:v>0.11745250305271246</c:v>
                      </c:pt>
                      <c:pt idx="9" formatCode="0.00%">
                        <c:v>0.11420599082112473</c:v>
                      </c:pt>
                      <c:pt idx="10" formatCode="0.00%">
                        <c:v>0.11024592570633794</c:v>
                      </c:pt>
                      <c:pt idx="11" formatCode="0.00%">
                        <c:v>8.0080129056222499E-2</c:v>
                      </c:pt>
                      <c:pt idx="12" formatCode="0.00%">
                        <c:v>6.8640352730248932E-2</c:v>
                      </c:pt>
                      <c:pt idx="13" formatCode="0.00%">
                        <c:v>6.3424673405700738E-2</c:v>
                      </c:pt>
                      <c:pt idx="14" formatCode="0.00%">
                        <c:v>6.4297592806406303E-2</c:v>
                      </c:pt>
                      <c:pt idx="15" formatCode="0.00%">
                        <c:v>6.5129067002889396E-2</c:v>
                      </c:pt>
                      <c:pt idx="16" formatCode="0.00%">
                        <c:v>5.1076947472822605E-2</c:v>
                      </c:pt>
                      <c:pt idx="17" formatCode="0.00%">
                        <c:v>6.1442867161930488E-2</c:v>
                      </c:pt>
                      <c:pt idx="18" formatCode="0.00%">
                        <c:v>6.7690725303491961E-2</c:v>
                      </c:pt>
                      <c:pt idx="19" formatCode="0.00%">
                        <c:v>6.0674698531177088E-2</c:v>
                      </c:pt>
                      <c:pt idx="20" formatCode="0.00%">
                        <c:v>5.1856377349651712E-2</c:v>
                      </c:pt>
                      <c:pt idx="21" formatCode="0.00%">
                        <c:v>5.1121543557655545E-2</c:v>
                      </c:pt>
                      <c:pt idx="22" formatCode="0.00%">
                        <c:v>4.5098381570926327E-2</c:v>
                      </c:pt>
                      <c:pt idx="23" formatCode="0.00%">
                        <c:v>5.1994664484768922E-2</c:v>
                      </c:pt>
                      <c:pt idx="24" formatCode="0.00%">
                        <c:v>5.380475607024577E-2</c:v>
                      </c:pt>
                      <c:pt idx="25" formatCode="0.00%">
                        <c:v>3.579797221943283E-2</c:v>
                      </c:pt>
                      <c:pt idx="26" formatCode="0.00%">
                        <c:v>8.9755787703215736E-3</c:v>
                      </c:pt>
                      <c:pt idx="27" formatCode="0.00%">
                        <c:v>8.3305418012533921E-3</c:v>
                      </c:pt>
                      <c:pt idx="28" formatCode="0.00%">
                        <c:v>2.3667883789871374E-2</c:v>
                      </c:pt>
                      <c:pt idx="29" formatCode="0.00%">
                        <c:v>2.1910004033891661E-2</c:v>
                      </c:pt>
                      <c:pt idx="30" formatCode="0.00%">
                        <c:v>2.7631264930614879E-2</c:v>
                      </c:pt>
                      <c:pt idx="31" formatCode="0.00%">
                        <c:v>3.5368477031025421E-2</c:v>
                      </c:pt>
                      <c:pt idx="32" formatCode="0.00%">
                        <c:v>4.6344443490406347E-2</c:v>
                      </c:pt>
                      <c:pt idx="33" formatCode="0.00%">
                        <c:v>4.3449800567246448E-2</c:v>
                      </c:pt>
                      <c:pt idx="34" formatCode="0.00%">
                        <c:v>4.6709941101836114E-2</c:v>
                      </c:pt>
                      <c:pt idx="35" formatCode="0.00%">
                        <c:v>5.4829619545701626E-2</c:v>
                      </c:pt>
                      <c:pt idx="36" formatCode="0.00%">
                        <c:v>6.0375916212449247E-2</c:v>
                      </c:pt>
                      <c:pt idx="37" formatCode="0.00%">
                        <c:v>9.0870296679806298E-2</c:v>
                      </c:pt>
                      <c:pt idx="38" formatCode="0.00%">
                        <c:v>0.11613196097341241</c:v>
                      </c:pt>
                      <c:pt idx="39" formatCode="0.00%">
                        <c:v>0.13222640757849824</c:v>
                      </c:pt>
                      <c:pt idx="40" formatCode="0.00%">
                        <c:v>0.1324290167285152</c:v>
                      </c:pt>
                      <c:pt idx="41" formatCode="0.00%">
                        <c:v>0.15650577164529708</c:v>
                      </c:pt>
                      <c:pt idx="42" formatCode="0.00%">
                        <c:v>0.16154374774965424</c:v>
                      </c:pt>
                      <c:pt idx="43" formatCode="0.00%">
                        <c:v>0.1439130824472819</c:v>
                      </c:pt>
                      <c:pt idx="44" formatCode="0.00%">
                        <c:v>0.13152190972242275</c:v>
                      </c:pt>
                      <c:pt idx="45" formatCode="0.00%">
                        <c:v>0.14526179035931394</c:v>
                      </c:pt>
                      <c:pt idx="46" formatCode="0.00%">
                        <c:v>0.15970155937055749</c:v>
                      </c:pt>
                      <c:pt idx="47" formatCode="0.00%">
                        <c:v>0.1566407131060554</c:v>
                      </c:pt>
                      <c:pt idx="48" formatCode="0.00%">
                        <c:v>0.15711677908103874</c:v>
                      </c:pt>
                      <c:pt idx="49" formatCode="0.00%">
                        <c:v>0.14815318191326846</c:v>
                      </c:pt>
                      <c:pt idx="50" formatCode="0.00%">
                        <c:v>0.13805371435801866</c:v>
                      </c:pt>
                      <c:pt idx="51" formatCode="0.00%">
                        <c:v>0.13022905564783568</c:v>
                      </c:pt>
                      <c:pt idx="52" formatCode="0.00%">
                        <c:v>0.13224591149880968</c:v>
                      </c:pt>
                      <c:pt idx="53" formatCode="0.00%">
                        <c:v>0.12320095564894556</c:v>
                      </c:pt>
                      <c:pt idx="54" formatCode="0.00%">
                        <c:v>0.12657326289912949</c:v>
                      </c:pt>
                      <c:pt idx="55" formatCode="0.00%">
                        <c:v>0.13719586260740835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6F8F-4330-9EDB-3212DD406C25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12'!$B$32:$CC$32</c15:sqref>
                        </c15:fullRef>
                        <c15:formulaRef>
                          <c15:sqref>'Rolling 12'!$Z$32:$CC$32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6F8F-4330-9EDB-3212DD406C25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12'!$A$33</c15:sqref>
                        </c15:formulaRef>
                      </c:ext>
                    </c:extLst>
                    <c:strCache>
                      <c:ptCount val="1"/>
                      <c:pt idx="0">
                        <c:v>CPI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50000"/>
                      </a:schemeClr>
                    </a:solidFill>
                    <a:ln w="9525">
                      <a:solidFill>
                        <a:schemeClr val="accent1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12'!$B$33:$CC$33</c15:sqref>
                        </c15:fullRef>
                        <c15:formulaRef>
                          <c15:sqref>'Rolling 12'!$Z$33:$CC$33</c15:sqref>
                        </c15:formulaRef>
                      </c:ext>
                    </c:extLst>
                    <c:numCache>
                      <c:formatCode>#0.000</c:formatCode>
                      <c:ptCount val="56"/>
                      <c:pt idx="0">
                        <c:v>234.71799999999999</c:v>
                      </c:pt>
                      <c:pt idx="1">
                        <c:v>235.23599999999999</c:v>
                      </c:pt>
                      <c:pt idx="2">
                        <c:v>236.005</c:v>
                      </c:pt>
                      <c:pt idx="3">
                        <c:v>236.15600000000001</c:v>
                      </c:pt>
                      <c:pt idx="4">
                        <c:v>236.97399999999999</c:v>
                      </c:pt>
                      <c:pt idx="5">
                        <c:v>237.684</c:v>
                      </c:pt>
                      <c:pt idx="6">
                        <c:v>238.053</c:v>
                      </c:pt>
                      <c:pt idx="7">
                        <c:v>238.02799999999999</c:v>
                      </c:pt>
                      <c:pt idx="8">
                        <c:v>237.506</c:v>
                      </c:pt>
                      <c:pt idx="9">
                        <c:v>237.78100000000001</c:v>
                      </c:pt>
                      <c:pt idx="10">
                        <c:v>238.01599999999999</c:v>
                      </c:pt>
                      <c:pt idx="11">
                        <c:v>237.81700000000001</c:v>
                      </c:pt>
                      <c:pt idx="12">
                        <c:v>237.833</c:v>
                      </c:pt>
                      <c:pt idx="13">
                        <c:v>237.46899999999999</c:v>
                      </c:pt>
                      <c:pt idx="14">
                        <c:v>238.03800000000001</c:v>
                      </c:pt>
                      <c:pt idx="15">
                        <c:v>238.827</c:v>
                      </c:pt>
                      <c:pt idx="16">
                        <c:v>239.464</c:v>
                      </c:pt>
                      <c:pt idx="17">
                        <c:v>240.167</c:v>
                      </c:pt>
                      <c:pt idx="18">
                        <c:v>240.15</c:v>
                      </c:pt>
                      <c:pt idx="19">
                        <c:v>240.602</c:v>
                      </c:pt>
                      <c:pt idx="20">
                        <c:v>241.05099999999999</c:v>
                      </c:pt>
                      <c:pt idx="21">
                        <c:v>241.691</c:v>
                      </c:pt>
                      <c:pt idx="22">
                        <c:v>242.029</c:v>
                      </c:pt>
                      <c:pt idx="23">
                        <c:v>242.77199999999999</c:v>
                      </c:pt>
                      <c:pt idx="24">
                        <c:v>243.78</c:v>
                      </c:pt>
                      <c:pt idx="25">
                        <c:v>243.96100000000001</c:v>
                      </c:pt>
                      <c:pt idx="26">
                        <c:v>243.749</c:v>
                      </c:pt>
                      <c:pt idx="27">
                        <c:v>244.05099999999999</c:v>
                      </c:pt>
                      <c:pt idx="28">
                        <c:v>243.96199999999999</c:v>
                      </c:pt>
                      <c:pt idx="29">
                        <c:v>244.18199999999999</c:v>
                      </c:pt>
                      <c:pt idx="30">
                        <c:v>244.39</c:v>
                      </c:pt>
                      <c:pt idx="31">
                        <c:v>245.297</c:v>
                      </c:pt>
                      <c:pt idx="32">
                        <c:v>246.41800000000001</c:v>
                      </c:pt>
                      <c:pt idx="33">
                        <c:v>246.58699999999999</c:v>
                      </c:pt>
                      <c:pt idx="34">
                        <c:v>247.33199999999999</c:v>
                      </c:pt>
                      <c:pt idx="35">
                        <c:v>247.90100000000001</c:v>
                      </c:pt>
                      <c:pt idx="36">
                        <c:v>248.88399999999999</c:v>
                      </c:pt>
                      <c:pt idx="37">
                        <c:v>249.369</c:v>
                      </c:pt>
                      <c:pt idx="38">
                        <c:v>249.49799999999999</c:v>
                      </c:pt>
                      <c:pt idx="39">
                        <c:v>249.95599999999999</c:v>
                      </c:pt>
                      <c:pt idx="40">
                        <c:v>250.64599999999999</c:v>
                      </c:pt>
                      <c:pt idx="41">
                        <c:v>251.13399999999999</c:v>
                      </c:pt>
                      <c:pt idx="42">
                        <c:v>251.59700000000001</c:v>
                      </c:pt>
                      <c:pt idx="43">
                        <c:v>251.87899999999999</c:v>
                      </c:pt>
                      <c:pt idx="44">
                        <c:v>252.01</c:v>
                      </c:pt>
                      <c:pt idx="45">
                        <c:v>252.79400000000001</c:v>
                      </c:pt>
                      <c:pt idx="46">
                        <c:v>252.76</c:v>
                      </c:pt>
                      <c:pt idx="47">
                        <c:v>252.72300000000001</c:v>
                      </c:pt>
                      <c:pt idx="48">
                        <c:v>252.673</c:v>
                      </c:pt>
                      <c:pt idx="49">
                        <c:v>253.113</c:v>
                      </c:pt>
                      <c:pt idx="50">
                        <c:v>254.148</c:v>
                      </c:pt>
                      <c:pt idx="51">
                        <c:v>254.958</c:v>
                      </c:pt>
                      <c:pt idx="52">
                        <c:v>255.155</c:v>
                      </c:pt>
                      <c:pt idx="53">
                        <c:v>255.30500000000001</c:v>
                      </c:pt>
                      <c:pt idx="54">
                        <c:v>256.161</c:v>
                      </c:pt>
                      <c:pt idx="55">
                        <c:v>256.3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6F8F-4330-9EDB-3212DD406C25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12'!$A$34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50000"/>
                      </a:schemeClr>
                    </a:solidFill>
                    <a:ln w="9525">
                      <a:solidFill>
                        <a:schemeClr val="accent2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12'!$B$34:$CC$34</c15:sqref>
                        </c15:fullRef>
                        <c15:formulaRef>
                          <c15:sqref>'Rolling 12'!$Z$34:$CC$34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6F8F-4330-9EDB-3212DD406C25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12'!$A$35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50000"/>
                      </a:schemeClr>
                    </a:solidFill>
                    <a:ln w="9525">
                      <a:solidFill>
                        <a:schemeClr val="accent3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12'!$B$35:$CC$35</c15:sqref>
                        </c15:fullRef>
                        <c15:formulaRef>
                          <c15:sqref>'Rolling 12'!$Z$35:$CC$35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-6.4930667253611405E-3</c:v>
                      </c:pt>
                      <c:pt idx="1" formatCode="0.00%">
                        <c:v>2.2069036034731071E-3</c:v>
                      </c:pt>
                      <c:pt idx="2" formatCode="0.00%">
                        <c:v>3.2690574571919498E-3</c:v>
                      </c:pt>
                      <c:pt idx="3" formatCode="0.00%">
                        <c:v>6.3981695303070045E-4</c:v>
                      </c:pt>
                      <c:pt idx="4" formatCode="0.00%">
                        <c:v>3.463812056437201E-3</c:v>
                      </c:pt>
                      <c:pt idx="5" formatCode="0.00%">
                        <c:v>2.9961092778111017E-3</c:v>
                      </c:pt>
                      <c:pt idx="6" formatCode="0.00%">
                        <c:v>1.5524814459534498E-3</c:v>
                      </c:pt>
                      <c:pt idx="7" formatCode="0.00%">
                        <c:v>-1.0501863030503999E-4</c:v>
                      </c:pt>
                      <c:pt idx="8" formatCode="0.00%">
                        <c:v>-2.1930193086527271E-3</c:v>
                      </c:pt>
                      <c:pt idx="9" formatCode="0.00%">
                        <c:v>1.1578654855035481E-3</c:v>
                      </c:pt>
                      <c:pt idx="10" formatCode="0.00%">
                        <c:v>9.8830436409967659E-4</c:v>
                      </c:pt>
                      <c:pt idx="11" formatCode="0.00%">
                        <c:v>-8.3607824684048075E-4</c:v>
                      </c:pt>
                      <c:pt idx="12" formatCode="0.00%">
                        <c:v>6.7278621797395191E-5</c:v>
                      </c:pt>
                      <c:pt idx="13" formatCode="0.00%">
                        <c:v>-1.5304856769245828E-3</c:v>
                      </c:pt>
                      <c:pt idx="14" formatCode="0.00%">
                        <c:v>2.3961022280803677E-3</c:v>
                      </c:pt>
                      <c:pt idx="15" formatCode="0.00%">
                        <c:v>3.3145968290776567E-3</c:v>
                      </c:pt>
                      <c:pt idx="16" formatCode="0.00%">
                        <c:v>2.6672026194693248E-3</c:v>
                      </c:pt>
                      <c:pt idx="17" formatCode="0.00%">
                        <c:v>2.9357231149567489E-3</c:v>
                      </c:pt>
                      <c:pt idx="18" formatCode="0.00%">
                        <c:v>-7.078407941139252E-5</c:v>
                      </c:pt>
                      <c:pt idx="19" formatCode="0.00%">
                        <c:v>1.8821569852175647E-3</c:v>
                      </c:pt>
                      <c:pt idx="20" formatCode="0.00%">
                        <c:v>1.8661524010606058E-3</c:v>
                      </c:pt>
                      <c:pt idx="21" formatCode="0.00%">
                        <c:v>2.6550398048546357E-3</c:v>
                      </c:pt>
                      <c:pt idx="22" formatCode="0.00%">
                        <c:v>1.3984798771985462E-3</c:v>
                      </c:pt>
                      <c:pt idx="23" formatCode="0.00%">
                        <c:v>3.0698800556957844E-3</c:v>
                      </c:pt>
                      <c:pt idx="24" formatCode="0.00%">
                        <c:v>4.1520438930354809E-3</c:v>
                      </c:pt>
                      <c:pt idx="25" formatCode="0.00%">
                        <c:v>7.4247272130614328E-4</c:v>
                      </c:pt>
                      <c:pt idx="26" formatCode="0.00%">
                        <c:v>-8.6899135517569403E-4</c:v>
                      </c:pt>
                      <c:pt idx="27" formatCode="0.00%">
                        <c:v>1.2389794419669106E-3</c:v>
                      </c:pt>
                      <c:pt idx="28" formatCode="0.00%">
                        <c:v>-3.6467787470651067E-4</c:v>
                      </c:pt>
                      <c:pt idx="29" formatCode="0.00%">
                        <c:v>9.017797853764065E-4</c:v>
                      </c:pt>
                      <c:pt idx="30" formatCode="0.00%">
                        <c:v>8.5182363974411882E-4</c:v>
                      </c:pt>
                      <c:pt idx="31" formatCode="0.00%">
                        <c:v>3.7112811489832267E-3</c:v>
                      </c:pt>
                      <c:pt idx="32" formatCode="0.00%">
                        <c:v>4.5699702809247943E-3</c:v>
                      </c:pt>
                      <c:pt idx="33" formatCode="0.00%">
                        <c:v>6.8582652241306523E-4</c:v>
                      </c:pt>
                      <c:pt idx="34" formatCode="0.00%">
                        <c:v>3.021246051089492E-3</c:v>
                      </c:pt>
                      <c:pt idx="35" formatCode="0.00%">
                        <c:v>2.3005514854528199E-3</c:v>
                      </c:pt>
                      <c:pt idx="36" formatCode="0.00%">
                        <c:v>3.9652925966413028E-3</c:v>
                      </c:pt>
                      <c:pt idx="37" formatCode="0.00%">
                        <c:v>1.9486989923016894E-3</c:v>
                      </c:pt>
                      <c:pt idx="38" formatCode="0.00%">
                        <c:v>5.173056795351093E-4</c:v>
                      </c:pt>
                      <c:pt idx="39" formatCode="0.00%">
                        <c:v>1.8356860576036619E-3</c:v>
                      </c:pt>
                      <c:pt idx="40" formatCode="0.00%">
                        <c:v>2.7604858455088006E-3</c:v>
                      </c:pt>
                      <c:pt idx="41" formatCode="0.00%">
                        <c:v>1.9469690320212554E-3</c:v>
                      </c:pt>
                      <c:pt idx="42" formatCode="0.00%">
                        <c:v>1.8436372613824584E-3</c:v>
                      </c:pt>
                      <c:pt idx="43" formatCode="0.00%">
                        <c:v>1.1208400736097102E-3</c:v>
                      </c:pt>
                      <c:pt idx="44" formatCode="0.00%">
                        <c:v>5.2009099607351237E-4</c:v>
                      </c:pt>
                      <c:pt idx="45" formatCode="0.00%">
                        <c:v>3.1109876592199525E-3</c:v>
                      </c:pt>
                      <c:pt idx="46" formatCode="0.00%">
                        <c:v>-1.3449686305853871E-4</c:v>
                      </c:pt>
                      <c:pt idx="47" formatCode="0.00%">
                        <c:v>-1.4638392150647934E-4</c:v>
                      </c:pt>
                      <c:pt idx="48" formatCode="0.00%">
                        <c:v>-1.978450714814693E-4</c:v>
                      </c:pt>
                      <c:pt idx="49" formatCode="0.00%">
                        <c:v>1.7413811527151604E-3</c:v>
                      </c:pt>
                      <c:pt idx="50" formatCode="0.00%">
                        <c:v>4.0890827417003339E-3</c:v>
                      </c:pt>
                      <c:pt idx="51" formatCode="0.00%">
                        <c:v>3.1871193163038949E-3</c:v>
                      </c:pt>
                      <c:pt idx="52" formatCode="0.00%">
                        <c:v>7.7267628393697292E-4</c:v>
                      </c:pt>
                      <c:pt idx="53" formatCode="0.00%">
                        <c:v>5.8787795653624539E-4</c:v>
                      </c:pt>
                      <c:pt idx="54" formatCode="0.00%">
                        <c:v>3.3528524705743897E-3</c:v>
                      </c:pt>
                      <c:pt idx="55" formatCode="0.00%">
                        <c:v>5.4262748818130003E-4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6F8F-4330-9EDB-3212DD406C25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12'!$A$36</c15:sqref>
                        </c15:formulaRef>
                      </c:ext>
                    </c:extLst>
                    <c:strCache>
                      <c:ptCount val="1"/>
                      <c:pt idx="0">
                        <c:v>Annual CPI Increase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50000"/>
                      </a:schemeClr>
                    </a:solidFill>
                    <a:ln w="9525"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12'!$B$36:$CC$36</c15:sqref>
                        </c15:fullRef>
                        <c15:formulaRef>
                          <c15:sqref>'Rolling 12'!$Z$36:$CC$36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-2.4225629866377442E-3</c:v>
                      </c:pt>
                      <c:pt idx="1" formatCode="0.00%">
                        <c:v>-1.3203309742854167E-3</c:v>
                      </c:pt>
                      <c:pt idx="2" formatCode="0.00%">
                        <c:v>-9.7446065720999784E-5</c:v>
                      </c:pt>
                      <c:pt idx="3" formatCode="0.00%">
                        <c:v>-1.319417426459324E-3</c:v>
                      </c:pt>
                      <c:pt idx="4" formatCode="0.00%">
                        <c:v>2.3636870140716692E-4</c:v>
                      </c:pt>
                      <c:pt idx="5" formatCode="0.00%">
                        <c:v>1.909531216409335E-3</c:v>
                      </c:pt>
                      <c:pt idx="6" formatCode="0.00%">
                        <c:v>2.3368617840992634E-3</c:v>
                      </c:pt>
                      <c:pt idx="7" formatCode="0.00%">
                        <c:v>2.3919818074622404E-3</c:v>
                      </c:pt>
                      <c:pt idx="8" formatCode="0.00%">
                        <c:v>1.2211708923388944E-4</c:v>
                      </c:pt>
                      <c:pt idx="9" formatCode="0.00%">
                        <c:v>1.4783304552920822E-3</c:v>
                      </c:pt>
                      <c:pt idx="10" formatCode="0.00%">
                        <c:v>4.3589624572226149E-3</c:v>
                      </c:pt>
                      <c:pt idx="11" formatCode="0.00%">
                        <c:v>6.6242825457562167E-3</c:v>
                      </c:pt>
                      <c:pt idx="12" formatCode="0.00%">
                        <c:v>1.3271244642507217E-2</c:v>
                      </c:pt>
                      <c:pt idx="13" formatCode="0.00%">
                        <c:v>9.4925946708837253E-3</c:v>
                      </c:pt>
                      <c:pt idx="14" formatCode="0.00%">
                        <c:v>8.6142242749094964E-3</c:v>
                      </c:pt>
                      <c:pt idx="15" formatCode="0.00%">
                        <c:v>1.1310320296752961E-2</c:v>
                      </c:pt>
                      <c:pt idx="16" formatCode="0.00%">
                        <c:v>1.0507481833450122E-2</c:v>
                      </c:pt>
                      <c:pt idx="17" formatCode="0.00%">
                        <c:v>1.0446643442553997E-2</c:v>
                      </c:pt>
                      <c:pt idx="18" formatCode="0.00%">
                        <c:v>8.8089627099847863E-3</c:v>
                      </c:pt>
                      <c:pt idx="19" formatCode="0.00%">
                        <c:v>1.08138538323223E-2</c:v>
                      </c:pt>
                      <c:pt idx="20" formatCode="0.00%">
                        <c:v>1.4925938713127194E-2</c:v>
                      </c:pt>
                      <c:pt idx="21" formatCode="0.00%">
                        <c:v>1.6443702398425426E-2</c:v>
                      </c:pt>
                      <c:pt idx="22" formatCode="0.00%">
                        <c:v>1.6860211078246864E-2</c:v>
                      </c:pt>
                      <c:pt idx="23" formatCode="0.00%">
                        <c:v>2.0835348187892302E-2</c:v>
                      </c:pt>
                      <c:pt idx="24" formatCode="0.00%">
                        <c:v>2.5004940441402172E-2</c:v>
                      </c:pt>
                      <c:pt idx="25" formatCode="0.00%">
                        <c:v>2.7338305210364379E-2</c:v>
                      </c:pt>
                      <c:pt idx="26" formatCode="0.00%">
                        <c:v>2.3991967669027569E-2</c:v>
                      </c:pt>
                      <c:pt idx="27" formatCode="0.00%">
                        <c:v>2.1873573758410855E-2</c:v>
                      </c:pt>
                      <c:pt idx="28" formatCode="0.00%">
                        <c:v>1.8783616744061697E-2</c:v>
                      </c:pt>
                      <c:pt idx="29" formatCode="0.00%">
                        <c:v>1.6717534049224023E-2</c:v>
                      </c:pt>
                      <c:pt idx="30" formatCode="0.00%">
                        <c:v>1.7655631896731128E-2</c:v>
                      </c:pt>
                      <c:pt idx="31" formatCode="0.00%">
                        <c:v>1.951355350329587E-2</c:v>
                      </c:pt>
                      <c:pt idx="32" formatCode="0.00%">
                        <c:v>2.2264997863522734E-2</c:v>
                      </c:pt>
                      <c:pt idx="33" formatCode="0.00%">
                        <c:v>2.0257270647231325E-2</c:v>
                      </c:pt>
                      <c:pt idx="34" formatCode="0.00%">
                        <c:v>2.1910597490383373E-2</c:v>
                      </c:pt>
                      <c:pt idx="35" formatCode="0.00%">
                        <c:v>2.1126818578748863E-2</c:v>
                      </c:pt>
                      <c:pt idx="36" formatCode="0.00%">
                        <c:v>2.0936910328985089E-2</c:v>
                      </c:pt>
                      <c:pt idx="37" formatCode="0.00%">
                        <c:v>2.2167477588630916E-2</c:v>
                      </c:pt>
                      <c:pt idx="38" formatCode="0.00%">
                        <c:v>2.3585737787642187E-2</c:v>
                      </c:pt>
                      <c:pt idx="39" formatCode="0.00%">
                        <c:v>2.4195762361145831E-2</c:v>
                      </c:pt>
                      <c:pt idx="40" formatCode="0.00%">
                        <c:v>2.7397709479345136E-2</c:v>
                      </c:pt>
                      <c:pt idx="41" formatCode="0.00%">
                        <c:v>2.8470567036063259E-2</c:v>
                      </c:pt>
                      <c:pt idx="42" formatCode="0.00%">
                        <c:v>2.9489749989770542E-2</c:v>
                      </c:pt>
                      <c:pt idx="43" formatCode="0.00%">
                        <c:v>2.6832778223948903E-2</c:v>
                      </c:pt>
                      <c:pt idx="44" formatCode="0.00%">
                        <c:v>2.2693147416178949E-2</c:v>
                      </c:pt>
                      <c:pt idx="45" formatCode="0.00%">
                        <c:v>2.5171643273976415E-2</c:v>
                      </c:pt>
                      <c:pt idx="46" formatCode="0.00%">
                        <c:v>2.1946209952614291E-2</c:v>
                      </c:pt>
                      <c:pt idx="47" formatCode="0.00%">
                        <c:v>1.9451313225844199E-2</c:v>
                      </c:pt>
                      <c:pt idx="48" formatCode="0.00%">
                        <c:v>1.522395975635242E-2</c:v>
                      </c:pt>
                      <c:pt idx="49" formatCode="0.00%">
                        <c:v>1.5013895071159605E-2</c:v>
                      </c:pt>
                      <c:pt idx="50" formatCode="0.00%">
                        <c:v>1.8637423947286173E-2</c:v>
                      </c:pt>
                      <c:pt idx="51" formatCode="0.00%">
                        <c:v>2.0011522027876944E-2</c:v>
                      </c:pt>
                      <c:pt idx="52" formatCode="0.00%">
                        <c:v>1.7989515092999748E-2</c:v>
                      </c:pt>
                      <c:pt idx="53" formatCode="0.00%">
                        <c:v>1.6608663104159614E-2</c:v>
                      </c:pt>
                      <c:pt idx="54" formatCode="0.00%">
                        <c:v>1.8140120907641954E-2</c:v>
                      </c:pt>
                      <c:pt idx="55" formatCode="0.00%">
                        <c:v>1.7552078577412252E-2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6F8F-4330-9EDB-3212DD406C25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12'!$A$37</c15:sqref>
                        </c15:formulaRef>
                      </c:ext>
                    </c:extLst>
                    <c:strCache>
                      <c:ptCount val="1"/>
                      <c:pt idx="0">
                        <c:v>2013 - 2019 CPI</c:v>
                      </c:pt>
                    </c:strCache>
                  </c:strRef>
                </c:tx>
                <c:spPr>
                  <a:ln w="28575" cap="rnd" cmpd="sng">
                    <a:solidFill>
                      <a:schemeClr val="accent5">
                        <a:lumMod val="50000"/>
                        <a:alpha val="99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12'!$B$37:$CC$37</c15:sqref>
                        </c15:fullRef>
                        <c15:formulaRef>
                          <c15:sqref>'Rolling 12'!$Z$37:$CC$37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-4.2604135157561801E-6</c:v>
                      </c:pt>
                      <c:pt idx="1" formatCode="0.00%">
                        <c:v>2.2026337876354103E-3</c:v>
                      </c:pt>
                      <c:pt idx="2" formatCode="0.00%">
                        <c:v>5.4788917812362932E-3</c:v>
                      </c:pt>
                      <c:pt idx="3" formatCode="0.00%">
                        <c:v>6.122214222112449E-3</c:v>
                      </c:pt>
                      <c:pt idx="4" formatCode="0.00%">
                        <c:v>9.6072324779842948E-3</c:v>
                      </c:pt>
                      <c:pt idx="5" formatCode="0.00%">
                        <c:v>1.2632126074156773E-2</c:v>
                      </c:pt>
                      <c:pt idx="6" formatCode="0.00%">
                        <c:v>1.4204218661463295E-2</c:v>
                      </c:pt>
                      <c:pt idx="7" formatCode="0.00%">
                        <c:v>1.4097708323569876E-2</c:v>
                      </c:pt>
                      <c:pt idx="8" formatCode="0.00%">
                        <c:v>1.1873772468355805E-2</c:v>
                      </c:pt>
                      <c:pt idx="9" formatCode="0.00%">
                        <c:v>1.3045386185183184E-2</c:v>
                      </c:pt>
                      <c:pt idx="10" formatCode="0.00%">
                        <c:v>1.4046583361381043E-2</c:v>
                      </c:pt>
                      <c:pt idx="11" formatCode="0.00%">
                        <c:v>1.3198761071749681E-2</c:v>
                      </c:pt>
                      <c:pt idx="12" formatCode="0.00%">
                        <c:v>1.3266927688001416E-2</c:v>
                      </c:pt>
                      <c:pt idx="13" formatCode="0.00%">
                        <c:v>1.1716137168273553E-2</c:v>
                      </c:pt>
                      <c:pt idx="14" formatCode="0.00%">
                        <c:v>1.4140312458727317E-2</c:v>
                      </c:pt>
                      <c:pt idx="15" formatCode="0.00%">
                        <c:v>1.7501778722642837E-2</c:v>
                      </c:pt>
                      <c:pt idx="16" formatCode="0.00%">
                        <c:v>2.0215662132166568E-2</c:v>
                      </c:pt>
                      <c:pt idx="17" formatCode="0.00%">
                        <c:v>2.3210732833728875E-2</c:v>
                      </c:pt>
                      <c:pt idx="18" formatCode="0.00%">
                        <c:v>2.3138305803961381E-2</c:v>
                      </c:pt>
                      <c:pt idx="19" formatCode="0.00%">
                        <c:v>2.5064012713073975E-2</c:v>
                      </c:pt>
                      <c:pt idx="20" formatCode="0.00%">
                        <c:v>2.6976938381639295E-2</c:v>
                      </c:pt>
                      <c:pt idx="21" formatCode="0.00%">
                        <c:v>2.9703603031710293E-2</c:v>
                      </c:pt>
                      <c:pt idx="22" formatCode="0.00%">
                        <c:v>3.114362280002898E-2</c:v>
                      </c:pt>
                      <c:pt idx="23" formatCode="0.00%">
                        <c:v>3.4309110042220689E-2</c:v>
                      </c:pt>
                      <c:pt idx="24" formatCode="0.00%">
                        <c:v>3.8603606866082454E-2</c:v>
                      </c:pt>
                      <c:pt idx="25" formatCode="0.00%">
                        <c:v>3.9374741712430689E-2</c:v>
                      </c:pt>
                      <c:pt idx="26" formatCode="0.00%">
                        <c:v>3.8471534047094615E-2</c:v>
                      </c:pt>
                      <c:pt idx="27" formatCode="0.00%">
                        <c:v>3.975817892884681E-2</c:v>
                      </c:pt>
                      <c:pt idx="28" formatCode="0.00%">
                        <c:v>3.9379002125946326E-2</c:v>
                      </c:pt>
                      <c:pt idx="29" formatCode="0.00%">
                        <c:v>4.03162930994082E-2</c:v>
                      </c:pt>
                      <c:pt idx="30" formatCode="0.00%">
                        <c:v>4.1202459110681253E-2</c:v>
                      </c:pt>
                      <c:pt idx="31" formatCode="0.00%">
                        <c:v>4.5066654169453699E-2</c:v>
                      </c:pt>
                      <c:pt idx="32" formatCode="0.00%">
                        <c:v>4.9842577720593612E-2</c:v>
                      </c:pt>
                      <c:pt idx="33" formatCode="0.00%">
                        <c:v>5.05625876047529E-2</c:v>
                      </c:pt>
                      <c:pt idx="34" formatCode="0.00%">
                        <c:v>5.3736595673976116E-2</c:v>
                      </c:pt>
                      <c:pt idx="35" formatCode="0.00%">
                        <c:v>5.6160770964429882E-2</c:v>
                      </c:pt>
                      <c:pt idx="36" formatCode="0.00%">
                        <c:v>6.0348757450398104E-2</c:v>
                      </c:pt>
                      <c:pt idx="37" formatCode="0.00%">
                        <c:v>6.2415058005530044E-2</c:v>
                      </c:pt>
                      <c:pt idx="38" formatCode="0.00%">
                        <c:v>6.296465134905993E-2</c:v>
                      </c:pt>
                      <c:pt idx="39" formatCode="0.00%">
                        <c:v>6.4915920739266927E-2</c:v>
                      </c:pt>
                      <c:pt idx="40" formatCode="0.00%">
                        <c:v>6.7855606065124655E-2</c:v>
                      </c:pt>
                      <c:pt idx="41" formatCode="0.00%">
                        <c:v>6.9934687860803743E-2</c:v>
                      </c:pt>
                      <c:pt idx="42" formatCode="0.00%">
                        <c:v>7.1907259318589531E-2</c:v>
                      </c:pt>
                      <c:pt idx="43" formatCode="0.00%">
                        <c:v>7.310869593002696E-2</c:v>
                      </c:pt>
                      <c:pt idx="44" formatCode="0.00%">
                        <c:v>7.3666810100588356E-2</c:v>
                      </c:pt>
                      <c:pt idx="45" formatCode="0.00%">
                        <c:v>7.7006974296925337E-2</c:v>
                      </c:pt>
                      <c:pt idx="46" formatCode="0.00%">
                        <c:v>7.6862120237390225E-2</c:v>
                      </c:pt>
                      <c:pt idx="47" formatCode="0.00%">
                        <c:v>7.6704484937308096E-2</c:v>
                      </c:pt>
                      <c:pt idx="48" formatCode="0.00%">
                        <c:v>7.6491464261521258E-2</c:v>
                      </c:pt>
                      <c:pt idx="49" formatCode="0.00%">
                        <c:v>7.836604620844502E-2</c:v>
                      </c:pt>
                      <c:pt idx="50" formatCode="0.00%">
                        <c:v>8.2775574197231597E-2</c:v>
                      </c:pt>
                      <c:pt idx="51" formatCode="0.00%">
                        <c:v>8.6226509144977634E-2</c:v>
                      </c:pt>
                      <c:pt idx="52" formatCode="0.00%">
                        <c:v>8.7065810607577607E-2</c:v>
                      </c:pt>
                      <c:pt idx="53" formatCode="0.00%">
                        <c:v>8.7704872634938008E-2</c:v>
                      </c:pt>
                      <c:pt idx="54" formatCode="0.00%">
                        <c:v>9.1351786604407861E-2</c:v>
                      </c:pt>
                      <c:pt idx="55" formatCode="0.00%">
                        <c:v>9.1943984083095176E-2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6F8F-4330-9EDB-3212DD406C25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50000"/>
                      </a:schemeClr>
                    </a:solidFill>
                    <a:ln w="9525"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12'!$B$38:$CC$38</c15:sqref>
                        </c15:fullRef>
                        <c15:formulaRef>
                          <c15:sqref>'Rolling 12'!$Z$38:$CC$38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6F8F-4330-9EDB-3212DD406C25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12'!$A$39</c15:sqref>
                        </c15:formulaRef>
                      </c:ext>
                    </c:extLst>
                    <c:strCache>
                      <c:ptCount val="1"/>
                      <c:pt idx="0">
                        <c:v>Travel $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1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12'!$B$39:$CC$39</c15:sqref>
                        </c15:fullRef>
                        <c15:formulaRef>
                          <c15:sqref>'Rolling 12'!$Z$39:$CC$39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>
                        <c:v>891.4</c:v>
                      </c:pt>
                      <c:pt idx="1">
                        <c:v>891.4</c:v>
                      </c:pt>
                      <c:pt idx="2">
                        <c:v>891.4</c:v>
                      </c:pt>
                      <c:pt idx="3">
                        <c:v>891.4</c:v>
                      </c:pt>
                      <c:pt idx="4">
                        <c:v>891.4</c:v>
                      </c:pt>
                      <c:pt idx="5">
                        <c:v>891.4</c:v>
                      </c:pt>
                      <c:pt idx="6">
                        <c:v>891.4</c:v>
                      </c:pt>
                      <c:pt idx="7">
                        <c:v>891.4</c:v>
                      </c:pt>
                      <c:pt idx="8">
                        <c:v>891.4</c:v>
                      </c:pt>
                      <c:pt idx="9">
                        <c:v>891.4</c:v>
                      </c:pt>
                      <c:pt idx="10">
                        <c:v>891.4</c:v>
                      </c:pt>
                      <c:pt idx="11">
                        <c:v>974.9</c:v>
                      </c:pt>
                      <c:pt idx="12">
                        <c:v>974.9</c:v>
                      </c:pt>
                      <c:pt idx="13">
                        <c:v>974.9</c:v>
                      </c:pt>
                      <c:pt idx="14">
                        <c:v>974.9</c:v>
                      </c:pt>
                      <c:pt idx="15">
                        <c:v>974.9</c:v>
                      </c:pt>
                      <c:pt idx="16">
                        <c:v>974.9</c:v>
                      </c:pt>
                      <c:pt idx="17">
                        <c:v>974.9</c:v>
                      </c:pt>
                      <c:pt idx="18">
                        <c:v>974.9</c:v>
                      </c:pt>
                      <c:pt idx="19">
                        <c:v>974.9</c:v>
                      </c:pt>
                      <c:pt idx="20">
                        <c:v>974.9</c:v>
                      </c:pt>
                      <c:pt idx="21">
                        <c:v>974.9</c:v>
                      </c:pt>
                      <c:pt idx="22">
                        <c:v>974.9</c:v>
                      </c:pt>
                      <c:pt idx="23">
                        <c:v>994.1</c:v>
                      </c:pt>
                      <c:pt idx="24">
                        <c:v>994.1</c:v>
                      </c:pt>
                      <c:pt idx="25">
                        <c:v>994.1</c:v>
                      </c:pt>
                      <c:pt idx="26">
                        <c:v>994.1</c:v>
                      </c:pt>
                      <c:pt idx="27">
                        <c:v>994.1</c:v>
                      </c:pt>
                      <c:pt idx="28">
                        <c:v>994.1</c:v>
                      </c:pt>
                      <c:pt idx="29">
                        <c:v>994.1</c:v>
                      </c:pt>
                      <c:pt idx="30">
                        <c:v>994.1</c:v>
                      </c:pt>
                      <c:pt idx="31">
                        <c:v>994.1</c:v>
                      </c:pt>
                      <c:pt idx="32">
                        <c:v>994.1</c:v>
                      </c:pt>
                      <c:pt idx="33">
                        <c:v>994.1</c:v>
                      </c:pt>
                      <c:pt idx="34">
                        <c:v>994.1</c:v>
                      </c:pt>
                      <c:pt idx="35">
                        <c:v>1037.7</c:v>
                      </c:pt>
                      <c:pt idx="36">
                        <c:v>1037.7</c:v>
                      </c:pt>
                      <c:pt idx="37">
                        <c:v>1037.7</c:v>
                      </c:pt>
                      <c:pt idx="38">
                        <c:v>1037.7</c:v>
                      </c:pt>
                      <c:pt idx="39">
                        <c:v>1037.7</c:v>
                      </c:pt>
                      <c:pt idx="40">
                        <c:v>1037.7</c:v>
                      </c:pt>
                      <c:pt idx="41">
                        <c:v>1037.7</c:v>
                      </c:pt>
                      <c:pt idx="42">
                        <c:v>1037.7</c:v>
                      </c:pt>
                      <c:pt idx="43">
                        <c:v>1037.7</c:v>
                      </c:pt>
                      <c:pt idx="44">
                        <c:v>1037.7</c:v>
                      </c:pt>
                      <c:pt idx="45">
                        <c:v>1037.7</c:v>
                      </c:pt>
                      <c:pt idx="46">
                        <c:v>1037.7</c:v>
                      </c:pt>
                      <c:pt idx="47">
                        <c:v>1089</c:v>
                      </c:pt>
                      <c:pt idx="48">
                        <c:v>1089</c:v>
                      </c:pt>
                      <c:pt idx="49">
                        <c:v>1089</c:v>
                      </c:pt>
                      <c:pt idx="50">
                        <c:v>1089</c:v>
                      </c:pt>
                      <c:pt idx="51">
                        <c:v>1089</c:v>
                      </c:pt>
                      <c:pt idx="52">
                        <c:v>1089</c:v>
                      </c:pt>
                      <c:pt idx="53">
                        <c:v>1089</c:v>
                      </c:pt>
                      <c:pt idx="54">
                        <c:v>1089</c:v>
                      </c:pt>
                      <c:pt idx="55">
                        <c:v>1089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6F8F-4330-9EDB-3212DD406C25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12'!$A$40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2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12'!$B$40:$CC$40</c15:sqref>
                        </c15:fullRef>
                        <c15:formulaRef>
                          <c15:sqref>'Rolling 12'!$Z$40:$CC$40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9.3672874130581105E-2</c:v>
                      </c:pt>
                      <c:pt idx="12" formatCode="0.00%">
                        <c:v>0</c:v>
                      </c:pt>
                      <c:pt idx="13" formatCode="0.00%">
                        <c:v>0</c:v>
                      </c:pt>
                      <c:pt idx="14" formatCode="0.00%">
                        <c:v>0</c:v>
                      </c:pt>
                      <c:pt idx="15" formatCode="0.00%">
                        <c:v>0</c:v>
                      </c:pt>
                      <c:pt idx="16" formatCode="0.00%">
                        <c:v>0</c:v>
                      </c:pt>
                      <c:pt idx="17" formatCode="0.00%">
                        <c:v>0</c:v>
                      </c:pt>
                      <c:pt idx="18" formatCode="0.00%">
                        <c:v>0</c:v>
                      </c:pt>
                      <c:pt idx="19" formatCode="0.00%">
                        <c:v>0</c:v>
                      </c:pt>
                      <c:pt idx="20" formatCode="0.00%">
                        <c:v>0</c:v>
                      </c:pt>
                      <c:pt idx="21" formatCode="0.00%">
                        <c:v>0</c:v>
                      </c:pt>
                      <c:pt idx="22" formatCode="0.00%">
                        <c:v>0</c:v>
                      </c:pt>
                      <c:pt idx="23" formatCode="0.00%">
                        <c:v>1.9694327623346032E-2</c:v>
                      </c:pt>
                      <c:pt idx="24" formatCode="0.00%">
                        <c:v>0</c:v>
                      </c:pt>
                      <c:pt idx="25" formatCode="0.00%">
                        <c:v>0</c:v>
                      </c:pt>
                      <c:pt idx="26" formatCode="0.00%">
                        <c:v>0</c:v>
                      </c:pt>
                      <c:pt idx="27" formatCode="0.00%">
                        <c:v>0</c:v>
                      </c:pt>
                      <c:pt idx="28" formatCode="0.00%">
                        <c:v>0</c:v>
                      </c:pt>
                      <c:pt idx="29" formatCode="0.00%">
                        <c:v>0</c:v>
                      </c:pt>
                      <c:pt idx="30" formatCode="0.00%">
                        <c:v>0</c:v>
                      </c:pt>
                      <c:pt idx="31" formatCode="0.00%">
                        <c:v>0</c:v>
                      </c:pt>
                      <c:pt idx="32" formatCode="0.00%">
                        <c:v>0</c:v>
                      </c:pt>
                      <c:pt idx="33" formatCode="0.00%">
                        <c:v>0</c:v>
                      </c:pt>
                      <c:pt idx="34" formatCode="0.00%">
                        <c:v>0</c:v>
                      </c:pt>
                      <c:pt idx="35" formatCode="0.00%">
                        <c:v>4.3858766723669673E-2</c:v>
                      </c:pt>
                      <c:pt idx="36" formatCode="0.00%">
                        <c:v>0</c:v>
                      </c:pt>
                      <c:pt idx="37" formatCode="0.00%">
                        <c:v>0</c:v>
                      </c:pt>
                      <c:pt idx="38" formatCode="0.00%">
                        <c:v>0</c:v>
                      </c:pt>
                      <c:pt idx="39" formatCode="0.00%">
                        <c:v>0</c:v>
                      </c:pt>
                      <c:pt idx="40" formatCode="0.00%">
                        <c:v>0</c:v>
                      </c:pt>
                      <c:pt idx="41" formatCode="0.00%">
                        <c:v>0</c:v>
                      </c:pt>
                      <c:pt idx="42" formatCode="0.00%">
                        <c:v>0</c:v>
                      </c:pt>
                      <c:pt idx="43" formatCode="0.00%">
                        <c:v>0</c:v>
                      </c:pt>
                      <c:pt idx="44" formatCode="0.00%">
                        <c:v>0</c:v>
                      </c:pt>
                      <c:pt idx="45" formatCode="0.00%">
                        <c:v>0</c:v>
                      </c:pt>
                      <c:pt idx="46" formatCode="0.00%">
                        <c:v>0</c:v>
                      </c:pt>
                      <c:pt idx="47" formatCode="0.00%">
                        <c:v>4.9436253252385036E-2</c:v>
                      </c:pt>
                      <c:pt idx="48" formatCode="0.00%">
                        <c:v>0</c:v>
                      </c:pt>
                      <c:pt idx="49" formatCode="0.00%">
                        <c:v>0</c:v>
                      </c:pt>
                      <c:pt idx="50" formatCode="0.00%">
                        <c:v>0</c:v>
                      </c:pt>
                      <c:pt idx="51" formatCode="0.00%">
                        <c:v>0</c:v>
                      </c:pt>
                      <c:pt idx="52" formatCode="0.00%">
                        <c:v>0</c:v>
                      </c:pt>
                      <c:pt idx="53" formatCode="0.00%">
                        <c:v>0</c:v>
                      </c:pt>
                      <c:pt idx="54" formatCode="0.00%">
                        <c:v>0</c:v>
                      </c:pt>
                      <c:pt idx="55" formatCode="0.00%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6F8F-4330-9EDB-3212DD406C25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12'!$A$41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3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12'!$B$41:$CC$41</c15:sqref>
                        </c15:fullRef>
                        <c15:formulaRef>
                          <c15:sqref>'Rolling 12'!$Z$41:$CC$41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9.3672874130581105E-2</c:v>
                      </c:pt>
                      <c:pt idx="12" formatCode="0.00%">
                        <c:v>9.3672874130581105E-2</c:v>
                      </c:pt>
                      <c:pt idx="13" formatCode="0.00%">
                        <c:v>9.3672874130581105E-2</c:v>
                      </c:pt>
                      <c:pt idx="14" formatCode="0.00%">
                        <c:v>9.3672874130581105E-2</c:v>
                      </c:pt>
                      <c:pt idx="15" formatCode="0.00%">
                        <c:v>9.3672874130581105E-2</c:v>
                      </c:pt>
                      <c:pt idx="16" formatCode="0.00%">
                        <c:v>9.3672874130581105E-2</c:v>
                      </c:pt>
                      <c:pt idx="17" formatCode="0.00%">
                        <c:v>9.3672874130581105E-2</c:v>
                      </c:pt>
                      <c:pt idx="18" formatCode="0.00%">
                        <c:v>9.3672874130581105E-2</c:v>
                      </c:pt>
                      <c:pt idx="19" formatCode="0.00%">
                        <c:v>9.3672874130581105E-2</c:v>
                      </c:pt>
                      <c:pt idx="20" formatCode="0.00%">
                        <c:v>9.3672874130581105E-2</c:v>
                      </c:pt>
                      <c:pt idx="21" formatCode="0.00%">
                        <c:v>9.3672874130581105E-2</c:v>
                      </c:pt>
                      <c:pt idx="22" formatCode="0.00%">
                        <c:v>9.3672874130581105E-2</c:v>
                      </c:pt>
                      <c:pt idx="23" formatCode="0.00%">
                        <c:v>1.9694327623346032E-2</c:v>
                      </c:pt>
                      <c:pt idx="24" formatCode="0.00%">
                        <c:v>1.9694327623346032E-2</c:v>
                      </c:pt>
                      <c:pt idx="25" formatCode="0.00%">
                        <c:v>1.9694327623346032E-2</c:v>
                      </c:pt>
                      <c:pt idx="26" formatCode="0.00%">
                        <c:v>1.9694327623346032E-2</c:v>
                      </c:pt>
                      <c:pt idx="27" formatCode="0.00%">
                        <c:v>1.9694327623346032E-2</c:v>
                      </c:pt>
                      <c:pt idx="28" formatCode="0.00%">
                        <c:v>1.9694327623346032E-2</c:v>
                      </c:pt>
                      <c:pt idx="29" formatCode="0.00%">
                        <c:v>1.9694327623346032E-2</c:v>
                      </c:pt>
                      <c:pt idx="30" formatCode="0.00%">
                        <c:v>1.9694327623346032E-2</c:v>
                      </c:pt>
                      <c:pt idx="31" formatCode="0.00%">
                        <c:v>1.9694327623346032E-2</c:v>
                      </c:pt>
                      <c:pt idx="32" formatCode="0.00%">
                        <c:v>1.9694327623346032E-2</c:v>
                      </c:pt>
                      <c:pt idx="33" formatCode="0.00%">
                        <c:v>1.9694327623346032E-2</c:v>
                      </c:pt>
                      <c:pt idx="34" formatCode="0.00%">
                        <c:v>1.9694327623346032E-2</c:v>
                      </c:pt>
                      <c:pt idx="35" formatCode="0.00%">
                        <c:v>4.3858766723669673E-2</c:v>
                      </c:pt>
                      <c:pt idx="36" formatCode="0.00%">
                        <c:v>4.3858766723669673E-2</c:v>
                      </c:pt>
                      <c:pt idx="37" formatCode="0.00%">
                        <c:v>4.3858766723669673E-2</c:v>
                      </c:pt>
                      <c:pt idx="38" formatCode="0.00%">
                        <c:v>4.3858766723669673E-2</c:v>
                      </c:pt>
                      <c:pt idx="39" formatCode="0.00%">
                        <c:v>4.3858766723669673E-2</c:v>
                      </c:pt>
                      <c:pt idx="40" formatCode="0.00%">
                        <c:v>4.3858766723669673E-2</c:v>
                      </c:pt>
                      <c:pt idx="41" formatCode="0.00%">
                        <c:v>4.3858766723669673E-2</c:v>
                      </c:pt>
                      <c:pt idx="42" formatCode="0.00%">
                        <c:v>4.3858766723669673E-2</c:v>
                      </c:pt>
                      <c:pt idx="43" formatCode="0.00%">
                        <c:v>4.3858766723669673E-2</c:v>
                      </c:pt>
                      <c:pt idx="44" formatCode="0.00%">
                        <c:v>4.3858766723669673E-2</c:v>
                      </c:pt>
                      <c:pt idx="45" formatCode="0.00%">
                        <c:v>4.3858766723669673E-2</c:v>
                      </c:pt>
                      <c:pt idx="46" formatCode="0.00%">
                        <c:v>4.3858766723669673E-2</c:v>
                      </c:pt>
                      <c:pt idx="47" formatCode="0.00%">
                        <c:v>4.9436253252385036E-2</c:v>
                      </c:pt>
                      <c:pt idx="48" formatCode="0.00%">
                        <c:v>4.9436253252385036E-2</c:v>
                      </c:pt>
                      <c:pt idx="49" formatCode="0.00%">
                        <c:v>4.9436253252385036E-2</c:v>
                      </c:pt>
                      <c:pt idx="50" formatCode="0.00%">
                        <c:v>4.9436253252385036E-2</c:v>
                      </c:pt>
                      <c:pt idx="51" formatCode="0.00%">
                        <c:v>4.9436253252385036E-2</c:v>
                      </c:pt>
                      <c:pt idx="52" formatCode="0.00%">
                        <c:v>4.9436253252385036E-2</c:v>
                      </c:pt>
                      <c:pt idx="53" formatCode="0.00%">
                        <c:v>4.9436253252385036E-2</c:v>
                      </c:pt>
                      <c:pt idx="54" formatCode="0.00%">
                        <c:v>4.9436253252385036E-2</c:v>
                      </c:pt>
                      <c:pt idx="55" formatCode="0.00%">
                        <c:v>4.9436253252385036E-2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6F8F-4330-9EDB-3212DD406C25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12'!$A$42</c15:sqref>
                        </c15:formulaRef>
                      </c:ext>
                    </c:extLst>
                    <c:strCache>
                      <c:ptCount val="1"/>
                      <c:pt idx="0">
                        <c:v>2013 - 2019 Travel$</c:v>
                      </c:pt>
                    </c:strCache>
                  </c:strRef>
                </c:tx>
                <c:spPr>
                  <a:ln w="28575" cap="rnd">
                    <a:noFill/>
                    <a:round/>
                  </a:ln>
                  <a:effectLst/>
                </c:spPr>
                <c:marker>
                  <c:symbol val="none"/>
                </c:marker>
                <c:trendline>
                  <c:spPr>
                    <a:ln w="19050" cap="rnd">
                      <a:solidFill>
                        <a:schemeClr val="accent4">
                          <a:lumMod val="70000"/>
                          <a:lumOff val="30000"/>
                        </a:schemeClr>
                      </a:solidFill>
                      <a:prstDash val="solid"/>
                    </a:ln>
                    <a:effectLst/>
                  </c:spPr>
                  <c:trendlineType val="linear"/>
                  <c:dispRSqr val="0"/>
                  <c:dispEq val="0"/>
                </c:trendline>
                <c:trendline>
                  <c:spPr>
                    <a:ln w="19050" cap="rnd">
                      <a:solidFill>
                        <a:schemeClr val="accent4">
                          <a:lumMod val="70000"/>
                          <a:lumOff val="30000"/>
                        </a:schemeClr>
                      </a:solidFill>
                      <a:prstDash val="sysDot"/>
                    </a:ln>
                    <a:effectLst/>
                  </c:spPr>
                  <c:trendlineType val="linear"/>
                  <c:dispRSqr val="0"/>
                  <c:dispEq val="0"/>
                </c:trendline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12'!$B$42:$CC$42</c15:sqref>
                        </c15:fullRef>
                        <c15:formulaRef>
                          <c15:sqref>'Rolling 12'!$Z$42:$CC$42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9.3672874130581105E-2</c:v>
                      </c:pt>
                      <c:pt idx="12" formatCode="0.00%">
                        <c:v>9.3672874130581105E-2</c:v>
                      </c:pt>
                      <c:pt idx="13" formatCode="0.00%">
                        <c:v>9.3672874130581105E-2</c:v>
                      </c:pt>
                      <c:pt idx="14" formatCode="0.00%">
                        <c:v>9.3672874130581105E-2</c:v>
                      </c:pt>
                      <c:pt idx="15" formatCode="0.00%">
                        <c:v>9.3672874130581105E-2</c:v>
                      </c:pt>
                      <c:pt idx="16" formatCode="0.00%">
                        <c:v>9.3672874130581105E-2</c:v>
                      </c:pt>
                      <c:pt idx="17" formatCode="0.00%">
                        <c:v>9.3672874130581105E-2</c:v>
                      </c:pt>
                      <c:pt idx="18" formatCode="0.00%">
                        <c:v>9.3672874130581105E-2</c:v>
                      </c:pt>
                      <c:pt idx="19" formatCode="0.00%">
                        <c:v>9.3672874130581105E-2</c:v>
                      </c:pt>
                      <c:pt idx="20" formatCode="0.00%">
                        <c:v>9.3672874130581105E-2</c:v>
                      </c:pt>
                      <c:pt idx="21" formatCode="0.00%">
                        <c:v>9.3672874130581105E-2</c:v>
                      </c:pt>
                      <c:pt idx="22" formatCode="0.00%">
                        <c:v>9.3672874130581105E-2</c:v>
                      </c:pt>
                      <c:pt idx="23" formatCode="0.00%">
                        <c:v>0.11521202602647526</c:v>
                      </c:pt>
                      <c:pt idx="24" formatCode="0.00%">
                        <c:v>0.11521202602647526</c:v>
                      </c:pt>
                      <c:pt idx="25" formatCode="0.00%">
                        <c:v>0.11521202602647526</c:v>
                      </c:pt>
                      <c:pt idx="26" formatCode="0.00%">
                        <c:v>0.11521202602647526</c:v>
                      </c:pt>
                      <c:pt idx="27" formatCode="0.00%">
                        <c:v>0.11521202602647526</c:v>
                      </c:pt>
                      <c:pt idx="28" formatCode="0.00%">
                        <c:v>0.11521202602647526</c:v>
                      </c:pt>
                      <c:pt idx="29" formatCode="0.00%">
                        <c:v>0.11521202602647526</c:v>
                      </c:pt>
                      <c:pt idx="30" formatCode="0.00%">
                        <c:v>0.11521202602647526</c:v>
                      </c:pt>
                      <c:pt idx="31" formatCode="0.00%">
                        <c:v>0.11521202602647526</c:v>
                      </c:pt>
                      <c:pt idx="32" formatCode="0.00%">
                        <c:v>0.11521202602647526</c:v>
                      </c:pt>
                      <c:pt idx="33" formatCode="0.00%">
                        <c:v>0.11521202602647526</c:v>
                      </c:pt>
                      <c:pt idx="34" formatCode="0.00%">
                        <c:v>0.11521202602647526</c:v>
                      </c:pt>
                      <c:pt idx="35" formatCode="0.00%">
                        <c:v>0.16412385012340147</c:v>
                      </c:pt>
                      <c:pt idx="36" formatCode="0.00%">
                        <c:v>0.16412385012340147</c:v>
                      </c:pt>
                      <c:pt idx="37" formatCode="0.00%">
                        <c:v>0.16412385012340147</c:v>
                      </c:pt>
                      <c:pt idx="38" formatCode="0.00%">
                        <c:v>0.16412385012340147</c:v>
                      </c:pt>
                      <c:pt idx="39" formatCode="0.00%">
                        <c:v>0.16412385012340147</c:v>
                      </c:pt>
                      <c:pt idx="40" formatCode="0.00%">
                        <c:v>0.16412385012340147</c:v>
                      </c:pt>
                      <c:pt idx="41" formatCode="0.00%">
                        <c:v>0.16412385012340147</c:v>
                      </c:pt>
                      <c:pt idx="42" formatCode="0.00%">
                        <c:v>0.16412385012340147</c:v>
                      </c:pt>
                      <c:pt idx="43" formatCode="0.00%">
                        <c:v>0.16412385012340147</c:v>
                      </c:pt>
                      <c:pt idx="44" formatCode="0.00%">
                        <c:v>0.16412385012340147</c:v>
                      </c:pt>
                      <c:pt idx="45" formatCode="0.00%">
                        <c:v>0.16412385012340147</c:v>
                      </c:pt>
                      <c:pt idx="46" formatCode="0.00%">
                        <c:v>0.16412385012340147</c:v>
                      </c:pt>
                      <c:pt idx="47" formatCode="0.00%">
                        <c:v>0.22167377159524346</c:v>
                      </c:pt>
                      <c:pt idx="48" formatCode="0.00%">
                        <c:v>0.22167377159524346</c:v>
                      </c:pt>
                      <c:pt idx="49" formatCode="0.00%">
                        <c:v>0.22167377159524346</c:v>
                      </c:pt>
                      <c:pt idx="50" formatCode="0.00%">
                        <c:v>0.22167377159524346</c:v>
                      </c:pt>
                      <c:pt idx="51" formatCode="0.00%">
                        <c:v>0.22167377159524346</c:v>
                      </c:pt>
                      <c:pt idx="52" formatCode="0.00%">
                        <c:v>0.22167377159524346</c:v>
                      </c:pt>
                      <c:pt idx="53" formatCode="0.00%">
                        <c:v>0.22167377159524346</c:v>
                      </c:pt>
                      <c:pt idx="54" formatCode="0.00%">
                        <c:v>0.22167377159524346</c:v>
                      </c:pt>
                      <c:pt idx="55" formatCode="0.00%">
                        <c:v>0.22167377159524346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6F8F-4330-9EDB-3212DD406C25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12'!$A$42</c15:sqref>
                        </c15:formulaRef>
                      </c:ext>
                    </c:extLst>
                    <c:strCache>
                      <c:ptCount val="1"/>
                      <c:pt idx="0">
                        <c:v>2013 - 2019 Travel$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5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12'!$B$43:$CC$43</c15:sqref>
                        </c15:fullRef>
                        <c15:formulaRef>
                          <c15:sqref>'Rolling 12'!$Z$43:$CC$43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6F8F-4330-9EDB-3212DD406C25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6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12'!$B$44:$CC$44</c15:sqref>
                        </c15:fullRef>
                        <c15:formulaRef>
                          <c15:sqref>'Rolling 12'!$Z$44:$CC$44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6F8F-4330-9EDB-3212DD406C25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12'!$A$45</c15:sqref>
                        </c15:formulaRef>
                      </c:ext>
                    </c:extLst>
                    <c:strCache>
                      <c:ptCount val="1"/>
                      <c:pt idx="0">
                        <c:v>Person Trips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70000"/>
                      </a:schemeClr>
                    </a:solidFill>
                    <a:ln w="9525">
                      <a:solidFill>
                        <a:schemeClr val="accent1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12'!$B$45:$CC$45</c15:sqref>
                        </c15:fullRef>
                        <c15:formulaRef>
                          <c15:sqref>'Rolling 12'!$Z$45:$CC$45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>
                        <c:v>2184.3000000000002</c:v>
                      </c:pt>
                      <c:pt idx="1">
                        <c:v>2184.3000000000002</c:v>
                      </c:pt>
                      <c:pt idx="2">
                        <c:v>2184.3000000000002</c:v>
                      </c:pt>
                      <c:pt idx="3">
                        <c:v>2184.3000000000002</c:v>
                      </c:pt>
                      <c:pt idx="4">
                        <c:v>2184.3000000000002</c:v>
                      </c:pt>
                      <c:pt idx="5">
                        <c:v>2184.3000000000002</c:v>
                      </c:pt>
                      <c:pt idx="6">
                        <c:v>2184.3000000000002</c:v>
                      </c:pt>
                      <c:pt idx="7">
                        <c:v>2184.3000000000002</c:v>
                      </c:pt>
                      <c:pt idx="8">
                        <c:v>2184.3000000000002</c:v>
                      </c:pt>
                      <c:pt idx="9">
                        <c:v>2184.3000000000002</c:v>
                      </c:pt>
                      <c:pt idx="10">
                        <c:v>2184.3000000000002</c:v>
                      </c:pt>
                      <c:pt idx="11">
                        <c:v>2256.4</c:v>
                      </c:pt>
                      <c:pt idx="12">
                        <c:v>2256.4</c:v>
                      </c:pt>
                      <c:pt idx="13">
                        <c:v>2256.4</c:v>
                      </c:pt>
                      <c:pt idx="14">
                        <c:v>2256.4</c:v>
                      </c:pt>
                      <c:pt idx="15">
                        <c:v>2256.4</c:v>
                      </c:pt>
                      <c:pt idx="16">
                        <c:v>2256.4</c:v>
                      </c:pt>
                      <c:pt idx="17">
                        <c:v>2256.4</c:v>
                      </c:pt>
                      <c:pt idx="18">
                        <c:v>2256.4</c:v>
                      </c:pt>
                      <c:pt idx="19">
                        <c:v>2256.4</c:v>
                      </c:pt>
                      <c:pt idx="20">
                        <c:v>2256.4</c:v>
                      </c:pt>
                      <c:pt idx="21">
                        <c:v>2256.4</c:v>
                      </c:pt>
                      <c:pt idx="22">
                        <c:v>2256.4</c:v>
                      </c:pt>
                      <c:pt idx="23">
                        <c:v>2283</c:v>
                      </c:pt>
                      <c:pt idx="24">
                        <c:v>2283</c:v>
                      </c:pt>
                      <c:pt idx="25">
                        <c:v>2283</c:v>
                      </c:pt>
                      <c:pt idx="26">
                        <c:v>2283</c:v>
                      </c:pt>
                      <c:pt idx="27">
                        <c:v>2283</c:v>
                      </c:pt>
                      <c:pt idx="28">
                        <c:v>2283</c:v>
                      </c:pt>
                      <c:pt idx="29">
                        <c:v>2283</c:v>
                      </c:pt>
                      <c:pt idx="30">
                        <c:v>2283</c:v>
                      </c:pt>
                      <c:pt idx="31">
                        <c:v>2283</c:v>
                      </c:pt>
                      <c:pt idx="32">
                        <c:v>2283</c:v>
                      </c:pt>
                      <c:pt idx="33">
                        <c:v>2283</c:v>
                      </c:pt>
                      <c:pt idx="34">
                        <c:v>2283</c:v>
                      </c:pt>
                      <c:pt idx="35">
                        <c:v>2324.8000000000002</c:v>
                      </c:pt>
                      <c:pt idx="36">
                        <c:v>2324.8000000000002</c:v>
                      </c:pt>
                      <c:pt idx="37">
                        <c:v>2324.8000000000002</c:v>
                      </c:pt>
                      <c:pt idx="38">
                        <c:v>2324.8000000000002</c:v>
                      </c:pt>
                      <c:pt idx="39">
                        <c:v>2324.8000000000002</c:v>
                      </c:pt>
                      <c:pt idx="40">
                        <c:v>2324.8000000000002</c:v>
                      </c:pt>
                      <c:pt idx="41">
                        <c:v>2324.8000000000002</c:v>
                      </c:pt>
                      <c:pt idx="42">
                        <c:v>2324.8000000000002</c:v>
                      </c:pt>
                      <c:pt idx="43">
                        <c:v>2324.8000000000002</c:v>
                      </c:pt>
                      <c:pt idx="44">
                        <c:v>2324.8000000000002</c:v>
                      </c:pt>
                      <c:pt idx="45">
                        <c:v>2324.8000000000002</c:v>
                      </c:pt>
                      <c:pt idx="46">
                        <c:v>2324.8000000000002</c:v>
                      </c:pt>
                      <c:pt idx="47">
                        <c:v>2371.1</c:v>
                      </c:pt>
                      <c:pt idx="48">
                        <c:v>2371.1</c:v>
                      </c:pt>
                      <c:pt idx="49">
                        <c:v>2371.1</c:v>
                      </c:pt>
                      <c:pt idx="50">
                        <c:v>2371.1</c:v>
                      </c:pt>
                      <c:pt idx="51">
                        <c:v>2371.1</c:v>
                      </c:pt>
                      <c:pt idx="52">
                        <c:v>2371.1</c:v>
                      </c:pt>
                      <c:pt idx="53">
                        <c:v>2371.1</c:v>
                      </c:pt>
                      <c:pt idx="54">
                        <c:v>2371.1</c:v>
                      </c:pt>
                      <c:pt idx="55">
                        <c:v>2371.1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6F8F-4330-9EDB-3212DD406C25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12'!$A$46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70000"/>
                      </a:schemeClr>
                    </a:solidFill>
                    <a:ln w="9525">
                      <a:solidFill>
                        <a:schemeClr val="accent2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12'!$B$46:$CC$46</c15:sqref>
                        </c15:fullRef>
                        <c15:formulaRef>
                          <c15:sqref>'Rolling 12'!$Z$46:$CC$46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3.3008286407544704E-2</c:v>
                      </c:pt>
                      <c:pt idx="12" formatCode="0.00%">
                        <c:v>0</c:v>
                      </c:pt>
                      <c:pt idx="13" formatCode="0.00%">
                        <c:v>0</c:v>
                      </c:pt>
                      <c:pt idx="14" formatCode="0.00%">
                        <c:v>0</c:v>
                      </c:pt>
                      <c:pt idx="15" formatCode="0.00%">
                        <c:v>0</c:v>
                      </c:pt>
                      <c:pt idx="16" formatCode="0.00%">
                        <c:v>0</c:v>
                      </c:pt>
                      <c:pt idx="17" formatCode="0.00%">
                        <c:v>0</c:v>
                      </c:pt>
                      <c:pt idx="18" formatCode="0.00%">
                        <c:v>0</c:v>
                      </c:pt>
                      <c:pt idx="19" formatCode="0.00%">
                        <c:v>0</c:v>
                      </c:pt>
                      <c:pt idx="20" formatCode="0.00%">
                        <c:v>0</c:v>
                      </c:pt>
                      <c:pt idx="21" formatCode="0.00%">
                        <c:v>0</c:v>
                      </c:pt>
                      <c:pt idx="22" formatCode="0.00%">
                        <c:v>0</c:v>
                      </c:pt>
                      <c:pt idx="23" formatCode="0.00%">
                        <c:v>1.1788689948590635E-2</c:v>
                      </c:pt>
                      <c:pt idx="24" formatCode="0.00%">
                        <c:v>0</c:v>
                      </c:pt>
                      <c:pt idx="25" formatCode="0.00%">
                        <c:v>0</c:v>
                      </c:pt>
                      <c:pt idx="26" formatCode="0.00%">
                        <c:v>0</c:v>
                      </c:pt>
                      <c:pt idx="27" formatCode="0.00%">
                        <c:v>0</c:v>
                      </c:pt>
                      <c:pt idx="28" formatCode="0.00%">
                        <c:v>0</c:v>
                      </c:pt>
                      <c:pt idx="29" formatCode="0.00%">
                        <c:v>0</c:v>
                      </c:pt>
                      <c:pt idx="30" formatCode="0.00%">
                        <c:v>0</c:v>
                      </c:pt>
                      <c:pt idx="31" formatCode="0.00%">
                        <c:v>0</c:v>
                      </c:pt>
                      <c:pt idx="32" formatCode="0.00%">
                        <c:v>0</c:v>
                      </c:pt>
                      <c:pt idx="33" formatCode="0.00%">
                        <c:v>0</c:v>
                      </c:pt>
                      <c:pt idx="34" formatCode="0.00%">
                        <c:v>0</c:v>
                      </c:pt>
                      <c:pt idx="35" formatCode="0.00%">
                        <c:v>1.8309242225142436E-2</c:v>
                      </c:pt>
                      <c:pt idx="36" formatCode="0.00%">
                        <c:v>0</c:v>
                      </c:pt>
                      <c:pt idx="37" formatCode="0.00%">
                        <c:v>0</c:v>
                      </c:pt>
                      <c:pt idx="38" formatCode="0.00%">
                        <c:v>0</c:v>
                      </c:pt>
                      <c:pt idx="39" formatCode="0.00%">
                        <c:v>0</c:v>
                      </c:pt>
                      <c:pt idx="40" formatCode="0.00%">
                        <c:v>0</c:v>
                      </c:pt>
                      <c:pt idx="41" formatCode="0.00%">
                        <c:v>0</c:v>
                      </c:pt>
                      <c:pt idx="42" formatCode="0.00%">
                        <c:v>0</c:v>
                      </c:pt>
                      <c:pt idx="43" formatCode="0.00%">
                        <c:v>0</c:v>
                      </c:pt>
                      <c:pt idx="44" formatCode="0.00%">
                        <c:v>0</c:v>
                      </c:pt>
                      <c:pt idx="45" formatCode="0.00%">
                        <c:v>0</c:v>
                      </c:pt>
                      <c:pt idx="46" formatCode="0.00%">
                        <c:v>0</c:v>
                      </c:pt>
                      <c:pt idx="47" formatCode="0.00%">
                        <c:v>1.9915691672401807E-2</c:v>
                      </c:pt>
                      <c:pt idx="48" formatCode="0.00%">
                        <c:v>0</c:v>
                      </c:pt>
                      <c:pt idx="49" formatCode="0.00%">
                        <c:v>0</c:v>
                      </c:pt>
                      <c:pt idx="50" formatCode="0.00%">
                        <c:v>0</c:v>
                      </c:pt>
                      <c:pt idx="51" formatCode="0.00%">
                        <c:v>0</c:v>
                      </c:pt>
                      <c:pt idx="52" formatCode="0.00%">
                        <c:v>0</c:v>
                      </c:pt>
                      <c:pt idx="53" formatCode="0.00%">
                        <c:v>0</c:v>
                      </c:pt>
                      <c:pt idx="54" formatCode="0.00%">
                        <c:v>0</c:v>
                      </c:pt>
                      <c:pt idx="55" formatCode="0.00%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6F8F-4330-9EDB-3212DD406C25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12'!$A$47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70000"/>
                      </a:schemeClr>
                    </a:solidFill>
                    <a:ln w="9525">
                      <a:solidFill>
                        <a:schemeClr val="accent3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12'!$B$47:$CC$47</c15:sqref>
                        </c15:fullRef>
                        <c15:formulaRef>
                          <c15:sqref>'Rolling 12'!$Z$47:$CC$47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2.568557475582282E-2</c:v>
                      </c:pt>
                      <c:pt idx="1" formatCode="0.00%">
                        <c:v>2.568557475582282E-2</c:v>
                      </c:pt>
                      <c:pt idx="2" formatCode="0.00%">
                        <c:v>2.568557475582282E-2</c:v>
                      </c:pt>
                      <c:pt idx="3" formatCode="0.00%">
                        <c:v>2.568557475582282E-2</c:v>
                      </c:pt>
                      <c:pt idx="4" formatCode="0.00%">
                        <c:v>2.568557475582282E-2</c:v>
                      </c:pt>
                      <c:pt idx="5" formatCode="0.00%">
                        <c:v>2.568557475582282E-2</c:v>
                      </c:pt>
                      <c:pt idx="6" formatCode="0.00%">
                        <c:v>2.568557475582282E-2</c:v>
                      </c:pt>
                      <c:pt idx="7" formatCode="0.00%">
                        <c:v>2.568557475582282E-2</c:v>
                      </c:pt>
                      <c:pt idx="8" formatCode="0.00%">
                        <c:v>2.568557475582282E-2</c:v>
                      </c:pt>
                      <c:pt idx="9" formatCode="0.00%">
                        <c:v>2.568557475582282E-2</c:v>
                      </c:pt>
                      <c:pt idx="10" formatCode="0.00%">
                        <c:v>2.568557475582282E-2</c:v>
                      </c:pt>
                      <c:pt idx="11" formatCode="0.00%">
                        <c:v>3.3008286407544704E-2</c:v>
                      </c:pt>
                      <c:pt idx="12" formatCode="0.00%">
                        <c:v>3.3008286407544704E-2</c:v>
                      </c:pt>
                      <c:pt idx="13" formatCode="0.00%">
                        <c:v>3.3008286407544704E-2</c:v>
                      </c:pt>
                      <c:pt idx="14" formatCode="0.00%">
                        <c:v>3.3008286407544704E-2</c:v>
                      </c:pt>
                      <c:pt idx="15" formatCode="0.00%">
                        <c:v>3.3008286407544704E-2</c:v>
                      </c:pt>
                      <c:pt idx="16" formatCode="0.00%">
                        <c:v>3.3008286407544704E-2</c:v>
                      </c:pt>
                      <c:pt idx="17" formatCode="0.00%">
                        <c:v>3.3008286407544704E-2</c:v>
                      </c:pt>
                      <c:pt idx="18" formatCode="0.00%">
                        <c:v>3.3008286407544704E-2</c:v>
                      </c:pt>
                      <c:pt idx="19" formatCode="0.00%">
                        <c:v>3.3008286407544704E-2</c:v>
                      </c:pt>
                      <c:pt idx="20" formatCode="0.00%">
                        <c:v>3.3008286407544704E-2</c:v>
                      </c:pt>
                      <c:pt idx="21" formatCode="0.00%">
                        <c:v>3.3008286407544704E-2</c:v>
                      </c:pt>
                      <c:pt idx="22" formatCode="0.00%">
                        <c:v>3.3008286407544704E-2</c:v>
                      </c:pt>
                      <c:pt idx="23" formatCode="0.00%">
                        <c:v>1.1788689948590635E-2</c:v>
                      </c:pt>
                      <c:pt idx="24" formatCode="0.00%">
                        <c:v>1.1788689948590635E-2</c:v>
                      </c:pt>
                      <c:pt idx="25" formatCode="0.00%">
                        <c:v>1.1788689948590635E-2</c:v>
                      </c:pt>
                      <c:pt idx="26" formatCode="0.00%">
                        <c:v>1.1788689948590635E-2</c:v>
                      </c:pt>
                      <c:pt idx="27" formatCode="0.00%">
                        <c:v>1.1788689948590635E-2</c:v>
                      </c:pt>
                      <c:pt idx="28" formatCode="0.00%">
                        <c:v>1.1788689948590635E-2</c:v>
                      </c:pt>
                      <c:pt idx="29" formatCode="0.00%">
                        <c:v>1.1788689948590635E-2</c:v>
                      </c:pt>
                      <c:pt idx="30" formatCode="0.00%">
                        <c:v>1.1788689948590635E-2</c:v>
                      </c:pt>
                      <c:pt idx="31" formatCode="0.00%">
                        <c:v>1.1788689948590635E-2</c:v>
                      </c:pt>
                      <c:pt idx="32" formatCode="0.00%">
                        <c:v>1.1788689948590635E-2</c:v>
                      </c:pt>
                      <c:pt idx="33" formatCode="0.00%">
                        <c:v>1.1788689948590635E-2</c:v>
                      </c:pt>
                      <c:pt idx="34" formatCode="0.00%">
                        <c:v>1.1788689948590635E-2</c:v>
                      </c:pt>
                      <c:pt idx="35" formatCode="0.00%">
                        <c:v>1.8309242225142436E-2</c:v>
                      </c:pt>
                      <c:pt idx="36" formatCode="0.00%">
                        <c:v>1.8309242225142436E-2</c:v>
                      </c:pt>
                      <c:pt idx="37" formatCode="0.00%">
                        <c:v>1.8309242225142436E-2</c:v>
                      </c:pt>
                      <c:pt idx="38" formatCode="0.00%">
                        <c:v>1.8309242225142436E-2</c:v>
                      </c:pt>
                      <c:pt idx="39" formatCode="0.00%">
                        <c:v>1.8309242225142436E-2</c:v>
                      </c:pt>
                      <c:pt idx="40" formatCode="0.00%">
                        <c:v>1.8309242225142436E-2</c:v>
                      </c:pt>
                      <c:pt idx="41" formatCode="0.00%">
                        <c:v>1.8309242225142436E-2</c:v>
                      </c:pt>
                      <c:pt idx="42" formatCode="0.00%">
                        <c:v>1.8309242225142436E-2</c:v>
                      </c:pt>
                      <c:pt idx="43" formatCode="0.00%">
                        <c:v>1.8309242225142436E-2</c:v>
                      </c:pt>
                      <c:pt idx="44" formatCode="0.00%">
                        <c:v>1.8309242225142436E-2</c:v>
                      </c:pt>
                      <c:pt idx="45" formatCode="0.00%">
                        <c:v>1.8309242225142436E-2</c:v>
                      </c:pt>
                      <c:pt idx="46" formatCode="0.00%">
                        <c:v>1.8309242225142436E-2</c:v>
                      </c:pt>
                      <c:pt idx="47" formatCode="0.00%">
                        <c:v>1.9915691672401807E-2</c:v>
                      </c:pt>
                      <c:pt idx="48" formatCode="0.00%">
                        <c:v>1.9915691672401807E-2</c:v>
                      </c:pt>
                      <c:pt idx="49" formatCode="0.00%">
                        <c:v>1.9915691672401807E-2</c:v>
                      </c:pt>
                      <c:pt idx="50" formatCode="0.00%">
                        <c:v>1.9915691672401807E-2</c:v>
                      </c:pt>
                      <c:pt idx="51" formatCode="0.00%">
                        <c:v>1.9915691672401807E-2</c:v>
                      </c:pt>
                      <c:pt idx="52" formatCode="0.00%">
                        <c:v>1.9915691672401807E-2</c:v>
                      </c:pt>
                      <c:pt idx="53" formatCode="0.00%">
                        <c:v>1.9915691672401807E-2</c:v>
                      </c:pt>
                      <c:pt idx="54" formatCode="0.00%">
                        <c:v>1.9915691672401807E-2</c:v>
                      </c:pt>
                      <c:pt idx="55" formatCode="0.00%">
                        <c:v>1.9915691672401807E-2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3-6F8F-4330-9EDB-3212DD406C25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12'!$A$48</c15:sqref>
                        </c15:formulaRef>
                      </c:ext>
                    </c:extLst>
                    <c:strCache>
                      <c:ptCount val="1"/>
                      <c:pt idx="0">
                        <c:v>Person Trips</c:v>
                      </c:pt>
                    </c:strCache>
                  </c:strRef>
                </c:tx>
                <c:spPr>
                  <a:ln w="28575" cap="rnd">
                    <a:noFill/>
                    <a:round/>
                  </a:ln>
                  <a:effectLst/>
                </c:spPr>
                <c:marker>
                  <c:symbol val="none"/>
                </c:marker>
                <c:trendline>
                  <c:spPr>
                    <a:ln w="19050" cap="rnd">
                      <a:solidFill>
                        <a:schemeClr val="accent4">
                          <a:lumMod val="70000"/>
                        </a:schemeClr>
                      </a:solidFill>
                      <a:prstDash val="solid"/>
                    </a:ln>
                    <a:effectLst/>
                  </c:spPr>
                  <c:trendlineType val="linear"/>
                  <c:dispRSqr val="0"/>
                  <c:dispEq val="0"/>
                </c:trendline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12'!$B$48:$CC$48</c15:sqref>
                        </c15:fullRef>
                        <c15:formulaRef>
                          <c15:sqref>'Rolling 12'!$Z$48:$CC$48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2.568557475582282E-2</c:v>
                      </c:pt>
                      <c:pt idx="1" formatCode="0.00%">
                        <c:v>2.568557475582282E-2</c:v>
                      </c:pt>
                      <c:pt idx="2" formatCode="0.00%">
                        <c:v>2.568557475582282E-2</c:v>
                      </c:pt>
                      <c:pt idx="3" formatCode="0.00%">
                        <c:v>2.568557475582282E-2</c:v>
                      </c:pt>
                      <c:pt idx="4" formatCode="0.00%">
                        <c:v>2.568557475582282E-2</c:v>
                      </c:pt>
                      <c:pt idx="5" formatCode="0.00%">
                        <c:v>2.568557475582282E-2</c:v>
                      </c:pt>
                      <c:pt idx="6" formatCode="0.00%">
                        <c:v>2.568557475582282E-2</c:v>
                      </c:pt>
                      <c:pt idx="7" formatCode="0.00%">
                        <c:v>2.568557475582282E-2</c:v>
                      </c:pt>
                      <c:pt idx="8" formatCode="0.00%">
                        <c:v>2.568557475582282E-2</c:v>
                      </c:pt>
                      <c:pt idx="9" formatCode="0.00%">
                        <c:v>2.568557475582282E-2</c:v>
                      </c:pt>
                      <c:pt idx="10" formatCode="0.00%">
                        <c:v>2.568557475582282E-2</c:v>
                      </c:pt>
                      <c:pt idx="11" formatCode="0.00%">
                        <c:v>5.9541697971450126E-2</c:v>
                      </c:pt>
                      <c:pt idx="12" formatCode="0.00%">
                        <c:v>5.9541697971450126E-2</c:v>
                      </c:pt>
                      <c:pt idx="13" formatCode="0.00%">
                        <c:v>5.9541697971450126E-2</c:v>
                      </c:pt>
                      <c:pt idx="14" formatCode="0.00%">
                        <c:v>5.9541697971450126E-2</c:v>
                      </c:pt>
                      <c:pt idx="15" formatCode="0.00%">
                        <c:v>5.9541697971450126E-2</c:v>
                      </c:pt>
                      <c:pt idx="16" formatCode="0.00%">
                        <c:v>5.9541697971450126E-2</c:v>
                      </c:pt>
                      <c:pt idx="17" formatCode="0.00%">
                        <c:v>5.9541697971450126E-2</c:v>
                      </c:pt>
                      <c:pt idx="18" formatCode="0.00%">
                        <c:v>5.9541697971450126E-2</c:v>
                      </c:pt>
                      <c:pt idx="19" formatCode="0.00%">
                        <c:v>5.9541697971450126E-2</c:v>
                      </c:pt>
                      <c:pt idx="20" formatCode="0.00%">
                        <c:v>5.9541697971450126E-2</c:v>
                      </c:pt>
                      <c:pt idx="21" formatCode="0.00%">
                        <c:v>5.9541697971450126E-2</c:v>
                      </c:pt>
                      <c:pt idx="22" formatCode="0.00%">
                        <c:v>5.9541697971450126E-2</c:v>
                      </c:pt>
                      <c:pt idx="23" formatCode="0.00%">
                        <c:v>7.2032306536438814E-2</c:v>
                      </c:pt>
                      <c:pt idx="24" formatCode="0.00%">
                        <c:v>7.2032306536438814E-2</c:v>
                      </c:pt>
                      <c:pt idx="25" formatCode="0.00%">
                        <c:v>7.2032306536438814E-2</c:v>
                      </c:pt>
                      <c:pt idx="26" formatCode="0.00%">
                        <c:v>7.2032306536438814E-2</c:v>
                      </c:pt>
                      <c:pt idx="27" formatCode="0.00%">
                        <c:v>7.2032306536438814E-2</c:v>
                      </c:pt>
                      <c:pt idx="28" formatCode="0.00%">
                        <c:v>7.2032306536438814E-2</c:v>
                      </c:pt>
                      <c:pt idx="29" formatCode="0.00%">
                        <c:v>7.2032306536438814E-2</c:v>
                      </c:pt>
                      <c:pt idx="30" formatCode="0.00%">
                        <c:v>7.2032306536438814E-2</c:v>
                      </c:pt>
                      <c:pt idx="31" formatCode="0.00%">
                        <c:v>7.2032306536438814E-2</c:v>
                      </c:pt>
                      <c:pt idx="32" formatCode="0.00%">
                        <c:v>7.2032306536438814E-2</c:v>
                      </c:pt>
                      <c:pt idx="33" formatCode="0.00%">
                        <c:v>7.2032306536438814E-2</c:v>
                      </c:pt>
                      <c:pt idx="34" formatCode="0.00%">
                        <c:v>7.2032306536438814E-2</c:v>
                      </c:pt>
                      <c:pt idx="35" formatCode="0.00%">
                        <c:v>9.1660405709992621E-2</c:v>
                      </c:pt>
                      <c:pt idx="36" formatCode="0.00%">
                        <c:v>9.1660405709992621E-2</c:v>
                      </c:pt>
                      <c:pt idx="37" formatCode="0.00%">
                        <c:v>9.1660405709992621E-2</c:v>
                      </c:pt>
                      <c:pt idx="38" formatCode="0.00%">
                        <c:v>9.1660405709992621E-2</c:v>
                      </c:pt>
                      <c:pt idx="39" formatCode="0.00%">
                        <c:v>9.1660405709992621E-2</c:v>
                      </c:pt>
                      <c:pt idx="40" formatCode="0.00%">
                        <c:v>9.1660405709992621E-2</c:v>
                      </c:pt>
                      <c:pt idx="41" formatCode="0.00%">
                        <c:v>9.1660405709992621E-2</c:v>
                      </c:pt>
                      <c:pt idx="42" formatCode="0.00%">
                        <c:v>9.1660405709992621E-2</c:v>
                      </c:pt>
                      <c:pt idx="43" formatCode="0.00%">
                        <c:v>9.1660405709992621E-2</c:v>
                      </c:pt>
                      <c:pt idx="44" formatCode="0.00%">
                        <c:v>9.1660405709992621E-2</c:v>
                      </c:pt>
                      <c:pt idx="45" formatCode="0.00%">
                        <c:v>9.1660405709992621E-2</c:v>
                      </c:pt>
                      <c:pt idx="46" formatCode="0.00%">
                        <c:v>9.1660405709992621E-2</c:v>
                      </c:pt>
                      <c:pt idx="47" formatCode="0.00%">
                        <c:v>0.1134015777610819</c:v>
                      </c:pt>
                      <c:pt idx="48" formatCode="0.00%">
                        <c:v>0.1134015777610819</c:v>
                      </c:pt>
                      <c:pt idx="49" formatCode="0.00%">
                        <c:v>0.1134015777610819</c:v>
                      </c:pt>
                      <c:pt idx="50" formatCode="0.00%">
                        <c:v>0.1134015777610819</c:v>
                      </c:pt>
                      <c:pt idx="51" formatCode="0.00%">
                        <c:v>0.1134015777610819</c:v>
                      </c:pt>
                      <c:pt idx="52" formatCode="0.00%">
                        <c:v>0.1134015777610819</c:v>
                      </c:pt>
                      <c:pt idx="53" formatCode="0.00%">
                        <c:v>0.1134015777610819</c:v>
                      </c:pt>
                      <c:pt idx="54" formatCode="0.00%">
                        <c:v>0.1134015777610819</c:v>
                      </c:pt>
                      <c:pt idx="55" formatCode="0.00%">
                        <c:v>0.1134015777610819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5-6F8F-4330-9EDB-3212DD406C25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12'!$A$48</c15:sqref>
                        </c15:formulaRef>
                      </c:ext>
                    </c:extLst>
                    <c:strCache>
                      <c:ptCount val="1"/>
                      <c:pt idx="0">
                        <c:v>Person Trips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70000"/>
                      </a:schemeClr>
                    </a:solidFill>
                    <a:ln w="9525">
                      <a:solidFill>
                        <a:schemeClr val="accent5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12'!$B$49:$CC$49</c15:sqref>
                        </c15:fullRef>
                        <c15:formulaRef>
                          <c15:sqref>'Rolling 12'!$Z$49:$CC$49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6-6F8F-4330-9EDB-3212DD406C25}"/>
                  </c:ext>
                </c:extLst>
              </c15:ser>
            </c15:filteredLineSeries>
          </c:ext>
        </c:extLst>
      </c:lineChart>
      <c:dateAx>
        <c:axId val="1046065152"/>
        <c:scaling>
          <c:orientation val="minMax"/>
        </c:scaling>
        <c:delete val="0"/>
        <c:axPos val="b"/>
        <c:numFmt formatCode="[$-409]m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067120"/>
        <c:crosses val="autoZero"/>
        <c:auto val="1"/>
        <c:lblOffset val="100"/>
        <c:baseTimeUnit val="months"/>
      </c:dateAx>
      <c:valAx>
        <c:axId val="104606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06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4"/>
          <c:order val="4"/>
          <c:tx>
            <c:strRef>
              <c:f>'Rolling 12'!$A$7</c:f>
              <c:strCache>
                <c:ptCount val="1"/>
                <c:pt idx="0">
                  <c:v>County-wide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12'!$B$7:$CC$7</c15:sqref>
                  </c15:fullRef>
                </c:ext>
              </c:extLst>
              <c:f>'Rolling 12'!$Z$7:$CC$7</c:f>
              <c:numCache>
                <c:formatCode>General</c:formatCode>
                <c:ptCount val="56"/>
                <c:pt idx="0" formatCode="0.00%">
                  <c:v>7.3683835482617394E-2</c:v>
                </c:pt>
                <c:pt idx="1" formatCode="0.00%">
                  <c:v>7.1684157001476637E-2</c:v>
                </c:pt>
                <c:pt idx="2" formatCode="0.00%">
                  <c:v>7.6706027189848064E-2</c:v>
                </c:pt>
                <c:pt idx="3" formatCode="0.00%">
                  <c:v>8.7028855239885072E-2</c:v>
                </c:pt>
                <c:pt idx="4" formatCode="0.00%">
                  <c:v>9.7540048784226341E-2</c:v>
                </c:pt>
                <c:pt idx="5" formatCode="0.00%">
                  <c:v>0.10886040849237948</c:v>
                </c:pt>
                <c:pt idx="6" formatCode="0.00%">
                  <c:v>0.12331108981767555</c:v>
                </c:pt>
                <c:pt idx="7" formatCode="0.00%">
                  <c:v>0.12841079709938549</c:v>
                </c:pt>
                <c:pt idx="8" formatCode="0.00%">
                  <c:v>0.14002302427361304</c:v>
                </c:pt>
                <c:pt idx="9" formatCode="0.00%">
                  <c:v>0.15008787201604157</c:v>
                </c:pt>
                <c:pt idx="10" formatCode="0.00%">
                  <c:v>0.16115662687116705</c:v>
                </c:pt>
                <c:pt idx="11" formatCode="0.00%">
                  <c:v>0.17409315942495465</c:v>
                </c:pt>
                <c:pt idx="12" formatCode="0.00%">
                  <c:v>0.17968998760791188</c:v>
                </c:pt>
                <c:pt idx="13" formatCode="0.00%">
                  <c:v>0.19182809225970851</c:v>
                </c:pt>
                <c:pt idx="14" formatCode="0.00%">
                  <c:v>0.20929731145699434</c:v>
                </c:pt>
                <c:pt idx="15" formatCode="0.00%">
                  <c:v>0.2162860762992419</c:v>
                </c:pt>
                <c:pt idx="16" formatCode="0.00%">
                  <c:v>0.21960795913563472</c:v>
                </c:pt>
                <c:pt idx="17" formatCode="0.00%">
                  <c:v>0.22856331897860357</c:v>
                </c:pt>
                <c:pt idx="18" formatCode="0.00%">
                  <c:v>0.23963332733672976</c:v>
                </c:pt>
                <c:pt idx="19" formatCode="0.00%">
                  <c:v>0.24346314689618562</c:v>
                </c:pt>
                <c:pt idx="20" formatCode="0.00%">
                  <c:v>0.25236210416738414</c:v>
                </c:pt>
                <c:pt idx="21" formatCode="0.00%">
                  <c:v>0.26305666173711179</c:v>
                </c:pt>
                <c:pt idx="22" formatCode="0.00%">
                  <c:v>0.27161767043362095</c:v>
                </c:pt>
                <c:pt idx="23" formatCode="0.00%">
                  <c:v>0.2675824140107555</c:v>
                </c:pt>
                <c:pt idx="24" formatCode="0.00%">
                  <c:v>0.26444813223091473</c:v>
                </c:pt>
                <c:pt idx="25" formatCode="0.00%">
                  <c:v>0.25845784399506661</c:v>
                </c:pt>
                <c:pt idx="26" formatCode="0.00%">
                  <c:v>0.24994802299778862</c:v>
                </c:pt>
                <c:pt idx="27" formatCode="0.00%">
                  <c:v>0.25588345389919259</c:v>
                </c:pt>
                <c:pt idx="28" formatCode="0.00%">
                  <c:v>0.25854548773817698</c:v>
                </c:pt>
                <c:pt idx="29" formatCode="0.00%">
                  <c:v>0.25383107337430794</c:v>
                </c:pt>
                <c:pt idx="30" formatCode="0.00%">
                  <c:v>0.25189909278674866</c:v>
                </c:pt>
                <c:pt idx="31" formatCode="0.00%">
                  <c:v>0.25599693062626944</c:v>
                </c:pt>
                <c:pt idx="32" formatCode="0.00%">
                  <c:v>0.25983596804811843</c:v>
                </c:pt>
                <c:pt idx="33" formatCode="0.00%">
                  <c:v>0.25855352732040737</c:v>
                </c:pt>
                <c:pt idx="34" formatCode="0.00%">
                  <c:v>0.26734052431432365</c:v>
                </c:pt>
                <c:pt idx="35" formatCode="0.00%">
                  <c:v>0.28221241399638153</c:v>
                </c:pt>
                <c:pt idx="36" formatCode="0.00%">
                  <c:v>0.28830121025057642</c:v>
                </c:pt>
                <c:pt idx="37" formatCode="0.00%">
                  <c:v>0.29565660202302757</c:v>
                </c:pt>
                <c:pt idx="38" formatCode="0.00%">
                  <c:v>0.30853533500339553</c:v>
                </c:pt>
                <c:pt idx="39" formatCode="0.00%">
                  <c:v>0.30887552598597834</c:v>
                </c:pt>
                <c:pt idx="40" formatCode="0.00%">
                  <c:v>0.31378555107164563</c:v>
                </c:pt>
                <c:pt idx="41" formatCode="0.00%">
                  <c:v>0.32433041067035517</c:v>
                </c:pt>
                <c:pt idx="42" formatCode="0.00%">
                  <c:v>0.3259777047944224</c:v>
                </c:pt>
                <c:pt idx="43" formatCode="0.00%">
                  <c:v>0.32403285561536893</c:v>
                </c:pt>
                <c:pt idx="44" formatCode="0.00%">
                  <c:v>0.32620354325316936</c:v>
                </c:pt>
                <c:pt idx="45" formatCode="0.00%">
                  <c:v>0.33928869397771699</c:v>
                </c:pt>
                <c:pt idx="46" formatCode="0.00%">
                  <c:v>0.34774819333023366</c:v>
                </c:pt>
                <c:pt idx="47" formatCode="0.00%">
                  <c:v>0.35247491418276911</c:v>
                </c:pt>
                <c:pt idx="48" formatCode="0.00%">
                  <c:v>0.36185392300249664</c:v>
                </c:pt>
                <c:pt idx="49" formatCode="0.00%">
                  <c:v>0.36836825584665711</c:v>
                </c:pt>
                <c:pt idx="50" formatCode="0.00%">
                  <c:v>0.38274149988514022</c:v>
                </c:pt>
                <c:pt idx="51" formatCode="0.00%">
                  <c:v>0.39262282182946701</c:v>
                </c:pt>
                <c:pt idx="52" formatCode="0.00%">
                  <c:v>0.40316219175850471</c:v>
                </c:pt>
                <c:pt idx="53" formatCode="0.00%">
                  <c:v>0.42016720847544137</c:v>
                </c:pt>
                <c:pt idx="54" formatCode="0.00%">
                  <c:v>0.440037767834143</c:v>
                </c:pt>
                <c:pt idx="55" formatCode="0.00%">
                  <c:v>0.45404968512462668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7D-4898-BA97-DBBE448D91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065152"/>
        <c:axId val="1046067120"/>
      </c:areaChart>
      <c:lineChart>
        <c:grouping val="standard"/>
        <c:varyColors val="0"/>
        <c:ser>
          <c:idx val="22"/>
          <c:order val="22"/>
          <c:tx>
            <c:strRef>
              <c:f>'Rolling 12'!$A$25</c:f>
              <c:strCache>
                <c:ptCount val="1"/>
                <c:pt idx="0">
                  <c:v>Gatlinburg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5">
                    <a:lumMod val="8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12'!$B$25:$CC$25</c15:sqref>
                  </c15:fullRef>
                </c:ext>
              </c:extLst>
              <c:f>'Rolling 12'!$Z$25:$CC$25</c:f>
              <c:numCache>
                <c:formatCode>General</c:formatCode>
                <c:ptCount val="56"/>
                <c:pt idx="0" formatCode="0.00%">
                  <c:v>9.7999005102238523E-2</c:v>
                </c:pt>
                <c:pt idx="1" formatCode="0.00%">
                  <c:v>9.9676390375293619E-2</c:v>
                </c:pt>
                <c:pt idx="2" formatCode="0.00%">
                  <c:v>0.10676363464021474</c:v>
                </c:pt>
                <c:pt idx="3" formatCode="0.00%">
                  <c:v>0.1155979057610102</c:v>
                </c:pt>
                <c:pt idx="4" formatCode="0.00%">
                  <c:v>0.13261276248495546</c:v>
                </c:pt>
                <c:pt idx="5" formatCode="0.00%">
                  <c:v>0.13766004407776505</c:v>
                </c:pt>
                <c:pt idx="6" formatCode="0.00%">
                  <c:v>0.14926252084757019</c:v>
                </c:pt>
                <c:pt idx="7" formatCode="0.00%">
                  <c:v>0.14850005580780257</c:v>
                </c:pt>
                <c:pt idx="8" formatCode="0.00%">
                  <c:v>0.15787482124014091</c:v>
                </c:pt>
                <c:pt idx="9" formatCode="0.00%">
                  <c:v>0.17023213713883523</c:v>
                </c:pt>
                <c:pt idx="10" formatCode="0.00%">
                  <c:v>0.18294333311674082</c:v>
                </c:pt>
                <c:pt idx="11" formatCode="0.00%">
                  <c:v>0.19709621763013549</c:v>
                </c:pt>
                <c:pt idx="12" formatCode="0.00%">
                  <c:v>0.20094969753809777</c:v>
                </c:pt>
                <c:pt idx="13" formatCode="0.00%">
                  <c:v>0.21557657274800718</c:v>
                </c:pt>
                <c:pt idx="14" formatCode="0.00%">
                  <c:v>0.22942944951574534</c:v>
                </c:pt>
                <c:pt idx="15" formatCode="0.00%">
                  <c:v>0.23651568539575676</c:v>
                </c:pt>
                <c:pt idx="16" formatCode="0.00%">
                  <c:v>0.2379562262631707</c:v>
                </c:pt>
                <c:pt idx="17" formatCode="0.00%">
                  <c:v>0.2471137477715484</c:v>
                </c:pt>
                <c:pt idx="18" formatCode="0.00%">
                  <c:v>0.25877837508477552</c:v>
                </c:pt>
                <c:pt idx="19" formatCode="0.00%">
                  <c:v>0.25760236698189848</c:v>
                </c:pt>
                <c:pt idx="20" formatCode="0.00%">
                  <c:v>0.26686426641226818</c:v>
                </c:pt>
                <c:pt idx="21" formatCode="0.00%">
                  <c:v>0.27886972971566004</c:v>
                </c:pt>
                <c:pt idx="22" formatCode="0.00%">
                  <c:v>0.28021546223387389</c:v>
                </c:pt>
                <c:pt idx="23" formatCode="0.00%">
                  <c:v>0.24358190105386957</c:v>
                </c:pt>
                <c:pt idx="24" formatCode="0.00%">
                  <c:v>0.22647650460009458</c:v>
                </c:pt>
                <c:pt idx="25" formatCode="0.00%">
                  <c:v>0.2097319272088532</c:v>
                </c:pt>
                <c:pt idx="26" formatCode="0.00%">
                  <c:v>0.19061662728555956</c:v>
                </c:pt>
                <c:pt idx="27" formatCode="0.00%">
                  <c:v>0.18382558697612914</c:v>
                </c:pt>
                <c:pt idx="28" formatCode="0.00%">
                  <c:v>0.17284899651521082</c:v>
                </c:pt>
                <c:pt idx="29" formatCode="0.00%">
                  <c:v>0.15686948626003108</c:v>
                </c:pt>
                <c:pt idx="30" formatCode="0.00%">
                  <c:v>0.12906521729560383</c:v>
                </c:pt>
                <c:pt idx="31" formatCode="0.00%">
                  <c:v>0.13453068922730438</c:v>
                </c:pt>
                <c:pt idx="32" formatCode="0.00%">
                  <c:v>0.12991336237786488</c:v>
                </c:pt>
                <c:pt idx="33" formatCode="0.00%">
                  <c:v>0.11011990236533691</c:v>
                </c:pt>
                <c:pt idx="34" formatCode="0.00%">
                  <c:v>0.11669015995316567</c:v>
                </c:pt>
                <c:pt idx="35" formatCode="0.00%">
                  <c:v>0.16457988424150896</c:v>
                </c:pt>
                <c:pt idx="36" formatCode="0.00%">
                  <c:v>0.17571446810500604</c:v>
                </c:pt>
                <c:pt idx="37" formatCode="0.00%">
                  <c:v>0.18268584646381797</c:v>
                </c:pt>
                <c:pt idx="38" formatCode="0.00%">
                  <c:v>0.19987887011038102</c:v>
                </c:pt>
                <c:pt idx="39" formatCode="0.00%">
                  <c:v>0.20431011871873114</c:v>
                </c:pt>
                <c:pt idx="40" formatCode="0.00%">
                  <c:v>0.21431696487076896</c:v>
                </c:pt>
                <c:pt idx="41" formatCode="0.00%">
                  <c:v>0.23324829436419367</c:v>
                </c:pt>
                <c:pt idx="42" formatCode="0.00%">
                  <c:v>0.25582000131153088</c:v>
                </c:pt>
                <c:pt idx="43" formatCode="0.00%">
                  <c:v>0.25655541824591821</c:v>
                </c:pt>
                <c:pt idx="44" formatCode="0.00%">
                  <c:v>0.26488992600786665</c:v>
                </c:pt>
                <c:pt idx="45" formatCode="0.00%">
                  <c:v>0.28701787792549027</c:v>
                </c:pt>
                <c:pt idx="46" formatCode="0.00%">
                  <c:v>0.29439631286578788</c:v>
                </c:pt>
                <c:pt idx="47" formatCode="0.00%">
                  <c:v>0.29330557307869459</c:v>
                </c:pt>
                <c:pt idx="48" formatCode="0.00%">
                  <c:v>0.30383355403150086</c:v>
                </c:pt>
                <c:pt idx="49" formatCode="0.00%">
                  <c:v>0.31093879159847748</c:v>
                </c:pt>
                <c:pt idx="50" formatCode="0.00%">
                  <c:v>0.33803946034201793</c:v>
                </c:pt>
                <c:pt idx="51" formatCode="0.00%">
                  <c:v>0.34771065698356679</c:v>
                </c:pt>
                <c:pt idx="52" formatCode="0.00%">
                  <c:v>0.36575751868805118</c:v>
                </c:pt>
                <c:pt idx="53" formatCode="0.00%">
                  <c:v>0.39238760361548841</c:v>
                </c:pt>
                <c:pt idx="54" formatCode="0.00%">
                  <c:v>0.41515656757310171</c:v>
                </c:pt>
                <c:pt idx="55" formatCode="0.00%">
                  <c:v>0.43502300083437551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7D-4898-BA97-DBBE448D91B1}"/>
            </c:ext>
          </c:extLst>
        </c:ser>
        <c:ser>
          <c:idx val="34"/>
          <c:order val="34"/>
          <c:tx>
            <c:strRef>
              <c:f>'Rolling 12'!$A$37</c:f>
              <c:strCache>
                <c:ptCount val="1"/>
                <c:pt idx="0">
                  <c:v>2013 - 2019 CPI</c:v>
                </c:pt>
              </c:strCache>
              <c:extLst xmlns:c15="http://schemas.microsoft.com/office/drawing/2012/chart"/>
            </c:strRef>
          </c:tx>
          <c:spPr>
            <a:ln w="28575" cap="rnd" cmpd="sng">
              <a:solidFill>
                <a:schemeClr val="accent5">
                  <a:lumMod val="50000"/>
                  <a:alpha val="99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12'!$B$37:$CC$37</c15:sqref>
                  </c15:fullRef>
                </c:ext>
              </c:extLst>
              <c:f>'Rolling 12'!$Z$37:$CC$37</c:f>
              <c:numCache>
                <c:formatCode>General</c:formatCode>
                <c:ptCount val="56"/>
                <c:pt idx="0" formatCode="0.00%">
                  <c:v>-4.2604135157561801E-6</c:v>
                </c:pt>
                <c:pt idx="1" formatCode="0.00%">
                  <c:v>2.2026337876354103E-3</c:v>
                </c:pt>
                <c:pt idx="2" formatCode="0.00%">
                  <c:v>5.4788917812362932E-3</c:v>
                </c:pt>
                <c:pt idx="3" formatCode="0.00%">
                  <c:v>6.122214222112449E-3</c:v>
                </c:pt>
                <c:pt idx="4" formatCode="0.00%">
                  <c:v>9.6072324779842948E-3</c:v>
                </c:pt>
                <c:pt idx="5" formatCode="0.00%">
                  <c:v>1.2632126074156773E-2</c:v>
                </c:pt>
                <c:pt idx="6" formatCode="0.00%">
                  <c:v>1.4204218661463295E-2</c:v>
                </c:pt>
                <c:pt idx="7" formatCode="0.00%">
                  <c:v>1.4097708323569876E-2</c:v>
                </c:pt>
                <c:pt idx="8" formatCode="0.00%">
                  <c:v>1.1873772468355805E-2</c:v>
                </c:pt>
                <c:pt idx="9" formatCode="0.00%">
                  <c:v>1.3045386185183184E-2</c:v>
                </c:pt>
                <c:pt idx="10" formatCode="0.00%">
                  <c:v>1.4046583361381043E-2</c:v>
                </c:pt>
                <c:pt idx="11" formatCode="0.00%">
                  <c:v>1.3198761071749681E-2</c:v>
                </c:pt>
                <c:pt idx="12" formatCode="0.00%">
                  <c:v>1.3266927688001416E-2</c:v>
                </c:pt>
                <c:pt idx="13" formatCode="0.00%">
                  <c:v>1.1716137168273553E-2</c:v>
                </c:pt>
                <c:pt idx="14" formatCode="0.00%">
                  <c:v>1.4140312458727317E-2</c:v>
                </c:pt>
                <c:pt idx="15" formatCode="0.00%">
                  <c:v>1.7501778722642837E-2</c:v>
                </c:pt>
                <c:pt idx="16" formatCode="0.00%">
                  <c:v>2.0215662132166568E-2</c:v>
                </c:pt>
                <c:pt idx="17" formatCode="0.00%">
                  <c:v>2.3210732833728875E-2</c:v>
                </c:pt>
                <c:pt idx="18" formatCode="0.00%">
                  <c:v>2.3138305803961381E-2</c:v>
                </c:pt>
                <c:pt idx="19" formatCode="0.00%">
                  <c:v>2.5064012713073975E-2</c:v>
                </c:pt>
                <c:pt idx="20" formatCode="0.00%">
                  <c:v>2.6976938381639295E-2</c:v>
                </c:pt>
                <c:pt idx="21" formatCode="0.00%">
                  <c:v>2.9703603031710293E-2</c:v>
                </c:pt>
                <c:pt idx="22" formatCode="0.00%">
                  <c:v>3.114362280002898E-2</c:v>
                </c:pt>
                <c:pt idx="23" formatCode="0.00%">
                  <c:v>3.4309110042220689E-2</c:v>
                </c:pt>
                <c:pt idx="24" formatCode="0.00%">
                  <c:v>3.8603606866082454E-2</c:v>
                </c:pt>
                <c:pt idx="25" formatCode="0.00%">
                  <c:v>3.9374741712430689E-2</c:v>
                </c:pt>
                <c:pt idx="26" formatCode="0.00%">
                  <c:v>3.8471534047094615E-2</c:v>
                </c:pt>
                <c:pt idx="27" formatCode="0.00%">
                  <c:v>3.975817892884681E-2</c:v>
                </c:pt>
                <c:pt idx="28" formatCode="0.00%">
                  <c:v>3.9379002125946326E-2</c:v>
                </c:pt>
                <c:pt idx="29" formatCode="0.00%">
                  <c:v>4.03162930994082E-2</c:v>
                </c:pt>
                <c:pt idx="30" formatCode="0.00%">
                  <c:v>4.1202459110681253E-2</c:v>
                </c:pt>
                <c:pt idx="31" formatCode="0.00%">
                  <c:v>4.5066654169453699E-2</c:v>
                </c:pt>
                <c:pt idx="32" formatCode="0.00%">
                  <c:v>4.9842577720593612E-2</c:v>
                </c:pt>
                <c:pt idx="33" formatCode="0.00%">
                  <c:v>5.05625876047529E-2</c:v>
                </c:pt>
                <c:pt idx="34" formatCode="0.00%">
                  <c:v>5.3736595673976116E-2</c:v>
                </c:pt>
                <c:pt idx="35" formatCode="0.00%">
                  <c:v>5.6160770964429882E-2</c:v>
                </c:pt>
                <c:pt idx="36" formatCode="0.00%">
                  <c:v>6.0348757450398104E-2</c:v>
                </c:pt>
                <c:pt idx="37" formatCode="0.00%">
                  <c:v>6.2415058005530044E-2</c:v>
                </c:pt>
                <c:pt idx="38" formatCode="0.00%">
                  <c:v>6.296465134905993E-2</c:v>
                </c:pt>
                <c:pt idx="39" formatCode="0.00%">
                  <c:v>6.4915920739266927E-2</c:v>
                </c:pt>
                <c:pt idx="40" formatCode="0.00%">
                  <c:v>6.7855606065124655E-2</c:v>
                </c:pt>
                <c:pt idx="41" formatCode="0.00%">
                  <c:v>6.9934687860803743E-2</c:v>
                </c:pt>
                <c:pt idx="42" formatCode="0.00%">
                  <c:v>7.1907259318589531E-2</c:v>
                </c:pt>
                <c:pt idx="43" formatCode="0.00%">
                  <c:v>7.310869593002696E-2</c:v>
                </c:pt>
                <c:pt idx="44" formatCode="0.00%">
                  <c:v>7.3666810100588356E-2</c:v>
                </c:pt>
                <c:pt idx="45" formatCode="0.00%">
                  <c:v>7.7006974296925337E-2</c:v>
                </c:pt>
                <c:pt idx="46" formatCode="0.00%">
                  <c:v>7.6862120237390225E-2</c:v>
                </c:pt>
                <c:pt idx="47" formatCode="0.00%">
                  <c:v>7.6704484937308096E-2</c:v>
                </c:pt>
                <c:pt idx="48" formatCode="0.00%">
                  <c:v>7.6491464261521258E-2</c:v>
                </c:pt>
                <c:pt idx="49" formatCode="0.00%">
                  <c:v>7.836604620844502E-2</c:v>
                </c:pt>
                <c:pt idx="50" formatCode="0.00%">
                  <c:v>8.2775574197231597E-2</c:v>
                </c:pt>
                <c:pt idx="51" formatCode="0.00%">
                  <c:v>8.6226509144977634E-2</c:v>
                </c:pt>
                <c:pt idx="52" formatCode="0.00%">
                  <c:v>8.7065810607577607E-2</c:v>
                </c:pt>
                <c:pt idx="53" formatCode="0.00%">
                  <c:v>8.7704872634938008E-2</c:v>
                </c:pt>
                <c:pt idx="54" formatCode="0.00%">
                  <c:v>9.1351786604407861E-2</c:v>
                </c:pt>
                <c:pt idx="55" formatCode="0.00%">
                  <c:v>9.1943984083095176E-2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477D-4898-BA97-DBBE448D91B1}"/>
            </c:ext>
          </c:extLst>
        </c:ser>
        <c:ser>
          <c:idx val="10"/>
          <c:order val="10"/>
          <c:tx>
            <c:strRef>
              <c:f>'Rolling 12'!$A$13</c:f>
              <c:strCache>
                <c:ptCount val="1"/>
                <c:pt idx="0">
                  <c:v>Sevierville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92D05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12'!$B$13:$CC$13</c15:sqref>
                  </c15:fullRef>
                </c:ext>
              </c:extLst>
              <c:f>'Rolling 12'!$Z$13:$CC$13</c:f>
              <c:numCache>
                <c:formatCode>General</c:formatCode>
                <c:ptCount val="56"/>
                <c:pt idx="0" formatCode="0.00%">
                  <c:v>4.3279779694850556E-2</c:v>
                </c:pt>
                <c:pt idx="1" formatCode="0.00%">
                  <c:v>4.1127828243079118E-2</c:v>
                </c:pt>
                <c:pt idx="2" formatCode="0.00%">
                  <c:v>4.1191624904781572E-2</c:v>
                </c:pt>
                <c:pt idx="3" formatCode="0.00%">
                  <c:v>5.1621298496912799E-2</c:v>
                </c:pt>
                <c:pt idx="4" formatCode="0.00%">
                  <c:v>5.6691508059485266E-2</c:v>
                </c:pt>
                <c:pt idx="5" formatCode="0.00%">
                  <c:v>6.9423591751384212E-2</c:v>
                </c:pt>
                <c:pt idx="6" formatCode="0.00%">
                  <c:v>8.5800074763239892E-2</c:v>
                </c:pt>
                <c:pt idx="7" formatCode="0.00%">
                  <c:v>8.7288847402640202E-2</c:v>
                </c:pt>
                <c:pt idx="8" formatCode="0.00%">
                  <c:v>9.4613269955627494E-2</c:v>
                </c:pt>
                <c:pt idx="9" formatCode="0.00%">
                  <c:v>9.8125851413160423E-2</c:v>
                </c:pt>
                <c:pt idx="10" formatCode="0.00%">
                  <c:v>0.10368049366574833</c:v>
                </c:pt>
                <c:pt idx="11" formatCode="0.00%">
                  <c:v>0.113383833217944</c:v>
                </c:pt>
                <c:pt idx="12" formatCode="0.00%">
                  <c:v>0.11905245734409567</c:v>
                </c:pt>
                <c:pt idx="13" formatCode="0.00%">
                  <c:v>0.12968281198896489</c:v>
                </c:pt>
                <c:pt idx="14" formatCode="0.00%">
                  <c:v>0.13948383291962829</c:v>
                </c:pt>
                <c:pt idx="15" formatCode="0.00%">
                  <c:v>0.14685465931293343</c:v>
                </c:pt>
                <c:pt idx="16" formatCode="0.00%">
                  <c:v>0.14898487238439084</c:v>
                </c:pt>
                <c:pt idx="17" formatCode="0.00%">
                  <c:v>0.15711260336265187</c:v>
                </c:pt>
                <c:pt idx="18" formatCode="0.00%">
                  <c:v>0.16214032406472018</c:v>
                </c:pt>
                <c:pt idx="19" formatCode="0.00%">
                  <c:v>0.16400174848079604</c:v>
                </c:pt>
                <c:pt idx="20" formatCode="0.00%">
                  <c:v>0.1681482116326864</c:v>
                </c:pt>
                <c:pt idx="21" formatCode="0.00%">
                  <c:v>0.17376180059536858</c:v>
                </c:pt>
                <c:pt idx="22" formatCode="0.00%">
                  <c:v>0.18054145731210311</c:v>
                </c:pt>
                <c:pt idx="23" formatCode="0.00%">
                  <c:v>0.18173265629546184</c:v>
                </c:pt>
                <c:pt idx="24" formatCode="0.00%">
                  <c:v>0.18269115029773525</c:v>
                </c:pt>
                <c:pt idx="25" formatCode="0.00%">
                  <c:v>0.18028114928934175</c:v>
                </c:pt>
                <c:pt idx="26" formatCode="0.00%">
                  <c:v>0.17540423801992142</c:v>
                </c:pt>
                <c:pt idx="27" formatCode="0.00%">
                  <c:v>0.18286953109445328</c:v>
                </c:pt>
                <c:pt idx="28" formatCode="0.00%">
                  <c:v>0.18832831386611287</c:v>
                </c:pt>
                <c:pt idx="29" formatCode="0.00%">
                  <c:v>0.18566429894105282</c:v>
                </c:pt>
                <c:pt idx="30" formatCode="0.00%">
                  <c:v>0.18110815274227493</c:v>
                </c:pt>
                <c:pt idx="31" formatCode="0.00%">
                  <c:v>0.18866779744543455</c:v>
                </c:pt>
                <c:pt idx="32" formatCode="0.00%">
                  <c:v>0.19413456109184055</c:v>
                </c:pt>
                <c:pt idx="33" formatCode="0.00%">
                  <c:v>0.19405216897052777</c:v>
                </c:pt>
                <c:pt idx="34" formatCode="0.00%">
                  <c:v>0.20041968109180977</c:v>
                </c:pt>
                <c:pt idx="35" formatCode="0.00%">
                  <c:v>0.20108181126736774</c:v>
                </c:pt>
                <c:pt idx="36" formatCode="0.00%">
                  <c:v>0.20342616484769183</c:v>
                </c:pt>
                <c:pt idx="37" formatCode="0.00%">
                  <c:v>0.2085293862666302</c:v>
                </c:pt>
                <c:pt idx="38" formatCode="0.00%">
                  <c:v>0.21496292690567895</c:v>
                </c:pt>
                <c:pt idx="39" formatCode="0.00%">
                  <c:v>0.21115820602312171</c:v>
                </c:pt>
                <c:pt idx="40" formatCode="0.00%">
                  <c:v>0.21292895848175858</c:v>
                </c:pt>
                <c:pt idx="41" formatCode="0.00%">
                  <c:v>0.2136441329817399</c:v>
                </c:pt>
                <c:pt idx="42" formatCode="0.00%">
                  <c:v>0.21710642083162215</c:v>
                </c:pt>
                <c:pt idx="43" formatCode="0.00%">
                  <c:v>0.2165762215276244</c:v>
                </c:pt>
                <c:pt idx="44" formatCode="0.00%">
                  <c:v>0.21549303273323914</c:v>
                </c:pt>
                <c:pt idx="45" formatCode="0.00%">
                  <c:v>0.22366519400388507</c:v>
                </c:pt>
                <c:pt idx="46" formatCode="0.00%">
                  <c:v>0.22940893780056998</c:v>
                </c:pt>
                <c:pt idx="47" formatCode="0.00%">
                  <c:v>0.23349598359721982</c:v>
                </c:pt>
                <c:pt idx="48" formatCode="0.00%">
                  <c:v>0.2375131946983387</c:v>
                </c:pt>
                <c:pt idx="49" formatCode="0.00%">
                  <c:v>0.24047148740158525</c:v>
                </c:pt>
                <c:pt idx="50" formatCode="0.00%">
                  <c:v>0.2492256822696261</c:v>
                </c:pt>
                <c:pt idx="51" formatCode="0.00%">
                  <c:v>0.25503562582895245</c:v>
                </c:pt>
                <c:pt idx="52" formatCode="0.00%">
                  <c:v>0.26309355775247562</c:v>
                </c:pt>
                <c:pt idx="53" formatCode="0.00%">
                  <c:v>0.27303912262174584</c:v>
                </c:pt>
                <c:pt idx="54" formatCode="0.00%">
                  <c:v>0.28798779956380194</c:v>
                </c:pt>
                <c:pt idx="55" formatCode="0.00%">
                  <c:v>0.29510905176459096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77D-4898-BA97-DBBE448D91B1}"/>
            </c:ext>
          </c:extLst>
        </c:ser>
        <c:ser>
          <c:idx val="16"/>
          <c:order val="16"/>
          <c:tx>
            <c:strRef>
              <c:f>'Rolling 12'!$A$19</c:f>
              <c:strCache>
                <c:ptCount val="1"/>
                <c:pt idx="0">
                  <c:v>Pigeon Forge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12'!$B$19:$CC$19</c15:sqref>
                  </c15:fullRef>
                </c:ext>
              </c:extLst>
              <c:f>'Rolling 12'!$Z$19:$CC$19</c:f>
              <c:numCache>
                <c:formatCode>General</c:formatCode>
                <c:ptCount val="56"/>
                <c:pt idx="0" formatCode="0.00%">
                  <c:v>0.11645213450968479</c:v>
                </c:pt>
                <c:pt idx="1" formatCode="0.00%">
                  <c:v>0.10756823645861477</c:v>
                </c:pt>
                <c:pt idx="2" formatCode="0.00%">
                  <c:v>0.11239047340930479</c:v>
                </c:pt>
                <c:pt idx="3" formatCode="0.00%">
                  <c:v>0.12696912263234292</c:v>
                </c:pt>
                <c:pt idx="4" formatCode="0.00%">
                  <c:v>0.14177187549942089</c:v>
                </c:pt>
                <c:pt idx="5" formatCode="0.00%">
                  <c:v>0.16349090701166061</c:v>
                </c:pt>
                <c:pt idx="6" formatCode="0.00%">
                  <c:v>0.18326032001818848</c:v>
                </c:pt>
                <c:pt idx="7" formatCode="0.00%">
                  <c:v>0.19193433362369236</c:v>
                </c:pt>
                <c:pt idx="8" formatCode="0.00%">
                  <c:v>0.20992109025553041</c:v>
                </c:pt>
                <c:pt idx="9" formatCode="0.00%">
                  <c:v>0.22837904692191766</c:v>
                </c:pt>
                <c:pt idx="10" formatCode="0.00%">
                  <c:v>0.246147296828264</c:v>
                </c:pt>
                <c:pt idx="11" formatCode="0.00%">
                  <c:v>0.26928596328376053</c:v>
                </c:pt>
                <c:pt idx="12" formatCode="0.00%">
                  <c:v>0.27720832585501803</c:v>
                </c:pt>
                <c:pt idx="13" formatCode="0.00%">
                  <c:v>0.2918077744375267</c:v>
                </c:pt>
                <c:pt idx="14" formatCode="0.00%">
                  <c:v>0.31980303157849516</c:v>
                </c:pt>
                <c:pt idx="15" formatCode="0.00%">
                  <c:v>0.32817953870953659</c:v>
                </c:pt>
                <c:pt idx="16" formatCode="0.00%">
                  <c:v>0.33786549787880577</c:v>
                </c:pt>
                <c:pt idx="17" formatCode="0.00%">
                  <c:v>0.35167146980602343</c:v>
                </c:pt>
                <c:pt idx="18" formatCode="0.00%">
                  <c:v>0.37295336571831383</c:v>
                </c:pt>
                <c:pt idx="19" formatCode="0.00%">
                  <c:v>0.37950115534769302</c:v>
                </c:pt>
                <c:pt idx="20" formatCode="0.00%">
                  <c:v>0.39602670025120318</c:v>
                </c:pt>
                <c:pt idx="21" formatCode="0.00%">
                  <c:v>0.41414736164663146</c:v>
                </c:pt>
                <c:pt idx="22" formatCode="0.00%">
                  <c:v>0.4311048162164815</c:v>
                </c:pt>
                <c:pt idx="23" formatCode="0.00%">
                  <c:v>0.43752915748753091</c:v>
                </c:pt>
                <c:pt idx="24" formatCode="0.00%">
                  <c:v>0.43480211262497653</c:v>
                </c:pt>
                <c:pt idx="25" formatCode="0.00%">
                  <c:v>0.43299847624081572</c:v>
                </c:pt>
                <c:pt idx="26" formatCode="0.00%">
                  <c:v>0.42551938241917858</c:v>
                </c:pt>
                <c:pt idx="27" formatCode="0.00%">
                  <c:v>0.43889614973035301</c:v>
                </c:pt>
                <c:pt idx="28" formatCode="0.00%">
                  <c:v>0.4432185120917263</c:v>
                </c:pt>
                <c:pt idx="29" formatCode="0.00%">
                  <c:v>0.44218091613293609</c:v>
                </c:pt>
                <c:pt idx="30" formatCode="0.00%">
                  <c:v>0.45471098842356811</c:v>
                </c:pt>
                <c:pt idx="31" formatCode="0.00%">
                  <c:v>0.44730314405386784</c:v>
                </c:pt>
                <c:pt idx="32" formatCode="0.00%">
                  <c:v>0.44916440166747323</c:v>
                </c:pt>
                <c:pt idx="33" formatCode="0.00%">
                  <c:v>0.45563260959976659</c:v>
                </c:pt>
                <c:pt idx="34" formatCode="0.00%">
                  <c:v>0.46931478475007621</c:v>
                </c:pt>
                <c:pt idx="35" formatCode="0.00%">
                  <c:v>0.48441260446856466</c:v>
                </c:pt>
                <c:pt idx="36" formatCode="0.00%">
                  <c:v>0.49080357967187088</c:v>
                </c:pt>
                <c:pt idx="37" formatCode="0.00%">
                  <c:v>0.49627044335952436</c:v>
                </c:pt>
                <c:pt idx="38" formatCode="0.00%">
                  <c:v>0.51211633898788489</c:v>
                </c:pt>
                <c:pt idx="39" formatCode="0.00%">
                  <c:v>0.50855895881167112</c:v>
                </c:pt>
                <c:pt idx="40" formatCode="0.00%">
                  <c:v>0.51196612315387713</c:v>
                </c:pt>
                <c:pt idx="41" formatCode="0.00%">
                  <c:v>0.52580119608040232</c:v>
                </c:pt>
                <c:pt idx="42" formatCode="0.00%">
                  <c:v>0.50654877950682231</c:v>
                </c:pt>
                <c:pt idx="43" formatCode="0.00%">
                  <c:v>0.49913794513938237</c:v>
                </c:pt>
                <c:pt idx="44" formatCode="0.00%">
                  <c:v>0.50088172861926039</c:v>
                </c:pt>
                <c:pt idx="45" formatCode="0.00%">
                  <c:v>0.51233969979414684</c:v>
                </c:pt>
                <c:pt idx="46" formatCode="0.00%">
                  <c:v>0.51853748035595049</c:v>
                </c:pt>
                <c:pt idx="47" formatCode="0.00%">
                  <c:v>0.52584887005305192</c:v>
                </c:pt>
                <c:pt idx="48" formatCode="0.00%">
                  <c:v>0.54039130632627275</c:v>
                </c:pt>
                <c:pt idx="49" formatCode="0.00%">
                  <c:v>0.548701664413907</c:v>
                </c:pt>
                <c:pt idx="50" formatCode="0.00%">
                  <c:v>0.56398017755997176</c:v>
                </c:pt>
                <c:pt idx="51" formatCode="0.00%">
                  <c:v>0.57862409155772143</c:v>
                </c:pt>
                <c:pt idx="52" formatCode="0.00%">
                  <c:v>0.58587009707476989</c:v>
                </c:pt>
                <c:pt idx="53" formatCode="0.00%">
                  <c:v>0.60735000728166644</c:v>
                </c:pt>
                <c:pt idx="54" formatCode="0.00%">
                  <c:v>0.63022930269920474</c:v>
                </c:pt>
                <c:pt idx="55" formatCode="0.00%">
                  <c:v>0.6482975149795096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77D-4898-BA97-DBBE448D91B1}"/>
            </c:ext>
          </c:extLst>
        </c:ser>
        <c:ser>
          <c:idx val="28"/>
          <c:order val="28"/>
          <c:tx>
            <c:strRef>
              <c:f>'Rolling 12'!$A$31</c:f>
              <c:strCache>
                <c:ptCount val="1"/>
                <c:pt idx="0">
                  <c:v>Rest of County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5">
                    <a:lumMod val="60000"/>
                    <a:lumOff val="4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12'!$B$31:$CC$31</c15:sqref>
                  </c15:fullRef>
                </c:ext>
              </c:extLst>
              <c:f>'Rolling 12'!$Z$31:$CC$31</c:f>
              <c:numCache>
                <c:formatCode>General</c:formatCode>
                <c:ptCount val="56"/>
                <c:pt idx="0" formatCode="0.00%">
                  <c:v>2.6573481719518708E-2</c:v>
                </c:pt>
                <c:pt idx="1" formatCode="0.00%">
                  <c:v>3.796101983249759E-2</c:v>
                </c:pt>
                <c:pt idx="2" formatCode="0.00%">
                  <c:v>5.8112065776633318E-2</c:v>
                </c:pt>
                <c:pt idx="3" formatCode="0.00%">
                  <c:v>5.8821069648502006E-2</c:v>
                </c:pt>
                <c:pt idx="4" formatCode="0.00%">
                  <c:v>6.6582861779523966E-2</c:v>
                </c:pt>
                <c:pt idx="5" formatCode="0.00%">
                  <c:v>5.4579394062650409E-2</c:v>
                </c:pt>
                <c:pt idx="6" formatCode="0.00%">
                  <c:v>5.2141408555050638E-2</c:v>
                </c:pt>
                <c:pt idx="7" formatCode="0.00%">
                  <c:v>7.0181422189341383E-2</c:v>
                </c:pt>
                <c:pt idx="8" formatCode="0.00%">
                  <c:v>8.3537942809649768E-2</c:v>
                </c:pt>
                <c:pt idx="9" formatCode="0.00%">
                  <c:v>9.0563234211486113E-2</c:v>
                </c:pt>
                <c:pt idx="10" formatCode="0.00%">
                  <c:v>0.10054438589400837</c:v>
                </c:pt>
                <c:pt idx="11" formatCode="0.00%">
                  <c:v>9.5211952520709409E-2</c:v>
                </c:pt>
                <c:pt idx="12" formatCode="0.00%">
                  <c:v>9.7037847608266226E-2</c:v>
                </c:pt>
                <c:pt idx="13" formatCode="0.00%">
                  <c:v>0.10379335852322182</c:v>
                </c:pt>
                <c:pt idx="14" formatCode="0.00%">
                  <c:v>0.12614612452548468</c:v>
                </c:pt>
                <c:pt idx="15" formatCode="0.00%">
                  <c:v>0.12778109803771032</c:v>
                </c:pt>
                <c:pt idx="16" formatCode="0.00%">
                  <c:v>0.12106065858604952</c:v>
                </c:pt>
                <c:pt idx="17" formatCode="0.00%">
                  <c:v>0.11937577568375099</c:v>
                </c:pt>
                <c:pt idx="18" formatCode="0.00%">
                  <c:v>0.12336162362197968</c:v>
                </c:pt>
                <c:pt idx="19" formatCode="0.00%">
                  <c:v>0.13511435735434602</c:v>
                </c:pt>
                <c:pt idx="20" formatCode="0.00%">
                  <c:v>0.1397262952446523</c:v>
                </c:pt>
                <c:pt idx="21" formatCode="0.00%">
                  <c:v>0.14631451009160631</c:v>
                </c:pt>
                <c:pt idx="22" formatCode="0.00%">
                  <c:v>0.15017715654479716</c:v>
                </c:pt>
                <c:pt idx="23" formatCode="0.00%">
                  <c:v>0.15215713053173238</c:v>
                </c:pt>
                <c:pt idx="24" formatCode="0.00%">
                  <c:v>0.15606370139865644</c:v>
                </c:pt>
                <c:pt idx="25" formatCode="0.00%">
                  <c:v>0.14330692250763058</c:v>
                </c:pt>
                <c:pt idx="26" formatCode="0.00%">
                  <c:v>0.13625393777305556</c:v>
                </c:pt>
                <c:pt idx="27" formatCode="0.00%">
                  <c:v>0.13717612561757692</c:v>
                </c:pt>
                <c:pt idx="28" formatCode="0.00%">
                  <c:v>0.14759379197486081</c:v>
                </c:pt>
                <c:pt idx="29" formatCode="0.00%">
                  <c:v>0.14390130344442256</c:v>
                </c:pt>
                <c:pt idx="30" formatCode="0.00%">
                  <c:v>0.15440152625716427</c:v>
                </c:pt>
                <c:pt idx="31" formatCode="0.00%">
                  <c:v>0.17526162343002039</c:v>
                </c:pt>
                <c:pt idx="32" formatCode="0.00%">
                  <c:v>0.19254627612914826</c:v>
                </c:pt>
                <c:pt idx="33" formatCode="0.00%">
                  <c:v>0.19612164694242742</c:v>
                </c:pt>
                <c:pt idx="34" formatCode="0.00%">
                  <c:v>0.20390186378368197</c:v>
                </c:pt>
                <c:pt idx="35" formatCode="0.00%">
                  <c:v>0.21532946765565456</c:v>
                </c:pt>
                <c:pt idx="36" formatCode="0.00%">
                  <c:v>0.22586210657055567</c:v>
                </c:pt>
                <c:pt idx="37" formatCode="0.00%">
                  <c:v>0.24719956175197527</c:v>
                </c:pt>
                <c:pt idx="38" formatCode="0.00%">
                  <c:v>0.26820933573040223</c:v>
                </c:pt>
                <c:pt idx="39" formatCode="0.00%">
                  <c:v>0.28754083949202414</c:v>
                </c:pt>
                <c:pt idx="40" formatCode="0.00%">
                  <c:v>0.29956850944983987</c:v>
                </c:pt>
                <c:pt idx="41" formatCode="0.00%">
                  <c:v>0.32292845962605304</c:v>
                </c:pt>
                <c:pt idx="42" formatCode="0.00%">
                  <c:v>0.34088787521666747</c:v>
                </c:pt>
                <c:pt idx="43" formatCode="0.00%">
                  <c:v>0.34439714633983132</c:v>
                </c:pt>
                <c:pt idx="44" formatCode="0.00%">
                  <c:v>0.34939223979801753</c:v>
                </c:pt>
                <c:pt idx="45" formatCode="0.00%">
                  <c:v>0.36987241886481564</c:v>
                </c:pt>
                <c:pt idx="46" formatCode="0.00%">
                  <c:v>0.39616686875905643</c:v>
                </c:pt>
                <c:pt idx="47" formatCode="0.00%">
                  <c:v>0.40569954212803899</c:v>
                </c:pt>
                <c:pt idx="48" formatCode="0.00%">
                  <c:v>0.41846561235241847</c:v>
                </c:pt>
                <c:pt idx="49" formatCode="0.00%">
                  <c:v>0.43197614530636436</c:v>
                </c:pt>
                <c:pt idx="50" formatCode="0.00%">
                  <c:v>0.44329034511149973</c:v>
                </c:pt>
                <c:pt idx="51" formatCode="0.00%">
                  <c:v>0.45521606712709201</c:v>
                </c:pt>
                <c:pt idx="52" formatCode="0.00%">
                  <c:v>0.47143113153718341</c:v>
                </c:pt>
                <c:pt idx="53" formatCode="0.00%">
                  <c:v>0.48591451010717029</c:v>
                </c:pt>
                <c:pt idx="54" formatCode="0.00%">
                  <c:v>0.5106084287647219</c:v>
                </c:pt>
                <c:pt idx="55" formatCode="0.00%">
                  <c:v>0.52884287251886264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77D-4898-BA97-DBBE448D91B1}"/>
            </c:ext>
          </c:extLst>
        </c:ser>
        <c:ser>
          <c:idx val="39"/>
          <c:order val="39"/>
          <c:tx>
            <c:strRef>
              <c:f>'Rolling 12'!$A$42</c:f>
              <c:strCache>
                <c:ptCount val="1"/>
                <c:pt idx="0">
                  <c:v>2013 - 2019 Travel$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4">
                    <a:lumMod val="70000"/>
                    <a:lumOff val="30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4">
                    <a:lumMod val="70000"/>
                    <a:lumOff val="3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12'!$B$42:$CC$42</c15:sqref>
                  </c15:fullRef>
                </c:ext>
              </c:extLst>
              <c:f>'Rolling 12'!$Z$42:$CC$42</c:f>
              <c:numCache>
                <c:formatCode>General</c:formatCode>
                <c:ptCount val="56"/>
                <c:pt idx="0" formatCode="0.00%">
                  <c:v>0</c:v>
                </c:pt>
                <c:pt idx="1" formatCode="0.00%">
                  <c:v>0</c:v>
                </c:pt>
                <c:pt idx="2" formatCode="0.00%">
                  <c:v>0</c:v>
                </c:pt>
                <c:pt idx="3" formatCode="0.00%">
                  <c:v>0</c:v>
                </c:pt>
                <c:pt idx="4" formatCode="0.00%">
                  <c:v>0</c:v>
                </c:pt>
                <c:pt idx="5" formatCode="0.00%">
                  <c:v>0</c:v>
                </c:pt>
                <c:pt idx="6" formatCode="0.00%">
                  <c:v>0</c:v>
                </c:pt>
                <c:pt idx="7" formatCode="0.00%">
                  <c:v>0</c:v>
                </c:pt>
                <c:pt idx="8" formatCode="0.00%">
                  <c:v>0</c:v>
                </c:pt>
                <c:pt idx="9" formatCode="0.00%">
                  <c:v>0</c:v>
                </c:pt>
                <c:pt idx="10" formatCode="0.00%">
                  <c:v>0</c:v>
                </c:pt>
                <c:pt idx="11" formatCode="0.00%">
                  <c:v>9.3672874130581105E-2</c:v>
                </c:pt>
                <c:pt idx="12" formatCode="0.00%">
                  <c:v>9.3672874130581105E-2</c:v>
                </c:pt>
                <c:pt idx="13" formatCode="0.00%">
                  <c:v>9.3672874130581105E-2</c:v>
                </c:pt>
                <c:pt idx="14" formatCode="0.00%">
                  <c:v>9.3672874130581105E-2</c:v>
                </c:pt>
                <c:pt idx="15" formatCode="0.00%">
                  <c:v>9.3672874130581105E-2</c:v>
                </c:pt>
                <c:pt idx="16" formatCode="0.00%">
                  <c:v>9.3672874130581105E-2</c:v>
                </c:pt>
                <c:pt idx="17" formatCode="0.00%">
                  <c:v>9.3672874130581105E-2</c:v>
                </c:pt>
                <c:pt idx="18" formatCode="0.00%">
                  <c:v>9.3672874130581105E-2</c:v>
                </c:pt>
                <c:pt idx="19" formatCode="0.00%">
                  <c:v>9.3672874130581105E-2</c:v>
                </c:pt>
                <c:pt idx="20" formatCode="0.00%">
                  <c:v>9.3672874130581105E-2</c:v>
                </c:pt>
                <c:pt idx="21" formatCode="0.00%">
                  <c:v>9.3672874130581105E-2</c:v>
                </c:pt>
                <c:pt idx="22" formatCode="0.00%">
                  <c:v>9.3672874130581105E-2</c:v>
                </c:pt>
                <c:pt idx="23" formatCode="0.00%">
                  <c:v>0.11521202602647526</c:v>
                </c:pt>
                <c:pt idx="24" formatCode="0.00%">
                  <c:v>0.11521202602647526</c:v>
                </c:pt>
                <c:pt idx="25" formatCode="0.00%">
                  <c:v>0.11521202602647526</c:v>
                </c:pt>
                <c:pt idx="26" formatCode="0.00%">
                  <c:v>0.11521202602647526</c:v>
                </c:pt>
                <c:pt idx="27" formatCode="0.00%">
                  <c:v>0.11521202602647526</c:v>
                </c:pt>
                <c:pt idx="28" formatCode="0.00%">
                  <c:v>0.11521202602647526</c:v>
                </c:pt>
                <c:pt idx="29" formatCode="0.00%">
                  <c:v>0.11521202602647526</c:v>
                </c:pt>
                <c:pt idx="30" formatCode="0.00%">
                  <c:v>0.11521202602647526</c:v>
                </c:pt>
                <c:pt idx="31" formatCode="0.00%">
                  <c:v>0.11521202602647526</c:v>
                </c:pt>
                <c:pt idx="32" formatCode="0.00%">
                  <c:v>0.11521202602647526</c:v>
                </c:pt>
                <c:pt idx="33" formatCode="0.00%">
                  <c:v>0.11521202602647526</c:v>
                </c:pt>
                <c:pt idx="34" formatCode="0.00%">
                  <c:v>0.11521202602647526</c:v>
                </c:pt>
                <c:pt idx="35" formatCode="0.00%">
                  <c:v>0.16412385012340147</c:v>
                </c:pt>
                <c:pt idx="36" formatCode="0.00%">
                  <c:v>0.16412385012340147</c:v>
                </c:pt>
                <c:pt idx="37" formatCode="0.00%">
                  <c:v>0.16412385012340147</c:v>
                </c:pt>
                <c:pt idx="38" formatCode="0.00%">
                  <c:v>0.16412385012340147</c:v>
                </c:pt>
                <c:pt idx="39" formatCode="0.00%">
                  <c:v>0.16412385012340147</c:v>
                </c:pt>
                <c:pt idx="40" formatCode="0.00%">
                  <c:v>0.16412385012340147</c:v>
                </c:pt>
                <c:pt idx="41" formatCode="0.00%">
                  <c:v>0.16412385012340147</c:v>
                </c:pt>
                <c:pt idx="42" formatCode="0.00%">
                  <c:v>0.16412385012340147</c:v>
                </c:pt>
                <c:pt idx="43" formatCode="0.00%">
                  <c:v>0.16412385012340147</c:v>
                </c:pt>
                <c:pt idx="44" formatCode="0.00%">
                  <c:v>0.16412385012340147</c:v>
                </c:pt>
                <c:pt idx="45" formatCode="0.00%">
                  <c:v>0.16412385012340147</c:v>
                </c:pt>
                <c:pt idx="46" formatCode="0.00%">
                  <c:v>0.16412385012340147</c:v>
                </c:pt>
                <c:pt idx="47" formatCode="0.00%">
                  <c:v>0.22167377159524346</c:v>
                </c:pt>
                <c:pt idx="48" formatCode="0.00%">
                  <c:v>0.22167377159524346</c:v>
                </c:pt>
                <c:pt idx="49" formatCode="0.00%">
                  <c:v>0.22167377159524346</c:v>
                </c:pt>
                <c:pt idx="50" formatCode="0.00%">
                  <c:v>0.22167377159524346</c:v>
                </c:pt>
                <c:pt idx="51" formatCode="0.00%">
                  <c:v>0.22167377159524346</c:v>
                </c:pt>
                <c:pt idx="52" formatCode="0.00%">
                  <c:v>0.22167377159524346</c:v>
                </c:pt>
                <c:pt idx="53" formatCode="0.00%">
                  <c:v>0.22167377159524346</c:v>
                </c:pt>
                <c:pt idx="54" formatCode="0.00%">
                  <c:v>0.22167377159524346</c:v>
                </c:pt>
                <c:pt idx="55" formatCode="0.00%">
                  <c:v>0.22167377159524346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477D-4898-BA97-DBBE448D91B1}"/>
            </c:ext>
          </c:extLst>
        </c:ser>
        <c:ser>
          <c:idx val="45"/>
          <c:order val="45"/>
          <c:tx>
            <c:strRef>
              <c:f>'Rolling 12'!$A$48</c:f>
              <c:strCache>
                <c:ptCount val="1"/>
                <c:pt idx="0">
                  <c:v>Person Trips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4">
                    <a:lumMod val="70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12'!$B$48:$CC$48</c15:sqref>
                  </c15:fullRef>
                </c:ext>
              </c:extLst>
              <c:f>'Rolling 12'!$Z$48:$CC$48</c:f>
              <c:numCache>
                <c:formatCode>General</c:formatCode>
                <c:ptCount val="56"/>
                <c:pt idx="0" formatCode="0.00%">
                  <c:v>2.568557475582282E-2</c:v>
                </c:pt>
                <c:pt idx="1" formatCode="0.00%">
                  <c:v>2.568557475582282E-2</c:v>
                </c:pt>
                <c:pt idx="2" formatCode="0.00%">
                  <c:v>2.568557475582282E-2</c:v>
                </c:pt>
                <c:pt idx="3" formatCode="0.00%">
                  <c:v>2.568557475582282E-2</c:v>
                </c:pt>
                <c:pt idx="4" formatCode="0.00%">
                  <c:v>2.568557475582282E-2</c:v>
                </c:pt>
                <c:pt idx="5" formatCode="0.00%">
                  <c:v>2.568557475582282E-2</c:v>
                </c:pt>
                <c:pt idx="6" formatCode="0.00%">
                  <c:v>2.568557475582282E-2</c:v>
                </c:pt>
                <c:pt idx="7" formatCode="0.00%">
                  <c:v>2.568557475582282E-2</c:v>
                </c:pt>
                <c:pt idx="8" formatCode="0.00%">
                  <c:v>2.568557475582282E-2</c:v>
                </c:pt>
                <c:pt idx="9" formatCode="0.00%">
                  <c:v>2.568557475582282E-2</c:v>
                </c:pt>
                <c:pt idx="10" formatCode="0.00%">
                  <c:v>2.568557475582282E-2</c:v>
                </c:pt>
                <c:pt idx="11" formatCode="0.00%">
                  <c:v>5.9541697971450126E-2</c:v>
                </c:pt>
                <c:pt idx="12" formatCode="0.00%">
                  <c:v>5.9541697971450126E-2</c:v>
                </c:pt>
                <c:pt idx="13" formatCode="0.00%">
                  <c:v>5.9541697971450126E-2</c:v>
                </c:pt>
                <c:pt idx="14" formatCode="0.00%">
                  <c:v>5.9541697971450126E-2</c:v>
                </c:pt>
                <c:pt idx="15" formatCode="0.00%">
                  <c:v>5.9541697971450126E-2</c:v>
                </c:pt>
                <c:pt idx="16" formatCode="0.00%">
                  <c:v>5.9541697971450126E-2</c:v>
                </c:pt>
                <c:pt idx="17" formatCode="0.00%">
                  <c:v>5.9541697971450126E-2</c:v>
                </c:pt>
                <c:pt idx="18" formatCode="0.00%">
                  <c:v>5.9541697971450126E-2</c:v>
                </c:pt>
                <c:pt idx="19" formatCode="0.00%">
                  <c:v>5.9541697971450126E-2</c:v>
                </c:pt>
                <c:pt idx="20" formatCode="0.00%">
                  <c:v>5.9541697971450126E-2</c:v>
                </c:pt>
                <c:pt idx="21" formatCode="0.00%">
                  <c:v>5.9541697971450126E-2</c:v>
                </c:pt>
                <c:pt idx="22" formatCode="0.00%">
                  <c:v>5.9541697971450126E-2</c:v>
                </c:pt>
                <c:pt idx="23" formatCode="0.00%">
                  <c:v>7.2032306536438814E-2</c:v>
                </c:pt>
                <c:pt idx="24" formatCode="0.00%">
                  <c:v>7.2032306536438814E-2</c:v>
                </c:pt>
                <c:pt idx="25" formatCode="0.00%">
                  <c:v>7.2032306536438814E-2</c:v>
                </c:pt>
                <c:pt idx="26" formatCode="0.00%">
                  <c:v>7.2032306536438814E-2</c:v>
                </c:pt>
                <c:pt idx="27" formatCode="0.00%">
                  <c:v>7.2032306536438814E-2</c:v>
                </c:pt>
                <c:pt idx="28" formatCode="0.00%">
                  <c:v>7.2032306536438814E-2</c:v>
                </c:pt>
                <c:pt idx="29" formatCode="0.00%">
                  <c:v>7.2032306536438814E-2</c:v>
                </c:pt>
                <c:pt idx="30" formatCode="0.00%">
                  <c:v>7.2032306536438814E-2</c:v>
                </c:pt>
                <c:pt idx="31" formatCode="0.00%">
                  <c:v>7.2032306536438814E-2</c:v>
                </c:pt>
                <c:pt idx="32" formatCode="0.00%">
                  <c:v>7.2032306536438814E-2</c:v>
                </c:pt>
                <c:pt idx="33" formatCode="0.00%">
                  <c:v>7.2032306536438814E-2</c:v>
                </c:pt>
                <c:pt idx="34" formatCode="0.00%">
                  <c:v>7.2032306536438814E-2</c:v>
                </c:pt>
                <c:pt idx="35" formatCode="0.00%">
                  <c:v>9.1660405709992621E-2</c:v>
                </c:pt>
                <c:pt idx="36" formatCode="0.00%">
                  <c:v>9.1660405709992621E-2</c:v>
                </c:pt>
                <c:pt idx="37" formatCode="0.00%">
                  <c:v>9.1660405709992621E-2</c:v>
                </c:pt>
                <c:pt idx="38" formatCode="0.00%">
                  <c:v>9.1660405709992621E-2</c:v>
                </c:pt>
                <c:pt idx="39" formatCode="0.00%">
                  <c:v>9.1660405709992621E-2</c:v>
                </c:pt>
                <c:pt idx="40" formatCode="0.00%">
                  <c:v>9.1660405709992621E-2</c:v>
                </c:pt>
                <c:pt idx="41" formatCode="0.00%">
                  <c:v>9.1660405709992621E-2</c:v>
                </c:pt>
                <c:pt idx="42" formatCode="0.00%">
                  <c:v>9.1660405709992621E-2</c:v>
                </c:pt>
                <c:pt idx="43" formatCode="0.00%">
                  <c:v>9.1660405709992621E-2</c:v>
                </c:pt>
                <c:pt idx="44" formatCode="0.00%">
                  <c:v>9.1660405709992621E-2</c:v>
                </c:pt>
                <c:pt idx="45" formatCode="0.00%">
                  <c:v>9.1660405709992621E-2</c:v>
                </c:pt>
                <c:pt idx="46" formatCode="0.00%">
                  <c:v>9.1660405709992621E-2</c:v>
                </c:pt>
                <c:pt idx="47" formatCode="0.00%">
                  <c:v>0.1134015777610819</c:v>
                </c:pt>
                <c:pt idx="48" formatCode="0.00%">
                  <c:v>0.1134015777610819</c:v>
                </c:pt>
                <c:pt idx="49" formatCode="0.00%">
                  <c:v>0.1134015777610819</c:v>
                </c:pt>
                <c:pt idx="50" formatCode="0.00%">
                  <c:v>0.1134015777610819</c:v>
                </c:pt>
                <c:pt idx="51" formatCode="0.00%">
                  <c:v>0.1134015777610819</c:v>
                </c:pt>
                <c:pt idx="52" formatCode="0.00%">
                  <c:v>0.1134015777610819</c:v>
                </c:pt>
                <c:pt idx="53" formatCode="0.00%">
                  <c:v>0.1134015777610819</c:v>
                </c:pt>
                <c:pt idx="54" formatCode="0.00%">
                  <c:v>0.1134015777610819</c:v>
                </c:pt>
                <c:pt idx="55" formatCode="0.00%">
                  <c:v>0.1134015777610819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477D-4898-BA97-DBBE448D91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6065152"/>
        <c:axId val="104606712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'Rolling 12'!$A$3</c15:sqref>
                        </c15:formulaRef>
                      </c:ext>
                    </c:extLst>
                    <c:strCache>
                      <c:ptCount val="1"/>
                      <c:pt idx="0">
                        <c:v>County-wide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ullRef>
                          <c15:sqref>'Rolling 12'!$B$3:$CC$3</c15:sqref>
                        </c15:fullRef>
                        <c15:formulaRef>
                          <c15:sqref>'Rolling 12'!$Z$3:$CC$3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182568509.09090909</c:v>
                      </c:pt>
                      <c:pt idx="1">
                        <c:v>173100181.81818184</c:v>
                      </c:pt>
                      <c:pt idx="2">
                        <c:v>277389805.09090906</c:v>
                      </c:pt>
                      <c:pt idx="3">
                        <c:v>289131413.09090906</c:v>
                      </c:pt>
                      <c:pt idx="4">
                        <c:v>287073624</c:v>
                      </c:pt>
                      <c:pt idx="5">
                        <c:v>385701148.36363637</c:v>
                      </c:pt>
                      <c:pt idx="6">
                        <c:v>424791745.45454544</c:v>
                      </c:pt>
                      <c:pt idx="7">
                        <c:v>321548725.81818181</c:v>
                      </c:pt>
                      <c:pt idx="8">
                        <c:v>309765236.36363637</c:v>
                      </c:pt>
                      <c:pt idx="9">
                        <c:v>358486036.36363637</c:v>
                      </c:pt>
                      <c:pt idx="10">
                        <c:v>317710509.09090906</c:v>
                      </c:pt>
                      <c:pt idx="11">
                        <c:v>382887518.54545456</c:v>
                      </c:pt>
                      <c:pt idx="12">
                        <c:v>200254581.81818181</c:v>
                      </c:pt>
                      <c:pt idx="13">
                        <c:v>211456800</c:v>
                      </c:pt>
                      <c:pt idx="14">
                        <c:v>332592836.36363637</c:v>
                      </c:pt>
                      <c:pt idx="15">
                        <c:v>311216029.45454544</c:v>
                      </c:pt>
                      <c:pt idx="16">
                        <c:v>297570830.5454545</c:v>
                      </c:pt>
                      <c:pt idx="17">
                        <c:v>414000238.54545456</c:v>
                      </c:pt>
                      <c:pt idx="18">
                        <c:v>459773161.090909</c:v>
                      </c:pt>
                      <c:pt idx="19">
                        <c:v>333651021.09090906</c:v>
                      </c:pt>
                      <c:pt idx="20">
                        <c:v>337886093.45454544</c:v>
                      </c:pt>
                      <c:pt idx="21">
                        <c:v>392281021.09090912</c:v>
                      </c:pt>
                      <c:pt idx="22">
                        <c:v>344763442.90909094</c:v>
                      </c:pt>
                      <c:pt idx="23">
                        <c:v>370136039.27272725</c:v>
                      </c:pt>
                      <c:pt idx="24">
                        <c:v>190350197.81818181</c:v>
                      </c:pt>
                      <c:pt idx="25">
                        <c:v>192527386.78000003</c:v>
                      </c:pt>
                      <c:pt idx="26">
                        <c:v>305701656.55000001</c:v>
                      </c:pt>
                      <c:pt idx="27">
                        <c:v>329972092.56</c:v>
                      </c:pt>
                      <c:pt idx="28">
                        <c:v>305982902.98000002</c:v>
                      </c:pt>
                      <c:pt idx="29">
                        <c:v>399102608.57000005</c:v>
                      </c:pt>
                      <c:pt idx="30">
                        <c:v>453668069.41000003</c:v>
                      </c:pt>
                      <c:pt idx="31">
                        <c:v>346600258.70999998</c:v>
                      </c:pt>
                      <c:pt idx="32">
                        <c:v>350017517.33000004</c:v>
                      </c:pt>
                      <c:pt idx="33">
                        <c:v>388228486.47000003</c:v>
                      </c:pt>
                      <c:pt idx="34">
                        <c:v>372530503.61000001</c:v>
                      </c:pt>
                      <c:pt idx="35">
                        <c:v>417131464.88</c:v>
                      </c:pt>
                      <c:pt idx="36">
                        <c:v>209590898.06</c:v>
                      </c:pt>
                      <c:pt idx="37">
                        <c:v>215770550.51000002</c:v>
                      </c:pt>
                      <c:pt idx="38">
                        <c:v>346398672.90999997</c:v>
                      </c:pt>
                      <c:pt idx="39">
                        <c:v>331047101.88</c:v>
                      </c:pt>
                      <c:pt idx="40">
                        <c:v>321498666.17999995</c:v>
                      </c:pt>
                      <c:pt idx="41">
                        <c:v>432424545.15000004</c:v>
                      </c:pt>
                      <c:pt idx="42">
                        <c:v>458873547</c:v>
                      </c:pt>
                      <c:pt idx="43">
                        <c:v>340454502.06</c:v>
                      </c:pt>
                      <c:pt idx="44">
                        <c:v>356876927.37</c:v>
                      </c:pt>
                      <c:pt idx="45">
                        <c:v>429577786.42999995</c:v>
                      </c:pt>
                      <c:pt idx="46">
                        <c:v>399262666.1660201</c:v>
                      </c:pt>
                      <c:pt idx="47">
                        <c:v>432067983.57000005</c:v>
                      </c:pt>
                      <c:pt idx="48">
                        <c:v>239228726.25</c:v>
                      </c:pt>
                      <c:pt idx="49">
                        <c:v>236355953.65000001</c:v>
                      </c:pt>
                      <c:pt idx="50">
                        <c:v>391818369.75999993</c:v>
                      </c:pt>
                      <c:pt idx="51">
                        <c:v>362272248.13</c:v>
                      </c:pt>
                      <c:pt idx="52">
                        <c:v>354803255.31</c:v>
                      </c:pt>
                      <c:pt idx="53">
                        <c:v>486160688.64999998</c:v>
                      </c:pt>
                      <c:pt idx="54">
                        <c:v>521664854.23000002</c:v>
                      </c:pt>
                      <c:pt idx="55">
                        <c:v>384732400.20999998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0-477D-4898-BA97-DBBE448D91B1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12'!$B$4:$CC$4</c15:sqref>
                        </c15:fullRef>
                        <c15:formulaRef>
                          <c15:sqref>'Rolling 12'!$Z$4:$CC$4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3392859273.090909</c:v>
                      </c:pt>
                      <c:pt idx="1" formatCode="_(* #,##0_);_(* \(#,##0\);_(* &quot;-&quot;??_);_(@_)">
                        <c:v>3386540254.909091</c:v>
                      </c:pt>
                      <c:pt idx="2" formatCode="_(* #,##0_);_(* \(#,##0\);_(* &quot;-&quot;??_);_(@_)">
                        <c:v>3402409450.5454545</c:v>
                      </c:pt>
                      <c:pt idx="3" formatCode="_(* #,##0_);_(* \(#,##0\);_(* &quot;-&quot;??_);_(@_)">
                        <c:v>3435029763.6363635</c:v>
                      </c:pt>
                      <c:pt idx="4" formatCode="_(* #,##0_);_(* \(#,##0\);_(* &quot;-&quot;??_);_(@_)">
                        <c:v>3468245314.909091</c:v>
                      </c:pt>
                      <c:pt idx="5" formatCode="_(* #,##0_);_(* \(#,##0\);_(* &quot;-&quot;??_);_(@_)">
                        <c:v>3504017845.090909</c:v>
                      </c:pt>
                      <c:pt idx="6" formatCode="_(* #,##0_);_(* \(#,##0\);_(* &quot;-&quot;??_);_(@_)">
                        <c:v>3549682245.090909</c:v>
                      </c:pt>
                      <c:pt idx="7" formatCode="_(* #,##0_);_(* \(#,##0\);_(* &quot;-&quot;??_);_(@_)">
                        <c:v>3565797407.272727</c:v>
                      </c:pt>
                      <c:pt idx="8" formatCode="_(* #,##0_);_(* \(#,##0\);_(* &quot;-&quot;??_);_(@_)">
                        <c:v>3602492243.6363635</c:v>
                      </c:pt>
                      <c:pt idx="9" formatCode="_(* #,##0_);_(* \(#,##0\);_(* &quot;-&quot;??_);_(@_)">
                        <c:v>3634297334.545455</c:v>
                      </c:pt>
                      <c:pt idx="10" formatCode="_(* #,##0_);_(* \(#,##0\);_(* &quot;-&quot;??_);_(@_)">
                        <c:v>3669274789.0909095</c:v>
                      </c:pt>
                      <c:pt idx="11" formatCode="_(* #,##0_);_(* \(#,##0\);_(* &quot;-&quot;??_);_(@_)">
                        <c:v>3710154453.0909095</c:v>
                      </c:pt>
                      <c:pt idx="12" formatCode="_(* #,##0_);_(* \(#,##0\);_(* &quot;-&quot;??_);_(@_)">
                        <c:v>3727840525.8181825</c:v>
                      </c:pt>
                      <c:pt idx="13" formatCode="_(* #,##0_);_(* \(#,##0\);_(* &quot;-&quot;??_);_(@_)">
                        <c:v>3766197144</c:v>
                      </c:pt>
                      <c:pt idx="14" formatCode="_(* #,##0_);_(* \(#,##0\);_(* &quot;-&quot;??_);_(@_)">
                        <c:v>3821400175.2727275</c:v>
                      </c:pt>
                      <c:pt idx="15" formatCode="_(* #,##0_);_(* \(#,##0\);_(* &quot;-&quot;??_);_(@_)">
                        <c:v>3843484791.636364</c:v>
                      </c:pt>
                      <c:pt idx="16" formatCode="_(* #,##0_);_(* \(#,##0\);_(* &quot;-&quot;??_);_(@_)">
                        <c:v>3853981998.1818185</c:v>
                      </c:pt>
                      <c:pt idx="17" formatCode="_(* #,##0_);_(* \(#,##0\);_(* &quot;-&quot;??_);_(@_)">
                        <c:v>3882281088.3636365</c:v>
                      </c:pt>
                      <c:pt idx="18" formatCode="_(* #,##0_);_(* \(#,##0\);_(* &quot;-&quot;??_);_(@_)">
                        <c:v>3917262504</c:v>
                      </c:pt>
                      <c:pt idx="19" formatCode="_(* #,##0_);_(* \(#,##0\);_(* &quot;-&quot;??_);_(@_)">
                        <c:v>3929364799.272727</c:v>
                      </c:pt>
                      <c:pt idx="20" formatCode="_(* #,##0_);_(* \(#,##0\);_(* &quot;-&quot;??_);_(@_)">
                        <c:v>3957485656.363636</c:v>
                      </c:pt>
                      <c:pt idx="21" formatCode="_(* #,##0_);_(* \(#,##0\);_(* &quot;-&quot;??_);_(@_)">
                        <c:v>3991280641.090909</c:v>
                      </c:pt>
                      <c:pt idx="22" formatCode="_(* #,##0_);_(* \(#,##0\);_(* &quot;-&quot;??_);_(@_)">
                        <c:v>4018333574.909091</c:v>
                      </c:pt>
                      <c:pt idx="23" formatCode="_(* #,##0_);_(* \(#,##0\);_(* &quot;-&quot;??_);_(@_)">
                        <c:v>4005582095.636364</c:v>
                      </c:pt>
                      <c:pt idx="24" formatCode="_(* #,##0_);_(* \(#,##0\);_(* &quot;-&quot;??_);_(@_)">
                        <c:v>3995677711.636364</c:v>
                      </c:pt>
                      <c:pt idx="25" formatCode="_(* #,##0_);_(* \(#,##0\);_(* &quot;-&quot;??_);_(@_)">
                        <c:v>3976748298.4163642</c:v>
                      </c:pt>
                      <c:pt idx="26" formatCode="_(* #,##0_);_(* \(#,##0\);_(* &quot;-&quot;??_);_(@_)">
                        <c:v>3949857118.6027274</c:v>
                      </c:pt>
                      <c:pt idx="27" formatCode="_(* #,##0_);_(* \(#,##0\);_(* &quot;-&quot;??_);_(@_)">
                        <c:v>3968613181.7081823</c:v>
                      </c:pt>
                      <c:pt idx="28" formatCode="_(* #,##0_);_(* \(#,##0\);_(* &quot;-&quot;??_);_(@_)">
                        <c:v>3977025254.1427274</c:v>
                      </c:pt>
                      <c:pt idx="29" formatCode="_(* #,##0_);_(* \(#,##0\);_(* &quot;-&quot;??_);_(@_)">
                        <c:v>3962127624.1672735</c:v>
                      </c:pt>
                      <c:pt idx="30" formatCode="_(* #,##0_);_(* \(#,##0\);_(* &quot;-&quot;??_);_(@_)">
                        <c:v>3956022532.4863639</c:v>
                      </c:pt>
                      <c:pt idx="31" formatCode="_(* #,##0_);_(* \(#,##0\);_(* &quot;-&quot;??_);_(@_)">
                        <c:v>3968971770.1054544</c:v>
                      </c:pt>
                      <c:pt idx="32" formatCode="_(* #,##0_);_(* \(#,##0\);_(* &quot;-&quot;??_);_(@_)">
                        <c:v>3981103193.9809089</c:v>
                      </c:pt>
                      <c:pt idx="33" formatCode="_(* #,##0_);_(* \(#,##0\);_(* &quot;-&quot;??_);_(@_)">
                        <c:v>3977050659.3599997</c:v>
                      </c:pt>
                      <c:pt idx="34" formatCode="_(* #,##0_);_(* \(#,##0\);_(* &quot;-&quot;??_);_(@_)">
                        <c:v>4004817720.0609088</c:v>
                      </c:pt>
                      <c:pt idx="35" formatCode="_(* #,##0_);_(* \(#,##0\);_(* &quot;-&quot;??_);_(@_)">
                        <c:v>4051813145.6681819</c:v>
                      </c:pt>
                      <c:pt idx="36" formatCode="_(* #,##0_);_(* \(#,##0\);_(* &quot;-&quot;??_);_(@_)">
                        <c:v>4071053845.9099998</c:v>
                      </c:pt>
                      <c:pt idx="37" formatCode="_(* #,##0_);_(* \(#,##0\);_(* &quot;-&quot;??_);_(@_)">
                        <c:v>4094297009.6400003</c:v>
                      </c:pt>
                      <c:pt idx="38" formatCode="_(* #,##0_);_(* \(#,##0\);_(* &quot;-&quot;??_);_(@_)">
                        <c:v>4134994026</c:v>
                      </c:pt>
                      <c:pt idx="39" formatCode="_(* #,##0_);_(* \(#,##0\);_(* &quot;-&quot;??_);_(@_)">
                        <c:v>4136069035.3200006</c:v>
                      </c:pt>
                      <c:pt idx="40" formatCode="_(* #,##0_);_(* \(#,##0\);_(* &quot;-&quot;??_);_(@_)">
                        <c:v>4151584798.52</c:v>
                      </c:pt>
                      <c:pt idx="41" formatCode="_(* #,##0_);_(* \(#,##0\);_(* &quot;-&quot;??_);_(@_)">
                        <c:v>4184906735.1000004</c:v>
                      </c:pt>
                      <c:pt idx="42" formatCode="_(* #,##0_);_(* \(#,##0\);_(* &quot;-&quot;??_);_(@_)">
                        <c:v>4190112212.6900001</c:v>
                      </c:pt>
                      <c:pt idx="43" formatCode="_(* #,##0_);_(* \(#,##0\);_(* &quot;-&quot;??_);_(@_)">
                        <c:v>4183966456.04</c:v>
                      </c:pt>
                      <c:pt idx="44" formatCode="_(* #,##0_);_(* \(#,##0\);_(* &quot;-&quot;??_);_(@_)">
                        <c:v>4190825866.0799999</c:v>
                      </c:pt>
                      <c:pt idx="45" formatCode="_(* #,##0_);_(* \(#,##0\);_(* &quot;-&quot;??_);_(@_)">
                        <c:v>4232175166.0399995</c:v>
                      </c:pt>
                      <c:pt idx="46" formatCode="_(* #,##0_);_(* \(#,##0\);_(* &quot;-&quot;??_);_(@_)">
                        <c:v>4258907328.5960197</c:v>
                      </c:pt>
                      <c:pt idx="47" formatCode="_(* #,##0_);_(* \(#,##0\);_(* &quot;-&quot;??_);_(@_)">
                        <c:v>4273843847.2860198</c:v>
                      </c:pt>
                      <c:pt idx="48" formatCode="_(* #,##0_);_(* \(#,##0\);_(* &quot;-&quot;??_);_(@_)">
                        <c:v>4303481675.4760199</c:v>
                      </c:pt>
                      <c:pt idx="49" formatCode="_(* #,##0_);_(* \(#,##0\);_(* &quot;-&quot;??_);_(@_)">
                        <c:v>4324067078.6160192</c:v>
                      </c:pt>
                      <c:pt idx="50" formatCode="_(* #,##0_);_(* \(#,##0\);_(* &quot;-&quot;??_);_(@_)">
                        <c:v>4369486775.4660196</c:v>
                      </c:pt>
                      <c:pt idx="51" formatCode="_(* #,##0_);_(* \(#,##0\);_(* &quot;-&quot;??_);_(@_)">
                        <c:v>4400711921.7160196</c:v>
                      </c:pt>
                      <c:pt idx="52" formatCode="_(* #,##0_);_(* \(#,##0\);_(* &quot;-&quot;??_);_(@_)">
                        <c:v>4434016510.8460197</c:v>
                      </c:pt>
                      <c:pt idx="53" formatCode="_(* #,##0_);_(* \(#,##0\);_(* &quot;-&quot;??_);_(@_)">
                        <c:v>4487752654.3460197</c:v>
                      </c:pt>
                      <c:pt idx="54" formatCode="_(* #,##0_);_(* \(#,##0\);_(* &quot;-&quot;??_);_(@_)">
                        <c:v>4550543961.5760202</c:v>
                      </c:pt>
                      <c:pt idx="55" formatCode="_(* #,##0_);_(* \(#,##0\);_(* &quot;-&quot;??_);_(@_)">
                        <c:v>4594821859.7260199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477D-4898-BA97-DBBE448D91B1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12'!$A$5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12'!$B$5:$CC$5</c15:sqref>
                        </c15:fullRef>
                        <c15:formulaRef>
                          <c15:sqref>'Rolling 12'!$Z$5:$CC$5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7.4094946877887253E-3</c:v>
                      </c:pt>
                      <c:pt idx="1" formatCode="0.00%">
                        <c:v>-1.8624462947622806E-3</c:v>
                      </c:pt>
                      <c:pt idx="2" formatCode="0.00%">
                        <c:v>4.6859610227162358E-3</c:v>
                      </c:pt>
                      <c:pt idx="3" formatCode="0.00%">
                        <c:v>9.5874154962976334E-3</c:v>
                      </c:pt>
                      <c:pt idx="4" formatCode="0.00%">
                        <c:v>9.6696545760247242E-3</c:v>
                      </c:pt>
                      <c:pt idx="5" formatCode="0.00%">
                        <c:v>1.0314302171199118E-2</c:v>
                      </c:pt>
                      <c:pt idx="6" formatCode="0.00%">
                        <c:v>1.3032011256442466E-2</c:v>
                      </c:pt>
                      <c:pt idx="7" formatCode="0.00%">
                        <c:v>4.5398886630218056E-3</c:v>
                      </c:pt>
                      <c:pt idx="8" formatCode="0.00%">
                        <c:v>1.0290779921706843E-2</c:v>
                      </c:pt>
                      <c:pt idx="9" formatCode="0.00%">
                        <c:v>8.8286354995694167E-3</c:v>
                      </c:pt>
                      <c:pt idx="10" formatCode="0.00%">
                        <c:v>9.6242688271484435E-3</c:v>
                      </c:pt>
                      <c:pt idx="11" formatCode="0.00%">
                        <c:v>1.1141074558258485E-2</c:v>
                      </c:pt>
                      <c:pt idx="12" formatCode="0.00%">
                        <c:v>4.7669370509733945E-3</c:v>
                      </c:pt>
                      <c:pt idx="13" formatCode="0.00%">
                        <c:v>1.0289232577458248E-2</c:v>
                      </c:pt>
                      <c:pt idx="14" formatCode="0.00%">
                        <c:v>1.4657499106405644E-2</c:v>
                      </c:pt>
                      <c:pt idx="15" formatCode="0.00%">
                        <c:v>5.7791948894910881E-3</c:v>
                      </c:pt>
                      <c:pt idx="16" formatCode="0.00%">
                        <c:v>2.731169007952628E-3</c:v>
                      </c:pt>
                      <c:pt idx="17" formatCode="0.00%">
                        <c:v>7.3428184654647025E-3</c:v>
                      </c:pt>
                      <c:pt idx="18" formatCode="0.00%">
                        <c:v>9.0105313964033481E-3</c:v>
                      </c:pt>
                      <c:pt idx="19" formatCode="0.00%">
                        <c:v>3.0894777310351558E-3</c:v>
                      </c:pt>
                      <c:pt idx="20" formatCode="0.00%">
                        <c:v>7.1565910846744995E-3</c:v>
                      </c:pt>
                      <c:pt idx="21" formatCode="0.00%">
                        <c:v>8.5395090877791718E-3</c:v>
                      </c:pt>
                      <c:pt idx="22" formatCode="0.00%">
                        <c:v>6.7780084265855588E-3</c:v>
                      </c:pt>
                      <c:pt idx="23" formatCode="0.00%">
                        <c:v>-3.1733252192771219E-3</c:v>
                      </c:pt>
                      <c:pt idx="24" formatCode="0.00%">
                        <c:v>-2.4726453642754504E-3</c:v>
                      </c:pt>
                      <c:pt idx="25" formatCode="0.00%">
                        <c:v>-4.7374724855492817E-3</c:v>
                      </c:pt>
                      <c:pt idx="26" formatCode="0.00%">
                        <c:v>-6.7621025510579804E-3</c:v>
                      </c:pt>
                      <c:pt idx="27" formatCode="0.00%">
                        <c:v>4.7485421731128163E-3</c:v>
                      </c:pt>
                      <c:pt idx="28" formatCode="0.00%">
                        <c:v>2.1196503789578935E-3</c:v>
                      </c:pt>
                      <c:pt idx="29" formatCode="0.00%">
                        <c:v>-3.7459229005235802E-3</c:v>
                      </c:pt>
                      <c:pt idx="30" formatCode="0.00%">
                        <c:v>-1.5408619459078505E-3</c:v>
                      </c:pt>
                      <c:pt idx="31" formatCode="0.00%">
                        <c:v>3.2732972354816061E-3</c:v>
                      </c:pt>
                      <c:pt idx="32" formatCode="0.00%">
                        <c:v>3.0565659264268582E-3</c:v>
                      </c:pt>
                      <c:pt idx="33" formatCode="0.00%">
                        <c:v>-1.0179426212905767E-3</c:v>
                      </c:pt>
                      <c:pt idx="34" formatCode="0.00%">
                        <c:v>6.9818222293848041E-3</c:v>
                      </c:pt>
                      <c:pt idx="35" formatCode="0.00%">
                        <c:v>1.1734722749518386E-2</c:v>
                      </c:pt>
                      <c:pt idx="36" formatCode="0.00%">
                        <c:v>4.7486642522961107E-3</c:v>
                      </c:pt>
                      <c:pt idx="37" formatCode="0.00%">
                        <c:v>5.7093727103000201E-3</c:v>
                      </c:pt>
                      <c:pt idx="38" formatCode="0.00%">
                        <c:v>9.9399277248765176E-3</c:v>
                      </c:pt>
                      <c:pt idx="39" formatCode="0.00%">
                        <c:v>2.5997844573443369E-4</c:v>
                      </c:pt>
                      <c:pt idx="40" formatCode="0.00%">
                        <c:v>3.7513308089159843E-3</c:v>
                      </c:pt>
                      <c:pt idx="41" formatCode="0.00%">
                        <c:v>8.0263172251423959E-3</c:v>
                      </c:pt>
                      <c:pt idx="42" formatCode="0.00%">
                        <c:v>1.2438694383174319E-3</c:v>
                      </c:pt>
                      <c:pt idx="43" formatCode="0.00%">
                        <c:v>-1.466728416338663E-3</c:v>
                      </c:pt>
                      <c:pt idx="44" formatCode="0.00%">
                        <c:v>1.6394514898889008E-3</c:v>
                      </c:pt>
                      <c:pt idx="45" formatCode="0.00%">
                        <c:v>9.866623257882276E-3</c:v>
                      </c:pt>
                      <c:pt idx="46" formatCode="0.00%">
                        <c:v>6.3164121302269382E-3</c:v>
                      </c:pt>
                      <c:pt idx="47" formatCode="0.00%">
                        <c:v>3.5071246067530639E-3</c:v>
                      </c:pt>
                      <c:pt idx="48" formatCode="0.00%">
                        <c:v>6.9347007633001612E-3</c:v>
                      </c:pt>
                      <c:pt idx="49" formatCode="0.00%">
                        <c:v>4.7834299509878549E-3</c:v>
                      </c:pt>
                      <c:pt idx="50" formatCode="0.00%">
                        <c:v>1.0503929755071612E-2</c:v>
                      </c:pt>
                      <c:pt idx="51" formatCode="0.00%">
                        <c:v>7.1461816580666365E-3</c:v>
                      </c:pt>
                      <c:pt idx="52" formatCode="0.00%">
                        <c:v>7.568000296873165E-3</c:v>
                      </c:pt>
                      <c:pt idx="53" formatCode="0.00%">
                        <c:v>1.2119067073511422E-2</c:v>
                      </c:pt>
                      <c:pt idx="54" formatCode="0.00%">
                        <c:v>1.3991704103654704E-2</c:v>
                      </c:pt>
                      <c:pt idx="55" formatCode="0.00%">
                        <c:v>9.7302429168631879E-3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477D-4898-BA97-DBBE448D91B1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12'!$A$6</c15:sqref>
                        </c15:formulaRef>
                      </c:ext>
                    </c:extLst>
                    <c:strCache>
                      <c:ptCount val="1"/>
                      <c:pt idx="0">
                        <c:v>County-wide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12'!$B$6:$CC$6</c15:sqref>
                        </c15:fullRef>
                        <c15:formulaRef>
                          <c15:sqref>'Rolling 12'!$Z$6:$CC$6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7.4315624968697078E-2</c:v>
                      </c:pt>
                      <c:pt idx="1" formatCode="0.00%">
                        <c:v>6.9346407968363513E-2</c:v>
                      </c:pt>
                      <c:pt idx="2" formatCode="0.00%">
                        <c:v>7.4054796715496127E-2</c:v>
                      </c:pt>
                      <c:pt idx="3" formatCode="0.00%">
                        <c:v>7.8346550775466428E-2</c:v>
                      </c:pt>
                      <c:pt idx="4" formatCode="0.00%">
                        <c:v>8.2397909321759888E-2</c:v>
                      </c:pt>
                      <c:pt idx="5" formatCode="0.00%">
                        <c:v>8.9682038511554679E-2</c:v>
                      </c:pt>
                      <c:pt idx="6" formatCode="0.00%">
                        <c:v>9.6392359278309109E-2</c:v>
                      </c:pt>
                      <c:pt idx="7" formatCode="0.00%">
                        <c:v>9.3065927815725133E-2</c:v>
                      </c:pt>
                      <c:pt idx="8" formatCode="0.00%">
                        <c:v>9.9676730559398158E-2</c:v>
                      </c:pt>
                      <c:pt idx="9" formatCode="0.00%">
                        <c:v>9.957927310639153E-2</c:v>
                      </c:pt>
                      <c:pt idx="10" formatCode="0.00%">
                        <c:v>0.10174675760386091</c:v>
                      </c:pt>
                      <c:pt idx="11" formatCode="0.00%">
                        <c:v>0.1016209403218048</c:v>
                      </c:pt>
                      <c:pt idx="12" formatCode="0.00%">
                        <c:v>9.8731254604056753E-2</c:v>
                      </c:pt>
                      <c:pt idx="13" formatCode="0.00%">
                        <c:v>0.11210759669564317</c:v>
                      </c:pt>
                      <c:pt idx="14" formatCode="0.00%">
                        <c:v>0.12314529771250865</c:v>
                      </c:pt>
                      <c:pt idx="15" formatCode="0.00%">
                        <c:v>0.11890873037664894</c:v>
                      </c:pt>
                      <c:pt idx="16" formatCode="0.00%">
                        <c:v>0.11121955001699133</c:v>
                      </c:pt>
                      <c:pt idx="17" formatCode="0.00%">
                        <c:v>0.10795128906168962</c:v>
                      </c:pt>
                      <c:pt idx="18" formatCode="0.00%">
                        <c:v>0.10355300377025073</c:v>
                      </c:pt>
                      <c:pt idx="19" formatCode="0.00%">
                        <c:v>0.10195963215926834</c:v>
                      </c:pt>
                      <c:pt idx="20" formatCode="0.00%">
                        <c:v>9.8541062331043747E-2</c:v>
                      </c:pt>
                      <c:pt idx="21" formatCode="0.00%">
                        <c:v>9.8226224682329763E-2</c:v>
                      </c:pt>
                      <c:pt idx="22" formatCode="0.00%">
                        <c:v>9.5130183996021592E-2</c:v>
                      </c:pt>
                      <c:pt idx="23" formatCode="0.00%">
                        <c:v>7.962677734328158E-2</c:v>
                      </c:pt>
                      <c:pt idx="24" formatCode="0.00%">
                        <c:v>7.1847812148401094E-2</c:v>
                      </c:pt>
                      <c:pt idx="25" formatCode="0.00%">
                        <c:v>5.5905505305742488E-2</c:v>
                      </c:pt>
                      <c:pt idx="26" formatCode="0.00%">
                        <c:v>3.3615150844763894E-2</c:v>
                      </c:pt>
                      <c:pt idx="27" formatCode="0.00%">
                        <c:v>3.2555973772578642E-2</c:v>
                      </c:pt>
                      <c:pt idx="28" formatCode="0.00%">
                        <c:v>3.1926266396406791E-2</c:v>
                      </c:pt>
                      <c:pt idx="29" formatCode="0.00%">
                        <c:v>2.0566912592434664E-2</c:v>
                      </c:pt>
                      <c:pt idx="30" formatCode="0.00%">
                        <c:v>9.8946722224474877E-3</c:v>
                      </c:pt>
                      <c:pt idx="31" formatCode="0.00%">
                        <c:v>1.0079738801563589E-2</c:v>
                      </c:pt>
                      <c:pt idx="32" formatCode="0.00%">
                        <c:v>5.9678138262600801E-3</c:v>
                      </c:pt>
                      <c:pt idx="33" formatCode="0.00%">
                        <c:v>-3.5652671436854828E-3</c:v>
                      </c:pt>
                      <c:pt idx="34" formatCode="0.00%">
                        <c:v>-3.3635472506754189E-3</c:v>
                      </c:pt>
                      <c:pt idx="35" formatCode="0.00%">
                        <c:v>1.154165585126354E-2</c:v>
                      </c:pt>
                      <c:pt idx="36" formatCode="0.00%">
                        <c:v>1.8864417931937463E-2</c:v>
                      </c:pt>
                      <c:pt idx="37" formatCode="0.00%">
                        <c:v>2.9559002079776294E-2</c:v>
                      </c:pt>
                      <c:pt idx="38" formatCode="0.00%">
                        <c:v>4.6871798608949494E-2</c:v>
                      </c:pt>
                      <c:pt idx="39" formatCode="0.00%">
                        <c:v>4.2195055538202256E-2</c:v>
                      </c:pt>
                      <c:pt idx="40" formatCode="0.00%">
                        <c:v>4.3891987911175587E-2</c:v>
                      </c:pt>
                      <c:pt idx="41" formatCode="0.00%">
                        <c:v>5.6227141592782158E-2</c:v>
                      </c:pt>
                      <c:pt idx="42" formatCode="0.00%">
                        <c:v>5.9172989607951143E-2</c:v>
                      </c:pt>
                      <c:pt idx="43" formatCode="0.00%">
                        <c:v>5.4168862463043713E-2</c:v>
                      </c:pt>
                      <c:pt idx="44" formatCode="0.00%">
                        <c:v>5.2679536771660172E-2</c:v>
                      </c:pt>
                      <c:pt idx="45" formatCode="0.00%">
                        <c:v>6.4149171969827334E-2</c:v>
                      </c:pt>
                      <c:pt idx="46" formatCode="0.00%">
                        <c:v>6.3445985884033329E-2</c:v>
                      </c:pt>
                      <c:pt idx="47" formatCode="0.00%">
                        <c:v>5.4797862990106611E-2</c:v>
                      </c:pt>
                      <c:pt idx="48" formatCode="0.00%">
                        <c:v>5.709279178400687E-2</c:v>
                      </c:pt>
                      <c:pt idx="49" formatCode="0.00%">
                        <c:v>5.6119541018892015E-2</c:v>
                      </c:pt>
                      <c:pt idx="50" formatCode="0.00%">
                        <c:v>5.6709332103402565E-2</c:v>
                      </c:pt>
                      <c:pt idx="51" formatCode="0.00%">
                        <c:v>6.3984156003223963E-2</c:v>
                      </c:pt>
                      <c:pt idx="52" formatCode="0.00%">
                        <c:v>6.8029855111403234E-2</c:v>
                      </c:pt>
                      <c:pt idx="53" formatCode="0.00%">
                        <c:v>7.2366229026316092E-2</c:v>
                      </c:pt>
                      <c:pt idx="54" formatCode="0.00%">
                        <c:v>8.6019593411945275E-2</c:v>
                      </c:pt>
                      <c:pt idx="55" formatCode="0.00%">
                        <c:v>9.8197585473685262E-2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477D-4898-BA97-DBBE448D91B1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12'!$B$8:$CC$8</c15:sqref>
                        </c15:fullRef>
                        <c15:formulaRef>
                          <c15:sqref>'Rolling 12'!$Z$8:$CC$8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477D-4898-BA97-DBBE448D91B1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12'!$A$9</c15:sqref>
                        </c15:formulaRef>
                      </c:ext>
                    </c:extLst>
                    <c:strCache>
                      <c:ptCount val="1"/>
                      <c:pt idx="0">
                        <c:v>Sevierville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12'!$B$9:$CC$9</c15:sqref>
                        </c15:fullRef>
                        <c15:formulaRef>
                          <c15:sqref>'Rolling 12'!$Z$9:$CC$9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79100690.909090906</c:v>
                      </c:pt>
                      <c:pt idx="1">
                        <c:v>77753163.63636364</c:v>
                      </c:pt>
                      <c:pt idx="2">
                        <c:v>115538386.90909091</c:v>
                      </c:pt>
                      <c:pt idx="3">
                        <c:v>108546140.36363636</c:v>
                      </c:pt>
                      <c:pt idx="4">
                        <c:v>107038460.36363637</c:v>
                      </c:pt>
                      <c:pt idx="5">
                        <c:v>134464857.45454547</c:v>
                      </c:pt>
                      <c:pt idx="6">
                        <c:v>140000000</c:v>
                      </c:pt>
                      <c:pt idx="7">
                        <c:v>117099089.45454545</c:v>
                      </c:pt>
                      <c:pt idx="8">
                        <c:v>117299272.72727273</c:v>
                      </c:pt>
                      <c:pt idx="9">
                        <c:v>128610872.72727273</c:v>
                      </c:pt>
                      <c:pt idx="10">
                        <c:v>126615418.18181819</c:v>
                      </c:pt>
                      <c:pt idx="11">
                        <c:v>163061749.45454547</c:v>
                      </c:pt>
                      <c:pt idx="12">
                        <c:v>86305600</c:v>
                      </c:pt>
                      <c:pt idx="13">
                        <c:v>91264509.090909094</c:v>
                      </c:pt>
                      <c:pt idx="14">
                        <c:v>127995636.36363636</c:v>
                      </c:pt>
                      <c:pt idx="15">
                        <c:v>117914574.90909091</c:v>
                      </c:pt>
                      <c:pt idx="16">
                        <c:v>109745994.18181817</c:v>
                      </c:pt>
                      <c:pt idx="17">
                        <c:v>144795329.45454547</c:v>
                      </c:pt>
                      <c:pt idx="18">
                        <c:v>146390310.90909091</c:v>
                      </c:pt>
                      <c:pt idx="19">
                        <c:v>119464988.72727272</c:v>
                      </c:pt>
                      <c:pt idx="20">
                        <c:v>122569491.63636364</c:v>
                      </c:pt>
                      <c:pt idx="21">
                        <c:v>135745831.27272728</c:v>
                      </c:pt>
                      <c:pt idx="22">
                        <c:v>135232466.90909091</c:v>
                      </c:pt>
                      <c:pt idx="23">
                        <c:v>164575781.81818181</c:v>
                      </c:pt>
                      <c:pt idx="24">
                        <c:v>87523860.727272719</c:v>
                      </c:pt>
                      <c:pt idx="25">
                        <c:v>88201360.469999999</c:v>
                      </c:pt>
                      <c:pt idx="26">
                        <c:v>121797006.58</c:v>
                      </c:pt>
                      <c:pt idx="27">
                        <c:v>127403078.06999999</c:v>
                      </c:pt>
                      <c:pt idx="28">
                        <c:v>116684191.66</c:v>
                      </c:pt>
                      <c:pt idx="29">
                        <c:v>141409325.21000001</c:v>
                      </c:pt>
                      <c:pt idx="30">
                        <c:v>140599378.5</c:v>
                      </c:pt>
                      <c:pt idx="31">
                        <c:v>129073414.27</c:v>
                      </c:pt>
                      <c:pt idx="32">
                        <c:v>129517832.93000001</c:v>
                      </c:pt>
                      <c:pt idx="33">
                        <c:v>135641109.61000001</c:v>
                      </c:pt>
                      <c:pt idx="34">
                        <c:v>143325673.47</c:v>
                      </c:pt>
                      <c:pt idx="35">
                        <c:v>165417359.53</c:v>
                      </c:pt>
                      <c:pt idx="36">
                        <c:v>90503570.450000003</c:v>
                      </c:pt>
                      <c:pt idx="37">
                        <c:v>94687633.959999993</c:v>
                      </c:pt>
                      <c:pt idx="38">
                        <c:v>129974136.41</c:v>
                      </c:pt>
                      <c:pt idx="39">
                        <c:v>122567218.88</c:v>
                      </c:pt>
                      <c:pt idx="40">
                        <c:v>118934845.47</c:v>
                      </c:pt>
                      <c:pt idx="41">
                        <c:v>142318323.08000001</c:v>
                      </c:pt>
                      <c:pt idx="42">
                        <c:v>145000000</c:v>
                      </c:pt>
                      <c:pt idx="43">
                        <c:v>128399522.73999999</c:v>
                      </c:pt>
                      <c:pt idx="44">
                        <c:v>128141083.19</c:v>
                      </c:pt>
                      <c:pt idx="45">
                        <c:v>146028053.19999999</c:v>
                      </c:pt>
                      <c:pt idx="46">
                        <c:v>150626060.82602012</c:v>
                      </c:pt>
                      <c:pt idx="47">
                        <c:v>170612058.06</c:v>
                      </c:pt>
                      <c:pt idx="48">
                        <c:v>95609508</c:v>
                      </c:pt>
                      <c:pt idx="49">
                        <c:v>98447669.819999993</c:v>
                      </c:pt>
                      <c:pt idx="50">
                        <c:v>141100853.72</c:v>
                      </c:pt>
                      <c:pt idx="51">
                        <c:v>129951747.16</c:v>
                      </c:pt>
                      <c:pt idx="52">
                        <c:v>129176601.79000001</c:v>
                      </c:pt>
                      <c:pt idx="53">
                        <c:v>154959290.12</c:v>
                      </c:pt>
                      <c:pt idx="54">
                        <c:v>164000000</c:v>
                      </c:pt>
                      <c:pt idx="55">
                        <c:v>137450744.62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477D-4898-BA97-DBBE448D91B1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12'!$A$10</c15:sqref>
                        </c15:formulaRef>
                      </c:ext>
                    </c:extLst>
                    <c:strCache>
                      <c:ptCount val="1"/>
                      <c:pt idx="0">
                        <c:v>S'ville Rolling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12'!$B$10:$CC$10</c15:sqref>
                        </c15:fullRef>
                        <c15:formulaRef>
                          <c15:sqref>'Rolling 12'!$Z$10:$CC$10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1326024764</c:v>
                      </c:pt>
                      <c:pt idx="1" formatCode="_(* #,##0_);_(* \(#,##0\);_(* &quot;-&quot;??_);_(@_)">
                        <c:v>1323289600.3636365</c:v>
                      </c:pt>
                      <c:pt idx="2" formatCode="_(* #,##0_);_(* \(#,##0\);_(* &quot;-&quot;??_);_(@_)">
                        <c:v>1323370686.909091</c:v>
                      </c:pt>
                      <c:pt idx="3" formatCode="_(* #,##0_);_(* \(#,##0\);_(* &quot;-&quot;??_);_(@_)">
                        <c:v>1336626963.6363635</c:v>
                      </c:pt>
                      <c:pt idx="4" formatCode="_(* #,##0_);_(* \(#,##0\);_(* &quot;-&quot;??_);_(@_)">
                        <c:v>1343071278.5454545</c:v>
                      </c:pt>
                      <c:pt idx="5" formatCode="_(* #,##0_);_(* \(#,##0\);_(* &quot;-&quot;??_);_(@_)">
                        <c:v>1359253954.181818</c:v>
                      </c:pt>
                      <c:pt idx="6" formatCode="_(* #,##0_);_(* \(#,##0\);_(* &quot;-&quot;??_);_(@_)">
                        <c:v>1380068717.8181818</c:v>
                      </c:pt>
                      <c:pt idx="7" formatCode="_(* #,##0_);_(* \(#,##0\);_(* &quot;-&quot;??_);_(@_)">
                        <c:v>1381960970.9090908</c:v>
                      </c:pt>
                      <c:pt idx="8" formatCode="_(* #,##0_);_(* \(#,##0\);_(* &quot;-&quot;??_);_(@_)">
                        <c:v>1391270425.4545455</c:v>
                      </c:pt>
                      <c:pt idx="9" formatCode="_(* #,##0_);_(* \(#,##0\);_(* &quot;-&quot;??_);_(@_)">
                        <c:v>1395734970.909091</c:v>
                      </c:pt>
                      <c:pt idx="10" formatCode="_(* #,##0_);_(* \(#,##0\);_(* &quot;-&quot;??_);_(@_)">
                        <c:v>1402795007.2727275</c:v>
                      </c:pt>
                      <c:pt idx="11" formatCode="_(* #,##0_);_(* \(#,##0\);_(* &quot;-&quot;??_);_(@_)">
                        <c:v>1415128102.1818185</c:v>
                      </c:pt>
                      <c:pt idx="12" formatCode="_(* #,##0_);_(* \(#,##0\);_(* &quot;-&quot;??_);_(@_)">
                        <c:v>1422333011.2727275</c:v>
                      </c:pt>
                      <c:pt idx="13" formatCode="_(* #,##0_);_(* \(#,##0\);_(* &quot;-&quot;??_);_(@_)">
                        <c:v>1435844356.7272727</c:v>
                      </c:pt>
                      <c:pt idx="14" formatCode="_(* #,##0_);_(* \(#,##0\);_(* &quot;-&quot;??_);_(@_)">
                        <c:v>1448301606.1818182</c:v>
                      </c:pt>
                      <c:pt idx="15" formatCode="_(* #,##0_);_(* \(#,##0\);_(* &quot;-&quot;??_);_(@_)">
                        <c:v>1457670040.7272727</c:v>
                      </c:pt>
                      <c:pt idx="16" formatCode="_(* #,##0_);_(* \(#,##0\);_(* &quot;-&quot;??_);_(@_)">
                        <c:v>1460377574.5454545</c:v>
                      </c:pt>
                      <c:pt idx="17" formatCode="_(* #,##0_);_(* \(#,##0\);_(* &quot;-&quot;??_);_(@_)">
                        <c:v>1470708046.5454547</c:v>
                      </c:pt>
                      <c:pt idx="18" formatCode="_(* #,##0_);_(* \(#,##0\);_(* &quot;-&quot;??_);_(@_)">
                        <c:v>1477098357.4545457</c:v>
                      </c:pt>
                      <c:pt idx="19" formatCode="_(* #,##0_);_(* \(#,##0\);_(* &quot;-&quot;??_);_(@_)">
                        <c:v>1479464256.7272727</c:v>
                      </c:pt>
                      <c:pt idx="20" formatCode="_(* #,##0_);_(* \(#,##0\);_(* &quot;-&quot;??_);_(@_)">
                        <c:v>1484734475.6363637</c:v>
                      </c:pt>
                      <c:pt idx="21" formatCode="_(* #,##0_);_(* \(#,##0\);_(* &quot;-&quot;??_);_(@_)">
                        <c:v>1491869434.1818182</c:v>
                      </c:pt>
                      <c:pt idx="22" formatCode="_(* #,##0_);_(* \(#,##0\);_(* &quot;-&quot;??_);_(@_)">
                        <c:v>1500486482.909091</c:v>
                      </c:pt>
                      <c:pt idx="23" formatCode="_(* #,##0_);_(* \(#,##0\);_(* &quot;-&quot;??_);_(@_)">
                        <c:v>1502000515.2727273</c:v>
                      </c:pt>
                      <c:pt idx="24" formatCode="_(* #,##0_);_(* \(#,##0\);_(* &quot;-&quot;??_);_(@_)">
                        <c:v>1503218776</c:v>
                      </c:pt>
                      <c:pt idx="25" formatCode="_(* #,##0_);_(* \(#,##0\);_(* &quot;-&quot;??_);_(@_)">
                        <c:v>1500155627.3790908</c:v>
                      </c:pt>
                      <c:pt idx="26" formatCode="_(* #,##0_);_(* \(#,##0\);_(* &quot;-&quot;??_);_(@_)">
                        <c:v>1493956997.5954545</c:v>
                      </c:pt>
                      <c:pt idx="27" formatCode="_(* #,##0_);_(* \(#,##0\);_(* &quot;-&quot;??_);_(@_)">
                        <c:v>1503445500.7563634</c:v>
                      </c:pt>
                      <c:pt idx="28" formatCode="_(* #,##0_);_(* \(#,##0\);_(* &quot;-&quot;??_);_(@_)">
                        <c:v>1510383698.2345455</c:v>
                      </c:pt>
                      <c:pt idx="29" formatCode="_(* #,##0_);_(* \(#,##0\);_(* &quot;-&quot;??_);_(@_)">
                        <c:v>1506997693.99</c:v>
                      </c:pt>
                      <c:pt idx="30" formatCode="_(* #,##0_);_(* \(#,##0\);_(* &quot;-&quot;??_);_(@_)">
                        <c:v>1501206761.5809093</c:v>
                      </c:pt>
                      <c:pt idx="31" formatCode="_(* #,##0_);_(* \(#,##0\);_(* &quot;-&quot;??_);_(@_)">
                        <c:v>1510815187.1236367</c:v>
                      </c:pt>
                      <c:pt idx="32" formatCode="_(* #,##0_);_(* \(#,##0\);_(* &quot;-&quot;??_);_(@_)">
                        <c:v>1517763528.4172728</c:v>
                      </c:pt>
                      <c:pt idx="33" formatCode="_(* #,##0_);_(* \(#,##0\);_(* &quot;-&quot;??_);_(@_)">
                        <c:v>1517658806.7545457</c:v>
                      </c:pt>
                      <c:pt idx="34" formatCode="_(* #,##0_);_(* \(#,##0\);_(* &quot;-&quot;??_);_(@_)">
                        <c:v>1525752013.3154547</c:v>
                      </c:pt>
                      <c:pt idx="35" formatCode="_(* #,##0_);_(* \(#,##0\);_(* &quot;-&quot;??_);_(@_)">
                        <c:v>1526593591.0272727</c:v>
                      </c:pt>
                      <c:pt idx="36" formatCode="_(* #,##0_);_(* \(#,##0\);_(* &quot;-&quot;??_);_(@_)">
                        <c:v>1529573300.7500002</c:v>
                      </c:pt>
                      <c:pt idx="37" formatCode="_(* #,##0_);_(* \(#,##0\);_(* &quot;-&quot;??_);_(@_)">
                        <c:v>1536059574.24</c:v>
                      </c:pt>
                      <c:pt idx="38" formatCode="_(* #,##0_);_(* \(#,##0\);_(* &quot;-&quot;??_);_(@_)">
                        <c:v>1544236704.0700004</c:v>
                      </c:pt>
                      <c:pt idx="39" formatCode="_(* #,##0_);_(* \(#,##0\);_(* &quot;-&quot;??_);_(@_)">
                        <c:v>1539400844.8800001</c:v>
                      </c:pt>
                      <c:pt idx="40" formatCode="_(* #,##0_);_(* \(#,##0\);_(* &quot;-&quot;??_);_(@_)">
                        <c:v>1541651498.6900003</c:v>
                      </c:pt>
                      <c:pt idx="41" formatCode="_(* #,##0_);_(* \(#,##0\);_(* &quot;-&quot;??_);_(@_)">
                        <c:v>1542560496.5600002</c:v>
                      </c:pt>
                      <c:pt idx="42" formatCode="_(* #,##0_);_(* \(#,##0\);_(* &quot;-&quot;??_);_(@_)">
                        <c:v>1546961118.0599999</c:v>
                      </c:pt>
                      <c:pt idx="43" formatCode="_(* #,##0_);_(* \(#,##0\);_(* &quot;-&quot;??_);_(@_)">
                        <c:v>1546287226.53</c:v>
                      </c:pt>
                      <c:pt idx="44" formatCode="_(* #,##0_);_(* \(#,##0\);_(* &quot;-&quot;??_);_(@_)">
                        <c:v>1544910476.79</c:v>
                      </c:pt>
                      <c:pt idx="45" formatCode="_(* #,##0_);_(* \(#,##0\);_(* &quot;-&quot;??_);_(@_)">
                        <c:v>1555297420.3800001</c:v>
                      </c:pt>
                      <c:pt idx="46" formatCode="_(* #,##0_);_(* \(#,##0\);_(* &quot;-&quot;??_);_(@_)">
                        <c:v>1562597807.7360201</c:v>
                      </c:pt>
                      <c:pt idx="47" formatCode="_(* #,##0_);_(* \(#,##0\);_(* &quot;-&quot;??_);_(@_)">
                        <c:v>1567792506.2660203</c:v>
                      </c:pt>
                      <c:pt idx="48" formatCode="_(* #,##0_);_(* \(#,##0\);_(* &quot;-&quot;??_);_(@_)">
                        <c:v>1572898443.81602</c:v>
                      </c:pt>
                      <c:pt idx="49" formatCode="_(* #,##0_);_(* \(#,##0\);_(* &quot;-&quot;??_);_(@_)">
                        <c:v>1576658479.6760199</c:v>
                      </c:pt>
                      <c:pt idx="50" formatCode="_(* #,##0_);_(* \(#,##0\);_(* &quot;-&quot;??_);_(@_)">
                        <c:v>1587785196.9860201</c:v>
                      </c:pt>
                      <c:pt idx="51" formatCode="_(* #,##0_);_(* \(#,##0\);_(* &quot;-&quot;??_);_(@_)">
                        <c:v>1595169725.2660203</c:v>
                      </c:pt>
                      <c:pt idx="52" formatCode="_(* #,##0_);_(* \(#,##0\);_(* &quot;-&quot;??_);_(@_)">
                        <c:v>1605411481.5860202</c:v>
                      </c:pt>
                      <c:pt idx="53" formatCode="_(* #,##0_);_(* \(#,##0\);_(* &quot;-&quot;??_);_(@_)">
                        <c:v>1618052448.62602</c:v>
                      </c:pt>
                      <c:pt idx="54" formatCode="_(* #,##0_);_(* \(#,##0\);_(* &quot;-&quot;??_);_(@_)">
                        <c:v>1637052448.62602</c:v>
                      </c:pt>
                      <c:pt idx="55" formatCode="_(* #,##0_);_(* \(#,##0\);_(* &quot;-&quot;??_);_(@_)">
                        <c:v>1646103670.5060201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477D-4898-BA97-DBBE448D91B1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12'!$A$11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12'!$B$11:$CC$11</c15:sqref>
                        </c15:fullRef>
                        <c15:formulaRef>
                          <c15:sqref>'Rolling 12'!$Z$11:$CC$11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4.2427741918524111E-3</c:v>
                      </c:pt>
                      <c:pt idx="1" formatCode="0.00%">
                        <c:v>-2.0626791524713233E-3</c:v>
                      </c:pt>
                      <c:pt idx="2" formatCode="0.00%">
                        <c:v>6.1276492637907628E-5</c:v>
                      </c:pt>
                      <c:pt idx="3" formatCode="0.00%">
                        <c:v>1.0017054827044958E-2</c:v>
                      </c:pt>
                      <c:pt idx="4" formatCode="0.00%">
                        <c:v>4.821326431691083E-3</c:v>
                      </c:pt>
                      <c:pt idx="5" formatCode="0.00%">
                        <c:v>1.2049007297579422E-2</c:v>
                      </c:pt>
                      <c:pt idx="6" formatCode="0.00%">
                        <c:v>1.5313373613757755E-2</c:v>
                      </c:pt>
                      <c:pt idx="7" formatCode="0.00%">
                        <c:v>1.3711296158502599E-3</c:v>
                      </c:pt>
                      <c:pt idx="8" formatCode="0.00%">
                        <c:v>6.736409161635537E-3</c:v>
                      </c:pt>
                      <c:pt idx="9" formatCode="0.00%">
                        <c:v>3.2089702856199758E-3</c:v>
                      </c:pt>
                      <c:pt idx="10" formatCode="0.00%">
                        <c:v>5.0582929501566086E-3</c:v>
                      </c:pt>
                      <c:pt idx="11" formatCode="0.00%">
                        <c:v>8.7918012575968849E-3</c:v>
                      </c:pt>
                      <c:pt idx="12" formatCode="0.00%">
                        <c:v>5.0913476170818799E-3</c:v>
                      </c:pt>
                      <c:pt idx="13" formatCode="0.00%">
                        <c:v>9.4994247813000414E-3</c:v>
                      </c:pt>
                      <c:pt idx="14" formatCode="0.00%">
                        <c:v>8.6759051537726346E-3</c:v>
                      </c:pt>
                      <c:pt idx="15" formatCode="0.00%">
                        <c:v>6.4685660124017006E-3</c:v>
                      </c:pt>
                      <c:pt idx="16" formatCode="0.00%">
                        <c:v>1.8574394359034011E-3</c:v>
                      </c:pt>
                      <c:pt idx="17" formatCode="0.00%">
                        <c:v>7.0738363694852124E-3</c:v>
                      </c:pt>
                      <c:pt idx="18" formatCode="0.00%">
                        <c:v>4.345057419180641E-3</c:v>
                      </c:pt>
                      <c:pt idx="19" formatCode="0.00%">
                        <c:v>1.6017208744339272E-3</c:v>
                      </c:pt>
                      <c:pt idx="20" formatCode="0.00%">
                        <c:v>3.5622482159516733E-3</c:v>
                      </c:pt>
                      <c:pt idx="21" formatCode="0.00%">
                        <c:v>4.8055451412592999E-3</c:v>
                      </c:pt>
                      <c:pt idx="22" formatCode="0.00%">
                        <c:v>5.7760072898058751E-3</c:v>
                      </c:pt>
                      <c:pt idx="23" formatCode="0.00%">
                        <c:v>1.0090276592834759E-3</c:v>
                      </c:pt>
                      <c:pt idx="24" formatCode="0.00%">
                        <c:v>8.1109208344814848E-4</c:v>
                      </c:pt>
                      <c:pt idx="25" formatCode="0.00%">
                        <c:v>-2.0377264240007166E-3</c:v>
                      </c:pt>
                      <c:pt idx="26" formatCode="0.00%">
                        <c:v>-4.1319911551216228E-3</c:v>
                      </c:pt>
                      <c:pt idx="27" formatCode="0.00%">
                        <c:v>6.3512558769635418E-3</c:v>
                      </c:pt>
                      <c:pt idx="28" formatCode="0.00%">
                        <c:v>4.6148646390518069E-3</c:v>
                      </c:pt>
                      <c:pt idx="29" formatCode="0.00%">
                        <c:v>-2.2418172604109052E-3</c:v>
                      </c:pt>
                      <c:pt idx="30" formatCode="0.00%">
                        <c:v>-3.8426949372154674E-3</c:v>
                      </c:pt>
                      <c:pt idx="31" formatCode="0.00%">
                        <c:v>6.4004678027221994E-3</c:v>
                      </c:pt>
                      <c:pt idx="32" formatCode="0.00%">
                        <c:v>4.5990676774071045E-3</c:v>
                      </c:pt>
                      <c:pt idx="33" formatCode="0.00%">
                        <c:v>-6.8997350882664521E-5</c:v>
                      </c:pt>
                      <c:pt idx="34" formatCode="0.00%">
                        <c:v>5.3326917254979331E-3</c:v>
                      </c:pt>
                      <c:pt idx="35" formatCode="0.00%">
                        <c:v>5.5158223910138182E-4</c:v>
                      </c:pt>
                      <c:pt idx="36" formatCode="0.00%">
                        <c:v>1.95186835595349E-3</c:v>
                      </c:pt>
                      <c:pt idx="37" formatCode="0.00%">
                        <c:v>4.2405770856612998E-3</c:v>
                      </c:pt>
                      <c:pt idx="38" formatCode="0.00%">
                        <c:v>5.323445761565738E-3</c:v>
                      </c:pt>
                      <c:pt idx="39" formatCode="0.00%">
                        <c:v>-3.1315530690695756E-3</c:v>
                      </c:pt>
                      <c:pt idx="40" formatCode="0.00%">
                        <c:v>1.4620323338692366E-3</c:v>
                      </c:pt>
                      <c:pt idx="41" formatCode="0.00%">
                        <c:v>5.8962604114632614E-4</c:v>
                      </c:pt>
                      <c:pt idx="42" formatCode="0.00%">
                        <c:v>2.8528031865287643E-3</c:v>
                      </c:pt>
                      <c:pt idx="43" formatCode="0.00%">
                        <c:v>-4.3562279758206179E-4</c:v>
                      </c:pt>
                      <c:pt idx="44" formatCode="0.00%">
                        <c:v>-8.9035834764641562E-4</c:v>
                      </c:pt>
                      <c:pt idx="45" formatCode="0.00%">
                        <c:v>6.7233304104339061E-3</c:v>
                      </c:pt>
                      <c:pt idx="46" formatCode="0.00%">
                        <c:v>4.693885079701538E-3</c:v>
                      </c:pt>
                      <c:pt idx="47" formatCode="0.00%">
                        <c:v>3.3243989619610322E-3</c:v>
                      </c:pt>
                      <c:pt idx="48" formatCode="0.00%">
                        <c:v>3.2567686920257212E-3</c:v>
                      </c:pt>
                      <c:pt idx="49" formatCode="0.00%">
                        <c:v>2.3905140696036582E-3</c:v>
                      </c:pt>
                      <c:pt idx="50" formatCode="0.00%">
                        <c:v>7.057151217863337E-3</c:v>
                      </c:pt>
                      <c:pt idx="51" formatCode="0.00%">
                        <c:v>4.6508358271746932E-3</c:v>
                      </c:pt>
                      <c:pt idx="52" formatCode="0.00%">
                        <c:v>6.4204806283494099E-3</c:v>
                      </c:pt>
                      <c:pt idx="53" formatCode="0.00%">
                        <c:v>7.8739732367626037E-3</c:v>
                      </c:pt>
                      <c:pt idx="54" formatCode="0.00%">
                        <c:v>1.1742511817916643E-2</c:v>
                      </c:pt>
                      <c:pt idx="55" formatCode="0.00%">
                        <c:v>5.5289748887378748E-3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477D-4898-BA97-DBBE448D91B1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12'!$A$12</c15:sqref>
                        </c15:formulaRef>
                      </c:ext>
                    </c:extLst>
                    <c:strCache>
                      <c:ptCount val="1"/>
                      <c:pt idx="0">
                        <c:v>Sevierville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12'!$B$12:$CC$12</c15:sqref>
                        </c15:fullRef>
                        <c15:formulaRef>
                          <c15:sqref>'Rolling 12'!$Z$12:$CC$12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4.3586347753688019E-2</c:v>
                      </c:pt>
                      <c:pt idx="1" formatCode="0.00%">
                        <c:v>4.049190871427015E-2</c:v>
                      </c:pt>
                      <c:pt idx="2" formatCode="0.00%">
                        <c:v>3.5301479525964866E-2</c:v>
                      </c:pt>
                      <c:pt idx="3" formatCode="0.00%">
                        <c:v>4.7322156450741781E-2</c:v>
                      </c:pt>
                      <c:pt idx="4" formatCode="0.00%">
                        <c:v>4.751057467171077E-2</c:v>
                      </c:pt>
                      <c:pt idx="5" formatCode="0.00%">
                        <c:v>6.2947466684002321E-2</c:v>
                      </c:pt>
                      <c:pt idx="6" formatCode="0.00%">
                        <c:v>7.9962717935043712E-2</c:v>
                      </c:pt>
                      <c:pt idx="7" formatCode="0.00%">
                        <c:v>7.3877986611361718E-2</c:v>
                      </c:pt>
                      <c:pt idx="8" formatCode="0.00%">
                        <c:v>7.5242304047972219E-2</c:v>
                      </c:pt>
                      <c:pt idx="9" formatCode="0.00%">
                        <c:v>7.2735614574433352E-2</c:v>
                      </c:pt>
                      <c:pt idx="10" formatCode="0.00%">
                        <c:v>7.4221716954755462E-2</c:v>
                      </c:pt>
                      <c:pt idx="11" formatCode="0.00%">
                        <c:v>7.1723703624527929E-2</c:v>
                      </c:pt>
                      <c:pt idx="12" formatCode="0.00%">
                        <c:v>7.2629297647662558E-2</c:v>
                      </c:pt>
                      <c:pt idx="13" formatCode="0.00%">
                        <c:v>8.505678298439473E-2</c:v>
                      </c:pt>
                      <c:pt idx="14" formatCode="0.00%">
                        <c:v>9.4403571507632608E-2</c:v>
                      </c:pt>
                      <c:pt idx="15" formatCode="0.00%">
                        <c:v>9.055860788682972E-2</c:v>
                      </c:pt>
                      <c:pt idx="16" formatCode="0.00%">
                        <c:v>8.734182457318472E-2</c:v>
                      </c:pt>
                      <c:pt idx="17" formatCode="0.00%">
                        <c:v>8.1996518767329843E-2</c:v>
                      </c:pt>
                      <c:pt idx="18" formatCode="0.00%">
                        <c:v>7.03078320547421E-2</c:v>
                      </c:pt>
                      <c:pt idx="19" formatCode="0.00%">
                        <c:v>7.0554297748395695E-2</c:v>
                      </c:pt>
                      <c:pt idx="20" formatCode="0.00%">
                        <c:v>6.7178924004858628E-2</c:v>
                      </c:pt>
                      <c:pt idx="21" formatCode="0.00%">
                        <c:v>6.8877304987286739E-2</c:v>
                      </c:pt>
                      <c:pt idx="22" formatCode="0.00%">
                        <c:v>6.9640592623930409E-2</c:v>
                      </c:pt>
                      <c:pt idx="23" formatCode="0.00%">
                        <c:v>6.1388373926692913E-2</c:v>
                      </c:pt>
                      <c:pt idx="24" formatCode="0.00%">
                        <c:v>5.6868373359973252E-2</c:v>
                      </c:pt>
                      <c:pt idx="25" formatCode="0.00%">
                        <c:v>4.4789862042152705E-2</c:v>
                      </c:pt>
                      <c:pt idx="26" formatCode="0.00%">
                        <c:v>3.152340038757416E-2</c:v>
                      </c:pt>
                      <c:pt idx="27" formatCode="0.00%">
                        <c:v>3.140316995624879E-2</c:v>
                      </c:pt>
                      <c:pt idx="28" formatCode="0.00%">
                        <c:v>3.4241914256082355E-2</c:v>
                      </c:pt>
                      <c:pt idx="29" formatCode="0.00%">
                        <c:v>2.4674949953381979E-2</c:v>
                      </c:pt>
                      <c:pt idx="30" formatCode="0.00%">
                        <c:v>1.632146160389011E-2</c:v>
                      </c:pt>
                      <c:pt idx="31" formatCode="0.00%">
                        <c:v>2.1190731884064208E-2</c:v>
                      </c:pt>
                      <c:pt idx="32" formatCode="0.00%">
                        <c:v>2.224576402238701E-2</c:v>
                      </c:pt>
                      <c:pt idx="33" formatCode="0.00%">
                        <c:v>1.7286615022628328E-2</c:v>
                      </c:pt>
                      <c:pt idx="34" formatCode="0.00%">
                        <c:v>1.6838225931485762E-2</c:v>
                      </c:pt>
                      <c:pt idx="35" formatCode="0.00%">
                        <c:v>1.6373546816047489E-2</c:v>
                      </c:pt>
                      <c:pt idx="36" formatCode="0.00%">
                        <c:v>1.7532061979779474E-2</c:v>
                      </c:pt>
                      <c:pt idx="37" formatCode="0.00%">
                        <c:v>2.3933481437280413E-2</c:v>
                      </c:pt>
                      <c:pt idx="38" formatCode="0.00%">
                        <c:v>3.3655390721066186E-2</c:v>
                      </c:pt>
                      <c:pt idx="39" formatCode="0.00%">
                        <c:v>2.3915295968858243E-2</c:v>
                      </c:pt>
                      <c:pt idx="40" formatCode="0.00%">
                        <c:v>2.0701892169521608E-2</c:v>
                      </c:pt>
                      <c:pt idx="41" formatCode="0.00%">
                        <c:v>2.3598445247678099E-2</c:v>
                      </c:pt>
                      <c:pt idx="42" formatCode="0.00%">
                        <c:v>3.0478384223974007E-2</c:v>
                      </c:pt>
                      <c:pt idx="43" formatCode="0.00%">
                        <c:v>2.3478741614913628E-2</c:v>
                      </c:pt>
                      <c:pt idx="44" formatCode="0.00%">
                        <c:v>1.7886151475148472E-2</c:v>
                      </c:pt>
                      <c:pt idx="45" formatCode="0.00%">
                        <c:v>2.4800444907602873E-2</c:v>
                      </c:pt>
                      <c:pt idx="46" formatCode="0.00%">
                        <c:v>2.4149268097965384E-2</c:v>
                      </c:pt>
                      <c:pt idx="47" formatCode="0.00%">
                        <c:v>2.6987480807530505E-2</c:v>
                      </c:pt>
                      <c:pt idx="48" formatCode="0.00%">
                        <c:v>2.8324986481377535E-2</c:v>
                      </c:pt>
                      <c:pt idx="49" formatCode="0.00%">
                        <c:v>2.6430553942614576E-2</c:v>
                      </c:pt>
                      <c:pt idx="50" formatCode="0.00%">
                        <c:v>2.8200659135508815E-2</c:v>
                      </c:pt>
                      <c:pt idx="51" formatCode="0.00%">
                        <c:v>3.6227653487073082E-2</c:v>
                      </c:pt>
                      <c:pt idx="52" formatCode="0.00%">
                        <c:v>4.1358233654103543E-2</c:v>
                      </c:pt>
                      <c:pt idx="53" formatCode="0.00%">
                        <c:v>4.8939378542605771E-2</c:v>
                      </c:pt>
                      <c:pt idx="54" formatCode="0.00%">
                        <c:v>5.8237617942848485E-2</c:v>
                      </c:pt>
                      <c:pt idx="55" formatCode="0.00%">
                        <c:v>6.4552330423123708E-2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477D-4898-BA97-DBBE448D91B1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12'!$B$14:$CC$14</c15:sqref>
                        </c15:fullRef>
                        <c15:formulaRef>
                          <c15:sqref>'Rolling 12'!$Z$14:$CC$14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477D-4898-BA97-DBBE448D91B1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12'!$A$15</c15:sqref>
                        </c15:formulaRef>
                      </c:ext>
                    </c:extLst>
                    <c:strCache>
                      <c:ptCount val="1"/>
                      <c:pt idx="0">
                        <c:v>Pigeon Forge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12'!$B$15:$CC$15</c15:sqref>
                        </c15:fullRef>
                        <c15:formulaRef>
                          <c15:sqref>'Rolling 12'!$Z$15:$CC$15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43920145.454545453</c:v>
                      </c:pt>
                      <c:pt idx="1">
                        <c:v>40354254.545454547</c:v>
                      </c:pt>
                      <c:pt idx="2">
                        <c:v>83672872.727272734</c:v>
                      </c:pt>
                      <c:pt idx="3">
                        <c:v>96583490.909090906</c:v>
                      </c:pt>
                      <c:pt idx="4">
                        <c:v>95704836.36363636</c:v>
                      </c:pt>
                      <c:pt idx="5">
                        <c:v>140154581.81818181</c:v>
                      </c:pt>
                      <c:pt idx="6">
                        <c:v>161000000</c:v>
                      </c:pt>
                      <c:pt idx="7">
                        <c:v>112002690.90909091</c:v>
                      </c:pt>
                      <c:pt idx="8">
                        <c:v>101522000</c:v>
                      </c:pt>
                      <c:pt idx="9">
                        <c:v>121073600</c:v>
                      </c:pt>
                      <c:pt idx="10">
                        <c:v>104332909.09090909</c:v>
                      </c:pt>
                      <c:pt idx="11">
                        <c:v>120183475.63636364</c:v>
                      </c:pt>
                      <c:pt idx="12">
                        <c:v>51538036.363636367</c:v>
                      </c:pt>
                      <c:pt idx="13">
                        <c:v>54392618.18181818</c:v>
                      </c:pt>
                      <c:pt idx="14">
                        <c:v>110592218.18181819</c:v>
                      </c:pt>
                      <c:pt idx="15">
                        <c:v>104638072.72727273</c:v>
                      </c:pt>
                      <c:pt idx="16">
                        <c:v>105018545.45454545</c:v>
                      </c:pt>
                      <c:pt idx="17">
                        <c:v>153429963.63636363</c:v>
                      </c:pt>
                      <c:pt idx="18">
                        <c:v>181463991.63636363</c:v>
                      </c:pt>
                      <c:pt idx="19">
                        <c:v>118298836.36363636</c:v>
                      </c:pt>
                      <c:pt idx="20">
                        <c:v>117412436.36363636</c:v>
                      </c:pt>
                      <c:pt idx="21">
                        <c:v>138497849.45454544</c:v>
                      </c:pt>
                      <c:pt idx="22">
                        <c:v>120638656</c:v>
                      </c:pt>
                      <c:pt idx="23">
                        <c:v>126360917.09090909</c:v>
                      </c:pt>
                      <c:pt idx="24">
                        <c:v>48915797.090909086</c:v>
                      </c:pt>
                      <c:pt idx="25">
                        <c:v>52658299.020000003</c:v>
                      </c:pt>
                      <c:pt idx="26">
                        <c:v>103400560.34999999</c:v>
                      </c:pt>
                      <c:pt idx="27">
                        <c:v>117500745.09</c:v>
                      </c:pt>
                      <c:pt idx="28">
                        <c:v>109174791.09999999</c:v>
                      </c:pt>
                      <c:pt idx="29">
                        <c:v>152432244.49000001</c:v>
                      </c:pt>
                      <c:pt idx="30">
                        <c:v>193512509.09999999</c:v>
                      </c:pt>
                      <c:pt idx="31">
                        <c:v>111175689.73</c:v>
                      </c:pt>
                      <c:pt idx="32">
                        <c:v>119202162.26000001</c:v>
                      </c:pt>
                      <c:pt idx="33">
                        <c:v>144717471.69</c:v>
                      </c:pt>
                      <c:pt idx="34">
                        <c:v>133794998.79000001</c:v>
                      </c:pt>
                      <c:pt idx="35">
                        <c:v>140878498.5</c:v>
                      </c:pt>
                      <c:pt idx="36">
                        <c:v>55061154.799999997</c:v>
                      </c:pt>
                      <c:pt idx="37">
                        <c:v>57915060.600000001</c:v>
                      </c:pt>
                      <c:pt idx="38">
                        <c:v>118637467.67</c:v>
                      </c:pt>
                      <c:pt idx="39">
                        <c:v>114080081.89</c:v>
                      </c:pt>
                      <c:pt idx="40">
                        <c:v>112451011.55</c:v>
                      </c:pt>
                      <c:pt idx="41">
                        <c:v>165735608.90000001</c:v>
                      </c:pt>
                      <c:pt idx="42">
                        <c:v>175000000</c:v>
                      </c:pt>
                      <c:pt idx="43">
                        <c:v>104049668.01000001</c:v>
                      </c:pt>
                      <c:pt idx="44">
                        <c:v>120878928.78</c:v>
                      </c:pt>
                      <c:pt idx="45">
                        <c:v>155735090.94999999</c:v>
                      </c:pt>
                      <c:pt idx="46">
                        <c:v>139754586.69999999</c:v>
                      </c:pt>
                      <c:pt idx="47">
                        <c:v>147908897.40000001</c:v>
                      </c:pt>
                      <c:pt idx="48">
                        <c:v>69044697.219999999</c:v>
                      </c:pt>
                      <c:pt idx="49">
                        <c:v>65906035.609999999</c:v>
                      </c:pt>
                      <c:pt idx="50">
                        <c:v>133328798.11</c:v>
                      </c:pt>
                      <c:pt idx="51">
                        <c:v>128161202.05</c:v>
                      </c:pt>
                      <c:pt idx="52">
                        <c:v>119418539.11</c:v>
                      </c:pt>
                      <c:pt idx="53">
                        <c:v>186390004.75999999</c:v>
                      </c:pt>
                      <c:pt idx="54">
                        <c:v>197000000</c:v>
                      </c:pt>
                      <c:pt idx="55">
                        <c:v>121423484.06999999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477D-4898-BA97-DBBE448D91B1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12'!$A$16</c15:sqref>
                        </c15:formulaRef>
                      </c:ext>
                    </c:extLst>
                    <c:strCache>
                      <c:ptCount val="1"/>
                      <c:pt idx="0">
                        <c:v>PF Rolling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12'!$B$16:$CC$16</c15:sqref>
                        </c15:fullRef>
                        <c15:formulaRef>
                          <c15:sqref>'Rolling 12'!$Z$16:$CC$16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1073544727.2727275</c:v>
                      </c:pt>
                      <c:pt idx="1" formatCode="_(* #,##0_);_(* \(#,##0\);_(* &quot;-&quot;??_);_(@_)">
                        <c:v>1065002254.5454545</c:v>
                      </c:pt>
                      <c:pt idx="2" formatCode="_(* #,##0_);_(* \(#,##0\);_(* &quot;-&quot;??_);_(@_)">
                        <c:v>1069639163.6363637</c:v>
                      </c:pt>
                      <c:pt idx="3" formatCode="_(* #,##0_);_(* \(#,##0\);_(* &quot;-&quot;??_);_(@_)">
                        <c:v>1083657527.2727275</c:v>
                      </c:pt>
                      <c:pt idx="4" formatCode="_(* #,##0_);_(* \(#,##0\);_(* &quot;-&quot;??_);_(@_)">
                        <c:v>1097891381.8181818</c:v>
                      </c:pt>
                      <c:pt idx="5" formatCode="_(* #,##0_);_(* \(#,##0\);_(* &quot;-&quot;??_);_(@_)">
                        <c:v>1118775709.090909</c:v>
                      </c:pt>
                      <c:pt idx="6" formatCode="_(* #,##0_);_(* \(#,##0\);_(* &quot;-&quot;??_);_(@_)">
                        <c:v>1137785345.4545455</c:v>
                      </c:pt>
                      <c:pt idx="7" formatCode="_(* #,##0_);_(* \(#,##0\);_(* &quot;-&quot;??_);_(@_)">
                        <c:v>1146126000</c:v>
                      </c:pt>
                      <c:pt idx="8" formatCode="_(* #,##0_);_(* \(#,##0\);_(* &quot;-&quot;??_);_(@_)">
                        <c:v>1163421490.909091</c:v>
                      </c:pt>
                      <c:pt idx="9" formatCode="_(* #,##0_);_(* \(#,##0\);_(* &quot;-&quot;??_);_(@_)">
                        <c:v>1181170072.7272725</c:v>
                      </c:pt>
                      <c:pt idx="10" formatCode="_(* #,##0_);_(* \(#,##0\);_(* &quot;-&quot;??_);_(@_)">
                        <c:v>1198255454.5454545</c:v>
                      </c:pt>
                      <c:pt idx="11" formatCode="_(* #,##0_);_(* \(#,##0\);_(* &quot;-&quot;??_);_(@_)">
                        <c:v>1220504857.4545455</c:v>
                      </c:pt>
                      <c:pt idx="12" formatCode="_(* #,##0_);_(* \(#,##0\);_(* &quot;-&quot;??_);_(@_)">
                        <c:v>1228122748.3636363</c:v>
                      </c:pt>
                      <c:pt idx="13" formatCode="_(* #,##0_);_(* \(#,##0\);_(* &quot;-&quot;??_);_(@_)">
                        <c:v>1242161112</c:v>
                      </c:pt>
                      <c:pt idx="14" formatCode="_(* #,##0_);_(* \(#,##0\);_(* &quot;-&quot;??_);_(@_)">
                        <c:v>1269080457.4545455</c:v>
                      </c:pt>
                      <c:pt idx="15" formatCode="_(* #,##0_);_(* \(#,##0\);_(* &quot;-&quot;??_);_(@_)">
                        <c:v>1277135039.2727273</c:v>
                      </c:pt>
                      <c:pt idx="16" formatCode="_(* #,##0_);_(* \(#,##0\);_(* &quot;-&quot;??_);_(@_)">
                        <c:v>1286448748.3636365</c:v>
                      </c:pt>
                      <c:pt idx="17" formatCode="_(* #,##0_);_(* \(#,##0\);_(* &quot;-&quot;??_);_(@_)">
                        <c:v>1299724130.181818</c:v>
                      </c:pt>
                      <c:pt idx="18" formatCode="_(* #,##0_);_(* \(#,##0\);_(* &quot;-&quot;??_);_(@_)">
                        <c:v>1320188121.8181815</c:v>
                      </c:pt>
                      <c:pt idx="19" formatCode="_(* #,##0_);_(* \(#,##0\);_(* &quot;-&quot;??_);_(@_)">
                        <c:v>1326484267.2727273</c:v>
                      </c:pt>
                      <c:pt idx="20" formatCode="_(* #,##0_);_(* \(#,##0\);_(* &quot;-&quot;??_);_(@_)">
                        <c:v>1342374703.6363635</c:v>
                      </c:pt>
                      <c:pt idx="21" formatCode="_(* #,##0_);_(* \(#,##0\);_(* &quot;-&quot;??_);_(@_)">
                        <c:v>1359798953.090909</c:v>
                      </c:pt>
                      <c:pt idx="22" formatCode="_(* #,##0_);_(* \(#,##0\);_(* &quot;-&quot;??_);_(@_)">
                        <c:v>1376104700</c:v>
                      </c:pt>
                      <c:pt idx="23" formatCode="_(* #,##0_);_(* \(#,##0\);_(* &quot;-&quot;??_);_(@_)">
                        <c:v>1382282141.4545453</c:v>
                      </c:pt>
                      <c:pt idx="24" formatCode="_(* #,##0_);_(* \(#,##0\);_(* &quot;-&quot;??_);_(@_)">
                        <c:v>1379659902.181818</c:v>
                      </c:pt>
                      <c:pt idx="25" formatCode="_(* #,##0_);_(* \(#,##0\);_(* &quot;-&quot;??_);_(@_)">
                        <c:v>1377925583.0199997</c:v>
                      </c:pt>
                      <c:pt idx="26" formatCode="_(* #,##0_);_(* \(#,##0\);_(* &quot;-&quot;??_);_(@_)">
                        <c:v>1370733925.1881816</c:v>
                      </c:pt>
                      <c:pt idx="27" formatCode="_(* #,##0_);_(* \(#,##0\);_(* &quot;-&quot;??_);_(@_)">
                        <c:v>1383596597.5509088</c:v>
                      </c:pt>
                      <c:pt idx="28" formatCode="_(* #,##0_);_(* \(#,##0\);_(* &quot;-&quot;??_);_(@_)">
                        <c:v>1387752843.1963634</c:v>
                      </c:pt>
                      <c:pt idx="29" formatCode="_(* #,##0_);_(* \(#,##0\);_(* &quot;-&quot;??_);_(@_)">
                        <c:v>1386755124.05</c:v>
                      </c:pt>
                      <c:pt idx="30" formatCode="_(* #,##0_);_(* \(#,##0\);_(* &quot;-&quot;??_);_(@_)">
                        <c:v>1398803641.5136364</c:v>
                      </c:pt>
                      <c:pt idx="31" formatCode="_(* #,##0_);_(* \(#,##0\);_(* &quot;-&quot;??_);_(@_)">
                        <c:v>1391680494.8800001</c:v>
                      </c:pt>
                      <c:pt idx="32" formatCode="_(* #,##0_);_(* \(#,##0\);_(* &quot;-&quot;??_);_(@_)">
                        <c:v>1393470220.7763636</c:v>
                      </c:pt>
                      <c:pt idx="33" formatCode="_(* #,##0_);_(* \(#,##0\);_(* &quot;-&quot;??_);_(@_)">
                        <c:v>1399689843.0118182</c:v>
                      </c:pt>
                      <c:pt idx="34" formatCode="_(* #,##0_);_(* \(#,##0\);_(* &quot;-&quot;??_);_(@_)">
                        <c:v>1412846185.8018184</c:v>
                      </c:pt>
                      <c:pt idx="35" formatCode="_(* #,##0_);_(* \(#,##0\);_(* &quot;-&quot;??_);_(@_)">
                        <c:v>1427363767.2109091</c:v>
                      </c:pt>
                      <c:pt idx="36" formatCode="_(* #,##0_);_(* \(#,##0\);_(* &quot;-&quot;??_);_(@_)">
                        <c:v>1433509124.9200001</c:v>
                      </c:pt>
                      <c:pt idx="37" formatCode="_(* #,##0_);_(* \(#,##0\);_(* &quot;-&quot;??_);_(@_)">
                        <c:v>1438765886.4999998</c:v>
                      </c:pt>
                      <c:pt idx="38" formatCode="_(* #,##0_);_(* \(#,##0\);_(* &quot;-&quot;??_);_(@_)">
                        <c:v>1454002793.8199999</c:v>
                      </c:pt>
                      <c:pt idx="39" formatCode="_(* #,##0_);_(* \(#,##0\);_(* &quot;-&quot;??_);_(@_)">
                        <c:v>1450582130.6199999</c:v>
                      </c:pt>
                      <c:pt idx="40" formatCode="_(* #,##0_);_(* \(#,##0\);_(* &quot;-&quot;??_);_(@_)">
                        <c:v>1453858351.0699999</c:v>
                      </c:pt>
                      <c:pt idx="41" formatCode="_(* #,##0_);_(* \(#,##0\);_(* &quot;-&quot;??_);_(@_)">
                        <c:v>1467161715.48</c:v>
                      </c:pt>
                      <c:pt idx="42" formatCode="_(* #,##0_);_(* \(#,##0\);_(* &quot;-&quot;??_);_(@_)">
                        <c:v>1448649206.3800001</c:v>
                      </c:pt>
                      <c:pt idx="43" formatCode="_(* #,##0_);_(* \(#,##0\);_(* &quot;-&quot;??_);_(@_)">
                        <c:v>1441523184.6599998</c:v>
                      </c:pt>
                      <c:pt idx="44" formatCode="_(* #,##0_);_(* \(#,##0\);_(* &quot;-&quot;??_);_(@_)">
                        <c:v>1443199951.1799998</c:v>
                      </c:pt>
                      <c:pt idx="45" formatCode="_(* #,##0_);_(* \(#,##0\);_(* &quot;-&quot;??_);_(@_)">
                        <c:v>1454217570.4400001</c:v>
                      </c:pt>
                      <c:pt idx="46" formatCode="_(* #,##0_);_(* \(#,##0\);_(* &quot;-&quot;??_);_(@_)">
                        <c:v>1460177158.3500001</c:v>
                      </c:pt>
                      <c:pt idx="47" formatCode="_(* #,##0_);_(* \(#,##0\);_(* &quot;-&quot;??_);_(@_)">
                        <c:v>1467207557.25</c:v>
                      </c:pt>
                      <c:pt idx="48" formatCode="_(* #,##0_);_(* \(#,##0\);_(* &quot;-&quot;??_);_(@_)">
                        <c:v>1481191099.6700001</c:v>
                      </c:pt>
                      <c:pt idx="49" formatCode="_(* #,##0_);_(* \(#,##0\);_(* &quot;-&quot;??_);_(@_)">
                        <c:v>1489182074.6800001</c:v>
                      </c:pt>
                      <c:pt idx="50" formatCode="_(* #,##0_);_(* \(#,##0\);_(* &quot;-&quot;??_);_(@_)">
                        <c:v>1503873405.1199999</c:v>
                      </c:pt>
                      <c:pt idx="51" formatCode="_(* #,##0_);_(* \(#,##0\);_(* &quot;-&quot;??_);_(@_)">
                        <c:v>1517954525.28</c:v>
                      </c:pt>
                      <c:pt idx="52" formatCode="_(* #,##0_);_(* \(#,##0\);_(* &quot;-&quot;??_);_(@_)">
                        <c:v>1524922052.8399994</c:v>
                      </c:pt>
                      <c:pt idx="53" formatCode="_(* #,##0_);_(* \(#,##0\);_(* &quot;-&quot;??_);_(@_)">
                        <c:v>1545576448.6999998</c:v>
                      </c:pt>
                      <c:pt idx="54" formatCode="_(* #,##0_);_(* \(#,##0\);_(* &quot;-&quot;??_);_(@_)">
                        <c:v>1567576448.7</c:v>
                      </c:pt>
                      <c:pt idx="55" formatCode="_(* #,##0_);_(* \(#,##0\);_(* &quot;-&quot;??_);_(@_)">
                        <c:v>1584950264.76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477D-4898-BA97-DBBE448D91B1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12'!$A$17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12'!$B$17:$CC$17</c15:sqref>
                        </c15:fullRef>
                        <c15:formulaRef>
                          <c15:sqref>'Rolling 12'!$Z$17:$CC$17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9.3443348094096896E-3</c:v>
                      </c:pt>
                      <c:pt idx="1" formatCode="0.00%">
                        <c:v>-7.9572583333109917E-3</c:v>
                      </c:pt>
                      <c:pt idx="2" formatCode="0.00%">
                        <c:v>4.3538960327255708E-3</c:v>
                      </c:pt>
                      <c:pt idx="3" formatCode="0.00%">
                        <c:v>1.310569406294612E-2</c:v>
                      </c:pt>
                      <c:pt idx="4" formatCode="0.00%">
                        <c:v>1.313501192694801E-2</c:v>
                      </c:pt>
                      <c:pt idx="5" formatCode="0.00%">
                        <c:v>1.9022216239771739E-2</c:v>
                      </c:pt>
                      <c:pt idx="6" formatCode="0.00%">
                        <c:v>1.6991463265754386E-2</c:v>
                      </c:pt>
                      <c:pt idx="7" formatCode="0.00%">
                        <c:v>7.3306046511984286E-3</c:v>
                      </c:pt>
                      <c:pt idx="8" formatCode="0.00%">
                        <c:v>1.5090392251018644E-2</c:v>
                      </c:pt>
                      <c:pt idx="9" formatCode="0.00%">
                        <c:v>1.5255504524257045E-2</c:v>
                      </c:pt>
                      <c:pt idx="10" formatCode="0.00%">
                        <c:v>1.4464794031508568E-2</c:v>
                      </c:pt>
                      <c:pt idx="11" formatCode="0.00%">
                        <c:v>1.8568163261590217E-2</c:v>
                      </c:pt>
                      <c:pt idx="12" formatCode="0.00%">
                        <c:v>6.2415899966006202E-3</c:v>
                      </c:pt>
                      <c:pt idx="13" formatCode="0.00%">
                        <c:v>1.1430749617714198E-2</c:v>
                      </c:pt>
                      <c:pt idx="14" formatCode="0.00%">
                        <c:v>2.1671379980011399E-2</c:v>
                      </c:pt>
                      <c:pt idx="15" formatCode="0.00%">
                        <c:v>6.3467857935006009E-3</c:v>
                      </c:pt>
                      <c:pt idx="16" formatCode="0.00%">
                        <c:v>7.292658023236912E-3</c:v>
                      </c:pt>
                      <c:pt idx="17" formatCode="0.00%">
                        <c:v>1.0319402024424065E-2</c:v>
                      </c:pt>
                      <c:pt idx="18" formatCode="0.00%">
                        <c:v>1.5744873208979205E-2</c:v>
                      </c:pt>
                      <c:pt idx="19" formatCode="0.00%">
                        <c:v>4.7691274830397633E-3</c:v>
                      </c:pt>
                      <c:pt idx="20" formatCode="0.00%">
                        <c:v>1.1979362858413124E-2</c:v>
                      </c:pt>
                      <c:pt idx="21" formatCode="0.00%">
                        <c:v>1.2980168210369942E-2</c:v>
                      </c:pt>
                      <c:pt idx="22" formatCode="0.00%">
                        <c:v>1.1991292442185664E-2</c:v>
                      </c:pt>
                      <c:pt idx="23" formatCode="0.00%">
                        <c:v>4.4890780872598283E-3</c:v>
                      </c:pt>
                      <c:pt idx="24" formatCode="0.00%">
                        <c:v>-1.8970362085181294E-3</c:v>
                      </c:pt>
                      <c:pt idx="25" formatCode="0.00%">
                        <c:v>-1.2570628160429853E-3</c:v>
                      </c:pt>
                      <c:pt idx="26" formatCode="0.00%">
                        <c:v>-5.2191917476821547E-3</c:v>
                      </c:pt>
                      <c:pt idx="27" formatCode="0.00%">
                        <c:v>9.3837849391239878E-3</c:v>
                      </c:pt>
                      <c:pt idx="28" formatCode="0.00%">
                        <c:v>3.0039432395335287E-3</c:v>
                      </c:pt>
                      <c:pt idx="29" formatCode="0.00%">
                        <c:v>-7.1894584922303924E-4</c:v>
                      </c:pt>
                      <c:pt idx="30" formatCode="0.00%">
                        <c:v>8.6882804719328258E-3</c:v>
                      </c:pt>
                      <c:pt idx="31" formatCode="0.00%">
                        <c:v>-5.0923134757701414E-3</c:v>
                      </c:pt>
                      <c:pt idx="32" formatCode="0.00%">
                        <c:v>1.2860178057736008E-3</c:v>
                      </c:pt>
                      <c:pt idx="33" formatCode="0.00%">
                        <c:v>4.4634052043030625E-3</c:v>
                      </c:pt>
                      <c:pt idx="34" formatCode="0.00%">
                        <c:v>9.3994700723773958E-3</c:v>
                      </c:pt>
                      <c:pt idx="35" formatCode="0.00%">
                        <c:v>1.0275415367209093E-2</c:v>
                      </c:pt>
                      <c:pt idx="36" formatCode="0.00%">
                        <c:v>4.3053900135766173E-3</c:v>
                      </c:pt>
                      <c:pt idx="37" formatCode="0.00%">
                        <c:v>3.667058331625932E-3</c:v>
                      </c:pt>
                      <c:pt idx="38" formatCode="0.00%">
                        <c:v>1.0590261739570494E-2</c:v>
                      </c:pt>
                      <c:pt idx="39" formatCode="0.00%">
                        <c:v>-2.3525836501408488E-3</c:v>
                      </c:pt>
                      <c:pt idx="40" formatCode="0.00%">
                        <c:v>2.2585556383489594E-3</c:v>
                      </c:pt>
                      <c:pt idx="41" formatCode="0.00%">
                        <c:v>9.1503855242907085E-3</c:v>
                      </c:pt>
                      <c:pt idx="42" formatCode="0.00%">
                        <c:v>-1.2617906332120525E-2</c:v>
                      </c:pt>
                      <c:pt idx="43" formatCode="0.00%">
                        <c:v>-4.9190802636114627E-3</c:v>
                      </c:pt>
                      <c:pt idx="44" formatCode="0.00%">
                        <c:v>1.1631908094460971E-3</c:v>
                      </c:pt>
                      <c:pt idx="45" formatCode="0.00%">
                        <c:v>7.6341599450526045E-3</c:v>
                      </c:pt>
                      <c:pt idx="46" formatCode="0.00%">
                        <c:v>4.0981404922764784E-3</c:v>
                      </c:pt>
                      <c:pt idx="47" formatCode="0.00%">
                        <c:v>4.8147574832249846E-3</c:v>
                      </c:pt>
                      <c:pt idx="48" formatCode="0.00%">
                        <c:v>9.5307186436590832E-3</c:v>
                      </c:pt>
                      <c:pt idx="49" formatCode="0.00%">
                        <c:v>5.3949655866689511E-3</c:v>
                      </c:pt>
                      <c:pt idx="50" formatCode="0.00%">
                        <c:v>9.8653688422597596E-3</c:v>
                      </c:pt>
                      <c:pt idx="51" formatCode="0.00%">
                        <c:v>9.3632350383086264E-3</c:v>
                      </c:pt>
                      <c:pt idx="52" formatCode="0.00%">
                        <c:v>4.5900766089908025E-3</c:v>
                      </c:pt>
                      <c:pt idx="53" formatCode="0.00%">
                        <c:v>1.3544558439255196E-2</c:v>
                      </c:pt>
                      <c:pt idx="54" formatCode="0.00%">
                        <c:v>1.423417134655789E-2</c:v>
                      </c:pt>
                      <c:pt idx="55" formatCode="0.00%">
                        <c:v>1.108323365945447E-2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477D-4898-BA97-DBBE448D91B1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12'!$A$18</c15:sqref>
                        </c15:formulaRef>
                      </c:ext>
                    </c:extLst>
                    <c:strCache>
                      <c:ptCount val="1"/>
                      <c:pt idx="0">
                        <c:v>Pigeon Forge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12'!$B$18:$CC$18</c15:sqref>
                        </c15:fullRef>
                        <c15:formulaRef>
                          <c15:sqref>'Rolling 12'!$Z$18:$CC$18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0.11972580248998232</c:v>
                      </c:pt>
                      <c:pt idx="1" formatCode="0.00%">
                        <c:v>0.10067550798016703</c:v>
                      </c:pt>
                      <c:pt idx="2" formatCode="0.00%">
                        <c:v>9.933343904945495E-2</c:v>
                      </c:pt>
                      <c:pt idx="3" formatCode="0.00%">
                        <c:v>0.10171202335110703</c:v>
                      </c:pt>
                      <c:pt idx="4" formatCode="0.00%">
                        <c:v>0.10562869201896979</c:v>
                      </c:pt>
                      <c:pt idx="5" formatCode="0.00%">
                        <c:v>0.12309041827968174</c:v>
                      </c:pt>
                      <c:pt idx="6" formatCode="0.00%">
                        <c:v>0.12671311518592052</c:v>
                      </c:pt>
                      <c:pt idx="7" formatCode="0.00%">
                        <c:v>0.12153537842507063</c:v>
                      </c:pt>
                      <c:pt idx="8" formatCode="0.00%">
                        <c:v>0.13057691592116977</c:v>
                      </c:pt>
                      <c:pt idx="9" formatCode="0.00%">
                        <c:v>0.13791107961046228</c:v>
                      </c:pt>
                      <c:pt idx="10" formatCode="0.00%">
                        <c:v>0.13880648457043138</c:v>
                      </c:pt>
                      <c:pt idx="11" formatCode="0.00%">
                        <c:v>0.14751591823165136</c:v>
                      </c:pt>
                      <c:pt idx="12" formatCode="0.00%">
                        <c:v>0.14398843118870738</c:v>
                      </c:pt>
                      <c:pt idx="13" formatCode="0.00%">
                        <c:v>0.16634599288257593</c:v>
                      </c:pt>
                      <c:pt idx="14" formatCode="0.00%">
                        <c:v>0.18645661134934299</c:v>
                      </c:pt>
                      <c:pt idx="15" formatCode="0.00%">
                        <c:v>0.17854119694709292</c:v>
                      </c:pt>
                      <c:pt idx="16" formatCode="0.00%">
                        <c:v>0.17174501017868551</c:v>
                      </c:pt>
                      <c:pt idx="17" formatCode="0.00%">
                        <c:v>0.16173788867649214</c:v>
                      </c:pt>
                      <c:pt idx="18" formatCode="0.00%">
                        <c:v>0.16031387387114401</c:v>
                      </c:pt>
                      <c:pt idx="19" formatCode="0.00%">
                        <c:v>0.15736338524100077</c:v>
                      </c:pt>
                      <c:pt idx="20" formatCode="0.00%">
                        <c:v>0.15381632033240117</c:v>
                      </c:pt>
                      <c:pt idx="21" formatCode="0.00%">
                        <c:v>0.15123044893204063</c:v>
                      </c:pt>
                      <c:pt idx="22" formatCode="0.00%">
                        <c:v>0.14842348080277318</c:v>
                      </c:pt>
                      <c:pt idx="23" formatCode="0.00%">
                        <c:v>0.13254947984180779</c:v>
                      </c:pt>
                      <c:pt idx="24" formatCode="0.00%">
                        <c:v>0.12338925731983343</c:v>
                      </c:pt>
                      <c:pt idx="25" formatCode="0.00%">
                        <c:v>0.10929699030861284</c:v>
                      </c:pt>
                      <c:pt idx="26" formatCode="0.00%">
                        <c:v>8.0100096992689732E-2</c:v>
                      </c:pt>
                      <c:pt idx="27" formatCode="0.00%">
                        <c:v>8.335967223858079E-2</c:v>
                      </c:pt>
                      <c:pt idx="28" formatCode="0.00%">
                        <c:v>7.8747089584086286E-2</c:v>
                      </c:pt>
                      <c:pt idx="29" formatCode="0.00%">
                        <c:v>6.6961128017225632E-2</c:v>
                      </c:pt>
                      <c:pt idx="30" formatCode="0.00%">
                        <c:v>5.9548725212876817E-2</c:v>
                      </c:pt>
                      <c:pt idx="31" formatCode="0.00%">
                        <c:v>4.9149642567052336E-2</c:v>
                      </c:pt>
                      <c:pt idx="32" formatCode="0.00%">
                        <c:v>3.806352801612492E-2</c:v>
                      </c:pt>
                      <c:pt idx="33" formatCode="0.00%">
                        <c:v>2.933587338792595E-2</c:v>
                      </c:pt>
                      <c:pt idx="34" formatCode="0.00%">
                        <c:v>2.6699629615259922E-2</c:v>
                      </c:pt>
                      <c:pt idx="35" formatCode="0.00%">
                        <c:v>3.2613910289635561E-2</c:v>
                      </c:pt>
                      <c:pt idx="36" formatCode="0.00%">
                        <c:v>3.9030794946656039E-2</c:v>
                      </c:pt>
                      <c:pt idx="37" formatCode="0.00%">
                        <c:v>4.4153548079611318E-2</c:v>
                      </c:pt>
                      <c:pt idx="38" formatCode="0.00%">
                        <c:v>6.0747652846183622E-2</c:v>
                      </c:pt>
                      <c:pt idx="39" formatCode="0.00%">
                        <c:v>4.8414063165276307E-2</c:v>
                      </c:pt>
                      <c:pt idx="40" formatCode="0.00%">
                        <c:v>4.7634928797103335E-2</c:v>
                      </c:pt>
                      <c:pt idx="41" formatCode="0.00%">
                        <c:v>5.7981823925174099E-2</c:v>
                      </c:pt>
                      <c:pt idx="42" formatCode="0.00%">
                        <c:v>3.5634426010234144E-2</c:v>
                      </c:pt>
                      <c:pt idx="43" formatCode="0.00%">
                        <c:v>3.5814750557596552E-2</c:v>
                      </c:pt>
                      <c:pt idx="44" formatCode="0.00%">
                        <c:v>3.568768794781247E-2</c:v>
                      </c:pt>
                      <c:pt idx="45" formatCode="0.00%">
                        <c:v>3.8957007297309852E-2</c:v>
                      </c:pt>
                      <c:pt idx="46" formatCode="0.00%">
                        <c:v>3.3500442598654506E-2</c:v>
                      </c:pt>
                      <c:pt idx="47" formatCode="0.00%">
                        <c:v>2.7914250700749012E-2</c:v>
                      </c:pt>
                      <c:pt idx="48" formatCode="0.00%">
                        <c:v>3.3262414533050837E-2</c:v>
                      </c:pt>
                      <c:pt idx="49" formatCode="0.00%">
                        <c:v>3.5041272977805148E-2</c:v>
                      </c:pt>
                      <c:pt idx="50" formatCode="0.00%">
                        <c:v>3.4298841454752906E-2</c:v>
                      </c:pt>
                      <c:pt idx="51" formatCode="0.00%">
                        <c:v>4.6445074179429016E-2</c:v>
                      </c:pt>
                      <c:pt idx="52" formatCode="0.00%">
                        <c:v>4.8879384788551486E-2</c:v>
                      </c:pt>
                      <c:pt idx="53" formatCode="0.00%">
                        <c:v>5.3446550842110439E-2</c:v>
                      </c:pt>
                      <c:pt idx="54" formatCode="0.00%">
                        <c:v>8.209526626337979E-2</c:v>
                      </c:pt>
                      <c:pt idx="55" formatCode="0.00%">
                        <c:v>9.9496894414382309E-2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477D-4898-BA97-DBBE448D91B1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12'!$B$20:$CC$20</c15:sqref>
                        </c15:fullRef>
                        <c15:formulaRef>
                          <c15:sqref>'Rolling 12'!$Z$20:$CC$20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477D-4898-BA97-DBBE448D91B1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12'!$A$21</c15:sqref>
                        </c15:formulaRef>
                      </c:ext>
                    </c:extLst>
                    <c:strCache>
                      <c:ptCount val="1"/>
                      <c:pt idx="0">
                        <c:v>Gatlinburg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</a:schemeClr>
                    </a:solidFill>
                    <a:ln w="9525">
                      <a:solidFill>
                        <a:schemeClr val="accent1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12'!$B$21:$CC$21</c15:sqref>
                        </c15:fullRef>
                        <c15:formulaRef>
                          <c15:sqref>'Rolling 12'!$Z$21:$CC$21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36006000</c:v>
                      </c:pt>
                      <c:pt idx="1">
                        <c:v>31434036.363636363</c:v>
                      </c:pt>
                      <c:pt idx="2">
                        <c:v>51363418.18181818</c:v>
                      </c:pt>
                      <c:pt idx="3">
                        <c:v>53775345.454545453</c:v>
                      </c:pt>
                      <c:pt idx="4">
                        <c:v>51632218.18181818</c:v>
                      </c:pt>
                      <c:pt idx="5">
                        <c:v>68313636.36363636</c:v>
                      </c:pt>
                      <c:pt idx="6">
                        <c:v>86237381.818181813</c:v>
                      </c:pt>
                      <c:pt idx="7">
                        <c:v>62326581.81818182</c:v>
                      </c:pt>
                      <c:pt idx="8">
                        <c:v>56168000</c:v>
                      </c:pt>
                      <c:pt idx="9">
                        <c:v>75551236.36363636</c:v>
                      </c:pt>
                      <c:pt idx="10">
                        <c:v>56241636.363636367</c:v>
                      </c:pt>
                      <c:pt idx="11">
                        <c:v>61651389.454545453</c:v>
                      </c:pt>
                      <c:pt idx="12">
                        <c:v>38229381.81818182</c:v>
                      </c:pt>
                      <c:pt idx="13">
                        <c:v>39873454.545454547</c:v>
                      </c:pt>
                      <c:pt idx="14">
                        <c:v>59356254.545454547</c:v>
                      </c:pt>
                      <c:pt idx="15">
                        <c:v>57863963.636363633</c:v>
                      </c:pt>
                      <c:pt idx="16">
                        <c:v>52463381.81818182</c:v>
                      </c:pt>
                      <c:pt idx="17">
                        <c:v>73597345.454545453</c:v>
                      </c:pt>
                      <c:pt idx="18">
                        <c:v>92967641.454545453</c:v>
                      </c:pt>
                      <c:pt idx="19">
                        <c:v>61648048.363636367</c:v>
                      </c:pt>
                      <c:pt idx="20">
                        <c:v>61511933.090909086</c:v>
                      </c:pt>
                      <c:pt idx="21">
                        <c:v>82478151.63636364</c:v>
                      </c:pt>
                      <c:pt idx="22">
                        <c:v>57018097.454545453</c:v>
                      </c:pt>
                      <c:pt idx="23">
                        <c:v>40514548</c:v>
                      </c:pt>
                      <c:pt idx="24">
                        <c:v>28359905.81818182</c:v>
                      </c:pt>
                      <c:pt idx="25">
                        <c:v>30212164.02</c:v>
                      </c:pt>
                      <c:pt idx="26">
                        <c:v>48327103.93</c:v>
                      </c:pt>
                      <c:pt idx="27">
                        <c:v>53945667.469999999</c:v>
                      </c:pt>
                      <c:pt idx="28">
                        <c:v>46130105.859999999</c:v>
                      </c:pt>
                      <c:pt idx="29">
                        <c:v>64377483.560000002</c:v>
                      </c:pt>
                      <c:pt idx="30">
                        <c:v>76925127.269999996</c:v>
                      </c:pt>
                      <c:pt idx="31">
                        <c:v>64801517.75</c:v>
                      </c:pt>
                      <c:pt idx="32">
                        <c:v>58847826.670000002</c:v>
                      </c:pt>
                      <c:pt idx="33">
                        <c:v>71057716.040000007</c:v>
                      </c:pt>
                      <c:pt idx="34">
                        <c:v>60809006.350000001</c:v>
                      </c:pt>
                      <c:pt idx="35">
                        <c:v>68145973.310000002</c:v>
                      </c:pt>
                      <c:pt idx="36">
                        <c:v>34784340.850000001</c:v>
                      </c:pt>
                      <c:pt idx="37">
                        <c:v>34234511.68</c:v>
                      </c:pt>
                      <c:pt idx="38">
                        <c:v>58247139.090000004</c:v>
                      </c:pt>
                      <c:pt idx="39">
                        <c:v>56502410.420000002</c:v>
                      </c:pt>
                      <c:pt idx="40">
                        <c:v>51903858.5</c:v>
                      </c:pt>
                      <c:pt idx="41">
                        <c:v>75300486.870000005</c:v>
                      </c:pt>
                      <c:pt idx="42">
                        <c:v>89948556.489999995</c:v>
                      </c:pt>
                      <c:pt idx="43">
                        <c:v>65225838.799999997</c:v>
                      </c:pt>
                      <c:pt idx="44">
                        <c:v>63656673.079999998</c:v>
                      </c:pt>
                      <c:pt idx="45">
                        <c:v>83825107.370000005</c:v>
                      </c:pt>
                      <c:pt idx="46">
                        <c:v>65066217.619999997</c:v>
                      </c:pt>
                      <c:pt idx="47">
                        <c:v>67516637.989999995</c:v>
                      </c:pt>
                      <c:pt idx="48">
                        <c:v>40858777.979999997</c:v>
                      </c:pt>
                      <c:pt idx="49">
                        <c:v>38334093.460000001</c:v>
                      </c:pt>
                      <c:pt idx="50">
                        <c:v>73883689.840000004</c:v>
                      </c:pt>
                      <c:pt idx="51">
                        <c:v>62082499.920000002</c:v>
                      </c:pt>
                      <c:pt idx="52">
                        <c:v>62316541.359999999</c:v>
                      </c:pt>
                      <c:pt idx="53">
                        <c:v>90665520.049999997</c:v>
                      </c:pt>
                      <c:pt idx="54">
                        <c:v>103085799.11</c:v>
                      </c:pt>
                      <c:pt idx="55">
                        <c:v>76688378.519999996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477D-4898-BA97-DBBE448D91B1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12'!$A$22</c15:sqref>
                        </c15:formulaRef>
                      </c:ext>
                    </c:extLst>
                    <c:strCache>
                      <c:ptCount val="1"/>
                      <c:pt idx="0">
                        <c:v>G'burg Rolling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</a:schemeClr>
                    </a:solidFill>
                    <a:ln w="9525">
                      <a:solidFill>
                        <a:schemeClr val="accent2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12'!$B$22:$CC$22</c15:sqref>
                        </c15:fullRef>
                        <c15:formulaRef>
                          <c15:sqref>'Rolling 12'!$Z$22:$CC$22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633523745.45454538</c:v>
                      </c:pt>
                      <c:pt idx="1" formatCode="_(* #,##0_);_(* \(#,##0\);_(* &quot;-&quot;??_);_(@_)">
                        <c:v>634491563.63636351</c:v>
                      </c:pt>
                      <c:pt idx="2" formatCode="_(* #,##0_);_(* \(#,##0\);_(* &quot;-&quot;??_);_(@_)">
                        <c:v>638580763.63636351</c:v>
                      </c:pt>
                      <c:pt idx="3" formatCode="_(* #,##0_);_(* \(#,##0\);_(* &quot;-&quot;??_);_(@_)">
                        <c:v>643677963.63636363</c:v>
                      </c:pt>
                      <c:pt idx="4" formatCode="_(* #,##0_);_(* \(#,##0\);_(* &quot;-&quot;??_);_(@_)">
                        <c:v>653495200</c:v>
                      </c:pt>
                      <c:pt idx="5" formatCode="_(* #,##0_);_(* \(#,##0\);_(* &quot;-&quot;??_);_(@_)">
                        <c:v>656407381.81818187</c:v>
                      </c:pt>
                      <c:pt idx="6" formatCode="_(* #,##0_);_(* \(#,##0\);_(* &quot;-&quot;??_);_(@_)">
                        <c:v>663101781.81818175</c:v>
                      </c:pt>
                      <c:pt idx="7" formatCode="_(* #,##0_);_(* \(#,##0\);_(* &quot;-&quot;??_);_(@_)">
                        <c:v>662661854.54545462</c:v>
                      </c:pt>
                      <c:pt idx="8" formatCode="_(* #,##0_);_(* \(#,##0\);_(* &quot;-&quot;??_);_(@_)">
                        <c:v>668070909.09090912</c:v>
                      </c:pt>
                      <c:pt idx="9" formatCode="_(* #,##0_);_(* \(#,##0\);_(* &quot;-&quot;??_);_(@_)">
                        <c:v>675200836.36363637</c:v>
                      </c:pt>
                      <c:pt idx="10" formatCode="_(* #,##0_);_(* \(#,##0\);_(* &quot;-&quot;??_);_(@_)">
                        <c:v>682534945.4545455</c:v>
                      </c:pt>
                      <c:pt idx="11" formatCode="_(* #,##0_);_(* \(#,##0\);_(* &quot;-&quot;??_);_(@_)">
                        <c:v>690700880.36363637</c:v>
                      </c:pt>
                      <c:pt idx="12" formatCode="_(* #,##0_);_(* \(#,##0\);_(* &quot;-&quot;??_);_(@_)">
                        <c:v>692924262.18181825</c:v>
                      </c:pt>
                      <c:pt idx="13" formatCode="_(* #,##0_);_(* \(#,##0\);_(* &quot;-&quot;??_);_(@_)">
                        <c:v>701363680.36363637</c:v>
                      </c:pt>
                      <c:pt idx="14" formatCode="_(* #,##0_);_(* \(#,##0\);_(* &quot;-&quot;??_);_(@_)">
                        <c:v>709356516.72727275</c:v>
                      </c:pt>
                      <c:pt idx="15" formatCode="_(* #,##0_);_(* \(#,##0\);_(* &quot;-&quot;??_);_(@_)">
                        <c:v>713445134.90909088</c:v>
                      </c:pt>
                      <c:pt idx="16" formatCode="_(* #,##0_);_(* \(#,##0\);_(* &quot;-&quot;??_);_(@_)">
                        <c:v>714276298.5454545</c:v>
                      </c:pt>
                      <c:pt idx="17" formatCode="_(* #,##0_);_(* \(#,##0\);_(* &quot;-&quot;??_);_(@_)">
                        <c:v>719560007.63636374</c:v>
                      </c:pt>
                      <c:pt idx="18" formatCode="_(* #,##0_);_(* \(#,##0\);_(* &quot;-&quot;??_);_(@_)">
                        <c:v>726290267.27272737</c:v>
                      </c:pt>
                      <c:pt idx="19" formatCode="_(* #,##0_);_(* \(#,##0\);_(* &quot;-&quot;??_);_(@_)">
                        <c:v>725611733.81818187</c:v>
                      </c:pt>
                      <c:pt idx="20" formatCode="_(* #,##0_);_(* \(#,##0\);_(* &quot;-&quot;??_);_(@_)">
                        <c:v>730955666.909091</c:v>
                      </c:pt>
                      <c:pt idx="21" formatCode="_(* #,##0_);_(* \(#,##0\);_(* &quot;-&quot;??_);_(@_)">
                        <c:v>737882582.18181813</c:v>
                      </c:pt>
                      <c:pt idx="22" formatCode="_(* #,##0_);_(* \(#,##0\);_(* &quot;-&quot;??_);_(@_)">
                        <c:v>738659043.27272725</c:v>
                      </c:pt>
                      <c:pt idx="23" formatCode="_(* #,##0_);_(* \(#,##0\);_(* &quot;-&quot;??_);_(@_)">
                        <c:v>717522201.81818187</c:v>
                      </c:pt>
                      <c:pt idx="24" formatCode="_(* #,##0_);_(* \(#,##0\);_(* &quot;-&quot;??_);_(@_)">
                        <c:v>707652725.81818187</c:v>
                      </c:pt>
                      <c:pt idx="25" formatCode="_(* #,##0_);_(* \(#,##0\);_(* &quot;-&quot;??_);_(@_)">
                        <c:v>697991435.29272735</c:v>
                      </c:pt>
                      <c:pt idx="26" formatCode="_(* #,##0_);_(* \(#,##0\);_(* &quot;-&quot;??_);_(@_)">
                        <c:v>686962284.67727268</c:v>
                      </c:pt>
                      <c:pt idx="27" formatCode="_(* #,##0_);_(* \(#,##0\);_(* &quot;-&quot;??_);_(@_)">
                        <c:v>683043988.51090908</c:v>
                      </c:pt>
                      <c:pt idx="28" formatCode="_(* #,##0_);_(* \(#,##0\);_(* &quot;-&quot;??_);_(@_)">
                        <c:v>676710712.55272722</c:v>
                      </c:pt>
                      <c:pt idx="29" formatCode="_(* #,##0_);_(* \(#,##0\);_(* &quot;-&quot;??_);_(@_)">
                        <c:v>667490850.65818191</c:v>
                      </c:pt>
                      <c:pt idx="30" formatCode="_(* #,##0_);_(* \(#,##0\);_(* &quot;-&quot;??_);_(@_)">
                        <c:v>651448336.47363639</c:v>
                      </c:pt>
                      <c:pt idx="31" formatCode="_(* #,##0_);_(* \(#,##0\);_(* &quot;-&quot;??_);_(@_)">
                        <c:v>654601805.86000001</c:v>
                      </c:pt>
                      <c:pt idx="32" formatCode="_(* #,##0_);_(* \(#,##0\);_(* &quot;-&quot;??_);_(@_)">
                        <c:v>651937699.43909085</c:v>
                      </c:pt>
                      <c:pt idx="33" formatCode="_(* #,##0_);_(* \(#,##0\);_(* &quot;-&quot;??_);_(@_)">
                        <c:v>640517263.84272718</c:v>
                      </c:pt>
                      <c:pt idx="34" formatCode="_(* #,##0_);_(* \(#,##0\);_(* &quot;-&quot;??_);_(@_)">
                        <c:v>644308172.73818183</c:v>
                      </c:pt>
                      <c:pt idx="35" formatCode="_(* #,##0_);_(* \(#,##0\);_(* &quot;-&quot;??_);_(@_)">
                        <c:v>671939598.04818177</c:v>
                      </c:pt>
                      <c:pt idx="36" formatCode="_(* #,##0_);_(* \(#,##0\);_(* &quot;-&quot;??_);_(@_)">
                        <c:v>678364033.08000004</c:v>
                      </c:pt>
                      <c:pt idx="37" formatCode="_(* #,##0_);_(* \(#,##0\);_(* &quot;-&quot;??_);_(@_)">
                        <c:v>682386380.74000001</c:v>
                      </c:pt>
                      <c:pt idx="38" formatCode="_(* #,##0_);_(* \(#,##0\);_(* &quot;-&quot;??_);_(@_)">
                        <c:v>692306415.89999998</c:v>
                      </c:pt>
                      <c:pt idx="39" formatCode="_(* #,##0_);_(* \(#,##0\);_(* &quot;-&quot;??_);_(@_)">
                        <c:v>694863158.85000002</c:v>
                      </c:pt>
                      <c:pt idx="40" formatCode="_(* #,##0_);_(* \(#,##0\);_(* &quot;-&quot;??_);_(@_)">
                        <c:v>700636911.49000001</c:v>
                      </c:pt>
                      <c:pt idx="41" formatCode="_(* #,##0_);_(* \(#,##0\);_(* &quot;-&quot;??_);_(@_)">
                        <c:v>711559914.80000007</c:v>
                      </c:pt>
                      <c:pt idx="42" formatCode="_(* #,##0_);_(* \(#,##0\);_(* &quot;-&quot;??_);_(@_)">
                        <c:v>724583344.0200001</c:v>
                      </c:pt>
                      <c:pt idx="43" formatCode="_(* #,##0_);_(* \(#,##0\);_(* &quot;-&quot;??_);_(@_)">
                        <c:v>725007665.06999993</c:v>
                      </c:pt>
                      <c:pt idx="44" formatCode="_(* #,##0_);_(* \(#,##0\);_(* &quot;-&quot;??_);_(@_)">
                        <c:v>729816511.48000002</c:v>
                      </c:pt>
                      <c:pt idx="45" formatCode="_(* #,##0_);_(* \(#,##0\);_(* &quot;-&quot;??_);_(@_)">
                        <c:v>742583902.81000006</c:v>
                      </c:pt>
                      <c:pt idx="46" formatCode="_(* #,##0_);_(* \(#,##0\);_(* &quot;-&quot;??_);_(@_)">
                        <c:v>746841114.08000004</c:v>
                      </c:pt>
                      <c:pt idx="47" formatCode="_(* #,##0_);_(* \(#,##0\);_(* &quot;-&quot;??_);_(@_)">
                        <c:v>746211778.76000011</c:v>
                      </c:pt>
                      <c:pt idx="48" formatCode="_(* #,##0_);_(* \(#,##0\);_(* &quot;-&quot;??_);_(@_)">
                        <c:v>752286215.88999999</c:v>
                      </c:pt>
                      <c:pt idx="49" formatCode="_(* #,##0_);_(* \(#,##0\);_(* &quot;-&quot;??_);_(@_)">
                        <c:v>756385797.67000008</c:v>
                      </c:pt>
                      <c:pt idx="50" formatCode="_(* #,##0_);_(* \(#,##0\);_(* &quot;-&quot;??_);_(@_)">
                        <c:v>772022348.42000008</c:v>
                      </c:pt>
                      <c:pt idx="51" formatCode="_(* #,##0_);_(* \(#,##0\);_(* &quot;-&quot;??_);_(@_)">
                        <c:v>777602437.92000008</c:v>
                      </c:pt>
                      <c:pt idx="52" formatCode="_(* #,##0_);_(* \(#,##0\);_(* &quot;-&quot;??_);_(@_)">
                        <c:v>788015120.78000009</c:v>
                      </c:pt>
                      <c:pt idx="53" formatCode="_(* #,##0_);_(* \(#,##0\);_(* &quot;-&quot;??_);_(@_)">
                        <c:v>803380153.95999992</c:v>
                      </c:pt>
                      <c:pt idx="54" formatCode="_(* #,##0_);_(* \(#,##0\);_(* &quot;-&quot;??_);_(@_)">
                        <c:v>816517396.57999992</c:v>
                      </c:pt>
                      <c:pt idx="55" formatCode="_(* #,##0_);_(* \(#,##0\);_(* &quot;-&quot;??_);_(@_)">
                        <c:v>827979936.29999995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477D-4898-BA97-DBBE448D91B1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12'!$A$23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</a:schemeClr>
                    </a:solidFill>
                    <a:ln w="9525">
                      <a:solidFill>
                        <a:schemeClr val="accent3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12'!$B$23:$CC$23</c15:sqref>
                        </c15:fullRef>
                        <c15:formulaRef>
                          <c15:sqref>'Rolling 12'!$Z$23:$CC$23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7.972119134613426E-3</c:v>
                      </c:pt>
                      <c:pt idx="1" formatCode="0.00%">
                        <c:v>1.5276746748043835E-3</c:v>
                      </c:pt>
                      <c:pt idx="2" formatCode="0.00%">
                        <c:v>6.444845344458482E-3</c:v>
                      </c:pt>
                      <c:pt idx="3" formatCode="0.00%">
                        <c:v>7.9820757064061731E-3</c:v>
                      </c:pt>
                      <c:pt idx="4" formatCode="0.00%">
                        <c:v>1.5251782596650268E-2</c:v>
                      </c:pt>
                      <c:pt idx="5" formatCode="0.00%">
                        <c:v>4.4563170749867369E-3</c:v>
                      </c:pt>
                      <c:pt idx="6" formatCode="0.00%">
                        <c:v>1.0198544662092421E-2</c:v>
                      </c:pt>
                      <c:pt idx="7" formatCode="0.00%">
                        <c:v>-6.634385320468903E-4</c:v>
                      </c:pt>
                      <c:pt idx="8" formatCode="0.00%">
                        <c:v>8.1626164360475845E-3</c:v>
                      </c:pt>
                      <c:pt idx="9" formatCode="0.00%">
                        <c:v>1.0672410930793921E-2</c:v>
                      </c:pt>
                      <c:pt idx="10" formatCode="0.00%">
                        <c:v>1.0862114938138588E-2</c:v>
                      </c:pt>
                      <c:pt idx="11" formatCode="0.00%">
                        <c:v>1.196412720472889E-2</c:v>
                      </c:pt>
                      <c:pt idx="12" formatCode="0.00%">
                        <c:v>3.2190227077911332E-3</c:v>
                      </c:pt>
                      <c:pt idx="13" formatCode="0.00%">
                        <c:v>1.2179423701004262E-2</c:v>
                      </c:pt>
                      <c:pt idx="14" formatCode="0.00%">
                        <c:v>1.1396136679749834E-2</c:v>
                      </c:pt>
                      <c:pt idx="15" formatCode="0.00%">
                        <c:v>5.7638410099925593E-3</c:v>
                      </c:pt>
                      <c:pt idx="16" formatCode="0.00%">
                        <c:v>1.165000075961741E-3</c:v>
                      </c:pt>
                      <c:pt idx="17" formatCode="0.00%">
                        <c:v>7.3972902386218583E-3</c:v>
                      </c:pt>
                      <c:pt idx="18" formatCode="0.00%">
                        <c:v>9.3532986338018161E-3</c:v>
                      </c:pt>
                      <c:pt idx="19" formatCode="0.00%">
                        <c:v>-9.3424555597232525E-4</c:v>
                      </c:pt>
                      <c:pt idx="20" formatCode="0.00%">
                        <c:v>7.3647280519972469E-3</c:v>
                      </c:pt>
                      <c:pt idx="21" formatCode="0.00%">
                        <c:v>9.4765190097207807E-3</c:v>
                      </c:pt>
                      <c:pt idx="22" formatCode="0.00%">
                        <c:v>1.0522827203933095E-3</c:v>
                      </c:pt>
                      <c:pt idx="23" formatCode="0.00%">
                        <c:v>-2.8615152886906775E-2</c:v>
                      </c:pt>
                      <c:pt idx="24" formatCode="0.00%">
                        <c:v>-1.3754941624093324E-2</c:v>
                      </c:pt>
                      <c:pt idx="25" formatCode="0.00%">
                        <c:v>-1.3652587170188911E-2</c:v>
                      </c:pt>
                      <c:pt idx="26" formatCode="0.00%">
                        <c:v>-1.5801269267479205E-2</c:v>
                      </c:pt>
                      <c:pt idx="27" formatCode="0.00%">
                        <c:v>-5.7038010000860081E-3</c:v>
                      </c:pt>
                      <c:pt idx="28" formatCode="0.00%">
                        <c:v>-9.2721348327637135E-3</c:v>
                      </c:pt>
                      <c:pt idx="29" formatCode="0.00%">
                        <c:v>-1.3624524813218372E-2</c:v>
                      </c:pt>
                      <c:pt idx="30" formatCode="0.00%">
                        <c:v>-2.4034058547359464E-2</c:v>
                      </c:pt>
                      <c:pt idx="31" formatCode="0.00%">
                        <c:v>4.8407052559742685E-3</c:v>
                      </c:pt>
                      <c:pt idx="32" formatCode="0.00%">
                        <c:v>-4.0698122080630797E-3</c:v>
                      </c:pt>
                      <c:pt idx="33" formatCode="0.00%">
                        <c:v>-1.7517679382845156E-2</c:v>
                      </c:pt>
                      <c:pt idx="34" formatCode="0.00%">
                        <c:v>5.9185116615146629E-3</c:v>
                      </c:pt>
                      <c:pt idx="35" formatCode="0.00%">
                        <c:v>4.288541800202824E-2</c:v>
                      </c:pt>
                      <c:pt idx="36" formatCode="0.00%">
                        <c:v>9.5610305606034594E-3</c:v>
                      </c:pt>
                      <c:pt idx="37" formatCode="0.00%">
                        <c:v>5.9294824959058639E-3</c:v>
                      </c:pt>
                      <c:pt idx="38" formatCode="0.00%">
                        <c:v>1.4537270144873621E-2</c:v>
                      </c:pt>
                      <c:pt idx="39" formatCode="0.00%">
                        <c:v>3.6930799589315892E-3</c:v>
                      </c:pt>
                      <c:pt idx="40" formatCode="0.00%">
                        <c:v>8.3091937836444786E-3</c:v>
                      </c:pt>
                      <c:pt idx="41" formatCode="0.00%">
                        <c:v>1.5590105418184156E-2</c:v>
                      </c:pt>
                      <c:pt idx="42" formatCode="0.00%">
                        <c:v>1.830264598823074E-2</c:v>
                      </c:pt>
                      <c:pt idx="43" formatCode="0.00%">
                        <c:v>5.856069608855388E-4</c:v>
                      </c:pt>
                      <c:pt idx="44" formatCode="0.00%">
                        <c:v>6.6328214744264648E-3</c:v>
                      </c:pt>
                      <c:pt idx="45" formatCode="0.00%">
                        <c:v>1.7493974347208122E-2</c:v>
                      </c:pt>
                      <c:pt idx="46" formatCode="0.00%">
                        <c:v>5.7329700440453052E-3</c:v>
                      </c:pt>
                      <c:pt idx="47" formatCode="0.00%">
                        <c:v>-8.4266292807832772E-4</c:v>
                      </c:pt>
                      <c:pt idx="48" formatCode="0.00%">
                        <c:v>8.1403661841065143E-3</c:v>
                      </c:pt>
                      <c:pt idx="49" formatCode="0.00%">
                        <c:v>5.449497403258995E-3</c:v>
                      </c:pt>
                      <c:pt idx="50" formatCode="0.00%">
                        <c:v>2.0672718602289246E-2</c:v>
                      </c:pt>
                      <c:pt idx="51" formatCode="0.00%">
                        <c:v>7.2278859691303748E-3</c:v>
                      </c:pt>
                      <c:pt idx="52" formatCode="0.00%">
                        <c:v>1.3390753876560343E-2</c:v>
                      </c:pt>
                      <c:pt idx="53" formatCode="0.00%">
                        <c:v>1.9498398920050005E-2</c:v>
                      </c:pt>
                      <c:pt idx="54" formatCode="0.00%">
                        <c:v>1.635246098032701E-2</c:v>
                      </c:pt>
                      <c:pt idx="55" formatCode="0.00%">
                        <c:v>1.4038328843954966E-2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477D-4898-BA97-DBBE448D91B1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12'!$A$24</c15:sqref>
                        </c15:formulaRef>
                      </c:ext>
                    </c:extLst>
                    <c:strCache>
                      <c:ptCount val="1"/>
                      <c:pt idx="0">
                        <c:v>Gatlinburg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</a:schemeClr>
                    </a:solidFill>
                    <a:ln w="9525">
                      <a:solidFill>
                        <a:schemeClr val="accent4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12'!$B$24:$CC$24</c15:sqref>
                        </c15:fullRef>
                        <c15:formulaRef>
                          <c15:sqref>'Rolling 12'!$Z$24:$CC$24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9.2394915187496637E-2</c:v>
                      </c:pt>
                      <c:pt idx="1" formatCode="0.00%">
                        <c:v>9.2450239673887505E-2</c:v>
                      </c:pt>
                      <c:pt idx="2" formatCode="0.00%">
                        <c:v>0.10034635183295909</c:v>
                      </c:pt>
                      <c:pt idx="3" formatCode="0.00%">
                        <c:v>9.7765243252776898E-2</c:v>
                      </c:pt>
                      <c:pt idx="4" formatCode="0.00%">
                        <c:v>0.11075696561064353</c:v>
                      </c:pt>
                      <c:pt idx="5" formatCode="0.00%">
                        <c:v>0.10935522364247788</c:v>
                      </c:pt>
                      <c:pt idx="6" formatCode="0.00%">
                        <c:v>0.10518819012900997</c:v>
                      </c:pt>
                      <c:pt idx="7" formatCode="0.00%">
                        <c:v>8.8378033007299323E-2</c:v>
                      </c:pt>
                      <c:pt idx="8" formatCode="0.00%">
                        <c:v>8.9528958912868717E-2</c:v>
                      </c:pt>
                      <c:pt idx="9" formatCode="0.00%">
                        <c:v>8.3721528269583331E-2</c:v>
                      </c:pt>
                      <c:pt idx="10" formatCode="0.00%">
                        <c:v>9.2141631945396235E-2</c:v>
                      </c:pt>
                      <c:pt idx="11" formatCode="0.00%">
                        <c:v>9.8944175436956452E-2</c:v>
                      </c:pt>
                      <c:pt idx="12" formatCode="0.00%">
                        <c:v>9.3762099926741879E-2</c:v>
                      </c:pt>
                      <c:pt idx="13" formatCode="0.00%">
                        <c:v>0.10539480831552595</c:v>
                      </c:pt>
                      <c:pt idx="14" formatCode="0.00%">
                        <c:v>0.11083289244085674</c:v>
                      </c:pt>
                      <c:pt idx="15" formatCode="0.00%">
                        <c:v>0.1083883171618738</c:v>
                      </c:pt>
                      <c:pt idx="16" formatCode="0.00%">
                        <c:v>9.3009250175754163E-2</c:v>
                      </c:pt>
                      <c:pt idx="17" formatCode="0.00%">
                        <c:v>9.6209499721431377E-2</c:v>
                      </c:pt>
                      <c:pt idx="18" formatCode="0.00%">
                        <c:v>9.5292287228194314E-2</c:v>
                      </c:pt>
                      <c:pt idx="19" formatCode="0.00%">
                        <c:v>9.499547746853032E-2</c:v>
                      </c:pt>
                      <c:pt idx="20" formatCode="0.00%">
                        <c:v>9.4128867104471839E-2</c:v>
                      </c:pt>
                      <c:pt idx="21" formatCode="0.00%">
                        <c:v>9.2834224192850159E-2</c:v>
                      </c:pt>
                      <c:pt idx="22" formatCode="0.00%">
                        <c:v>8.22289000613807E-2</c:v>
                      </c:pt>
                      <c:pt idx="23" formatCode="0.00%">
                        <c:v>3.88320360043913E-2</c:v>
                      </c:pt>
                      <c:pt idx="24" formatCode="0.00%">
                        <c:v>2.1255517291295229E-2</c:v>
                      </c:pt>
                      <c:pt idx="25" formatCode="0.00%">
                        <c:v>-4.8081261766514827E-3</c:v>
                      </c:pt>
                      <c:pt idx="26" formatCode="0.00%">
                        <c:v>-3.1569784053467734E-2</c:v>
                      </c:pt>
                      <c:pt idx="27" formatCode="0.00%">
                        <c:v>-4.2611750940113415E-2</c:v>
                      </c:pt>
                      <c:pt idx="28" formatCode="0.00%">
                        <c:v>-5.2592513666245795E-2</c:v>
                      </c:pt>
                      <c:pt idx="29" formatCode="0.00%">
                        <c:v>-7.2362494337644551E-2</c:v>
                      </c:pt>
                      <c:pt idx="30" formatCode="0.00%">
                        <c:v>-0.10304685904731707</c:v>
                      </c:pt>
                      <c:pt idx="31" formatCode="0.00%">
                        <c:v>-9.786215499097066E-2</c:v>
                      </c:pt>
                      <c:pt idx="32" formatCode="0.00%">
                        <c:v>-0.10810227083146429</c:v>
                      </c:pt>
                      <c:pt idx="33" formatCode="0.00%">
                        <c:v>-0.13195231963762444</c:v>
                      </c:pt>
                      <c:pt idx="34" formatCode="0.00%">
                        <c:v>-0.12773264118789004</c:v>
                      </c:pt>
                      <c:pt idx="35" formatCode="0.00%">
                        <c:v>-6.3527795592240935E-2</c:v>
                      </c:pt>
                      <c:pt idx="36" formatCode="0.00%">
                        <c:v>-4.1388511157529284E-2</c:v>
                      </c:pt>
                      <c:pt idx="37" formatCode="0.00%">
                        <c:v>-2.2357086009490663E-2</c:v>
                      </c:pt>
                      <c:pt idx="38" formatCode="0.00%">
                        <c:v>7.7793662649732111E-3</c:v>
                      </c:pt>
                      <c:pt idx="39" formatCode="0.00%">
                        <c:v>1.7303673757319331E-2</c:v>
                      </c:pt>
                      <c:pt idx="40" formatCode="0.00%">
                        <c:v>3.535661323731229E-2</c:v>
                      </c:pt>
                      <c:pt idx="41" formatCode="0.00%">
                        <c:v>6.6021974830611826E-2</c:v>
                      </c:pt>
                      <c:pt idx="42" formatCode="0.00%">
                        <c:v>0.11226524568663693</c:v>
                      </c:pt>
                      <c:pt idx="43" formatCode="0.00%">
                        <c:v>0.10755524744925261</c:v>
                      </c:pt>
                      <c:pt idx="44" formatCode="0.00%">
                        <c:v>0.11945744525575672</c:v>
                      </c:pt>
                      <c:pt idx="45" formatCode="0.00%">
                        <c:v>0.15935033250303515</c:v>
                      </c:pt>
                      <c:pt idx="46" formatCode="0.00%">
                        <c:v>0.1591364903941441</c:v>
                      </c:pt>
                      <c:pt idx="47" formatCode="0.00%">
                        <c:v>0.11053401366366954</c:v>
                      </c:pt>
                      <c:pt idx="48" formatCode="0.00%">
                        <c:v>0.10897125909575196</c:v>
                      </c:pt>
                      <c:pt idx="49" formatCode="0.00%">
                        <c:v>0.10844210702117604</c:v>
                      </c:pt>
                      <c:pt idx="50" formatCode="0.00%">
                        <c:v>0.11514544815588514</c:v>
                      </c:pt>
                      <c:pt idx="51" formatCode="0.00%">
                        <c:v>0.1190727670854413</c:v>
                      </c:pt>
                      <c:pt idx="52" formatCode="0.00%">
                        <c:v>0.12471254062846673</c:v>
                      </c:pt>
                      <c:pt idx="53" formatCode="0.00%">
                        <c:v>0.12904076979351484</c:v>
                      </c:pt>
                      <c:pt idx="54" formatCode="0.00%">
                        <c:v>0.1268785065496375</c:v>
                      </c:pt>
                      <c:pt idx="55" formatCode="0.00%">
                        <c:v>0.14202921733256155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477D-4898-BA97-DBBE448D91B1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</a:schemeClr>
                    </a:solidFill>
                    <a:ln w="9525">
                      <a:solidFill>
                        <a:schemeClr val="accent6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12'!$B$26:$CC$26</c15:sqref>
                        </c15:fullRef>
                        <c15:formulaRef>
                          <c15:sqref>'Rolling 12'!$Z$26:$CC$26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477D-4898-BA97-DBBE448D91B1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12'!$A$27</c15:sqref>
                        </c15:formulaRef>
                      </c:ext>
                    </c:extLst>
                    <c:strCache>
                      <c:ptCount val="1"/>
                      <c:pt idx="0">
                        <c:v>Rest of County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12'!$B$27:$CC$27</c15:sqref>
                        </c15:fullRef>
                        <c15:formulaRef>
                          <c15:sqref>'Rolling 12'!$Z$27:$CC$27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23541672.727272723</c:v>
                      </c:pt>
                      <c:pt idx="1">
                        <c:v>23558727.272727273</c:v>
                      </c:pt>
                      <c:pt idx="2">
                        <c:v>26815127.27272727</c:v>
                      </c:pt>
                      <c:pt idx="3">
                        <c:v>30226436.363636363</c:v>
                      </c:pt>
                      <c:pt idx="4">
                        <c:v>32698109.09090909</c:v>
                      </c:pt>
                      <c:pt idx="5">
                        <c:v>42768072.727272734</c:v>
                      </c:pt>
                      <c:pt idx="6">
                        <c:v>37554363.636363633</c:v>
                      </c:pt>
                      <c:pt idx="7">
                        <c:v>30120363.636363637</c:v>
                      </c:pt>
                      <c:pt idx="8">
                        <c:v>34775963.63636364</c:v>
                      </c:pt>
                      <c:pt idx="9">
                        <c:v>33250327.272727273</c:v>
                      </c:pt>
                      <c:pt idx="10">
                        <c:v>30520545.454545453</c:v>
                      </c:pt>
                      <c:pt idx="11">
                        <c:v>37990904</c:v>
                      </c:pt>
                      <c:pt idx="12">
                        <c:v>24181563.636363637</c:v>
                      </c:pt>
                      <c:pt idx="13">
                        <c:v>25926218.181818184</c:v>
                      </c:pt>
                      <c:pt idx="14">
                        <c:v>34648727.272727266</c:v>
                      </c:pt>
                      <c:pt idx="15">
                        <c:v>30799418.181818184</c:v>
                      </c:pt>
                      <c:pt idx="16">
                        <c:v>30342909.090909094</c:v>
                      </c:pt>
                      <c:pt idx="17">
                        <c:v>42177600</c:v>
                      </c:pt>
                      <c:pt idx="18">
                        <c:v>38951217.090909094</c:v>
                      </c:pt>
                      <c:pt idx="19">
                        <c:v>34239147.636363633</c:v>
                      </c:pt>
                      <c:pt idx="20">
                        <c:v>36392232.363636367</c:v>
                      </c:pt>
                      <c:pt idx="21">
                        <c:v>35559188.727272727</c:v>
                      </c:pt>
                      <c:pt idx="22">
                        <c:v>31874222.545454547</c:v>
                      </c:pt>
                      <c:pt idx="23">
                        <c:v>38684792.363636367</c:v>
                      </c:pt>
                      <c:pt idx="24">
                        <c:v>25550634.181818184</c:v>
                      </c:pt>
                      <c:pt idx="25">
                        <c:v>21455563.27</c:v>
                      </c:pt>
                      <c:pt idx="26">
                        <c:v>32176985.689999998</c:v>
                      </c:pt>
                      <c:pt idx="27">
                        <c:v>31122601.93</c:v>
                      </c:pt>
                      <c:pt idx="28">
                        <c:v>33993814.359999999</c:v>
                      </c:pt>
                      <c:pt idx="29">
                        <c:v>40883555.310000002</c:v>
                      </c:pt>
                      <c:pt idx="30">
                        <c:v>42631054.539999999</c:v>
                      </c:pt>
                      <c:pt idx="31">
                        <c:v>41549636.960000001</c:v>
                      </c:pt>
                      <c:pt idx="32">
                        <c:v>42449695.469999999</c:v>
                      </c:pt>
                      <c:pt idx="33">
                        <c:v>36812189.129999995</c:v>
                      </c:pt>
                      <c:pt idx="34">
                        <c:v>34600825</c:v>
                      </c:pt>
                      <c:pt idx="35">
                        <c:v>42689633.539999999</c:v>
                      </c:pt>
                      <c:pt idx="36">
                        <c:v>29241831.960000001</c:v>
                      </c:pt>
                      <c:pt idx="37">
                        <c:v>28933344.27</c:v>
                      </c:pt>
                      <c:pt idx="38">
                        <c:v>39539929.740000002</c:v>
                      </c:pt>
                      <c:pt idx="39">
                        <c:v>37897390.689999998</c:v>
                      </c:pt>
                      <c:pt idx="40">
                        <c:v>38208950.659999996</c:v>
                      </c:pt>
                      <c:pt idx="41">
                        <c:v>49070126.299999997</c:v>
                      </c:pt>
                      <c:pt idx="42">
                        <c:v>48924990.510000005</c:v>
                      </c:pt>
                      <c:pt idx="43">
                        <c:v>42779472.509999998</c:v>
                      </c:pt>
                      <c:pt idx="44">
                        <c:v>44200242.32</c:v>
                      </c:pt>
                      <c:pt idx="45">
                        <c:v>43989534.909999996</c:v>
                      </c:pt>
                      <c:pt idx="46">
                        <c:v>43815801.019999996</c:v>
                      </c:pt>
                      <c:pt idx="47">
                        <c:v>46030390.120000005</c:v>
                      </c:pt>
                      <c:pt idx="48">
                        <c:v>33715743.050000004</c:v>
                      </c:pt>
                      <c:pt idx="49">
                        <c:v>33668154.759999998</c:v>
                      </c:pt>
                      <c:pt idx="50">
                        <c:v>43505028.089999996</c:v>
                      </c:pt>
                      <c:pt idx="51">
                        <c:v>42076799</c:v>
                      </c:pt>
                      <c:pt idx="52">
                        <c:v>43891573.050000004</c:v>
                      </c:pt>
                      <c:pt idx="53">
                        <c:v>54145873.719999999</c:v>
                      </c:pt>
                      <c:pt idx="54">
                        <c:v>57579055.120000005</c:v>
                      </c:pt>
                      <c:pt idx="55">
                        <c:v>49169793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477D-4898-BA97-DBBE448D91B1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12'!$A$28</c15:sqref>
                        </c15:formulaRef>
                      </c:ext>
                    </c:extLst>
                    <c:strCache>
                      <c:ptCount val="1"/>
                      <c:pt idx="0">
                        <c:v>Other Rolling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12'!$B$28:$CC$28</c15:sqref>
                        </c15:fullRef>
                        <c15:formulaRef>
                          <c15:sqref>'Rolling 12'!$Z$28:$CC$28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359766036.36363637</c:v>
                      </c:pt>
                      <c:pt idx="1" formatCode="_(* #,##0_);_(* \(#,##0\);_(* &quot;-&quot;??_);_(@_)">
                        <c:v>363756836.36363637</c:v>
                      </c:pt>
                      <c:pt idx="2" formatCode="_(* #,##0_);_(* \(#,##0\);_(* &quot;-&quot;??_);_(@_)">
                        <c:v>370818836.36363637</c:v>
                      </c:pt>
                      <c:pt idx="3" formatCode="_(* #,##0_);_(* \(#,##0\);_(* &quot;-&quot;??_);_(@_)">
                        <c:v>371067309.09090906</c:v>
                      </c:pt>
                      <c:pt idx="4" formatCode="_(* #,##0_);_(* \(#,##0\);_(* &quot;-&quot;??_);_(@_)">
                        <c:v>373787454.5454545</c:v>
                      </c:pt>
                      <c:pt idx="5" formatCode="_(* #,##0_);_(* \(#,##0\);_(* &quot;-&quot;??_);_(@_)">
                        <c:v>369580800</c:v>
                      </c:pt>
                      <c:pt idx="6" formatCode="_(* #,##0_);_(* \(#,##0\);_(* &quot;-&quot;??_);_(@_)">
                        <c:v>368726400</c:v>
                      </c:pt>
                      <c:pt idx="7" formatCode="_(* #,##0_);_(* \(#,##0\);_(* &quot;-&quot;??_);_(@_)">
                        <c:v>375048581.81818181</c:v>
                      </c:pt>
                      <c:pt idx="8" formatCode="_(* #,##0_);_(* \(#,##0\);_(* &quot;-&quot;??_);_(@_)">
                        <c:v>379729418.18181819</c:v>
                      </c:pt>
                      <c:pt idx="9" formatCode="_(* #,##0_);_(* \(#,##0\);_(* &quot;-&quot;??_);_(@_)">
                        <c:v>382191454.5454545</c:v>
                      </c:pt>
                      <c:pt idx="10" formatCode="_(* #,##0_);_(* \(#,##0\);_(* &quot;-&quot;??_);_(@_)">
                        <c:v>385689381.81818175</c:v>
                      </c:pt>
                      <c:pt idx="11" formatCode="_(* #,##0_);_(* \(#,##0\);_(* &quot;-&quot;??_);_(@_)">
                        <c:v>383820613.090909</c:v>
                      </c:pt>
                      <c:pt idx="12" formatCode="_(* #,##0_);_(* \(#,##0\);_(* &quot;-&quot;??_);_(@_)">
                        <c:v>384460503.99999994</c:v>
                      </c:pt>
                      <c:pt idx="13" formatCode="_(* #,##0_);_(* \(#,##0\);_(* &quot;-&quot;??_);_(@_)">
                        <c:v>386827994.90909094</c:v>
                      </c:pt>
                      <c:pt idx="14" formatCode="_(* #,##0_);_(* \(#,##0\);_(* &quot;-&quot;??_);_(@_)">
                        <c:v>394661594.90909088</c:v>
                      </c:pt>
                      <c:pt idx="15" formatCode="_(* #,##0_);_(* \(#,##0\);_(* &quot;-&quot;??_);_(@_)">
                        <c:v>395234576.72727275</c:v>
                      </c:pt>
                      <c:pt idx="16" formatCode="_(* #,##0_);_(* \(#,##0\);_(* &quot;-&quot;??_);_(@_)">
                        <c:v>392879376.72727275</c:v>
                      </c:pt>
                      <c:pt idx="17" formatCode="_(* #,##0_);_(* \(#,##0\);_(* &quot;-&quot;??_);_(@_)">
                        <c:v>392288904</c:v>
                      </c:pt>
                      <c:pt idx="18" formatCode="_(* #,##0_);_(* \(#,##0\);_(* &quot;-&quot;??_);_(@_)">
                        <c:v>393685757.4545455</c:v>
                      </c:pt>
                      <c:pt idx="19" formatCode="_(* #,##0_);_(* \(#,##0\);_(* &quot;-&quot;??_);_(@_)">
                        <c:v>397804541.4545455</c:v>
                      </c:pt>
                      <c:pt idx="20" formatCode="_(* #,##0_);_(* \(#,##0\);_(* &quot;-&quot;??_);_(@_)">
                        <c:v>399420810.18181825</c:v>
                      </c:pt>
                      <c:pt idx="21" formatCode="_(* #,##0_);_(* \(#,##0\);_(* &quot;-&quot;??_);_(@_)">
                        <c:v>401729671.63636369</c:v>
                      </c:pt>
                      <c:pt idx="22" formatCode="_(* #,##0_);_(* \(#,##0\);_(* &quot;-&quot;??_);_(@_)">
                        <c:v>403083348.72727281</c:v>
                      </c:pt>
                      <c:pt idx="23" formatCode="_(* #,##0_);_(* \(#,##0\);_(* &quot;-&quot;??_);_(@_)">
                        <c:v>403777237.09090912</c:v>
                      </c:pt>
                      <c:pt idx="24" formatCode="_(* #,##0_);_(* \(#,##0\);_(* &quot;-&quot;??_);_(@_)">
                        <c:v>405146307.63636369</c:v>
                      </c:pt>
                      <c:pt idx="25" formatCode="_(* #,##0_);_(* \(#,##0\);_(* &quot;-&quot;??_);_(@_)">
                        <c:v>400675652.72454548</c:v>
                      </c:pt>
                      <c:pt idx="26" formatCode="_(* #,##0_);_(* \(#,##0\);_(* &quot;-&quot;??_);_(@_)">
                        <c:v>398203911.14181817</c:v>
                      </c:pt>
                      <c:pt idx="27" formatCode="_(* #,##0_);_(* \(#,##0\);_(* &quot;-&quot;??_);_(@_)">
                        <c:v>398527094.88999999</c:v>
                      </c:pt>
                      <c:pt idx="28" formatCode="_(* #,##0_);_(* \(#,##0\);_(* &quot;-&quot;??_);_(@_)">
                        <c:v>402178000.15909094</c:v>
                      </c:pt>
                      <c:pt idx="29" formatCode="_(* #,##0_);_(* \(#,##0\);_(* &quot;-&quot;??_);_(@_)">
                        <c:v>400883955.46909094</c:v>
                      </c:pt>
                      <c:pt idx="30" formatCode="_(* #,##0_);_(* \(#,##0\);_(* &quot;-&quot;??_);_(@_)">
                        <c:v>404563792.91818184</c:v>
                      </c:pt>
                      <c:pt idx="31" formatCode="_(* #,##0_);_(* \(#,##0\);_(* &quot;-&quot;??_);_(@_)">
                        <c:v>411874282.24181819</c:v>
                      </c:pt>
                      <c:pt idx="32" formatCode="_(* #,##0_);_(* \(#,##0\);_(* &quot;-&quot;??_);_(@_)">
                        <c:v>417931745.34818184</c:v>
                      </c:pt>
                      <c:pt idx="33" formatCode="_(* #,##0_);_(* \(#,##0\);_(* &quot;-&quot;??_);_(@_)">
                        <c:v>419184745.75090909</c:v>
                      </c:pt>
                      <c:pt idx="34" formatCode="_(* #,##0_);_(* \(#,##0\);_(* &quot;-&quot;??_);_(@_)">
                        <c:v>421911348.20545459</c:v>
                      </c:pt>
                      <c:pt idx="35" formatCode="_(* #,##0_);_(* \(#,##0\);_(* &quot;-&quot;??_);_(@_)">
                        <c:v>425916189.38181823</c:v>
                      </c:pt>
                      <c:pt idx="36" formatCode="_(* #,##0_);_(* \(#,##0\);_(* &quot;-&quot;??_);_(@_)">
                        <c:v>429607387.15999997</c:v>
                      </c:pt>
                      <c:pt idx="37" formatCode="_(* #,##0_);_(* \(#,##0\);_(* &quot;-&quot;??_);_(@_)">
                        <c:v>437085168.15999997</c:v>
                      </c:pt>
                      <c:pt idx="38" formatCode="_(* #,##0_);_(* \(#,##0\);_(* &quot;-&quot;??_);_(@_)">
                        <c:v>444448112.20999998</c:v>
                      </c:pt>
                      <c:pt idx="39" formatCode="_(* #,##0_);_(* \(#,##0\);_(* &quot;-&quot;??_);_(@_)">
                        <c:v>451222900.96999997</c:v>
                      </c:pt>
                      <c:pt idx="40" formatCode="_(* #,##0_);_(* \(#,##0\);_(* &quot;-&quot;??_);_(@_)">
                        <c:v>455438037.26999998</c:v>
                      </c:pt>
                      <c:pt idx="41" formatCode="_(* #,##0_);_(* \(#,##0\);_(* &quot;-&quot;??_);_(@_)">
                        <c:v>463624608.25999993</c:v>
                      </c:pt>
                      <c:pt idx="42" formatCode="_(* #,##0_);_(* \(#,##0\);_(* &quot;-&quot;??_);_(@_)">
                        <c:v>469918544.22999996</c:v>
                      </c:pt>
                      <c:pt idx="43" formatCode="_(* #,##0_);_(* \(#,##0\);_(* &quot;-&quot;??_);_(@_)">
                        <c:v>471148379.78000003</c:v>
                      </c:pt>
                      <c:pt idx="44" formatCode="_(* #,##0_);_(* \(#,##0\);_(* &quot;-&quot;??_);_(@_)">
                        <c:v>472898926.63</c:v>
                      </c:pt>
                      <c:pt idx="45" formatCode="_(* #,##0_);_(* \(#,##0\);_(* &quot;-&quot;??_);_(@_)">
                        <c:v>480076272.40999997</c:v>
                      </c:pt>
                      <c:pt idx="46" formatCode="_(* #,##0_);_(* \(#,##0\);_(* &quot;-&quot;??_);_(@_)">
                        <c:v>489291248.42999995</c:v>
                      </c:pt>
                      <c:pt idx="47" formatCode="_(* #,##0_);_(* \(#,##0\);_(* &quot;-&quot;??_);_(@_)">
                        <c:v>492632005.00999999</c:v>
                      </c:pt>
                      <c:pt idx="48" formatCode="_(* #,##0_);_(* \(#,##0\);_(* &quot;-&quot;??_);_(@_)">
                        <c:v>497105916.09999996</c:v>
                      </c:pt>
                      <c:pt idx="49" formatCode="_(* #,##0_);_(* \(#,##0\);_(* &quot;-&quot;??_);_(@_)">
                        <c:v>501840726.58999997</c:v>
                      </c:pt>
                      <c:pt idx="50" formatCode="_(* #,##0_);_(* \(#,##0\);_(* &quot;-&quot;??_);_(@_)">
                        <c:v>505805824.93999994</c:v>
                      </c:pt>
                      <c:pt idx="51" formatCode="_(* #,##0_);_(* \(#,##0\);_(* &quot;-&quot;??_);_(@_)">
                        <c:v>509985233.24999994</c:v>
                      </c:pt>
                      <c:pt idx="52" formatCode="_(* #,##0_);_(* \(#,##0\);_(* &quot;-&quot;??_);_(@_)">
                        <c:v>515667855.63999999</c:v>
                      </c:pt>
                      <c:pt idx="53" formatCode="_(* #,##0_);_(* \(#,##0\);_(* &quot;-&quot;??_);_(@_)">
                        <c:v>520743603.05999994</c:v>
                      </c:pt>
                      <c:pt idx="54" formatCode="_(* #,##0_);_(* \(#,##0\);_(* &quot;-&quot;??_);_(@_)">
                        <c:v>529397667.66999996</c:v>
                      </c:pt>
                      <c:pt idx="55" formatCode="_(* #,##0_);_(* \(#,##0\);_(* &quot;-&quot;??_);_(@_)">
                        <c:v>535787988.15999997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477D-4898-BA97-DBBE448D91B1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12'!$A$29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12'!$B$29:$CC$29</c15:sqref>
                        </c15:fullRef>
                        <c15:formulaRef>
                          <c15:sqref>'Rolling 12'!$Z$29:$CC$29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1.2389990877448387E-2</c:v>
                      </c:pt>
                      <c:pt idx="1" formatCode="0.00%">
                        <c:v>1.1092764732150167E-2</c:v>
                      </c:pt>
                      <c:pt idx="2" formatCode="0.00%">
                        <c:v>1.9414068119232099E-2</c:v>
                      </c:pt>
                      <c:pt idx="3" formatCode="0.00%">
                        <c:v>6.7006500993662939E-4</c:v>
                      </c:pt>
                      <c:pt idx="4" formatCode="0.00%">
                        <c:v>7.3305984868611007E-3</c:v>
                      </c:pt>
                      <c:pt idx="5" formatCode="0.00%">
                        <c:v>-1.1254135189127785E-2</c:v>
                      </c:pt>
                      <c:pt idx="6" formatCode="0.00%">
                        <c:v>-2.3118084056314614E-3</c:v>
                      </c:pt>
                      <c:pt idx="7" formatCode="0.00%">
                        <c:v>1.7145997189736924E-2</c:v>
                      </c:pt>
                      <c:pt idx="8" formatCode="0.00%">
                        <c:v>1.2480613420651666E-2</c:v>
                      </c:pt>
                      <c:pt idx="9" formatCode="0.00%">
                        <c:v>6.4836598002461525E-3</c:v>
                      </c:pt>
                      <c:pt idx="10" formatCode="0.00%">
                        <c:v>9.1522906415774877E-3</c:v>
                      </c:pt>
                      <c:pt idx="11" formatCode="0.00%">
                        <c:v>-4.8452687975571677E-3</c:v>
                      </c:pt>
                      <c:pt idx="12" formatCode="0.00%">
                        <c:v>1.6671613958872402E-3</c:v>
                      </c:pt>
                      <c:pt idx="13" formatCode="0.00%">
                        <c:v>6.157956108518747E-3</c:v>
                      </c:pt>
                      <c:pt idx="14" formatCode="0.00%">
                        <c:v>2.0250861114229666E-2</c:v>
                      </c:pt>
                      <c:pt idx="15" formatCode="0.00%">
                        <c:v>1.4518306964067711E-3</c:v>
                      </c:pt>
                      <c:pt idx="16" formatCode="0.00%">
                        <c:v>-5.9589928075173939E-3</c:v>
                      </c:pt>
                      <c:pt idx="17" formatCode="0.00%">
                        <c:v>-1.5029364284566168E-3</c:v>
                      </c:pt>
                      <c:pt idx="18" formatCode="0.00%">
                        <c:v>3.560777376832198E-3</c:v>
                      </c:pt>
                      <c:pt idx="19" formatCode="0.00%">
                        <c:v>1.046211076222525E-2</c:v>
                      </c:pt>
                      <c:pt idx="20" formatCode="0.00%">
                        <c:v>4.062972034866599E-3</c:v>
                      </c:pt>
                      <c:pt idx="21" formatCode="0.00%">
                        <c:v>5.7805236875225242E-3</c:v>
                      </c:pt>
                      <c:pt idx="22" formatCode="0.00%">
                        <c:v>3.3696218788002302E-3</c:v>
                      </c:pt>
                      <c:pt idx="23" formatCode="0.00%">
                        <c:v>1.7214513222321209E-3</c:v>
                      </c:pt>
                      <c:pt idx="24" formatCode="0.00%">
                        <c:v>3.3906580651209915E-3</c:v>
                      </c:pt>
                      <c:pt idx="25" formatCode="0.00%">
                        <c:v>-1.1034667791742069E-2</c:v>
                      </c:pt>
                      <c:pt idx="26" formatCode="0.00%">
                        <c:v>-6.168933814470064E-3</c:v>
                      </c:pt>
                      <c:pt idx="27" formatCode="0.00%">
                        <c:v>8.1160365114224043E-4</c:v>
                      </c:pt>
                      <c:pt idx="28" formatCode="0.00%">
                        <c:v>9.1609963686375209E-3</c:v>
                      </c:pt>
                      <c:pt idx="29" formatCode="0.00%">
                        <c:v>-3.2175919356307605E-3</c:v>
                      </c:pt>
                      <c:pt idx="30" formatCode="0.00%">
                        <c:v>9.1793083731299945E-3</c:v>
                      </c:pt>
                      <c:pt idx="31" formatCode="0.00%">
                        <c:v>1.8070053355256167E-2</c:v>
                      </c:pt>
                      <c:pt idx="32" formatCode="0.00%">
                        <c:v>1.4707068072794158E-2</c:v>
                      </c:pt>
                      <c:pt idx="33" formatCode="0.00%">
                        <c:v>2.9980981743403172E-3</c:v>
                      </c:pt>
                      <c:pt idx="34" formatCode="0.00%">
                        <c:v>6.5045364417094477E-3</c:v>
                      </c:pt>
                      <c:pt idx="35" formatCode="0.00%">
                        <c:v>9.4921390320448166E-3</c:v>
                      </c:pt>
                      <c:pt idx="36" formatCode="0.00%">
                        <c:v>8.6664885491654995E-3</c:v>
                      </c:pt>
                      <c:pt idx="37" formatCode="0.00%">
                        <c:v>1.7406081048636689E-2</c:v>
                      </c:pt>
                      <c:pt idx="38" formatCode="0.00%">
                        <c:v>1.6845559141244353E-2</c:v>
                      </c:pt>
                      <c:pt idx="39" formatCode="0.00%">
                        <c:v>1.5243148916332733E-2</c:v>
                      </c:pt>
                      <c:pt idx="40" formatCode="0.00%">
                        <c:v>9.3415832639227227E-3</c:v>
                      </c:pt>
                      <c:pt idx="41" formatCode="0.00%">
                        <c:v>1.7975158682555663E-2</c:v>
                      </c:pt>
                      <c:pt idx="42" formatCode="0.00%">
                        <c:v>1.357550021691342E-2</c:v>
                      </c:pt>
                      <c:pt idx="43" formatCode="0.00%">
                        <c:v>2.6171249572950091E-3</c:v>
                      </c:pt>
                      <c:pt idx="44" formatCode="0.00%">
                        <c:v>3.7154894829891419E-3</c:v>
                      </c:pt>
                      <c:pt idx="45" formatCode="0.00%">
                        <c:v>1.5177335738838726E-2</c:v>
                      </c:pt>
                      <c:pt idx="46" formatCode="0.00%">
                        <c:v>1.9194816635574329E-2</c:v>
                      </c:pt>
                      <c:pt idx="47" formatCode="0.00%">
                        <c:v>6.8277464408358114E-3</c:v>
                      </c:pt>
                      <c:pt idx="48" formatCode="0.00%">
                        <c:v>9.0816492726840947E-3</c:v>
                      </c:pt>
                      <c:pt idx="49" formatCode="0.00%">
                        <c:v>9.5247518419143799E-3</c:v>
                      </c:pt>
                      <c:pt idx="50" formatCode="0.00%">
                        <c:v>7.901109136643306E-3</c:v>
                      </c:pt>
                      <c:pt idx="51" formatCode="0.00%">
                        <c:v>8.2628710543137286E-3</c:v>
                      </c:pt>
                      <c:pt idx="52" formatCode="0.00%">
                        <c:v>1.1142719474025174E-2</c:v>
                      </c:pt>
                      <c:pt idx="53" formatCode="0.00%">
                        <c:v>9.8430556888220253E-3</c:v>
                      </c:pt>
                      <c:pt idx="54" formatCode="0.00%">
                        <c:v>1.661866715048806E-2</c:v>
                      </c:pt>
                      <c:pt idx="55" formatCode="0.00%">
                        <c:v>1.207092679143312E-2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477D-4898-BA97-DBBE448D91B1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12'!$A$30</c15:sqref>
                        </c15:formulaRef>
                      </c:ext>
                    </c:extLst>
                    <c:strCache>
                      <c:ptCount val="1"/>
                      <c:pt idx="0">
                        <c:v>Rest of County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12'!$B$30:$CC$30</c15:sqref>
                        </c15:fullRef>
                        <c15:formulaRef>
                          <c15:sqref>'Rolling 12'!$Z$30:$CC$30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3.1381368373899966E-2</c:v>
                      </c:pt>
                      <c:pt idx="1" formatCode="0.00%">
                        <c:v>4.9056623164811554E-2</c:v>
                      </c:pt>
                      <c:pt idx="2" formatCode="0.00%">
                        <c:v>0.10285083870049544</c:v>
                      </c:pt>
                      <c:pt idx="3" formatCode="0.00%">
                        <c:v>9.3749336795253338E-2</c:v>
                      </c:pt>
                      <c:pt idx="4" formatCode="0.00%">
                        <c:v>9.7008144567677035E-2</c:v>
                      </c:pt>
                      <c:pt idx="5" formatCode="0.00%">
                        <c:v>5.8927964152113363E-2</c:v>
                      </c:pt>
                      <c:pt idx="6" formatCode="0.00%">
                        <c:v>5.3806072826486168E-2</c:v>
                      </c:pt>
                      <c:pt idx="7" formatCode="0.00%">
                        <c:v>8.8576655474997559E-2</c:v>
                      </c:pt>
                      <c:pt idx="8" formatCode="0.00%">
                        <c:v>0.11745250305271246</c:v>
                      </c:pt>
                      <c:pt idx="9" formatCode="0.00%">
                        <c:v>0.11420599082112473</c:v>
                      </c:pt>
                      <c:pt idx="10" formatCode="0.00%">
                        <c:v>0.11024592570633794</c:v>
                      </c:pt>
                      <c:pt idx="11" formatCode="0.00%">
                        <c:v>8.0080129056222499E-2</c:v>
                      </c:pt>
                      <c:pt idx="12" formatCode="0.00%">
                        <c:v>6.8640352730248932E-2</c:v>
                      </c:pt>
                      <c:pt idx="13" formatCode="0.00%">
                        <c:v>6.3424673405700738E-2</c:v>
                      </c:pt>
                      <c:pt idx="14" formatCode="0.00%">
                        <c:v>6.4297592806406303E-2</c:v>
                      </c:pt>
                      <c:pt idx="15" formatCode="0.00%">
                        <c:v>6.5129067002889396E-2</c:v>
                      </c:pt>
                      <c:pt idx="16" formatCode="0.00%">
                        <c:v>5.1076947472822605E-2</c:v>
                      </c:pt>
                      <c:pt idx="17" formatCode="0.00%">
                        <c:v>6.1442867161930488E-2</c:v>
                      </c:pt>
                      <c:pt idx="18" formatCode="0.00%">
                        <c:v>6.7690725303491961E-2</c:v>
                      </c:pt>
                      <c:pt idx="19" formatCode="0.00%">
                        <c:v>6.0674698531177088E-2</c:v>
                      </c:pt>
                      <c:pt idx="20" formatCode="0.00%">
                        <c:v>5.1856377349651712E-2</c:v>
                      </c:pt>
                      <c:pt idx="21" formatCode="0.00%">
                        <c:v>5.1121543557655545E-2</c:v>
                      </c:pt>
                      <c:pt idx="22" formatCode="0.00%">
                        <c:v>4.5098381570926327E-2</c:v>
                      </c:pt>
                      <c:pt idx="23" formatCode="0.00%">
                        <c:v>5.1994664484768922E-2</c:v>
                      </c:pt>
                      <c:pt idx="24" formatCode="0.00%">
                        <c:v>5.380475607024577E-2</c:v>
                      </c:pt>
                      <c:pt idx="25" formatCode="0.00%">
                        <c:v>3.579797221943283E-2</c:v>
                      </c:pt>
                      <c:pt idx="26" formatCode="0.00%">
                        <c:v>8.9755787703215736E-3</c:v>
                      </c:pt>
                      <c:pt idx="27" formatCode="0.00%">
                        <c:v>8.3305418012533921E-3</c:v>
                      </c:pt>
                      <c:pt idx="28" formatCode="0.00%">
                        <c:v>2.3667883789871374E-2</c:v>
                      </c:pt>
                      <c:pt idx="29" formatCode="0.00%">
                        <c:v>2.1910004033891661E-2</c:v>
                      </c:pt>
                      <c:pt idx="30" formatCode="0.00%">
                        <c:v>2.7631264930614879E-2</c:v>
                      </c:pt>
                      <c:pt idx="31" formatCode="0.00%">
                        <c:v>3.5368477031025421E-2</c:v>
                      </c:pt>
                      <c:pt idx="32" formatCode="0.00%">
                        <c:v>4.6344443490406347E-2</c:v>
                      </c:pt>
                      <c:pt idx="33" formatCode="0.00%">
                        <c:v>4.3449800567246448E-2</c:v>
                      </c:pt>
                      <c:pt idx="34" formatCode="0.00%">
                        <c:v>4.6709941101836114E-2</c:v>
                      </c:pt>
                      <c:pt idx="35" formatCode="0.00%">
                        <c:v>5.4829619545701626E-2</c:v>
                      </c:pt>
                      <c:pt idx="36" formatCode="0.00%">
                        <c:v>6.0375916212449247E-2</c:v>
                      </c:pt>
                      <c:pt idx="37" formatCode="0.00%">
                        <c:v>9.0870296679806298E-2</c:v>
                      </c:pt>
                      <c:pt idx="38" formatCode="0.00%">
                        <c:v>0.11613196097341241</c:v>
                      </c:pt>
                      <c:pt idx="39" formatCode="0.00%">
                        <c:v>0.13222640757849824</c:v>
                      </c:pt>
                      <c:pt idx="40" formatCode="0.00%">
                        <c:v>0.1324290167285152</c:v>
                      </c:pt>
                      <c:pt idx="41" formatCode="0.00%">
                        <c:v>0.15650577164529708</c:v>
                      </c:pt>
                      <c:pt idx="42" formatCode="0.00%">
                        <c:v>0.16154374774965424</c:v>
                      </c:pt>
                      <c:pt idx="43" formatCode="0.00%">
                        <c:v>0.1439130824472819</c:v>
                      </c:pt>
                      <c:pt idx="44" formatCode="0.00%">
                        <c:v>0.13152190972242275</c:v>
                      </c:pt>
                      <c:pt idx="45" formatCode="0.00%">
                        <c:v>0.14526179035931394</c:v>
                      </c:pt>
                      <c:pt idx="46" formatCode="0.00%">
                        <c:v>0.15970155937055749</c:v>
                      </c:pt>
                      <c:pt idx="47" formatCode="0.00%">
                        <c:v>0.1566407131060554</c:v>
                      </c:pt>
                      <c:pt idx="48" formatCode="0.00%">
                        <c:v>0.15711677908103874</c:v>
                      </c:pt>
                      <c:pt idx="49" formatCode="0.00%">
                        <c:v>0.14815318191326846</c:v>
                      </c:pt>
                      <c:pt idx="50" formatCode="0.00%">
                        <c:v>0.13805371435801866</c:v>
                      </c:pt>
                      <c:pt idx="51" formatCode="0.00%">
                        <c:v>0.13022905564783568</c:v>
                      </c:pt>
                      <c:pt idx="52" formatCode="0.00%">
                        <c:v>0.13224591149880968</c:v>
                      </c:pt>
                      <c:pt idx="53" formatCode="0.00%">
                        <c:v>0.12320095564894556</c:v>
                      </c:pt>
                      <c:pt idx="54" formatCode="0.00%">
                        <c:v>0.12657326289912949</c:v>
                      </c:pt>
                      <c:pt idx="55" formatCode="0.00%">
                        <c:v>0.13719586260740835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477D-4898-BA97-DBBE448D91B1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12'!$B$32:$CC$32</c15:sqref>
                        </c15:fullRef>
                        <c15:formulaRef>
                          <c15:sqref>'Rolling 12'!$Z$32:$CC$32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477D-4898-BA97-DBBE448D91B1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12'!$A$33</c15:sqref>
                        </c15:formulaRef>
                      </c:ext>
                    </c:extLst>
                    <c:strCache>
                      <c:ptCount val="1"/>
                      <c:pt idx="0">
                        <c:v>CPI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50000"/>
                      </a:schemeClr>
                    </a:solidFill>
                    <a:ln w="9525">
                      <a:solidFill>
                        <a:schemeClr val="accent1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12'!$B$33:$CC$33</c15:sqref>
                        </c15:fullRef>
                        <c15:formulaRef>
                          <c15:sqref>'Rolling 12'!$Z$33:$CC$33</c15:sqref>
                        </c15:formulaRef>
                      </c:ext>
                    </c:extLst>
                    <c:numCache>
                      <c:formatCode>#0.000</c:formatCode>
                      <c:ptCount val="56"/>
                      <c:pt idx="0">
                        <c:v>234.71799999999999</c:v>
                      </c:pt>
                      <c:pt idx="1">
                        <c:v>235.23599999999999</c:v>
                      </c:pt>
                      <c:pt idx="2">
                        <c:v>236.005</c:v>
                      </c:pt>
                      <c:pt idx="3">
                        <c:v>236.15600000000001</c:v>
                      </c:pt>
                      <c:pt idx="4">
                        <c:v>236.97399999999999</c:v>
                      </c:pt>
                      <c:pt idx="5">
                        <c:v>237.684</c:v>
                      </c:pt>
                      <c:pt idx="6">
                        <c:v>238.053</c:v>
                      </c:pt>
                      <c:pt idx="7">
                        <c:v>238.02799999999999</c:v>
                      </c:pt>
                      <c:pt idx="8">
                        <c:v>237.506</c:v>
                      </c:pt>
                      <c:pt idx="9">
                        <c:v>237.78100000000001</c:v>
                      </c:pt>
                      <c:pt idx="10">
                        <c:v>238.01599999999999</c:v>
                      </c:pt>
                      <c:pt idx="11">
                        <c:v>237.81700000000001</c:v>
                      </c:pt>
                      <c:pt idx="12">
                        <c:v>237.833</c:v>
                      </c:pt>
                      <c:pt idx="13">
                        <c:v>237.46899999999999</c:v>
                      </c:pt>
                      <c:pt idx="14">
                        <c:v>238.03800000000001</c:v>
                      </c:pt>
                      <c:pt idx="15">
                        <c:v>238.827</c:v>
                      </c:pt>
                      <c:pt idx="16">
                        <c:v>239.464</c:v>
                      </c:pt>
                      <c:pt idx="17">
                        <c:v>240.167</c:v>
                      </c:pt>
                      <c:pt idx="18">
                        <c:v>240.15</c:v>
                      </c:pt>
                      <c:pt idx="19">
                        <c:v>240.602</c:v>
                      </c:pt>
                      <c:pt idx="20">
                        <c:v>241.05099999999999</c:v>
                      </c:pt>
                      <c:pt idx="21">
                        <c:v>241.691</c:v>
                      </c:pt>
                      <c:pt idx="22">
                        <c:v>242.029</c:v>
                      </c:pt>
                      <c:pt idx="23">
                        <c:v>242.77199999999999</c:v>
                      </c:pt>
                      <c:pt idx="24">
                        <c:v>243.78</c:v>
                      </c:pt>
                      <c:pt idx="25">
                        <c:v>243.96100000000001</c:v>
                      </c:pt>
                      <c:pt idx="26">
                        <c:v>243.749</c:v>
                      </c:pt>
                      <c:pt idx="27">
                        <c:v>244.05099999999999</c:v>
                      </c:pt>
                      <c:pt idx="28">
                        <c:v>243.96199999999999</c:v>
                      </c:pt>
                      <c:pt idx="29">
                        <c:v>244.18199999999999</c:v>
                      </c:pt>
                      <c:pt idx="30">
                        <c:v>244.39</c:v>
                      </c:pt>
                      <c:pt idx="31">
                        <c:v>245.297</c:v>
                      </c:pt>
                      <c:pt idx="32">
                        <c:v>246.41800000000001</c:v>
                      </c:pt>
                      <c:pt idx="33">
                        <c:v>246.58699999999999</c:v>
                      </c:pt>
                      <c:pt idx="34">
                        <c:v>247.33199999999999</c:v>
                      </c:pt>
                      <c:pt idx="35">
                        <c:v>247.90100000000001</c:v>
                      </c:pt>
                      <c:pt idx="36">
                        <c:v>248.88399999999999</c:v>
                      </c:pt>
                      <c:pt idx="37">
                        <c:v>249.369</c:v>
                      </c:pt>
                      <c:pt idx="38">
                        <c:v>249.49799999999999</c:v>
                      </c:pt>
                      <c:pt idx="39">
                        <c:v>249.95599999999999</c:v>
                      </c:pt>
                      <c:pt idx="40">
                        <c:v>250.64599999999999</c:v>
                      </c:pt>
                      <c:pt idx="41">
                        <c:v>251.13399999999999</c:v>
                      </c:pt>
                      <c:pt idx="42">
                        <c:v>251.59700000000001</c:v>
                      </c:pt>
                      <c:pt idx="43">
                        <c:v>251.87899999999999</c:v>
                      </c:pt>
                      <c:pt idx="44">
                        <c:v>252.01</c:v>
                      </c:pt>
                      <c:pt idx="45">
                        <c:v>252.79400000000001</c:v>
                      </c:pt>
                      <c:pt idx="46">
                        <c:v>252.76</c:v>
                      </c:pt>
                      <c:pt idx="47">
                        <c:v>252.72300000000001</c:v>
                      </c:pt>
                      <c:pt idx="48">
                        <c:v>252.673</c:v>
                      </c:pt>
                      <c:pt idx="49">
                        <c:v>253.113</c:v>
                      </c:pt>
                      <c:pt idx="50">
                        <c:v>254.148</c:v>
                      </c:pt>
                      <c:pt idx="51">
                        <c:v>254.958</c:v>
                      </c:pt>
                      <c:pt idx="52">
                        <c:v>255.155</c:v>
                      </c:pt>
                      <c:pt idx="53">
                        <c:v>255.30500000000001</c:v>
                      </c:pt>
                      <c:pt idx="54">
                        <c:v>256.161</c:v>
                      </c:pt>
                      <c:pt idx="55">
                        <c:v>256.3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477D-4898-BA97-DBBE448D91B1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12'!$A$34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50000"/>
                      </a:schemeClr>
                    </a:solidFill>
                    <a:ln w="9525">
                      <a:solidFill>
                        <a:schemeClr val="accent2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12'!$B$34:$CC$34</c15:sqref>
                        </c15:fullRef>
                        <c15:formulaRef>
                          <c15:sqref>'Rolling 12'!$Z$34:$CC$34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477D-4898-BA97-DBBE448D91B1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12'!$A$35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50000"/>
                      </a:schemeClr>
                    </a:solidFill>
                    <a:ln w="9525">
                      <a:solidFill>
                        <a:schemeClr val="accent3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12'!$B$35:$CC$35</c15:sqref>
                        </c15:fullRef>
                        <c15:formulaRef>
                          <c15:sqref>'Rolling 12'!$Z$35:$CC$35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-6.4930667253611405E-3</c:v>
                      </c:pt>
                      <c:pt idx="1" formatCode="0.00%">
                        <c:v>2.2069036034731071E-3</c:v>
                      </c:pt>
                      <c:pt idx="2" formatCode="0.00%">
                        <c:v>3.2690574571919498E-3</c:v>
                      </c:pt>
                      <c:pt idx="3" formatCode="0.00%">
                        <c:v>6.3981695303070045E-4</c:v>
                      </c:pt>
                      <c:pt idx="4" formatCode="0.00%">
                        <c:v>3.463812056437201E-3</c:v>
                      </c:pt>
                      <c:pt idx="5" formatCode="0.00%">
                        <c:v>2.9961092778111017E-3</c:v>
                      </c:pt>
                      <c:pt idx="6" formatCode="0.00%">
                        <c:v>1.5524814459534498E-3</c:v>
                      </c:pt>
                      <c:pt idx="7" formatCode="0.00%">
                        <c:v>-1.0501863030503999E-4</c:v>
                      </c:pt>
                      <c:pt idx="8" formatCode="0.00%">
                        <c:v>-2.1930193086527271E-3</c:v>
                      </c:pt>
                      <c:pt idx="9" formatCode="0.00%">
                        <c:v>1.1578654855035481E-3</c:v>
                      </c:pt>
                      <c:pt idx="10" formatCode="0.00%">
                        <c:v>9.8830436409967659E-4</c:v>
                      </c:pt>
                      <c:pt idx="11" formatCode="0.00%">
                        <c:v>-8.3607824684048075E-4</c:v>
                      </c:pt>
                      <c:pt idx="12" formatCode="0.00%">
                        <c:v>6.7278621797395191E-5</c:v>
                      </c:pt>
                      <c:pt idx="13" formatCode="0.00%">
                        <c:v>-1.5304856769245828E-3</c:v>
                      </c:pt>
                      <c:pt idx="14" formatCode="0.00%">
                        <c:v>2.3961022280803677E-3</c:v>
                      </c:pt>
                      <c:pt idx="15" formatCode="0.00%">
                        <c:v>3.3145968290776567E-3</c:v>
                      </c:pt>
                      <c:pt idx="16" formatCode="0.00%">
                        <c:v>2.6672026194693248E-3</c:v>
                      </c:pt>
                      <c:pt idx="17" formatCode="0.00%">
                        <c:v>2.9357231149567489E-3</c:v>
                      </c:pt>
                      <c:pt idx="18" formatCode="0.00%">
                        <c:v>-7.078407941139252E-5</c:v>
                      </c:pt>
                      <c:pt idx="19" formatCode="0.00%">
                        <c:v>1.8821569852175647E-3</c:v>
                      </c:pt>
                      <c:pt idx="20" formatCode="0.00%">
                        <c:v>1.8661524010606058E-3</c:v>
                      </c:pt>
                      <c:pt idx="21" formatCode="0.00%">
                        <c:v>2.6550398048546357E-3</c:v>
                      </c:pt>
                      <c:pt idx="22" formatCode="0.00%">
                        <c:v>1.3984798771985462E-3</c:v>
                      </c:pt>
                      <c:pt idx="23" formatCode="0.00%">
                        <c:v>3.0698800556957844E-3</c:v>
                      </c:pt>
                      <c:pt idx="24" formatCode="0.00%">
                        <c:v>4.1520438930354809E-3</c:v>
                      </c:pt>
                      <c:pt idx="25" formatCode="0.00%">
                        <c:v>7.4247272130614328E-4</c:v>
                      </c:pt>
                      <c:pt idx="26" formatCode="0.00%">
                        <c:v>-8.6899135517569403E-4</c:v>
                      </c:pt>
                      <c:pt idx="27" formatCode="0.00%">
                        <c:v>1.2389794419669106E-3</c:v>
                      </c:pt>
                      <c:pt idx="28" formatCode="0.00%">
                        <c:v>-3.6467787470651067E-4</c:v>
                      </c:pt>
                      <c:pt idx="29" formatCode="0.00%">
                        <c:v>9.017797853764065E-4</c:v>
                      </c:pt>
                      <c:pt idx="30" formatCode="0.00%">
                        <c:v>8.5182363974411882E-4</c:v>
                      </c:pt>
                      <c:pt idx="31" formatCode="0.00%">
                        <c:v>3.7112811489832267E-3</c:v>
                      </c:pt>
                      <c:pt idx="32" formatCode="0.00%">
                        <c:v>4.5699702809247943E-3</c:v>
                      </c:pt>
                      <c:pt idx="33" formatCode="0.00%">
                        <c:v>6.8582652241306523E-4</c:v>
                      </c:pt>
                      <c:pt idx="34" formatCode="0.00%">
                        <c:v>3.021246051089492E-3</c:v>
                      </c:pt>
                      <c:pt idx="35" formatCode="0.00%">
                        <c:v>2.3005514854528199E-3</c:v>
                      </c:pt>
                      <c:pt idx="36" formatCode="0.00%">
                        <c:v>3.9652925966413028E-3</c:v>
                      </c:pt>
                      <c:pt idx="37" formatCode="0.00%">
                        <c:v>1.9486989923016894E-3</c:v>
                      </c:pt>
                      <c:pt idx="38" formatCode="0.00%">
                        <c:v>5.173056795351093E-4</c:v>
                      </c:pt>
                      <c:pt idx="39" formatCode="0.00%">
                        <c:v>1.8356860576036619E-3</c:v>
                      </c:pt>
                      <c:pt idx="40" formatCode="0.00%">
                        <c:v>2.7604858455088006E-3</c:v>
                      </c:pt>
                      <c:pt idx="41" formatCode="0.00%">
                        <c:v>1.9469690320212554E-3</c:v>
                      </c:pt>
                      <c:pt idx="42" formatCode="0.00%">
                        <c:v>1.8436372613824584E-3</c:v>
                      </c:pt>
                      <c:pt idx="43" formatCode="0.00%">
                        <c:v>1.1208400736097102E-3</c:v>
                      </c:pt>
                      <c:pt idx="44" formatCode="0.00%">
                        <c:v>5.2009099607351237E-4</c:v>
                      </c:pt>
                      <c:pt idx="45" formatCode="0.00%">
                        <c:v>3.1109876592199525E-3</c:v>
                      </c:pt>
                      <c:pt idx="46" formatCode="0.00%">
                        <c:v>-1.3449686305853871E-4</c:v>
                      </c:pt>
                      <c:pt idx="47" formatCode="0.00%">
                        <c:v>-1.4638392150647934E-4</c:v>
                      </c:pt>
                      <c:pt idx="48" formatCode="0.00%">
                        <c:v>-1.978450714814693E-4</c:v>
                      </c:pt>
                      <c:pt idx="49" formatCode="0.00%">
                        <c:v>1.7413811527151604E-3</c:v>
                      </c:pt>
                      <c:pt idx="50" formatCode="0.00%">
                        <c:v>4.0890827417003339E-3</c:v>
                      </c:pt>
                      <c:pt idx="51" formatCode="0.00%">
                        <c:v>3.1871193163038949E-3</c:v>
                      </c:pt>
                      <c:pt idx="52" formatCode="0.00%">
                        <c:v>7.7267628393697292E-4</c:v>
                      </c:pt>
                      <c:pt idx="53" formatCode="0.00%">
                        <c:v>5.8787795653624539E-4</c:v>
                      </c:pt>
                      <c:pt idx="54" formatCode="0.00%">
                        <c:v>3.3528524705743897E-3</c:v>
                      </c:pt>
                      <c:pt idx="55" formatCode="0.00%">
                        <c:v>5.4262748818130003E-4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477D-4898-BA97-DBBE448D91B1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12'!$A$36</c15:sqref>
                        </c15:formulaRef>
                      </c:ext>
                    </c:extLst>
                    <c:strCache>
                      <c:ptCount val="1"/>
                      <c:pt idx="0">
                        <c:v>Annual CPI Increase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50000"/>
                      </a:schemeClr>
                    </a:solidFill>
                    <a:ln w="9525"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12'!$B$36:$CC$36</c15:sqref>
                        </c15:fullRef>
                        <c15:formulaRef>
                          <c15:sqref>'Rolling 12'!$Z$36:$CC$36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-2.4225629866377442E-3</c:v>
                      </c:pt>
                      <c:pt idx="1" formatCode="0.00%">
                        <c:v>-1.3203309742854167E-3</c:v>
                      </c:pt>
                      <c:pt idx="2" formatCode="0.00%">
                        <c:v>-9.7446065720999784E-5</c:v>
                      </c:pt>
                      <c:pt idx="3" formatCode="0.00%">
                        <c:v>-1.319417426459324E-3</c:v>
                      </c:pt>
                      <c:pt idx="4" formatCode="0.00%">
                        <c:v>2.3636870140716692E-4</c:v>
                      </c:pt>
                      <c:pt idx="5" formatCode="0.00%">
                        <c:v>1.909531216409335E-3</c:v>
                      </c:pt>
                      <c:pt idx="6" formatCode="0.00%">
                        <c:v>2.3368617840992634E-3</c:v>
                      </c:pt>
                      <c:pt idx="7" formatCode="0.00%">
                        <c:v>2.3919818074622404E-3</c:v>
                      </c:pt>
                      <c:pt idx="8" formatCode="0.00%">
                        <c:v>1.2211708923388944E-4</c:v>
                      </c:pt>
                      <c:pt idx="9" formatCode="0.00%">
                        <c:v>1.4783304552920822E-3</c:v>
                      </c:pt>
                      <c:pt idx="10" formatCode="0.00%">
                        <c:v>4.3589624572226149E-3</c:v>
                      </c:pt>
                      <c:pt idx="11" formatCode="0.00%">
                        <c:v>6.6242825457562167E-3</c:v>
                      </c:pt>
                      <c:pt idx="12" formatCode="0.00%">
                        <c:v>1.3271244642507217E-2</c:v>
                      </c:pt>
                      <c:pt idx="13" formatCode="0.00%">
                        <c:v>9.4925946708837253E-3</c:v>
                      </c:pt>
                      <c:pt idx="14" formatCode="0.00%">
                        <c:v>8.6142242749094964E-3</c:v>
                      </c:pt>
                      <c:pt idx="15" formatCode="0.00%">
                        <c:v>1.1310320296752961E-2</c:v>
                      </c:pt>
                      <c:pt idx="16" formatCode="0.00%">
                        <c:v>1.0507481833450122E-2</c:v>
                      </c:pt>
                      <c:pt idx="17" formatCode="0.00%">
                        <c:v>1.0446643442553997E-2</c:v>
                      </c:pt>
                      <c:pt idx="18" formatCode="0.00%">
                        <c:v>8.8089627099847863E-3</c:v>
                      </c:pt>
                      <c:pt idx="19" formatCode="0.00%">
                        <c:v>1.08138538323223E-2</c:v>
                      </c:pt>
                      <c:pt idx="20" formatCode="0.00%">
                        <c:v>1.4925938713127194E-2</c:v>
                      </c:pt>
                      <c:pt idx="21" formatCode="0.00%">
                        <c:v>1.6443702398425426E-2</c:v>
                      </c:pt>
                      <c:pt idx="22" formatCode="0.00%">
                        <c:v>1.6860211078246864E-2</c:v>
                      </c:pt>
                      <c:pt idx="23" formatCode="0.00%">
                        <c:v>2.0835348187892302E-2</c:v>
                      </c:pt>
                      <c:pt idx="24" formatCode="0.00%">
                        <c:v>2.5004940441402172E-2</c:v>
                      </c:pt>
                      <c:pt idx="25" formatCode="0.00%">
                        <c:v>2.7338305210364379E-2</c:v>
                      </c:pt>
                      <c:pt idx="26" formatCode="0.00%">
                        <c:v>2.3991967669027569E-2</c:v>
                      </c:pt>
                      <c:pt idx="27" formatCode="0.00%">
                        <c:v>2.1873573758410855E-2</c:v>
                      </c:pt>
                      <c:pt idx="28" formatCode="0.00%">
                        <c:v>1.8783616744061697E-2</c:v>
                      </c:pt>
                      <c:pt idx="29" formatCode="0.00%">
                        <c:v>1.6717534049224023E-2</c:v>
                      </c:pt>
                      <c:pt idx="30" formatCode="0.00%">
                        <c:v>1.7655631896731128E-2</c:v>
                      </c:pt>
                      <c:pt idx="31" formatCode="0.00%">
                        <c:v>1.951355350329587E-2</c:v>
                      </c:pt>
                      <c:pt idx="32" formatCode="0.00%">
                        <c:v>2.2264997863522734E-2</c:v>
                      </c:pt>
                      <c:pt idx="33" formatCode="0.00%">
                        <c:v>2.0257270647231325E-2</c:v>
                      </c:pt>
                      <c:pt idx="34" formatCode="0.00%">
                        <c:v>2.1910597490383373E-2</c:v>
                      </c:pt>
                      <c:pt idx="35" formatCode="0.00%">
                        <c:v>2.1126818578748863E-2</c:v>
                      </c:pt>
                      <c:pt idx="36" formatCode="0.00%">
                        <c:v>2.0936910328985089E-2</c:v>
                      </c:pt>
                      <c:pt idx="37" formatCode="0.00%">
                        <c:v>2.2167477588630916E-2</c:v>
                      </c:pt>
                      <c:pt idx="38" formatCode="0.00%">
                        <c:v>2.3585737787642187E-2</c:v>
                      </c:pt>
                      <c:pt idx="39" formatCode="0.00%">
                        <c:v>2.4195762361145831E-2</c:v>
                      </c:pt>
                      <c:pt idx="40" formatCode="0.00%">
                        <c:v>2.7397709479345136E-2</c:v>
                      </c:pt>
                      <c:pt idx="41" formatCode="0.00%">
                        <c:v>2.8470567036063259E-2</c:v>
                      </c:pt>
                      <c:pt idx="42" formatCode="0.00%">
                        <c:v>2.9489749989770542E-2</c:v>
                      </c:pt>
                      <c:pt idx="43" formatCode="0.00%">
                        <c:v>2.6832778223948903E-2</c:v>
                      </c:pt>
                      <c:pt idx="44" formatCode="0.00%">
                        <c:v>2.2693147416178949E-2</c:v>
                      </c:pt>
                      <c:pt idx="45" formatCode="0.00%">
                        <c:v>2.5171643273976415E-2</c:v>
                      </c:pt>
                      <c:pt idx="46" formatCode="0.00%">
                        <c:v>2.1946209952614291E-2</c:v>
                      </c:pt>
                      <c:pt idx="47" formatCode="0.00%">
                        <c:v>1.9451313225844199E-2</c:v>
                      </c:pt>
                      <c:pt idx="48" formatCode="0.00%">
                        <c:v>1.522395975635242E-2</c:v>
                      </c:pt>
                      <c:pt idx="49" formatCode="0.00%">
                        <c:v>1.5013895071159605E-2</c:v>
                      </c:pt>
                      <c:pt idx="50" formatCode="0.00%">
                        <c:v>1.8637423947286173E-2</c:v>
                      </c:pt>
                      <c:pt idx="51" formatCode="0.00%">
                        <c:v>2.0011522027876944E-2</c:v>
                      </c:pt>
                      <c:pt idx="52" formatCode="0.00%">
                        <c:v>1.7989515092999748E-2</c:v>
                      </c:pt>
                      <c:pt idx="53" formatCode="0.00%">
                        <c:v>1.6608663104159614E-2</c:v>
                      </c:pt>
                      <c:pt idx="54" formatCode="0.00%">
                        <c:v>1.8140120907641954E-2</c:v>
                      </c:pt>
                      <c:pt idx="55" formatCode="0.00%">
                        <c:v>1.7552078577412252E-2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477D-4898-BA97-DBBE448D91B1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50000"/>
                      </a:schemeClr>
                    </a:solidFill>
                    <a:ln w="9525"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12'!$B$38:$CC$38</c15:sqref>
                        </c15:fullRef>
                        <c15:formulaRef>
                          <c15:sqref>'Rolling 12'!$Z$38:$CC$38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477D-4898-BA97-DBBE448D91B1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12'!$A$39</c15:sqref>
                        </c15:formulaRef>
                      </c:ext>
                    </c:extLst>
                    <c:strCache>
                      <c:ptCount val="1"/>
                      <c:pt idx="0">
                        <c:v>Travel $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1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12'!$B$39:$CC$39</c15:sqref>
                        </c15:fullRef>
                        <c15:formulaRef>
                          <c15:sqref>'Rolling 12'!$Z$39:$CC$39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>
                        <c:v>891.4</c:v>
                      </c:pt>
                      <c:pt idx="1">
                        <c:v>891.4</c:v>
                      </c:pt>
                      <c:pt idx="2">
                        <c:v>891.4</c:v>
                      </c:pt>
                      <c:pt idx="3">
                        <c:v>891.4</c:v>
                      </c:pt>
                      <c:pt idx="4">
                        <c:v>891.4</c:v>
                      </c:pt>
                      <c:pt idx="5">
                        <c:v>891.4</c:v>
                      </c:pt>
                      <c:pt idx="6">
                        <c:v>891.4</c:v>
                      </c:pt>
                      <c:pt idx="7">
                        <c:v>891.4</c:v>
                      </c:pt>
                      <c:pt idx="8">
                        <c:v>891.4</c:v>
                      </c:pt>
                      <c:pt idx="9">
                        <c:v>891.4</c:v>
                      </c:pt>
                      <c:pt idx="10">
                        <c:v>891.4</c:v>
                      </c:pt>
                      <c:pt idx="11">
                        <c:v>974.9</c:v>
                      </c:pt>
                      <c:pt idx="12">
                        <c:v>974.9</c:v>
                      </c:pt>
                      <c:pt idx="13">
                        <c:v>974.9</c:v>
                      </c:pt>
                      <c:pt idx="14">
                        <c:v>974.9</c:v>
                      </c:pt>
                      <c:pt idx="15">
                        <c:v>974.9</c:v>
                      </c:pt>
                      <c:pt idx="16">
                        <c:v>974.9</c:v>
                      </c:pt>
                      <c:pt idx="17">
                        <c:v>974.9</c:v>
                      </c:pt>
                      <c:pt idx="18">
                        <c:v>974.9</c:v>
                      </c:pt>
                      <c:pt idx="19">
                        <c:v>974.9</c:v>
                      </c:pt>
                      <c:pt idx="20">
                        <c:v>974.9</c:v>
                      </c:pt>
                      <c:pt idx="21">
                        <c:v>974.9</c:v>
                      </c:pt>
                      <c:pt idx="22">
                        <c:v>974.9</c:v>
                      </c:pt>
                      <c:pt idx="23">
                        <c:v>994.1</c:v>
                      </c:pt>
                      <c:pt idx="24">
                        <c:v>994.1</c:v>
                      </c:pt>
                      <c:pt idx="25">
                        <c:v>994.1</c:v>
                      </c:pt>
                      <c:pt idx="26">
                        <c:v>994.1</c:v>
                      </c:pt>
                      <c:pt idx="27">
                        <c:v>994.1</c:v>
                      </c:pt>
                      <c:pt idx="28">
                        <c:v>994.1</c:v>
                      </c:pt>
                      <c:pt idx="29">
                        <c:v>994.1</c:v>
                      </c:pt>
                      <c:pt idx="30">
                        <c:v>994.1</c:v>
                      </c:pt>
                      <c:pt idx="31">
                        <c:v>994.1</c:v>
                      </c:pt>
                      <c:pt idx="32">
                        <c:v>994.1</c:v>
                      </c:pt>
                      <c:pt idx="33">
                        <c:v>994.1</c:v>
                      </c:pt>
                      <c:pt idx="34">
                        <c:v>994.1</c:v>
                      </c:pt>
                      <c:pt idx="35">
                        <c:v>1037.7</c:v>
                      </c:pt>
                      <c:pt idx="36">
                        <c:v>1037.7</c:v>
                      </c:pt>
                      <c:pt idx="37">
                        <c:v>1037.7</c:v>
                      </c:pt>
                      <c:pt idx="38">
                        <c:v>1037.7</c:v>
                      </c:pt>
                      <c:pt idx="39">
                        <c:v>1037.7</c:v>
                      </c:pt>
                      <c:pt idx="40">
                        <c:v>1037.7</c:v>
                      </c:pt>
                      <c:pt idx="41">
                        <c:v>1037.7</c:v>
                      </c:pt>
                      <c:pt idx="42">
                        <c:v>1037.7</c:v>
                      </c:pt>
                      <c:pt idx="43">
                        <c:v>1037.7</c:v>
                      </c:pt>
                      <c:pt idx="44">
                        <c:v>1037.7</c:v>
                      </c:pt>
                      <c:pt idx="45">
                        <c:v>1037.7</c:v>
                      </c:pt>
                      <c:pt idx="46">
                        <c:v>1037.7</c:v>
                      </c:pt>
                      <c:pt idx="47">
                        <c:v>1089</c:v>
                      </c:pt>
                      <c:pt idx="48">
                        <c:v>1089</c:v>
                      </c:pt>
                      <c:pt idx="49">
                        <c:v>1089</c:v>
                      </c:pt>
                      <c:pt idx="50">
                        <c:v>1089</c:v>
                      </c:pt>
                      <c:pt idx="51">
                        <c:v>1089</c:v>
                      </c:pt>
                      <c:pt idx="52">
                        <c:v>1089</c:v>
                      </c:pt>
                      <c:pt idx="53">
                        <c:v>1089</c:v>
                      </c:pt>
                      <c:pt idx="54">
                        <c:v>1089</c:v>
                      </c:pt>
                      <c:pt idx="55">
                        <c:v>1089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477D-4898-BA97-DBBE448D91B1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12'!$A$40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2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12'!$B$40:$CC$40</c15:sqref>
                        </c15:fullRef>
                        <c15:formulaRef>
                          <c15:sqref>'Rolling 12'!$Z$40:$CC$40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9.3672874130581105E-2</c:v>
                      </c:pt>
                      <c:pt idx="12" formatCode="0.00%">
                        <c:v>0</c:v>
                      </c:pt>
                      <c:pt idx="13" formatCode="0.00%">
                        <c:v>0</c:v>
                      </c:pt>
                      <c:pt idx="14" formatCode="0.00%">
                        <c:v>0</c:v>
                      </c:pt>
                      <c:pt idx="15" formatCode="0.00%">
                        <c:v>0</c:v>
                      </c:pt>
                      <c:pt idx="16" formatCode="0.00%">
                        <c:v>0</c:v>
                      </c:pt>
                      <c:pt idx="17" formatCode="0.00%">
                        <c:v>0</c:v>
                      </c:pt>
                      <c:pt idx="18" formatCode="0.00%">
                        <c:v>0</c:v>
                      </c:pt>
                      <c:pt idx="19" formatCode="0.00%">
                        <c:v>0</c:v>
                      </c:pt>
                      <c:pt idx="20" formatCode="0.00%">
                        <c:v>0</c:v>
                      </c:pt>
                      <c:pt idx="21" formatCode="0.00%">
                        <c:v>0</c:v>
                      </c:pt>
                      <c:pt idx="22" formatCode="0.00%">
                        <c:v>0</c:v>
                      </c:pt>
                      <c:pt idx="23" formatCode="0.00%">
                        <c:v>1.9694327623346032E-2</c:v>
                      </c:pt>
                      <c:pt idx="24" formatCode="0.00%">
                        <c:v>0</c:v>
                      </c:pt>
                      <c:pt idx="25" formatCode="0.00%">
                        <c:v>0</c:v>
                      </c:pt>
                      <c:pt idx="26" formatCode="0.00%">
                        <c:v>0</c:v>
                      </c:pt>
                      <c:pt idx="27" formatCode="0.00%">
                        <c:v>0</c:v>
                      </c:pt>
                      <c:pt idx="28" formatCode="0.00%">
                        <c:v>0</c:v>
                      </c:pt>
                      <c:pt idx="29" formatCode="0.00%">
                        <c:v>0</c:v>
                      </c:pt>
                      <c:pt idx="30" formatCode="0.00%">
                        <c:v>0</c:v>
                      </c:pt>
                      <c:pt idx="31" formatCode="0.00%">
                        <c:v>0</c:v>
                      </c:pt>
                      <c:pt idx="32" formatCode="0.00%">
                        <c:v>0</c:v>
                      </c:pt>
                      <c:pt idx="33" formatCode="0.00%">
                        <c:v>0</c:v>
                      </c:pt>
                      <c:pt idx="34" formatCode="0.00%">
                        <c:v>0</c:v>
                      </c:pt>
                      <c:pt idx="35" formatCode="0.00%">
                        <c:v>4.3858766723669673E-2</c:v>
                      </c:pt>
                      <c:pt idx="36" formatCode="0.00%">
                        <c:v>0</c:v>
                      </c:pt>
                      <c:pt idx="37" formatCode="0.00%">
                        <c:v>0</c:v>
                      </c:pt>
                      <c:pt idx="38" formatCode="0.00%">
                        <c:v>0</c:v>
                      </c:pt>
                      <c:pt idx="39" formatCode="0.00%">
                        <c:v>0</c:v>
                      </c:pt>
                      <c:pt idx="40" formatCode="0.00%">
                        <c:v>0</c:v>
                      </c:pt>
                      <c:pt idx="41" formatCode="0.00%">
                        <c:v>0</c:v>
                      </c:pt>
                      <c:pt idx="42" formatCode="0.00%">
                        <c:v>0</c:v>
                      </c:pt>
                      <c:pt idx="43" formatCode="0.00%">
                        <c:v>0</c:v>
                      </c:pt>
                      <c:pt idx="44" formatCode="0.00%">
                        <c:v>0</c:v>
                      </c:pt>
                      <c:pt idx="45" formatCode="0.00%">
                        <c:v>0</c:v>
                      </c:pt>
                      <c:pt idx="46" formatCode="0.00%">
                        <c:v>0</c:v>
                      </c:pt>
                      <c:pt idx="47" formatCode="0.00%">
                        <c:v>4.9436253252385036E-2</c:v>
                      </c:pt>
                      <c:pt idx="48" formatCode="0.00%">
                        <c:v>0</c:v>
                      </c:pt>
                      <c:pt idx="49" formatCode="0.00%">
                        <c:v>0</c:v>
                      </c:pt>
                      <c:pt idx="50" formatCode="0.00%">
                        <c:v>0</c:v>
                      </c:pt>
                      <c:pt idx="51" formatCode="0.00%">
                        <c:v>0</c:v>
                      </c:pt>
                      <c:pt idx="52" formatCode="0.00%">
                        <c:v>0</c:v>
                      </c:pt>
                      <c:pt idx="53" formatCode="0.00%">
                        <c:v>0</c:v>
                      </c:pt>
                      <c:pt idx="54" formatCode="0.00%">
                        <c:v>0</c:v>
                      </c:pt>
                      <c:pt idx="55" formatCode="0.00%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477D-4898-BA97-DBBE448D91B1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12'!$A$41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3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12'!$B$41:$CC$41</c15:sqref>
                        </c15:fullRef>
                        <c15:formulaRef>
                          <c15:sqref>'Rolling 12'!$Z$41:$CC$41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9.3672874130581105E-2</c:v>
                      </c:pt>
                      <c:pt idx="12" formatCode="0.00%">
                        <c:v>9.3672874130581105E-2</c:v>
                      </c:pt>
                      <c:pt idx="13" formatCode="0.00%">
                        <c:v>9.3672874130581105E-2</c:v>
                      </c:pt>
                      <c:pt idx="14" formatCode="0.00%">
                        <c:v>9.3672874130581105E-2</c:v>
                      </c:pt>
                      <c:pt idx="15" formatCode="0.00%">
                        <c:v>9.3672874130581105E-2</c:v>
                      </c:pt>
                      <c:pt idx="16" formatCode="0.00%">
                        <c:v>9.3672874130581105E-2</c:v>
                      </c:pt>
                      <c:pt idx="17" formatCode="0.00%">
                        <c:v>9.3672874130581105E-2</c:v>
                      </c:pt>
                      <c:pt idx="18" formatCode="0.00%">
                        <c:v>9.3672874130581105E-2</c:v>
                      </c:pt>
                      <c:pt idx="19" formatCode="0.00%">
                        <c:v>9.3672874130581105E-2</c:v>
                      </c:pt>
                      <c:pt idx="20" formatCode="0.00%">
                        <c:v>9.3672874130581105E-2</c:v>
                      </c:pt>
                      <c:pt idx="21" formatCode="0.00%">
                        <c:v>9.3672874130581105E-2</c:v>
                      </c:pt>
                      <c:pt idx="22" formatCode="0.00%">
                        <c:v>9.3672874130581105E-2</c:v>
                      </c:pt>
                      <c:pt idx="23" formatCode="0.00%">
                        <c:v>1.9694327623346032E-2</c:v>
                      </c:pt>
                      <c:pt idx="24" formatCode="0.00%">
                        <c:v>1.9694327623346032E-2</c:v>
                      </c:pt>
                      <c:pt idx="25" formatCode="0.00%">
                        <c:v>1.9694327623346032E-2</c:v>
                      </c:pt>
                      <c:pt idx="26" formatCode="0.00%">
                        <c:v>1.9694327623346032E-2</c:v>
                      </c:pt>
                      <c:pt idx="27" formatCode="0.00%">
                        <c:v>1.9694327623346032E-2</c:v>
                      </c:pt>
                      <c:pt idx="28" formatCode="0.00%">
                        <c:v>1.9694327623346032E-2</c:v>
                      </c:pt>
                      <c:pt idx="29" formatCode="0.00%">
                        <c:v>1.9694327623346032E-2</c:v>
                      </c:pt>
                      <c:pt idx="30" formatCode="0.00%">
                        <c:v>1.9694327623346032E-2</c:v>
                      </c:pt>
                      <c:pt idx="31" formatCode="0.00%">
                        <c:v>1.9694327623346032E-2</c:v>
                      </c:pt>
                      <c:pt idx="32" formatCode="0.00%">
                        <c:v>1.9694327623346032E-2</c:v>
                      </c:pt>
                      <c:pt idx="33" formatCode="0.00%">
                        <c:v>1.9694327623346032E-2</c:v>
                      </c:pt>
                      <c:pt idx="34" formatCode="0.00%">
                        <c:v>1.9694327623346032E-2</c:v>
                      </c:pt>
                      <c:pt idx="35" formatCode="0.00%">
                        <c:v>4.3858766723669673E-2</c:v>
                      </c:pt>
                      <c:pt idx="36" formatCode="0.00%">
                        <c:v>4.3858766723669673E-2</c:v>
                      </c:pt>
                      <c:pt idx="37" formatCode="0.00%">
                        <c:v>4.3858766723669673E-2</c:v>
                      </c:pt>
                      <c:pt idx="38" formatCode="0.00%">
                        <c:v>4.3858766723669673E-2</c:v>
                      </c:pt>
                      <c:pt idx="39" formatCode="0.00%">
                        <c:v>4.3858766723669673E-2</c:v>
                      </c:pt>
                      <c:pt idx="40" formatCode="0.00%">
                        <c:v>4.3858766723669673E-2</c:v>
                      </c:pt>
                      <c:pt idx="41" formatCode="0.00%">
                        <c:v>4.3858766723669673E-2</c:v>
                      </c:pt>
                      <c:pt idx="42" formatCode="0.00%">
                        <c:v>4.3858766723669673E-2</c:v>
                      </c:pt>
                      <c:pt idx="43" formatCode="0.00%">
                        <c:v>4.3858766723669673E-2</c:v>
                      </c:pt>
                      <c:pt idx="44" formatCode="0.00%">
                        <c:v>4.3858766723669673E-2</c:v>
                      </c:pt>
                      <c:pt idx="45" formatCode="0.00%">
                        <c:v>4.3858766723669673E-2</c:v>
                      </c:pt>
                      <c:pt idx="46" formatCode="0.00%">
                        <c:v>4.3858766723669673E-2</c:v>
                      </c:pt>
                      <c:pt idx="47" formatCode="0.00%">
                        <c:v>4.9436253252385036E-2</c:v>
                      </c:pt>
                      <c:pt idx="48" formatCode="0.00%">
                        <c:v>4.9436253252385036E-2</c:v>
                      </c:pt>
                      <c:pt idx="49" formatCode="0.00%">
                        <c:v>4.9436253252385036E-2</c:v>
                      </c:pt>
                      <c:pt idx="50" formatCode="0.00%">
                        <c:v>4.9436253252385036E-2</c:v>
                      </c:pt>
                      <c:pt idx="51" formatCode="0.00%">
                        <c:v>4.9436253252385036E-2</c:v>
                      </c:pt>
                      <c:pt idx="52" formatCode="0.00%">
                        <c:v>4.9436253252385036E-2</c:v>
                      </c:pt>
                      <c:pt idx="53" formatCode="0.00%">
                        <c:v>4.9436253252385036E-2</c:v>
                      </c:pt>
                      <c:pt idx="54" formatCode="0.00%">
                        <c:v>4.9436253252385036E-2</c:v>
                      </c:pt>
                      <c:pt idx="55" formatCode="0.00%">
                        <c:v>4.9436253252385036E-2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477D-4898-BA97-DBBE448D91B1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12'!$A$42</c15:sqref>
                        </c15:formulaRef>
                      </c:ext>
                    </c:extLst>
                    <c:strCache>
                      <c:ptCount val="1"/>
                      <c:pt idx="0">
                        <c:v>2013 - 2019 Travel$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5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12'!$B$43:$CC$43</c15:sqref>
                        </c15:fullRef>
                        <c15:formulaRef>
                          <c15:sqref>'Rolling 12'!$Z$43:$CC$43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477D-4898-BA97-DBBE448D91B1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6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12'!$B$44:$CC$44</c15:sqref>
                        </c15:fullRef>
                        <c15:formulaRef>
                          <c15:sqref>'Rolling 12'!$Z$44:$CC$44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477D-4898-BA97-DBBE448D91B1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12'!$A$45</c15:sqref>
                        </c15:formulaRef>
                      </c:ext>
                    </c:extLst>
                    <c:strCache>
                      <c:ptCount val="1"/>
                      <c:pt idx="0">
                        <c:v>Person Trips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70000"/>
                      </a:schemeClr>
                    </a:solidFill>
                    <a:ln w="9525">
                      <a:solidFill>
                        <a:schemeClr val="accent1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12'!$B$45:$CC$45</c15:sqref>
                        </c15:fullRef>
                        <c15:formulaRef>
                          <c15:sqref>'Rolling 12'!$Z$45:$CC$45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>
                        <c:v>2184.3000000000002</c:v>
                      </c:pt>
                      <c:pt idx="1">
                        <c:v>2184.3000000000002</c:v>
                      </c:pt>
                      <c:pt idx="2">
                        <c:v>2184.3000000000002</c:v>
                      </c:pt>
                      <c:pt idx="3">
                        <c:v>2184.3000000000002</c:v>
                      </c:pt>
                      <c:pt idx="4">
                        <c:v>2184.3000000000002</c:v>
                      </c:pt>
                      <c:pt idx="5">
                        <c:v>2184.3000000000002</c:v>
                      </c:pt>
                      <c:pt idx="6">
                        <c:v>2184.3000000000002</c:v>
                      </c:pt>
                      <c:pt idx="7">
                        <c:v>2184.3000000000002</c:v>
                      </c:pt>
                      <c:pt idx="8">
                        <c:v>2184.3000000000002</c:v>
                      </c:pt>
                      <c:pt idx="9">
                        <c:v>2184.3000000000002</c:v>
                      </c:pt>
                      <c:pt idx="10">
                        <c:v>2184.3000000000002</c:v>
                      </c:pt>
                      <c:pt idx="11">
                        <c:v>2256.4</c:v>
                      </c:pt>
                      <c:pt idx="12">
                        <c:v>2256.4</c:v>
                      </c:pt>
                      <c:pt idx="13">
                        <c:v>2256.4</c:v>
                      </c:pt>
                      <c:pt idx="14">
                        <c:v>2256.4</c:v>
                      </c:pt>
                      <c:pt idx="15">
                        <c:v>2256.4</c:v>
                      </c:pt>
                      <c:pt idx="16">
                        <c:v>2256.4</c:v>
                      </c:pt>
                      <c:pt idx="17">
                        <c:v>2256.4</c:v>
                      </c:pt>
                      <c:pt idx="18">
                        <c:v>2256.4</c:v>
                      </c:pt>
                      <c:pt idx="19">
                        <c:v>2256.4</c:v>
                      </c:pt>
                      <c:pt idx="20">
                        <c:v>2256.4</c:v>
                      </c:pt>
                      <c:pt idx="21">
                        <c:v>2256.4</c:v>
                      </c:pt>
                      <c:pt idx="22">
                        <c:v>2256.4</c:v>
                      </c:pt>
                      <c:pt idx="23">
                        <c:v>2283</c:v>
                      </c:pt>
                      <c:pt idx="24">
                        <c:v>2283</c:v>
                      </c:pt>
                      <c:pt idx="25">
                        <c:v>2283</c:v>
                      </c:pt>
                      <c:pt idx="26">
                        <c:v>2283</c:v>
                      </c:pt>
                      <c:pt idx="27">
                        <c:v>2283</c:v>
                      </c:pt>
                      <c:pt idx="28">
                        <c:v>2283</c:v>
                      </c:pt>
                      <c:pt idx="29">
                        <c:v>2283</c:v>
                      </c:pt>
                      <c:pt idx="30">
                        <c:v>2283</c:v>
                      </c:pt>
                      <c:pt idx="31">
                        <c:v>2283</c:v>
                      </c:pt>
                      <c:pt idx="32">
                        <c:v>2283</c:v>
                      </c:pt>
                      <c:pt idx="33">
                        <c:v>2283</c:v>
                      </c:pt>
                      <c:pt idx="34">
                        <c:v>2283</c:v>
                      </c:pt>
                      <c:pt idx="35">
                        <c:v>2324.8000000000002</c:v>
                      </c:pt>
                      <c:pt idx="36">
                        <c:v>2324.8000000000002</c:v>
                      </c:pt>
                      <c:pt idx="37">
                        <c:v>2324.8000000000002</c:v>
                      </c:pt>
                      <c:pt idx="38">
                        <c:v>2324.8000000000002</c:v>
                      </c:pt>
                      <c:pt idx="39">
                        <c:v>2324.8000000000002</c:v>
                      </c:pt>
                      <c:pt idx="40">
                        <c:v>2324.8000000000002</c:v>
                      </c:pt>
                      <c:pt idx="41">
                        <c:v>2324.8000000000002</c:v>
                      </c:pt>
                      <c:pt idx="42">
                        <c:v>2324.8000000000002</c:v>
                      </c:pt>
                      <c:pt idx="43">
                        <c:v>2324.8000000000002</c:v>
                      </c:pt>
                      <c:pt idx="44">
                        <c:v>2324.8000000000002</c:v>
                      </c:pt>
                      <c:pt idx="45">
                        <c:v>2324.8000000000002</c:v>
                      </c:pt>
                      <c:pt idx="46">
                        <c:v>2324.8000000000002</c:v>
                      </c:pt>
                      <c:pt idx="47">
                        <c:v>2371.1</c:v>
                      </c:pt>
                      <c:pt idx="48">
                        <c:v>2371.1</c:v>
                      </c:pt>
                      <c:pt idx="49">
                        <c:v>2371.1</c:v>
                      </c:pt>
                      <c:pt idx="50">
                        <c:v>2371.1</c:v>
                      </c:pt>
                      <c:pt idx="51">
                        <c:v>2371.1</c:v>
                      </c:pt>
                      <c:pt idx="52">
                        <c:v>2371.1</c:v>
                      </c:pt>
                      <c:pt idx="53">
                        <c:v>2371.1</c:v>
                      </c:pt>
                      <c:pt idx="54">
                        <c:v>2371.1</c:v>
                      </c:pt>
                      <c:pt idx="55">
                        <c:v>2371.1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3-477D-4898-BA97-DBBE448D91B1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12'!$A$46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70000"/>
                      </a:schemeClr>
                    </a:solidFill>
                    <a:ln w="9525">
                      <a:solidFill>
                        <a:schemeClr val="accent2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12'!$B$46:$CC$46</c15:sqref>
                        </c15:fullRef>
                        <c15:formulaRef>
                          <c15:sqref>'Rolling 12'!$Z$46:$CC$46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3.3008286407544704E-2</c:v>
                      </c:pt>
                      <c:pt idx="12" formatCode="0.00%">
                        <c:v>0</c:v>
                      </c:pt>
                      <c:pt idx="13" formatCode="0.00%">
                        <c:v>0</c:v>
                      </c:pt>
                      <c:pt idx="14" formatCode="0.00%">
                        <c:v>0</c:v>
                      </c:pt>
                      <c:pt idx="15" formatCode="0.00%">
                        <c:v>0</c:v>
                      </c:pt>
                      <c:pt idx="16" formatCode="0.00%">
                        <c:v>0</c:v>
                      </c:pt>
                      <c:pt idx="17" formatCode="0.00%">
                        <c:v>0</c:v>
                      </c:pt>
                      <c:pt idx="18" formatCode="0.00%">
                        <c:v>0</c:v>
                      </c:pt>
                      <c:pt idx="19" formatCode="0.00%">
                        <c:v>0</c:v>
                      </c:pt>
                      <c:pt idx="20" formatCode="0.00%">
                        <c:v>0</c:v>
                      </c:pt>
                      <c:pt idx="21" formatCode="0.00%">
                        <c:v>0</c:v>
                      </c:pt>
                      <c:pt idx="22" formatCode="0.00%">
                        <c:v>0</c:v>
                      </c:pt>
                      <c:pt idx="23" formatCode="0.00%">
                        <c:v>1.1788689948590635E-2</c:v>
                      </c:pt>
                      <c:pt idx="24" formatCode="0.00%">
                        <c:v>0</c:v>
                      </c:pt>
                      <c:pt idx="25" formatCode="0.00%">
                        <c:v>0</c:v>
                      </c:pt>
                      <c:pt idx="26" formatCode="0.00%">
                        <c:v>0</c:v>
                      </c:pt>
                      <c:pt idx="27" formatCode="0.00%">
                        <c:v>0</c:v>
                      </c:pt>
                      <c:pt idx="28" formatCode="0.00%">
                        <c:v>0</c:v>
                      </c:pt>
                      <c:pt idx="29" formatCode="0.00%">
                        <c:v>0</c:v>
                      </c:pt>
                      <c:pt idx="30" formatCode="0.00%">
                        <c:v>0</c:v>
                      </c:pt>
                      <c:pt idx="31" formatCode="0.00%">
                        <c:v>0</c:v>
                      </c:pt>
                      <c:pt idx="32" formatCode="0.00%">
                        <c:v>0</c:v>
                      </c:pt>
                      <c:pt idx="33" formatCode="0.00%">
                        <c:v>0</c:v>
                      </c:pt>
                      <c:pt idx="34" formatCode="0.00%">
                        <c:v>0</c:v>
                      </c:pt>
                      <c:pt idx="35" formatCode="0.00%">
                        <c:v>1.8309242225142436E-2</c:v>
                      </c:pt>
                      <c:pt idx="36" formatCode="0.00%">
                        <c:v>0</c:v>
                      </c:pt>
                      <c:pt idx="37" formatCode="0.00%">
                        <c:v>0</c:v>
                      </c:pt>
                      <c:pt idx="38" formatCode="0.00%">
                        <c:v>0</c:v>
                      </c:pt>
                      <c:pt idx="39" formatCode="0.00%">
                        <c:v>0</c:v>
                      </c:pt>
                      <c:pt idx="40" formatCode="0.00%">
                        <c:v>0</c:v>
                      </c:pt>
                      <c:pt idx="41" formatCode="0.00%">
                        <c:v>0</c:v>
                      </c:pt>
                      <c:pt idx="42" formatCode="0.00%">
                        <c:v>0</c:v>
                      </c:pt>
                      <c:pt idx="43" formatCode="0.00%">
                        <c:v>0</c:v>
                      </c:pt>
                      <c:pt idx="44" formatCode="0.00%">
                        <c:v>0</c:v>
                      </c:pt>
                      <c:pt idx="45" formatCode="0.00%">
                        <c:v>0</c:v>
                      </c:pt>
                      <c:pt idx="46" formatCode="0.00%">
                        <c:v>0</c:v>
                      </c:pt>
                      <c:pt idx="47" formatCode="0.00%">
                        <c:v>1.9915691672401807E-2</c:v>
                      </c:pt>
                      <c:pt idx="48" formatCode="0.00%">
                        <c:v>0</c:v>
                      </c:pt>
                      <c:pt idx="49" formatCode="0.00%">
                        <c:v>0</c:v>
                      </c:pt>
                      <c:pt idx="50" formatCode="0.00%">
                        <c:v>0</c:v>
                      </c:pt>
                      <c:pt idx="51" formatCode="0.00%">
                        <c:v>0</c:v>
                      </c:pt>
                      <c:pt idx="52" formatCode="0.00%">
                        <c:v>0</c:v>
                      </c:pt>
                      <c:pt idx="53" formatCode="0.00%">
                        <c:v>0</c:v>
                      </c:pt>
                      <c:pt idx="54" formatCode="0.00%">
                        <c:v>0</c:v>
                      </c:pt>
                      <c:pt idx="55" formatCode="0.00%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4-477D-4898-BA97-DBBE448D91B1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12'!$A$47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70000"/>
                      </a:schemeClr>
                    </a:solidFill>
                    <a:ln w="9525">
                      <a:solidFill>
                        <a:schemeClr val="accent3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12'!$B$47:$CC$47</c15:sqref>
                        </c15:fullRef>
                        <c15:formulaRef>
                          <c15:sqref>'Rolling 12'!$Z$47:$CC$47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2.568557475582282E-2</c:v>
                      </c:pt>
                      <c:pt idx="1" formatCode="0.00%">
                        <c:v>2.568557475582282E-2</c:v>
                      </c:pt>
                      <c:pt idx="2" formatCode="0.00%">
                        <c:v>2.568557475582282E-2</c:v>
                      </c:pt>
                      <c:pt idx="3" formatCode="0.00%">
                        <c:v>2.568557475582282E-2</c:v>
                      </c:pt>
                      <c:pt idx="4" formatCode="0.00%">
                        <c:v>2.568557475582282E-2</c:v>
                      </c:pt>
                      <c:pt idx="5" formatCode="0.00%">
                        <c:v>2.568557475582282E-2</c:v>
                      </c:pt>
                      <c:pt idx="6" formatCode="0.00%">
                        <c:v>2.568557475582282E-2</c:v>
                      </c:pt>
                      <c:pt idx="7" formatCode="0.00%">
                        <c:v>2.568557475582282E-2</c:v>
                      </c:pt>
                      <c:pt idx="8" formatCode="0.00%">
                        <c:v>2.568557475582282E-2</c:v>
                      </c:pt>
                      <c:pt idx="9" formatCode="0.00%">
                        <c:v>2.568557475582282E-2</c:v>
                      </c:pt>
                      <c:pt idx="10" formatCode="0.00%">
                        <c:v>2.568557475582282E-2</c:v>
                      </c:pt>
                      <c:pt idx="11" formatCode="0.00%">
                        <c:v>3.3008286407544704E-2</c:v>
                      </c:pt>
                      <c:pt idx="12" formatCode="0.00%">
                        <c:v>3.3008286407544704E-2</c:v>
                      </c:pt>
                      <c:pt idx="13" formatCode="0.00%">
                        <c:v>3.3008286407544704E-2</c:v>
                      </c:pt>
                      <c:pt idx="14" formatCode="0.00%">
                        <c:v>3.3008286407544704E-2</c:v>
                      </c:pt>
                      <c:pt idx="15" formatCode="0.00%">
                        <c:v>3.3008286407544704E-2</c:v>
                      </c:pt>
                      <c:pt idx="16" formatCode="0.00%">
                        <c:v>3.3008286407544704E-2</c:v>
                      </c:pt>
                      <c:pt idx="17" formatCode="0.00%">
                        <c:v>3.3008286407544704E-2</c:v>
                      </c:pt>
                      <c:pt idx="18" formatCode="0.00%">
                        <c:v>3.3008286407544704E-2</c:v>
                      </c:pt>
                      <c:pt idx="19" formatCode="0.00%">
                        <c:v>3.3008286407544704E-2</c:v>
                      </c:pt>
                      <c:pt idx="20" formatCode="0.00%">
                        <c:v>3.3008286407544704E-2</c:v>
                      </c:pt>
                      <c:pt idx="21" formatCode="0.00%">
                        <c:v>3.3008286407544704E-2</c:v>
                      </c:pt>
                      <c:pt idx="22" formatCode="0.00%">
                        <c:v>3.3008286407544704E-2</c:v>
                      </c:pt>
                      <c:pt idx="23" formatCode="0.00%">
                        <c:v>1.1788689948590635E-2</c:v>
                      </c:pt>
                      <c:pt idx="24" formatCode="0.00%">
                        <c:v>1.1788689948590635E-2</c:v>
                      </c:pt>
                      <c:pt idx="25" formatCode="0.00%">
                        <c:v>1.1788689948590635E-2</c:v>
                      </c:pt>
                      <c:pt idx="26" formatCode="0.00%">
                        <c:v>1.1788689948590635E-2</c:v>
                      </c:pt>
                      <c:pt idx="27" formatCode="0.00%">
                        <c:v>1.1788689948590635E-2</c:v>
                      </c:pt>
                      <c:pt idx="28" formatCode="0.00%">
                        <c:v>1.1788689948590635E-2</c:v>
                      </c:pt>
                      <c:pt idx="29" formatCode="0.00%">
                        <c:v>1.1788689948590635E-2</c:v>
                      </c:pt>
                      <c:pt idx="30" formatCode="0.00%">
                        <c:v>1.1788689948590635E-2</c:v>
                      </c:pt>
                      <c:pt idx="31" formatCode="0.00%">
                        <c:v>1.1788689948590635E-2</c:v>
                      </c:pt>
                      <c:pt idx="32" formatCode="0.00%">
                        <c:v>1.1788689948590635E-2</c:v>
                      </c:pt>
                      <c:pt idx="33" formatCode="0.00%">
                        <c:v>1.1788689948590635E-2</c:v>
                      </c:pt>
                      <c:pt idx="34" formatCode="0.00%">
                        <c:v>1.1788689948590635E-2</c:v>
                      </c:pt>
                      <c:pt idx="35" formatCode="0.00%">
                        <c:v>1.8309242225142436E-2</c:v>
                      </c:pt>
                      <c:pt idx="36" formatCode="0.00%">
                        <c:v>1.8309242225142436E-2</c:v>
                      </c:pt>
                      <c:pt idx="37" formatCode="0.00%">
                        <c:v>1.8309242225142436E-2</c:v>
                      </c:pt>
                      <c:pt idx="38" formatCode="0.00%">
                        <c:v>1.8309242225142436E-2</c:v>
                      </c:pt>
                      <c:pt idx="39" formatCode="0.00%">
                        <c:v>1.8309242225142436E-2</c:v>
                      </c:pt>
                      <c:pt idx="40" formatCode="0.00%">
                        <c:v>1.8309242225142436E-2</c:v>
                      </c:pt>
                      <c:pt idx="41" formatCode="0.00%">
                        <c:v>1.8309242225142436E-2</c:v>
                      </c:pt>
                      <c:pt idx="42" formatCode="0.00%">
                        <c:v>1.8309242225142436E-2</c:v>
                      </c:pt>
                      <c:pt idx="43" formatCode="0.00%">
                        <c:v>1.8309242225142436E-2</c:v>
                      </c:pt>
                      <c:pt idx="44" formatCode="0.00%">
                        <c:v>1.8309242225142436E-2</c:v>
                      </c:pt>
                      <c:pt idx="45" formatCode="0.00%">
                        <c:v>1.8309242225142436E-2</c:v>
                      </c:pt>
                      <c:pt idx="46" formatCode="0.00%">
                        <c:v>1.8309242225142436E-2</c:v>
                      </c:pt>
                      <c:pt idx="47" formatCode="0.00%">
                        <c:v>1.9915691672401807E-2</c:v>
                      </c:pt>
                      <c:pt idx="48" formatCode="0.00%">
                        <c:v>1.9915691672401807E-2</c:v>
                      </c:pt>
                      <c:pt idx="49" formatCode="0.00%">
                        <c:v>1.9915691672401807E-2</c:v>
                      </c:pt>
                      <c:pt idx="50" formatCode="0.00%">
                        <c:v>1.9915691672401807E-2</c:v>
                      </c:pt>
                      <c:pt idx="51" formatCode="0.00%">
                        <c:v>1.9915691672401807E-2</c:v>
                      </c:pt>
                      <c:pt idx="52" formatCode="0.00%">
                        <c:v>1.9915691672401807E-2</c:v>
                      </c:pt>
                      <c:pt idx="53" formatCode="0.00%">
                        <c:v>1.9915691672401807E-2</c:v>
                      </c:pt>
                      <c:pt idx="54" formatCode="0.00%">
                        <c:v>1.9915691672401807E-2</c:v>
                      </c:pt>
                      <c:pt idx="55" formatCode="0.00%">
                        <c:v>1.9915691672401807E-2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5-477D-4898-BA97-DBBE448D91B1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12'!$A$48</c15:sqref>
                        </c15:formulaRef>
                      </c:ext>
                    </c:extLst>
                    <c:strCache>
                      <c:ptCount val="1"/>
                      <c:pt idx="0">
                        <c:v>Person Trips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70000"/>
                      </a:schemeClr>
                    </a:solidFill>
                    <a:ln w="9525">
                      <a:solidFill>
                        <a:schemeClr val="accent5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12'!$B$49:$CC$49</c15:sqref>
                        </c15:fullRef>
                        <c15:formulaRef>
                          <c15:sqref>'Rolling 12'!$Z$49:$CC$49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6-477D-4898-BA97-DBBE448D91B1}"/>
                  </c:ext>
                </c:extLst>
              </c15:ser>
            </c15:filteredLineSeries>
          </c:ext>
        </c:extLst>
      </c:lineChart>
      <c:dateAx>
        <c:axId val="1046065152"/>
        <c:scaling>
          <c:orientation val="minMax"/>
        </c:scaling>
        <c:delete val="0"/>
        <c:axPos val="b"/>
        <c:numFmt formatCode="[$-409]m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067120"/>
        <c:crosses val="autoZero"/>
        <c:auto val="1"/>
        <c:lblOffset val="100"/>
        <c:baseTimeUnit val="months"/>
      </c:dateAx>
      <c:valAx>
        <c:axId val="104606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06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138508816"/>
        <c:axId val="1138509144"/>
        <c:extLst>
          <c:ext xmlns:c15="http://schemas.microsoft.com/office/drawing/2012/chart" uri="{02D57815-91ED-43cb-92C2-25804820EDAC}">
            <c15:filteredArea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cat>
                  <c:numRef>
                    <c:extLst>
                      <c:ext uri="{02D57815-91ED-43cb-92C2-25804820EDAC}">
                        <c15:formulaRef>
                          <c15:sqref>Sheet1!$A$2:$A$50</c15:sqref>
                        </c15:formulaRef>
                      </c:ext>
                    </c:extLst>
                    <c:numCache>
                      <c:formatCode>[$-409]mmmm\-yy;@</c:formatCode>
                      <c:ptCount val="38"/>
                      <c:pt idx="0">
                        <c:v>42522</c:v>
                      </c:pt>
                      <c:pt idx="1">
                        <c:v>42552</c:v>
                      </c:pt>
                      <c:pt idx="2">
                        <c:v>42583</c:v>
                      </c:pt>
                      <c:pt idx="3">
                        <c:v>42614</c:v>
                      </c:pt>
                      <c:pt idx="4">
                        <c:v>42644</c:v>
                      </c:pt>
                      <c:pt idx="5">
                        <c:v>42675</c:v>
                      </c:pt>
                      <c:pt idx="6">
                        <c:v>42705</c:v>
                      </c:pt>
                      <c:pt idx="7">
                        <c:v>42736</c:v>
                      </c:pt>
                      <c:pt idx="8">
                        <c:v>42767</c:v>
                      </c:pt>
                      <c:pt idx="9">
                        <c:v>42795</c:v>
                      </c:pt>
                      <c:pt idx="10">
                        <c:v>42826</c:v>
                      </c:pt>
                      <c:pt idx="11">
                        <c:v>42856</c:v>
                      </c:pt>
                      <c:pt idx="12">
                        <c:v>42887</c:v>
                      </c:pt>
                      <c:pt idx="13">
                        <c:v>42917</c:v>
                      </c:pt>
                      <c:pt idx="14">
                        <c:v>42948</c:v>
                      </c:pt>
                      <c:pt idx="15">
                        <c:v>42979</c:v>
                      </c:pt>
                      <c:pt idx="16">
                        <c:v>43009</c:v>
                      </c:pt>
                      <c:pt idx="17">
                        <c:v>43040</c:v>
                      </c:pt>
                      <c:pt idx="18">
                        <c:v>43070</c:v>
                      </c:pt>
                      <c:pt idx="19">
                        <c:v>43101</c:v>
                      </c:pt>
                      <c:pt idx="20">
                        <c:v>43132</c:v>
                      </c:pt>
                      <c:pt idx="21">
                        <c:v>43160</c:v>
                      </c:pt>
                      <c:pt idx="22">
                        <c:v>43191</c:v>
                      </c:pt>
                      <c:pt idx="23">
                        <c:v>43221</c:v>
                      </c:pt>
                      <c:pt idx="24">
                        <c:v>43252</c:v>
                      </c:pt>
                      <c:pt idx="25">
                        <c:v>43282</c:v>
                      </c:pt>
                      <c:pt idx="26">
                        <c:v>43313</c:v>
                      </c:pt>
                      <c:pt idx="27">
                        <c:v>43344</c:v>
                      </c:pt>
                      <c:pt idx="28">
                        <c:v>43374</c:v>
                      </c:pt>
                      <c:pt idx="29">
                        <c:v>43405</c:v>
                      </c:pt>
                      <c:pt idx="30">
                        <c:v>43435</c:v>
                      </c:pt>
                      <c:pt idx="31">
                        <c:v>43466</c:v>
                      </c:pt>
                      <c:pt idx="32">
                        <c:v>43497</c:v>
                      </c:pt>
                      <c:pt idx="33">
                        <c:v>43525</c:v>
                      </c:pt>
                      <c:pt idx="34">
                        <c:v>43556</c:v>
                      </c:pt>
                      <c:pt idx="35">
                        <c:v>43586</c:v>
                      </c:pt>
                      <c:pt idx="36">
                        <c:v>43617</c:v>
                      </c:pt>
                      <c:pt idx="37">
                        <c:v>43647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Sheet1!$B$2:$B$50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38"/>
                      <c:pt idx="0">
                        <c:v>8558440.6799999997</c:v>
                      </c:pt>
                      <c:pt idx="1">
                        <c:v>8183198.7999999998</c:v>
                      </c:pt>
                      <c:pt idx="2">
                        <c:v>11385006.380000001</c:v>
                      </c:pt>
                      <c:pt idx="3">
                        <c:v>12643761.93</c:v>
                      </c:pt>
                      <c:pt idx="4">
                        <c:v>9195415.0999999996</c:v>
                      </c:pt>
                      <c:pt idx="5">
                        <c:v>9293131.3200000003</c:v>
                      </c:pt>
                      <c:pt idx="6">
                        <c:v>10789454.49</c:v>
                      </c:pt>
                      <c:pt idx="7">
                        <c:v>9482908.25</c:v>
                      </c:pt>
                      <c:pt idx="8">
                        <c:v>10180475.779999999</c:v>
                      </c:pt>
                      <c:pt idx="9">
                        <c:v>5236034.5599999996</c:v>
                      </c:pt>
                      <c:pt idx="10">
                        <c:v>5294503.58</c:v>
                      </c:pt>
                      <c:pt idx="11">
                        <c:v>8410404.4000000004</c:v>
                      </c:pt>
                      <c:pt idx="12">
                        <c:v>9091708.2400000002</c:v>
                      </c:pt>
                      <c:pt idx="13">
                        <c:v>8439987.7899999991</c:v>
                      </c:pt>
                      <c:pt idx="14">
                        <c:v>11001110.359999999</c:v>
                      </c:pt>
                      <c:pt idx="15">
                        <c:v>12475873.109999999</c:v>
                      </c:pt>
                      <c:pt idx="16">
                        <c:v>9554655.7799999993</c:v>
                      </c:pt>
                      <c:pt idx="17">
                        <c:v>9445710.5399999991</c:v>
                      </c:pt>
                      <c:pt idx="18">
                        <c:v>10675790.779999999</c:v>
                      </c:pt>
                      <c:pt idx="19">
                        <c:v>10246181.51</c:v>
                      </c:pt>
                      <c:pt idx="20">
                        <c:v>11472412.630000001</c:v>
                      </c:pt>
                      <c:pt idx="21">
                        <c:v>5765464.5800000001</c:v>
                      </c:pt>
                      <c:pt idx="22">
                        <c:v>5935959.2300000004</c:v>
                      </c:pt>
                      <c:pt idx="23">
                        <c:v>9521890.9399999995</c:v>
                      </c:pt>
                      <c:pt idx="24">
                        <c:v>9090346.9100000001</c:v>
                      </c:pt>
                      <c:pt idx="25">
                        <c:v>8815743.7200000007</c:v>
                      </c:pt>
                      <c:pt idx="26">
                        <c:v>11861620.789999999</c:v>
                      </c:pt>
                      <c:pt idx="27">
                        <c:v>13998941.189999999</c:v>
                      </c:pt>
                      <c:pt idx="28">
                        <c:v>9342778.4000000004</c:v>
                      </c:pt>
                      <c:pt idx="29">
                        <c:v>9810651.1300000008</c:v>
                      </c:pt>
                      <c:pt idx="30">
                        <c:v>11812583.41</c:v>
                      </c:pt>
                      <c:pt idx="31">
                        <c:v>10978016.27</c:v>
                      </c:pt>
                      <c:pt idx="32">
                        <c:v>11880411.939999999</c:v>
                      </c:pt>
                      <c:pt idx="33">
                        <c:v>6577476.25</c:v>
                      </c:pt>
                      <c:pt idx="34">
                        <c:v>6498007.1100000003</c:v>
                      </c:pt>
                      <c:pt idx="35">
                        <c:v>10770757.949999999</c:v>
                      </c:pt>
                      <c:pt idx="36">
                        <c:v>9945807.2799999993</c:v>
                      </c:pt>
                      <c:pt idx="37">
                        <c:v>9736792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626-429D-884D-926C0B51FEE1}"/>
                  </c:ext>
                </c:extLst>
              </c15:ser>
            </c15:filteredAreaSeries>
            <c15:filteredArea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Sheet1!$A$2:$A$50</c15:sqref>
                        </c15:formulaRef>
                      </c:ext>
                    </c:extLst>
                    <c:numCache>
                      <c:formatCode>[$-409]mmmm\-yy;@</c:formatCode>
                      <c:ptCount val="38"/>
                      <c:pt idx="0">
                        <c:v>42522</c:v>
                      </c:pt>
                      <c:pt idx="1">
                        <c:v>42552</c:v>
                      </c:pt>
                      <c:pt idx="2">
                        <c:v>42583</c:v>
                      </c:pt>
                      <c:pt idx="3">
                        <c:v>42614</c:v>
                      </c:pt>
                      <c:pt idx="4">
                        <c:v>42644</c:v>
                      </c:pt>
                      <c:pt idx="5">
                        <c:v>42675</c:v>
                      </c:pt>
                      <c:pt idx="6">
                        <c:v>42705</c:v>
                      </c:pt>
                      <c:pt idx="7">
                        <c:v>42736</c:v>
                      </c:pt>
                      <c:pt idx="8">
                        <c:v>42767</c:v>
                      </c:pt>
                      <c:pt idx="9">
                        <c:v>42795</c:v>
                      </c:pt>
                      <c:pt idx="10">
                        <c:v>42826</c:v>
                      </c:pt>
                      <c:pt idx="11">
                        <c:v>42856</c:v>
                      </c:pt>
                      <c:pt idx="12">
                        <c:v>42887</c:v>
                      </c:pt>
                      <c:pt idx="13">
                        <c:v>42917</c:v>
                      </c:pt>
                      <c:pt idx="14">
                        <c:v>42948</c:v>
                      </c:pt>
                      <c:pt idx="15">
                        <c:v>42979</c:v>
                      </c:pt>
                      <c:pt idx="16">
                        <c:v>43009</c:v>
                      </c:pt>
                      <c:pt idx="17">
                        <c:v>43040</c:v>
                      </c:pt>
                      <c:pt idx="18">
                        <c:v>43070</c:v>
                      </c:pt>
                      <c:pt idx="19">
                        <c:v>43101</c:v>
                      </c:pt>
                      <c:pt idx="20">
                        <c:v>43132</c:v>
                      </c:pt>
                      <c:pt idx="21">
                        <c:v>43160</c:v>
                      </c:pt>
                      <c:pt idx="22">
                        <c:v>43191</c:v>
                      </c:pt>
                      <c:pt idx="23">
                        <c:v>43221</c:v>
                      </c:pt>
                      <c:pt idx="24">
                        <c:v>43252</c:v>
                      </c:pt>
                      <c:pt idx="25">
                        <c:v>43282</c:v>
                      </c:pt>
                      <c:pt idx="26">
                        <c:v>43313</c:v>
                      </c:pt>
                      <c:pt idx="27">
                        <c:v>43344</c:v>
                      </c:pt>
                      <c:pt idx="28">
                        <c:v>43374</c:v>
                      </c:pt>
                      <c:pt idx="29">
                        <c:v>43405</c:v>
                      </c:pt>
                      <c:pt idx="30">
                        <c:v>43435</c:v>
                      </c:pt>
                      <c:pt idx="31">
                        <c:v>43466</c:v>
                      </c:pt>
                      <c:pt idx="32">
                        <c:v>43497</c:v>
                      </c:pt>
                      <c:pt idx="33">
                        <c:v>43525</c:v>
                      </c:pt>
                      <c:pt idx="34">
                        <c:v>43556</c:v>
                      </c:pt>
                      <c:pt idx="35">
                        <c:v>43586</c:v>
                      </c:pt>
                      <c:pt idx="36">
                        <c:v>43617</c:v>
                      </c:pt>
                      <c:pt idx="37">
                        <c:v>43647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Sheet1!$C$2:$C$50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38"/>
                      <c:pt idx="0">
                        <c:v>311216024.72727269</c:v>
                      </c:pt>
                      <c:pt idx="1">
                        <c:v>297570865.45454544</c:v>
                      </c:pt>
                      <c:pt idx="2">
                        <c:v>414000232</c:v>
                      </c:pt>
                      <c:pt idx="3">
                        <c:v>459773161.09090906</c:v>
                      </c:pt>
                      <c:pt idx="4">
                        <c:v>334378730.90909088</c:v>
                      </c:pt>
                      <c:pt idx="5">
                        <c:v>337932048</c:v>
                      </c:pt>
                      <c:pt idx="6">
                        <c:v>392343799.63636363</c:v>
                      </c:pt>
                      <c:pt idx="7">
                        <c:v>344833027.27272725</c:v>
                      </c:pt>
                      <c:pt idx="8">
                        <c:v>370199119.27272725</c:v>
                      </c:pt>
                      <c:pt idx="9">
                        <c:v>190401256.72727272</c:v>
                      </c:pt>
                      <c:pt idx="10">
                        <c:v>192527402.90909091</c:v>
                      </c:pt>
                      <c:pt idx="11">
                        <c:v>305832887.27272731</c:v>
                      </c:pt>
                      <c:pt idx="12">
                        <c:v>330607572.36363637</c:v>
                      </c:pt>
                      <c:pt idx="13">
                        <c:v>306908646.90909088</c:v>
                      </c:pt>
                      <c:pt idx="14">
                        <c:v>400040376.72727269</c:v>
                      </c:pt>
                      <c:pt idx="15">
                        <c:v>453668113.09090906</c:v>
                      </c:pt>
                      <c:pt idx="16">
                        <c:v>347442028.36363631</c:v>
                      </c:pt>
                      <c:pt idx="17">
                        <c:v>343480383.27272725</c:v>
                      </c:pt>
                      <c:pt idx="18">
                        <c:v>388210573.81818181</c:v>
                      </c:pt>
                      <c:pt idx="19">
                        <c:v>372588418.54545456</c:v>
                      </c:pt>
                      <c:pt idx="20">
                        <c:v>417178641.09090912</c:v>
                      </c:pt>
                      <c:pt idx="21">
                        <c:v>209653257.45454547</c:v>
                      </c:pt>
                      <c:pt idx="22">
                        <c:v>215853062.90909094</c:v>
                      </c:pt>
                      <c:pt idx="23">
                        <c:v>346250579.63636363</c:v>
                      </c:pt>
                      <c:pt idx="24">
                        <c:v>330558069.45454544</c:v>
                      </c:pt>
                      <c:pt idx="25">
                        <c:v>320572498.90909094</c:v>
                      </c:pt>
                      <c:pt idx="26">
                        <c:v>431331665.09090906</c:v>
                      </c:pt>
                      <c:pt idx="27">
                        <c:v>509052406.90909088</c:v>
                      </c:pt>
                      <c:pt idx="28">
                        <c:v>339737396.36363637</c:v>
                      </c:pt>
                      <c:pt idx="29">
                        <c:v>356750950.18181819</c:v>
                      </c:pt>
                      <c:pt idx="30">
                        <c:v>429548487.63636363</c:v>
                      </c:pt>
                      <c:pt idx="31">
                        <c:v>399200591.63636363</c:v>
                      </c:pt>
                      <c:pt idx="32">
                        <c:v>432014979.63636363</c:v>
                      </c:pt>
                      <c:pt idx="33">
                        <c:v>239180954.54545453</c:v>
                      </c:pt>
                      <c:pt idx="34">
                        <c:v>236291167.63636366</c:v>
                      </c:pt>
                      <c:pt idx="35">
                        <c:v>391663925.45454544</c:v>
                      </c:pt>
                      <c:pt idx="36">
                        <c:v>361665719.27272725</c:v>
                      </c:pt>
                      <c:pt idx="37">
                        <c:v>354065163.63636363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626-429D-884D-926C0B51FEE1}"/>
                  </c:ext>
                </c:extLst>
              </c15:ser>
            </c15:filteredAreaSeries>
          </c:ext>
        </c:extLst>
      </c:areaChart>
      <c:catAx>
        <c:axId val="1138508816"/>
        <c:scaling>
          <c:orientation val="minMax"/>
        </c:scaling>
        <c:delete val="0"/>
        <c:axPos val="b"/>
        <c:numFmt formatCode="[$-409]m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8509144"/>
        <c:crosses val="autoZero"/>
        <c:auto val="1"/>
        <c:lblAlgn val="ctr"/>
        <c:lblOffset val="100"/>
        <c:noMultiLvlLbl val="1"/>
      </c:catAx>
      <c:valAx>
        <c:axId val="1138509144"/>
        <c:scaling>
          <c:orientation val="minMax"/>
          <c:min val="34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8508816"/>
        <c:crosses val="autoZero"/>
        <c:crossBetween val="midCat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0"/>
          <c:tx>
            <c:strRef>
              <c:f>'Rolling 12'!$A$4</c:f>
              <c:strCache>
                <c:ptCount val="1"/>
                <c:pt idx="0">
                  <c:v>Rolling 12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cat>
            <c:strRef>
              <c:extLst>
                <c:ext xmlns:c15="http://schemas.microsoft.com/office/drawing/2012/chart" uri="{02D57815-91ED-43cb-92C2-25804820EDAC}">
                  <c15:fullRef>
                    <c15:sqref>'Rolling 12'!$B$1:$CC$2</c15:sqref>
                  </c15:fullRef>
                </c:ext>
              </c:extLst>
              <c:f>'Rolling 12'!$M$1:$CC$2</c:f>
              <c:strCache>
                <c:ptCount val="69"/>
                <c:pt idx="0">
                  <c:v>December-13</c:v>
                </c:pt>
                <c:pt idx="1">
                  <c:v>January-14</c:v>
                </c:pt>
                <c:pt idx="2">
                  <c:v>February-14</c:v>
                </c:pt>
                <c:pt idx="3">
                  <c:v>March-14</c:v>
                </c:pt>
                <c:pt idx="4">
                  <c:v>April-14</c:v>
                </c:pt>
                <c:pt idx="5">
                  <c:v>May-14</c:v>
                </c:pt>
                <c:pt idx="6">
                  <c:v>June-14</c:v>
                </c:pt>
                <c:pt idx="7">
                  <c:v>July-14</c:v>
                </c:pt>
                <c:pt idx="8">
                  <c:v>August-14</c:v>
                </c:pt>
                <c:pt idx="9">
                  <c:v>September-14</c:v>
                </c:pt>
                <c:pt idx="10">
                  <c:v>October-14</c:v>
                </c:pt>
                <c:pt idx="11">
                  <c:v>November-14</c:v>
                </c:pt>
                <c:pt idx="12">
                  <c:v>December-14</c:v>
                </c:pt>
                <c:pt idx="13">
                  <c:v>January-15</c:v>
                </c:pt>
                <c:pt idx="14">
                  <c:v>February-15</c:v>
                </c:pt>
                <c:pt idx="15">
                  <c:v>March-15</c:v>
                </c:pt>
                <c:pt idx="16">
                  <c:v>April-15</c:v>
                </c:pt>
                <c:pt idx="17">
                  <c:v>May-15</c:v>
                </c:pt>
                <c:pt idx="18">
                  <c:v>June-15</c:v>
                </c:pt>
                <c:pt idx="19">
                  <c:v>July-15</c:v>
                </c:pt>
                <c:pt idx="20">
                  <c:v>August-15</c:v>
                </c:pt>
                <c:pt idx="21">
                  <c:v>September-15</c:v>
                </c:pt>
                <c:pt idx="22">
                  <c:v>October-15</c:v>
                </c:pt>
                <c:pt idx="23">
                  <c:v>November-15</c:v>
                </c:pt>
                <c:pt idx="24">
                  <c:v>December-15</c:v>
                </c:pt>
                <c:pt idx="25">
                  <c:v>January-16</c:v>
                </c:pt>
                <c:pt idx="26">
                  <c:v>February-16</c:v>
                </c:pt>
                <c:pt idx="27">
                  <c:v>March-16</c:v>
                </c:pt>
                <c:pt idx="28">
                  <c:v>April-16</c:v>
                </c:pt>
                <c:pt idx="29">
                  <c:v>May-16</c:v>
                </c:pt>
                <c:pt idx="30">
                  <c:v>June-16</c:v>
                </c:pt>
                <c:pt idx="31">
                  <c:v>July-16</c:v>
                </c:pt>
                <c:pt idx="32">
                  <c:v>August-16</c:v>
                </c:pt>
                <c:pt idx="33">
                  <c:v>September-16</c:v>
                </c:pt>
                <c:pt idx="34">
                  <c:v>October-16</c:v>
                </c:pt>
                <c:pt idx="35">
                  <c:v>November-16</c:v>
                </c:pt>
                <c:pt idx="36">
                  <c:v>December-16</c:v>
                </c:pt>
                <c:pt idx="37">
                  <c:v>January-17</c:v>
                </c:pt>
                <c:pt idx="38">
                  <c:v>February-17</c:v>
                </c:pt>
                <c:pt idx="39">
                  <c:v>March-17</c:v>
                </c:pt>
                <c:pt idx="40">
                  <c:v>April-17</c:v>
                </c:pt>
                <c:pt idx="41">
                  <c:v>May-17</c:v>
                </c:pt>
                <c:pt idx="42">
                  <c:v>June-17</c:v>
                </c:pt>
                <c:pt idx="43">
                  <c:v>July-17</c:v>
                </c:pt>
                <c:pt idx="44">
                  <c:v>August-17</c:v>
                </c:pt>
                <c:pt idx="45">
                  <c:v>September-17</c:v>
                </c:pt>
                <c:pt idx="46">
                  <c:v>October-17</c:v>
                </c:pt>
                <c:pt idx="47">
                  <c:v>November-17</c:v>
                </c:pt>
                <c:pt idx="48">
                  <c:v>December-17</c:v>
                </c:pt>
                <c:pt idx="49">
                  <c:v>January-18</c:v>
                </c:pt>
                <c:pt idx="50">
                  <c:v>February-18</c:v>
                </c:pt>
                <c:pt idx="51">
                  <c:v>March-18</c:v>
                </c:pt>
                <c:pt idx="52">
                  <c:v>April-18</c:v>
                </c:pt>
                <c:pt idx="53">
                  <c:v>May-18</c:v>
                </c:pt>
                <c:pt idx="54">
                  <c:v>June-18</c:v>
                </c:pt>
                <c:pt idx="55">
                  <c:v>July-18</c:v>
                </c:pt>
                <c:pt idx="56">
                  <c:v>August-18</c:v>
                </c:pt>
                <c:pt idx="57">
                  <c:v>September-18</c:v>
                </c:pt>
                <c:pt idx="58">
                  <c:v>October-18</c:v>
                </c:pt>
                <c:pt idx="59">
                  <c:v>November-18</c:v>
                </c:pt>
                <c:pt idx="60">
                  <c:v>December-18</c:v>
                </c:pt>
                <c:pt idx="61">
                  <c:v>January-19</c:v>
                </c:pt>
                <c:pt idx="62">
                  <c:v>February-19</c:v>
                </c:pt>
                <c:pt idx="63">
                  <c:v>March-19</c:v>
                </c:pt>
                <c:pt idx="64">
                  <c:v>April-19</c:v>
                </c:pt>
                <c:pt idx="65">
                  <c:v>May-19</c:v>
                </c:pt>
                <c:pt idx="66">
                  <c:v>June-19</c:v>
                </c:pt>
                <c:pt idx="67">
                  <c:v>July-19</c:v>
                </c:pt>
                <c:pt idx="68">
                  <c:v>August-19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12'!$B$4:$CC$4</c15:sqref>
                  </c15:fullRef>
                </c:ext>
              </c:extLst>
              <c:f>'Rolling 12'!$M$4:$CC$4</c:f>
              <c:numCache>
                <c:formatCode>General</c:formatCode>
                <c:ptCount val="69"/>
                <c:pt idx="0" formatCode="_(* #,##0_);_(* \(#,##0\);_(* &quot;-&quot;??_);_(@_)">
                  <c:v>3160017093.4545455</c:v>
                </c:pt>
                <c:pt idx="1" formatCode="_(* #,##0_);_(* \(#,##0\);_(* &quot;-&quot;??_);_(@_)">
                  <c:v>3158158733.0909095</c:v>
                </c:pt>
                <c:pt idx="2" formatCode="_(* #,##0_);_(* \(#,##0\);_(* &quot;-&quot;??_);_(@_)">
                  <c:v>3166925357.0909095</c:v>
                </c:pt>
                <c:pt idx="3" formatCode="_(* #,##0_);_(* \(#,##0\);_(* &quot;-&quot;??_);_(@_)">
                  <c:v>3167817378.545455</c:v>
                </c:pt>
                <c:pt idx="4" formatCode="_(* #,##0_);_(* \(#,##0\);_(* &quot;-&quot;??_);_(@_)">
                  <c:v>3185459962.909091</c:v>
                </c:pt>
                <c:pt idx="5" formatCode="_(* #,##0_);_(* \(#,##0\);_(* &quot;-&quot;??_);_(@_)">
                  <c:v>3204223959.6363635</c:v>
                </c:pt>
                <c:pt idx="6" formatCode="_(* #,##0_);_(* \(#,##0\);_(* &quot;-&quot;??_);_(@_)">
                  <c:v>3215633295.9999995</c:v>
                </c:pt>
                <c:pt idx="7" formatCode="_(* #,##0_);_(* \(#,##0\);_(* &quot;-&quot;??_);_(@_)">
                  <c:v>3237602136.7272725</c:v>
                </c:pt>
                <c:pt idx="8" formatCode="_(* #,##0_);_(* \(#,##0\);_(* &quot;-&quot;??_);_(@_)">
                  <c:v>3262197930.181818</c:v>
                </c:pt>
                <c:pt idx="9" formatCode="_(* #,##0_);_(* \(#,##0\);_(* &quot;-&quot;??_);_(@_)">
                  <c:v>3275955690.909091</c:v>
                </c:pt>
                <c:pt idx="10" formatCode="_(* #,##0_);_(* \(#,##0\);_(* &quot;-&quot;??_);_(@_)">
                  <c:v>3305170826.181818</c:v>
                </c:pt>
                <c:pt idx="11" formatCode="_(* #,##0_);_(* \(#,##0\);_(* &quot;-&quot;??_);_(@_)">
                  <c:v>3330415781.818182</c:v>
                </c:pt>
                <c:pt idx="12" formatCode="_(* #,##0_);_(* \(#,##0\);_(* &quot;-&quot;??_);_(@_)">
                  <c:v>3367904800.3636365</c:v>
                </c:pt>
                <c:pt idx="13" formatCode="_(* #,##0_);_(* \(#,##0\);_(* &quot;-&quot;??_);_(@_)">
                  <c:v>3392859273.090909</c:v>
                </c:pt>
                <c:pt idx="14" formatCode="_(* #,##0_);_(* \(#,##0\);_(* &quot;-&quot;??_);_(@_)">
                  <c:v>3386540254.909091</c:v>
                </c:pt>
                <c:pt idx="15" formatCode="_(* #,##0_);_(* \(#,##0\);_(* &quot;-&quot;??_);_(@_)">
                  <c:v>3402409450.5454545</c:v>
                </c:pt>
                <c:pt idx="16" formatCode="_(* #,##0_);_(* \(#,##0\);_(* &quot;-&quot;??_);_(@_)">
                  <c:v>3435029763.6363635</c:v>
                </c:pt>
                <c:pt idx="17" formatCode="_(* #,##0_);_(* \(#,##0\);_(* &quot;-&quot;??_);_(@_)">
                  <c:v>3468245314.909091</c:v>
                </c:pt>
                <c:pt idx="18" formatCode="_(* #,##0_);_(* \(#,##0\);_(* &quot;-&quot;??_);_(@_)">
                  <c:v>3504017845.090909</c:v>
                </c:pt>
                <c:pt idx="19" formatCode="_(* #,##0_);_(* \(#,##0\);_(* &quot;-&quot;??_);_(@_)">
                  <c:v>3549682245.090909</c:v>
                </c:pt>
                <c:pt idx="20" formatCode="_(* #,##0_);_(* \(#,##0\);_(* &quot;-&quot;??_);_(@_)">
                  <c:v>3565797407.272727</c:v>
                </c:pt>
                <c:pt idx="21" formatCode="_(* #,##0_);_(* \(#,##0\);_(* &quot;-&quot;??_);_(@_)">
                  <c:v>3602492243.6363635</c:v>
                </c:pt>
                <c:pt idx="22" formatCode="_(* #,##0_);_(* \(#,##0\);_(* &quot;-&quot;??_);_(@_)">
                  <c:v>3634297334.545455</c:v>
                </c:pt>
                <c:pt idx="23" formatCode="_(* #,##0_);_(* \(#,##0\);_(* &quot;-&quot;??_);_(@_)">
                  <c:v>3669274789.0909095</c:v>
                </c:pt>
                <c:pt idx="24" formatCode="_(* #,##0_);_(* \(#,##0\);_(* &quot;-&quot;??_);_(@_)">
                  <c:v>3710154453.0909095</c:v>
                </c:pt>
                <c:pt idx="25" formatCode="_(* #,##0_);_(* \(#,##0\);_(* &quot;-&quot;??_);_(@_)">
                  <c:v>3727840525.8181825</c:v>
                </c:pt>
                <c:pt idx="26" formatCode="_(* #,##0_);_(* \(#,##0\);_(* &quot;-&quot;??_);_(@_)">
                  <c:v>3766197144</c:v>
                </c:pt>
                <c:pt idx="27" formatCode="_(* #,##0_);_(* \(#,##0\);_(* &quot;-&quot;??_);_(@_)">
                  <c:v>3821400175.2727275</c:v>
                </c:pt>
                <c:pt idx="28" formatCode="_(* #,##0_);_(* \(#,##0\);_(* &quot;-&quot;??_);_(@_)">
                  <c:v>3843484791.636364</c:v>
                </c:pt>
                <c:pt idx="29" formatCode="_(* #,##0_);_(* \(#,##0\);_(* &quot;-&quot;??_);_(@_)">
                  <c:v>3853981998.1818185</c:v>
                </c:pt>
                <c:pt idx="30" formatCode="_(* #,##0_);_(* \(#,##0\);_(* &quot;-&quot;??_);_(@_)">
                  <c:v>3882281088.3636365</c:v>
                </c:pt>
                <c:pt idx="31" formatCode="_(* #,##0_);_(* \(#,##0\);_(* &quot;-&quot;??_);_(@_)">
                  <c:v>3917262504</c:v>
                </c:pt>
                <c:pt idx="32" formatCode="_(* #,##0_);_(* \(#,##0\);_(* &quot;-&quot;??_);_(@_)">
                  <c:v>3929364799.272727</c:v>
                </c:pt>
                <c:pt idx="33" formatCode="_(* #,##0_);_(* \(#,##0\);_(* &quot;-&quot;??_);_(@_)">
                  <c:v>3957485656.363636</c:v>
                </c:pt>
                <c:pt idx="34" formatCode="_(* #,##0_);_(* \(#,##0\);_(* &quot;-&quot;??_);_(@_)">
                  <c:v>3991280641.090909</c:v>
                </c:pt>
                <c:pt idx="35" formatCode="_(* #,##0_);_(* \(#,##0\);_(* &quot;-&quot;??_);_(@_)">
                  <c:v>4018333574.909091</c:v>
                </c:pt>
                <c:pt idx="36" formatCode="_(* #,##0_);_(* \(#,##0\);_(* &quot;-&quot;??_);_(@_)">
                  <c:v>4005582095.636364</c:v>
                </c:pt>
                <c:pt idx="37" formatCode="_(* #,##0_);_(* \(#,##0\);_(* &quot;-&quot;??_);_(@_)">
                  <c:v>3995677711.636364</c:v>
                </c:pt>
                <c:pt idx="38" formatCode="_(* #,##0_);_(* \(#,##0\);_(* &quot;-&quot;??_);_(@_)">
                  <c:v>3976748298.4163642</c:v>
                </c:pt>
                <c:pt idx="39" formatCode="_(* #,##0_);_(* \(#,##0\);_(* &quot;-&quot;??_);_(@_)">
                  <c:v>3949857118.6027274</c:v>
                </c:pt>
                <c:pt idx="40" formatCode="_(* #,##0_);_(* \(#,##0\);_(* &quot;-&quot;??_);_(@_)">
                  <c:v>3968613181.7081823</c:v>
                </c:pt>
                <c:pt idx="41" formatCode="_(* #,##0_);_(* \(#,##0\);_(* &quot;-&quot;??_);_(@_)">
                  <c:v>3977025254.1427274</c:v>
                </c:pt>
                <c:pt idx="42" formatCode="_(* #,##0_);_(* \(#,##0\);_(* &quot;-&quot;??_);_(@_)">
                  <c:v>3962127624.1672735</c:v>
                </c:pt>
                <c:pt idx="43" formatCode="_(* #,##0_);_(* \(#,##0\);_(* &quot;-&quot;??_);_(@_)">
                  <c:v>3956022532.4863639</c:v>
                </c:pt>
                <c:pt idx="44" formatCode="_(* #,##0_);_(* \(#,##0\);_(* &quot;-&quot;??_);_(@_)">
                  <c:v>3968971770.1054544</c:v>
                </c:pt>
                <c:pt idx="45" formatCode="_(* #,##0_);_(* \(#,##0\);_(* &quot;-&quot;??_);_(@_)">
                  <c:v>3981103193.9809089</c:v>
                </c:pt>
                <c:pt idx="46" formatCode="_(* #,##0_);_(* \(#,##0\);_(* &quot;-&quot;??_);_(@_)">
                  <c:v>3977050659.3599997</c:v>
                </c:pt>
                <c:pt idx="47" formatCode="_(* #,##0_);_(* \(#,##0\);_(* &quot;-&quot;??_);_(@_)">
                  <c:v>4004817720.0609088</c:v>
                </c:pt>
                <c:pt idx="48" formatCode="_(* #,##0_);_(* \(#,##0\);_(* &quot;-&quot;??_);_(@_)">
                  <c:v>4051813145.6681819</c:v>
                </c:pt>
                <c:pt idx="49" formatCode="_(* #,##0_);_(* \(#,##0\);_(* &quot;-&quot;??_);_(@_)">
                  <c:v>4071053845.9099998</c:v>
                </c:pt>
                <c:pt idx="50" formatCode="_(* #,##0_);_(* \(#,##0\);_(* &quot;-&quot;??_);_(@_)">
                  <c:v>4094297009.6400003</c:v>
                </c:pt>
                <c:pt idx="51" formatCode="_(* #,##0_);_(* \(#,##0\);_(* &quot;-&quot;??_);_(@_)">
                  <c:v>4134994026</c:v>
                </c:pt>
                <c:pt idx="52" formatCode="_(* #,##0_);_(* \(#,##0\);_(* &quot;-&quot;??_);_(@_)">
                  <c:v>4136069035.3200006</c:v>
                </c:pt>
                <c:pt idx="53" formatCode="_(* #,##0_);_(* \(#,##0\);_(* &quot;-&quot;??_);_(@_)">
                  <c:v>4151584798.52</c:v>
                </c:pt>
                <c:pt idx="54" formatCode="_(* #,##0_);_(* \(#,##0\);_(* &quot;-&quot;??_);_(@_)">
                  <c:v>4184906735.1000004</c:v>
                </c:pt>
                <c:pt idx="55" formatCode="_(* #,##0_);_(* \(#,##0\);_(* &quot;-&quot;??_);_(@_)">
                  <c:v>4190112212.6900001</c:v>
                </c:pt>
                <c:pt idx="56" formatCode="_(* #,##0_);_(* \(#,##0\);_(* &quot;-&quot;??_);_(@_)">
                  <c:v>4183966456.04</c:v>
                </c:pt>
                <c:pt idx="57" formatCode="_(* #,##0_);_(* \(#,##0\);_(* &quot;-&quot;??_);_(@_)">
                  <c:v>4190825866.0799999</c:v>
                </c:pt>
                <c:pt idx="58" formatCode="_(* #,##0_);_(* \(#,##0\);_(* &quot;-&quot;??_);_(@_)">
                  <c:v>4232175166.0399995</c:v>
                </c:pt>
                <c:pt idx="59" formatCode="_(* #,##0_);_(* \(#,##0\);_(* &quot;-&quot;??_);_(@_)">
                  <c:v>4258907328.5960197</c:v>
                </c:pt>
                <c:pt idx="60" formatCode="_(* #,##0_);_(* \(#,##0\);_(* &quot;-&quot;??_);_(@_)">
                  <c:v>4273843847.2860198</c:v>
                </c:pt>
                <c:pt idx="61" formatCode="_(* #,##0_);_(* \(#,##0\);_(* &quot;-&quot;??_);_(@_)">
                  <c:v>4303481675.4760199</c:v>
                </c:pt>
                <c:pt idx="62" formatCode="_(* #,##0_);_(* \(#,##0\);_(* &quot;-&quot;??_);_(@_)">
                  <c:v>4324067078.6160192</c:v>
                </c:pt>
                <c:pt idx="63" formatCode="_(* #,##0_);_(* \(#,##0\);_(* &quot;-&quot;??_);_(@_)">
                  <c:v>4369486775.4660196</c:v>
                </c:pt>
                <c:pt idx="64" formatCode="_(* #,##0_);_(* \(#,##0\);_(* &quot;-&quot;??_);_(@_)">
                  <c:v>4400711921.7160196</c:v>
                </c:pt>
                <c:pt idx="65" formatCode="_(* #,##0_);_(* \(#,##0\);_(* &quot;-&quot;??_);_(@_)">
                  <c:v>4434016510.8460197</c:v>
                </c:pt>
                <c:pt idx="66" formatCode="_(* #,##0_);_(* \(#,##0\);_(* &quot;-&quot;??_);_(@_)">
                  <c:v>4487752654.3460197</c:v>
                </c:pt>
                <c:pt idx="67" formatCode="_(* #,##0_);_(* \(#,##0\);_(* &quot;-&quot;??_);_(@_)">
                  <c:v>4550543961.5760202</c:v>
                </c:pt>
                <c:pt idx="68" formatCode="_(* #,##0_);_(* \(#,##0\);_(* &quot;-&quot;??_);_(@_)">
                  <c:v>4594821859.7260199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73-4797-A0B5-F2040E632B2E}"/>
            </c:ext>
          </c:extLst>
        </c:ser>
        <c:ser>
          <c:idx val="0"/>
          <c:order val="1"/>
          <c:tx>
            <c:strRef>
              <c:f>'Rolling 12'!$A$3</c:f>
              <c:strCache>
                <c:ptCount val="1"/>
                <c:pt idx="0">
                  <c:v>Monthly</c:v>
                </c:pt>
              </c:strCache>
            </c:strRef>
          </c:tx>
          <c:spPr>
            <a:blipFill>
              <a:blip xmlns:r="http://schemas.openxmlformats.org/officeDocument/2006/relationships" r:embed="rId4"/>
              <a:tile tx="0" ty="0" sx="100000" sy="100000" flip="none" algn="tl"/>
            </a:blipFill>
            <a:ln>
              <a:noFill/>
            </a:ln>
            <a:effectLst/>
          </c:spPr>
          <c:cat>
            <c:strRef>
              <c:extLst>
                <c:ext xmlns:c15="http://schemas.microsoft.com/office/drawing/2012/chart" uri="{02D57815-91ED-43cb-92C2-25804820EDAC}">
                  <c15:fullRef>
                    <c15:sqref>'Rolling 12'!$B$1:$CC$2</c15:sqref>
                  </c15:fullRef>
                </c:ext>
              </c:extLst>
              <c:f>'Rolling 12'!$M$1:$CC$2</c:f>
              <c:strCache>
                <c:ptCount val="69"/>
                <c:pt idx="0">
                  <c:v>December-13</c:v>
                </c:pt>
                <c:pt idx="1">
                  <c:v>January-14</c:v>
                </c:pt>
                <c:pt idx="2">
                  <c:v>February-14</c:v>
                </c:pt>
                <c:pt idx="3">
                  <c:v>March-14</c:v>
                </c:pt>
                <c:pt idx="4">
                  <c:v>April-14</c:v>
                </c:pt>
                <c:pt idx="5">
                  <c:v>May-14</c:v>
                </c:pt>
                <c:pt idx="6">
                  <c:v>June-14</c:v>
                </c:pt>
                <c:pt idx="7">
                  <c:v>July-14</c:v>
                </c:pt>
                <c:pt idx="8">
                  <c:v>August-14</c:v>
                </c:pt>
                <c:pt idx="9">
                  <c:v>September-14</c:v>
                </c:pt>
                <c:pt idx="10">
                  <c:v>October-14</c:v>
                </c:pt>
                <c:pt idx="11">
                  <c:v>November-14</c:v>
                </c:pt>
                <c:pt idx="12">
                  <c:v>December-14</c:v>
                </c:pt>
                <c:pt idx="13">
                  <c:v>January-15</c:v>
                </c:pt>
                <c:pt idx="14">
                  <c:v>February-15</c:v>
                </c:pt>
                <c:pt idx="15">
                  <c:v>March-15</c:v>
                </c:pt>
                <c:pt idx="16">
                  <c:v>April-15</c:v>
                </c:pt>
                <c:pt idx="17">
                  <c:v>May-15</c:v>
                </c:pt>
                <c:pt idx="18">
                  <c:v>June-15</c:v>
                </c:pt>
                <c:pt idx="19">
                  <c:v>July-15</c:v>
                </c:pt>
                <c:pt idx="20">
                  <c:v>August-15</c:v>
                </c:pt>
                <c:pt idx="21">
                  <c:v>September-15</c:v>
                </c:pt>
                <c:pt idx="22">
                  <c:v>October-15</c:v>
                </c:pt>
                <c:pt idx="23">
                  <c:v>November-15</c:v>
                </c:pt>
                <c:pt idx="24">
                  <c:v>December-15</c:v>
                </c:pt>
                <c:pt idx="25">
                  <c:v>January-16</c:v>
                </c:pt>
                <c:pt idx="26">
                  <c:v>February-16</c:v>
                </c:pt>
                <c:pt idx="27">
                  <c:v>March-16</c:v>
                </c:pt>
                <c:pt idx="28">
                  <c:v>April-16</c:v>
                </c:pt>
                <c:pt idx="29">
                  <c:v>May-16</c:v>
                </c:pt>
                <c:pt idx="30">
                  <c:v>June-16</c:v>
                </c:pt>
                <c:pt idx="31">
                  <c:v>July-16</c:v>
                </c:pt>
                <c:pt idx="32">
                  <c:v>August-16</c:v>
                </c:pt>
                <c:pt idx="33">
                  <c:v>September-16</c:v>
                </c:pt>
                <c:pt idx="34">
                  <c:v>October-16</c:v>
                </c:pt>
                <c:pt idx="35">
                  <c:v>November-16</c:v>
                </c:pt>
                <c:pt idx="36">
                  <c:v>December-16</c:v>
                </c:pt>
                <c:pt idx="37">
                  <c:v>January-17</c:v>
                </c:pt>
                <c:pt idx="38">
                  <c:v>February-17</c:v>
                </c:pt>
                <c:pt idx="39">
                  <c:v>March-17</c:v>
                </c:pt>
                <c:pt idx="40">
                  <c:v>April-17</c:v>
                </c:pt>
                <c:pt idx="41">
                  <c:v>May-17</c:v>
                </c:pt>
                <c:pt idx="42">
                  <c:v>June-17</c:v>
                </c:pt>
                <c:pt idx="43">
                  <c:v>July-17</c:v>
                </c:pt>
                <c:pt idx="44">
                  <c:v>August-17</c:v>
                </c:pt>
                <c:pt idx="45">
                  <c:v>September-17</c:v>
                </c:pt>
                <c:pt idx="46">
                  <c:v>October-17</c:v>
                </c:pt>
                <c:pt idx="47">
                  <c:v>November-17</c:v>
                </c:pt>
                <c:pt idx="48">
                  <c:v>December-17</c:v>
                </c:pt>
                <c:pt idx="49">
                  <c:v>January-18</c:v>
                </c:pt>
                <c:pt idx="50">
                  <c:v>February-18</c:v>
                </c:pt>
                <c:pt idx="51">
                  <c:v>March-18</c:v>
                </c:pt>
                <c:pt idx="52">
                  <c:v>April-18</c:v>
                </c:pt>
                <c:pt idx="53">
                  <c:v>May-18</c:v>
                </c:pt>
                <c:pt idx="54">
                  <c:v>June-18</c:v>
                </c:pt>
                <c:pt idx="55">
                  <c:v>July-18</c:v>
                </c:pt>
                <c:pt idx="56">
                  <c:v>August-18</c:v>
                </c:pt>
                <c:pt idx="57">
                  <c:v>September-18</c:v>
                </c:pt>
                <c:pt idx="58">
                  <c:v>October-18</c:v>
                </c:pt>
                <c:pt idx="59">
                  <c:v>November-18</c:v>
                </c:pt>
                <c:pt idx="60">
                  <c:v>December-18</c:v>
                </c:pt>
                <c:pt idx="61">
                  <c:v>January-19</c:v>
                </c:pt>
                <c:pt idx="62">
                  <c:v>February-19</c:v>
                </c:pt>
                <c:pt idx="63">
                  <c:v>March-19</c:v>
                </c:pt>
                <c:pt idx="64">
                  <c:v>April-19</c:v>
                </c:pt>
                <c:pt idx="65">
                  <c:v>May-19</c:v>
                </c:pt>
                <c:pt idx="66">
                  <c:v>June-19</c:v>
                </c:pt>
                <c:pt idx="67">
                  <c:v>July-19</c:v>
                </c:pt>
                <c:pt idx="68">
                  <c:v>August-19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12'!$B$3:$CC$3</c15:sqref>
                  </c15:fullRef>
                </c:ext>
              </c:extLst>
              <c:f>'Rolling 12'!$M$3:$CC$3</c:f>
              <c:numCache>
                <c:formatCode>_(* #,##0_);_(* \(#,##0\);_(* "-"??_);_(@_)</c:formatCode>
                <c:ptCount val="69"/>
                <c:pt idx="0">
                  <c:v>304518835.99999994</c:v>
                </c:pt>
                <c:pt idx="1">
                  <c:v>157614036.36363637</c:v>
                </c:pt>
                <c:pt idx="2">
                  <c:v>179419200</c:v>
                </c:pt>
                <c:pt idx="3">
                  <c:v>261520609.45454547</c:v>
                </c:pt>
                <c:pt idx="4">
                  <c:v>256511100</c:v>
                </c:pt>
                <c:pt idx="5">
                  <c:v>253858072.72727269</c:v>
                </c:pt>
                <c:pt idx="6">
                  <c:v>349928618.18181819</c:v>
                </c:pt>
                <c:pt idx="7">
                  <c:v>379127345.45454544</c:v>
                </c:pt>
                <c:pt idx="8">
                  <c:v>305433563.63636363</c:v>
                </c:pt>
                <c:pt idx="9">
                  <c:v>273070400</c:v>
                </c:pt>
                <c:pt idx="10">
                  <c:v>326680945.45454544</c:v>
                </c:pt>
                <c:pt idx="11">
                  <c:v>282733054.5454545</c:v>
                </c:pt>
                <c:pt idx="12">
                  <c:v>342007854.54545456</c:v>
                </c:pt>
                <c:pt idx="13">
                  <c:v>182568509.09090909</c:v>
                </c:pt>
                <c:pt idx="14">
                  <c:v>173100181.81818184</c:v>
                </c:pt>
                <c:pt idx="15">
                  <c:v>277389805.09090906</c:v>
                </c:pt>
                <c:pt idx="16">
                  <c:v>289131413.09090906</c:v>
                </c:pt>
                <c:pt idx="17">
                  <c:v>287073624</c:v>
                </c:pt>
                <c:pt idx="18">
                  <c:v>385701148.36363637</c:v>
                </c:pt>
                <c:pt idx="19">
                  <c:v>424791745.45454544</c:v>
                </c:pt>
                <c:pt idx="20">
                  <c:v>321548725.81818181</c:v>
                </c:pt>
                <c:pt idx="21">
                  <c:v>309765236.36363637</c:v>
                </c:pt>
                <c:pt idx="22">
                  <c:v>358486036.36363637</c:v>
                </c:pt>
                <c:pt idx="23">
                  <c:v>317710509.09090906</c:v>
                </c:pt>
                <c:pt idx="24">
                  <c:v>382887518.54545456</c:v>
                </c:pt>
                <c:pt idx="25">
                  <c:v>200254581.81818181</c:v>
                </c:pt>
                <c:pt idx="26">
                  <c:v>211456800</c:v>
                </c:pt>
                <c:pt idx="27">
                  <c:v>332592836.36363637</c:v>
                </c:pt>
                <c:pt idx="28">
                  <c:v>311216029.45454544</c:v>
                </c:pt>
                <c:pt idx="29">
                  <c:v>297570830.5454545</c:v>
                </c:pt>
                <c:pt idx="30">
                  <c:v>414000238.54545456</c:v>
                </c:pt>
                <c:pt idx="31">
                  <c:v>459773161.090909</c:v>
                </c:pt>
                <c:pt idx="32">
                  <c:v>333651021.09090906</c:v>
                </c:pt>
                <c:pt idx="33">
                  <c:v>337886093.45454544</c:v>
                </c:pt>
                <c:pt idx="34">
                  <c:v>392281021.09090912</c:v>
                </c:pt>
                <c:pt idx="35">
                  <c:v>344763442.90909094</c:v>
                </c:pt>
                <c:pt idx="36">
                  <c:v>370136039.27272725</c:v>
                </c:pt>
                <c:pt idx="37">
                  <c:v>190350197.81818181</c:v>
                </c:pt>
                <c:pt idx="38">
                  <c:v>192527386.78000003</c:v>
                </c:pt>
                <c:pt idx="39">
                  <c:v>305701656.55000001</c:v>
                </c:pt>
                <c:pt idx="40">
                  <c:v>329972092.56</c:v>
                </c:pt>
                <c:pt idx="41">
                  <c:v>305982902.98000002</c:v>
                </c:pt>
                <c:pt idx="42">
                  <c:v>399102608.57000005</c:v>
                </c:pt>
                <c:pt idx="43">
                  <c:v>453668069.41000003</c:v>
                </c:pt>
                <c:pt idx="44">
                  <c:v>346600258.70999998</c:v>
                </c:pt>
                <c:pt idx="45">
                  <c:v>350017517.33000004</c:v>
                </c:pt>
                <c:pt idx="46">
                  <c:v>388228486.47000003</c:v>
                </c:pt>
                <c:pt idx="47">
                  <c:v>372530503.61000001</c:v>
                </c:pt>
                <c:pt idx="48">
                  <c:v>417131464.88</c:v>
                </c:pt>
                <c:pt idx="49">
                  <c:v>209590898.06</c:v>
                </c:pt>
                <c:pt idx="50">
                  <c:v>215770550.51000002</c:v>
                </c:pt>
                <c:pt idx="51">
                  <c:v>346398672.90999997</c:v>
                </c:pt>
                <c:pt idx="52">
                  <c:v>331047101.88</c:v>
                </c:pt>
                <c:pt idx="53">
                  <c:v>321498666.17999995</c:v>
                </c:pt>
                <c:pt idx="54">
                  <c:v>432424545.15000004</c:v>
                </c:pt>
                <c:pt idx="55">
                  <c:v>458873547</c:v>
                </c:pt>
                <c:pt idx="56">
                  <c:v>340454502.06</c:v>
                </c:pt>
                <c:pt idx="57">
                  <c:v>356876927.37</c:v>
                </c:pt>
                <c:pt idx="58">
                  <c:v>429577786.42999995</c:v>
                </c:pt>
                <c:pt idx="59">
                  <c:v>399262666.1660201</c:v>
                </c:pt>
                <c:pt idx="60">
                  <c:v>432067983.57000005</c:v>
                </c:pt>
                <c:pt idx="61">
                  <c:v>239228726.25</c:v>
                </c:pt>
                <c:pt idx="62">
                  <c:v>236355953.65000001</c:v>
                </c:pt>
                <c:pt idx="63">
                  <c:v>391818369.75999993</c:v>
                </c:pt>
                <c:pt idx="64">
                  <c:v>362272248.13</c:v>
                </c:pt>
                <c:pt idx="65">
                  <c:v>354803255.31</c:v>
                </c:pt>
                <c:pt idx="66">
                  <c:v>486160688.64999998</c:v>
                </c:pt>
                <c:pt idx="67">
                  <c:v>521664854.23000002</c:v>
                </c:pt>
                <c:pt idx="68">
                  <c:v>384732400.20999998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73-4797-A0B5-F2040E632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7345800"/>
        <c:axId val="507346128"/>
      </c:areaChart>
      <c:dateAx>
        <c:axId val="507345800"/>
        <c:scaling>
          <c:orientation val="minMax"/>
        </c:scaling>
        <c:delete val="0"/>
        <c:axPos val="b"/>
        <c:numFmt formatCode="[$-409]m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46128"/>
        <c:crosses val="autoZero"/>
        <c:auto val="1"/>
        <c:lblOffset val="100"/>
        <c:baseTimeUnit val="months"/>
      </c:dateAx>
      <c:valAx>
        <c:axId val="50734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458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5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Countywide!$B$4</c:f>
              <c:strCache>
                <c:ptCount val="1"/>
                <c:pt idx="0">
                  <c:v>Hotel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Countywide!$A$5:$A$36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Countywide!$B$5:$B$36</c:f>
              <c:numCache>
                <c:formatCode>_(* #,##0_);_(* \(#,##0\);_(* "-"??_);_(@_)</c:formatCode>
                <c:ptCount val="32"/>
                <c:pt idx="0">
                  <c:v>26572815</c:v>
                </c:pt>
                <c:pt idx="1">
                  <c:v>28399787.359999999</c:v>
                </c:pt>
                <c:pt idx="2">
                  <c:v>47491745.609999999</c:v>
                </c:pt>
                <c:pt idx="3">
                  <c:v>57062134.219999999</c:v>
                </c:pt>
                <c:pt idx="4">
                  <c:v>51096495.230000004</c:v>
                </c:pt>
                <c:pt idx="5">
                  <c:v>76414051.159999996</c:v>
                </c:pt>
                <c:pt idx="6">
                  <c:v>89580170.430000007</c:v>
                </c:pt>
                <c:pt idx="7">
                  <c:v>66542332.880000003</c:v>
                </c:pt>
                <c:pt idx="8">
                  <c:v>67656273.780000001</c:v>
                </c:pt>
                <c:pt idx="9">
                  <c:v>84470812.49000001</c:v>
                </c:pt>
                <c:pt idx="10">
                  <c:v>63513977.43</c:v>
                </c:pt>
                <c:pt idx="11">
                  <c:v>63486963.350000001</c:v>
                </c:pt>
                <c:pt idx="12">
                  <c:v>31984797.469999999</c:v>
                </c:pt>
                <c:pt idx="13">
                  <c:v>30053535.890000001</c:v>
                </c:pt>
                <c:pt idx="14">
                  <c:v>58624425.800000004</c:v>
                </c:pt>
                <c:pt idx="15">
                  <c:v>59497194.57</c:v>
                </c:pt>
                <c:pt idx="16">
                  <c:v>58317703.310000002</c:v>
                </c:pt>
                <c:pt idx="17">
                  <c:v>90950046.400000006</c:v>
                </c:pt>
                <c:pt idx="18">
                  <c:v>109063160.72</c:v>
                </c:pt>
                <c:pt idx="19">
                  <c:v>72936879.780000001</c:v>
                </c:pt>
                <c:pt idx="20">
                  <c:v>70084872.829999998</c:v>
                </c:pt>
                <c:pt idx="21">
                  <c:v>91947244.640000001</c:v>
                </c:pt>
                <c:pt idx="22">
                  <c:v>74057188.219999999</c:v>
                </c:pt>
                <c:pt idx="23">
                  <c:v>67594964.069999993</c:v>
                </c:pt>
                <c:pt idx="24">
                  <c:v>36463976.789999999</c:v>
                </c:pt>
                <c:pt idx="25">
                  <c:v>32558704.399999999</c:v>
                </c:pt>
                <c:pt idx="26">
                  <c:v>67832088.140000001</c:v>
                </c:pt>
                <c:pt idx="27">
                  <c:v>65526881.670000002</c:v>
                </c:pt>
                <c:pt idx="28">
                  <c:v>63010471.049999997</c:v>
                </c:pt>
                <c:pt idx="29">
                  <c:v>131174817.28</c:v>
                </c:pt>
                <c:pt idx="30">
                  <c:v>89890576</c:v>
                </c:pt>
                <c:pt idx="31">
                  <c:v>57593648.010000005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2C-4D89-95FF-B5B7AFFDC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9046184"/>
        <c:axId val="919046512"/>
      </c:areaChart>
      <c:barChart>
        <c:barDir val="col"/>
        <c:grouping val="clustered"/>
        <c:varyColors val="0"/>
        <c:ser>
          <c:idx val="2"/>
          <c:order val="2"/>
          <c:tx>
            <c:strRef>
              <c:f>Countywide!$D$4</c:f>
              <c:strCache>
                <c:ptCount val="1"/>
                <c:pt idx="0">
                  <c:v>Restaurant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Countywide!$A$5:$A$33</c:f>
              <c:numCache>
                <c:formatCode>mmm\-yy</c:formatCode>
                <c:ptCount val="29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</c:numCache>
            </c:numRef>
          </c:cat>
          <c:val>
            <c:numRef>
              <c:f>Countywide!$D$5:$D$36</c:f>
              <c:numCache>
                <c:formatCode>_(* #,##0_);_(* \(#,##0\);_(* "-"??_);_(@_)</c:formatCode>
                <c:ptCount val="32"/>
                <c:pt idx="0">
                  <c:v>27122027.43</c:v>
                </c:pt>
                <c:pt idx="1">
                  <c:v>29137567.370000001</c:v>
                </c:pt>
                <c:pt idx="2">
                  <c:v>45475646.289999999</c:v>
                </c:pt>
                <c:pt idx="3">
                  <c:v>48487780</c:v>
                </c:pt>
                <c:pt idx="4">
                  <c:v>46254632.810000002</c:v>
                </c:pt>
                <c:pt idx="5">
                  <c:v>59798809.43</c:v>
                </c:pt>
                <c:pt idx="6">
                  <c:v>69192463.099999994</c:v>
                </c:pt>
                <c:pt idx="7">
                  <c:v>52724538.049999997</c:v>
                </c:pt>
                <c:pt idx="8">
                  <c:v>50244347.539999999</c:v>
                </c:pt>
                <c:pt idx="9">
                  <c:v>57878998.950000003</c:v>
                </c:pt>
                <c:pt idx="10">
                  <c:v>49242938.850000001</c:v>
                </c:pt>
                <c:pt idx="11">
                  <c:v>55058790.909999996</c:v>
                </c:pt>
                <c:pt idx="12">
                  <c:v>28885885.09</c:v>
                </c:pt>
                <c:pt idx="13">
                  <c:v>30816944.949999999</c:v>
                </c:pt>
                <c:pt idx="14">
                  <c:v>52071753.509999998</c:v>
                </c:pt>
                <c:pt idx="15">
                  <c:v>48982521.519999996</c:v>
                </c:pt>
                <c:pt idx="16">
                  <c:v>49507517.810000002</c:v>
                </c:pt>
                <c:pt idx="17">
                  <c:v>67062071.219999999</c:v>
                </c:pt>
                <c:pt idx="18">
                  <c:v>73018470.030000001</c:v>
                </c:pt>
                <c:pt idx="19">
                  <c:v>54803650.25</c:v>
                </c:pt>
                <c:pt idx="20">
                  <c:v>53673410.269999996</c:v>
                </c:pt>
                <c:pt idx="21">
                  <c:v>62833141.380000003</c:v>
                </c:pt>
                <c:pt idx="22">
                  <c:v>56688250.310000002</c:v>
                </c:pt>
                <c:pt idx="23">
                  <c:v>56407979.399999999</c:v>
                </c:pt>
                <c:pt idx="24">
                  <c:v>34516894.649999999</c:v>
                </c:pt>
                <c:pt idx="25">
                  <c:v>32836373.940000001</c:v>
                </c:pt>
                <c:pt idx="26">
                  <c:v>58467841.560000002</c:v>
                </c:pt>
                <c:pt idx="27">
                  <c:v>55164995</c:v>
                </c:pt>
                <c:pt idx="28">
                  <c:v>54246475.780000001</c:v>
                </c:pt>
                <c:pt idx="29">
                  <c:v>73554986.829999998</c:v>
                </c:pt>
                <c:pt idx="30">
                  <c:v>77673887</c:v>
                </c:pt>
                <c:pt idx="31">
                  <c:v>62983003.68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2C-4D89-95FF-B5B7AFFDC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9046184"/>
        <c:axId val="919046512"/>
      </c:barChart>
      <c:lineChart>
        <c:grouping val="standard"/>
        <c:varyColors val="0"/>
        <c:ser>
          <c:idx val="1"/>
          <c:order val="1"/>
          <c:tx>
            <c:strRef>
              <c:f>Countywide!$C$4</c:f>
              <c:strCache>
                <c:ptCount val="1"/>
                <c:pt idx="0">
                  <c:v>Amusement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Countywide!$A$5:$A$33</c:f>
              <c:numCache>
                <c:formatCode>mmm\-yy</c:formatCode>
                <c:ptCount val="29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</c:numCache>
            </c:numRef>
          </c:cat>
          <c:val>
            <c:numRef>
              <c:f>Countywide!$C$5:$C$36</c:f>
              <c:numCache>
                <c:formatCode>_(* #,##0_);_(* \(#,##0\);_(* "-"??_);_(@_)</c:formatCode>
                <c:ptCount val="32"/>
                <c:pt idx="0">
                  <c:v>6479817.7999999998</c:v>
                </c:pt>
                <c:pt idx="1">
                  <c:v>7984257.8200000003</c:v>
                </c:pt>
                <c:pt idx="2">
                  <c:v>24717531.449999999</c:v>
                </c:pt>
                <c:pt idx="3">
                  <c:v>26152862.559999999</c:v>
                </c:pt>
                <c:pt idx="4">
                  <c:v>20871836.859999999</c:v>
                </c:pt>
                <c:pt idx="5">
                  <c:v>33657852.549999997</c:v>
                </c:pt>
                <c:pt idx="6">
                  <c:v>42940595.730000004</c:v>
                </c:pt>
                <c:pt idx="7">
                  <c:v>24710704.43</c:v>
                </c:pt>
                <c:pt idx="8">
                  <c:v>16910077.379999999</c:v>
                </c:pt>
                <c:pt idx="9">
                  <c:v>23946965.890000001</c:v>
                </c:pt>
                <c:pt idx="10">
                  <c:v>25202778.48</c:v>
                </c:pt>
                <c:pt idx="11">
                  <c:v>28418818.789999999</c:v>
                </c:pt>
                <c:pt idx="12">
                  <c:v>9869158.1400000006</c:v>
                </c:pt>
                <c:pt idx="13">
                  <c:v>9583198.9600000009</c:v>
                </c:pt>
                <c:pt idx="14">
                  <c:v>29179461.43</c:v>
                </c:pt>
                <c:pt idx="15">
                  <c:v>26073725.050000001</c:v>
                </c:pt>
                <c:pt idx="16">
                  <c:v>22057959.030000001</c:v>
                </c:pt>
                <c:pt idx="17">
                  <c:v>37872955.560000002</c:v>
                </c:pt>
                <c:pt idx="18">
                  <c:v>47608457.579999998</c:v>
                </c:pt>
                <c:pt idx="19">
                  <c:v>27204629.640000001</c:v>
                </c:pt>
                <c:pt idx="20">
                  <c:v>17711767.52</c:v>
                </c:pt>
                <c:pt idx="21">
                  <c:v>28344526.789999999</c:v>
                </c:pt>
                <c:pt idx="22">
                  <c:v>30239820.25</c:v>
                </c:pt>
                <c:pt idx="23">
                  <c:v>29813231.91</c:v>
                </c:pt>
                <c:pt idx="24">
                  <c:v>14743523.780000001</c:v>
                </c:pt>
                <c:pt idx="25">
                  <c:v>14783666.460000001</c:v>
                </c:pt>
                <c:pt idx="26">
                  <c:v>34793377.340000004</c:v>
                </c:pt>
                <c:pt idx="27">
                  <c:v>29274428</c:v>
                </c:pt>
                <c:pt idx="28">
                  <c:v>27425294.359999999</c:v>
                </c:pt>
                <c:pt idx="29">
                  <c:v>45301222.369999997</c:v>
                </c:pt>
                <c:pt idx="30">
                  <c:v>53767470.630000003</c:v>
                </c:pt>
                <c:pt idx="31">
                  <c:v>33536832.91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F2C-4D89-95FF-B5B7AFFDC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9046184"/>
        <c:axId val="919046512"/>
      </c:lineChart>
      <c:dateAx>
        <c:axId val="91904618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9046512"/>
        <c:crosses val="autoZero"/>
        <c:auto val="1"/>
        <c:lblOffset val="100"/>
        <c:baseTimeUnit val="months"/>
      </c:dateAx>
      <c:valAx>
        <c:axId val="91904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9046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2"/>
          <c:order val="2"/>
          <c:tx>
            <c:strRef>
              <c:f>Pivot!$D$43</c:f>
              <c:strCache>
                <c:ptCount val="1"/>
                <c:pt idx="0">
                  <c:v>Lo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Pivot!$A$44</c:f>
              <c:strCache>
                <c:ptCount val="1"/>
                <c:pt idx="0">
                  <c:v>Stay %</c:v>
                </c:pt>
              </c:strCache>
            </c:strRef>
          </c:cat>
          <c:val>
            <c:numRef>
              <c:f>Pivot!$D$44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C5-4AC0-A79A-B824ACB32395}"/>
            </c:ext>
          </c:extLst>
        </c:ser>
        <c:ser>
          <c:idx val="3"/>
          <c:order val="3"/>
          <c:tx>
            <c:strRef>
              <c:f>Pivot!$E$43</c:f>
              <c:strCache>
                <c:ptCount val="1"/>
                <c:pt idx="0">
                  <c:v>Diff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  <a:alpha val="99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DC5-4AC0-A79A-B824ACB32395}"/>
              </c:ext>
            </c:extLst>
          </c:dPt>
          <c:cat>
            <c:strRef>
              <c:f>Pivot!$A$44</c:f>
              <c:strCache>
                <c:ptCount val="1"/>
                <c:pt idx="0">
                  <c:v>Stay %</c:v>
                </c:pt>
              </c:strCache>
            </c:strRef>
          </c:cat>
          <c:val>
            <c:numRef>
              <c:f>Pivot!$E$44</c:f>
              <c:numCache>
                <c:formatCode>General</c:formatCode>
                <c:ptCount val="1"/>
                <c:pt idx="0">
                  <c:v>74.819999999999993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C5-4AC0-A79A-B824ACB323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48247472"/>
        <c:axId val="1548247800"/>
      </c:barChart>
      <c:scatterChart>
        <c:scatterStyle val="lineMarker"/>
        <c:varyColors val="0"/>
        <c:ser>
          <c:idx val="0"/>
          <c:order val="0"/>
          <c:tx>
            <c:strRef>
              <c:f>Pivot!$B$43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Pivot!$A$44</c:f>
              <c:strCache>
                <c:ptCount val="1"/>
                <c:pt idx="0">
                  <c:v>Stay %</c:v>
                </c:pt>
              </c:strCache>
            </c:strRef>
          </c:xVal>
          <c:yVal>
            <c:numRef>
              <c:f>Pivot!$B$44</c:f>
              <c:numCache>
                <c:formatCode>General</c:formatCode>
                <c:ptCount val="1"/>
                <c:pt idx="0">
                  <c:v>9.5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DC5-4AC0-A79A-B824ACB32395}"/>
            </c:ext>
          </c:extLst>
        </c:ser>
        <c:ser>
          <c:idx val="1"/>
          <c:order val="1"/>
          <c:tx>
            <c:strRef>
              <c:f>Pivot!$C$43</c:f>
              <c:strCache>
                <c:ptCount val="1"/>
                <c:pt idx="0">
                  <c:v>Sevier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Pivot!$A$44</c:f>
              <c:strCache>
                <c:ptCount val="1"/>
                <c:pt idx="0">
                  <c:v>Stay %</c:v>
                </c:pt>
              </c:strCache>
            </c:strRef>
          </c:xVal>
          <c:yVal>
            <c:numRef>
              <c:f>Pivot!$C$44</c:f>
              <c:numCache>
                <c:formatCode>General</c:formatCode>
                <c:ptCount val="1"/>
                <c:pt idx="0">
                  <c:v>39.35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DC5-4AC0-A79A-B824ACB323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247472"/>
        <c:axId val="1548247800"/>
      </c:scatterChart>
      <c:catAx>
        <c:axId val="15482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800"/>
        <c:crosses val="autoZero"/>
        <c:auto val="1"/>
        <c:lblAlgn val="ctr"/>
        <c:lblOffset val="100"/>
        <c:noMultiLvlLbl val="0"/>
      </c:catAx>
      <c:valAx>
        <c:axId val="154824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2019</a:t>
            </a:r>
          </a:p>
        </c:rich>
      </c:tx>
      <c:layout>
        <c:manualLayout>
          <c:xMode val="edge"/>
          <c:yMode val="edge"/>
          <c:x val="0.33946202464238956"/>
          <c:y val="0.4422423636544538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757179630655133"/>
          <c:y val="8.5806063301733557E-2"/>
          <c:w val="0.53953446500881341"/>
          <c:h val="0.86095289454691548"/>
        </c:manualLayout>
      </c:layout>
      <c:doughnutChart>
        <c:varyColors val="1"/>
        <c:ser>
          <c:idx val="0"/>
          <c:order val="0"/>
          <c:tx>
            <c:v>Series1</c:v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F78-414C-A5AC-D1673CDA42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F78-414C-A5AC-D1673CDA42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F78-414C-A5AC-D1673CDA425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F78-414C-A5AC-D1673CDA425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Gatlinburg</c:v>
              </c:pt>
              <c:pt idx="1">
                <c:v>Pigeon Forge</c:v>
              </c:pt>
              <c:pt idx="2">
                <c:v>Sevier County</c:v>
              </c:pt>
              <c:pt idx="3">
                <c:v>Sevierville</c:v>
              </c:pt>
            </c:strLit>
          </c:cat>
          <c:val>
            <c:numLit>
              <c:formatCode>General</c:formatCode>
              <c:ptCount val="4"/>
              <c:pt idx="0">
                <c:v>252215890.08000001</c:v>
              </c:pt>
              <c:pt idx="1">
                <c:v>297282302</c:v>
              </c:pt>
              <c:pt idx="2">
                <c:v>257817558.32999998</c:v>
              </c:pt>
              <c:pt idx="3">
                <c:v>93955237</c:v>
              </c:pt>
            </c:numLit>
          </c:val>
          <c:extLst>
            <c:ext xmlns:c16="http://schemas.microsoft.com/office/drawing/2014/chart" uri="{C3380CC4-5D6E-409C-BE32-E72D297353CC}">
              <c16:uniqueId val="{00000008-9F78-414C-A5AC-D1673CDA425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25816823555716"/>
          <c:y val="4.5807356548699191E-2"/>
          <c:w val="0.20292483624339841"/>
          <c:h val="0.3292707237452367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2018</a:t>
            </a:r>
          </a:p>
        </c:rich>
      </c:tx>
      <c:layout>
        <c:manualLayout>
          <c:xMode val="edge"/>
          <c:yMode val="edge"/>
          <c:x val="0.47882018244222968"/>
          <c:y val="0.455499068998355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804489473780814"/>
          <c:y val="8.6840467177143887E-2"/>
          <c:w val="0.70034424665423201"/>
          <c:h val="0.8683425252444515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26-496D-BD29-7FF397FABB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26-496D-BD29-7FF397FABB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26-496D-BD29-7FF397FABB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526-496D-BD29-7FF397FABB0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Sheet1!$B$12:$E$12</c:f>
              <c:numCache>
                <c:formatCode>_(* #,##0_);_(* \(#,##0\);_(* "-"??_);_(@_)</c:formatCode>
                <c:ptCount val="4"/>
                <c:pt idx="0">
                  <c:v>195064822.64000002</c:v>
                </c:pt>
                <c:pt idx="1">
                  <c:v>274398469</c:v>
                </c:pt>
                <c:pt idx="2">
                  <c:v>232557788.35000002</c:v>
                </c:pt>
                <c:pt idx="3">
                  <c:v>88534691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26-496D-BD29-7FF397FABB0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Sheet1!$A$11:$A$12</c:f>
              <c:numCache>
                <c:formatCode>General</c:formatCode>
                <c:ptCount val="2"/>
                <c:pt idx="0">
                  <c:v>2019</c:v>
                </c:pt>
                <c:pt idx="1">
                  <c:v>2018</c:v>
                </c:pt>
              </c:numCache>
            </c:numRef>
          </c:cat>
          <c:val>
            <c:numRef>
              <c:f>Sheet1!$F$11:$F$12</c:f>
              <c:numCache>
                <c:formatCode>_(* #,##0_);_(* \(#,##0\);_(* "-"??_);_(@_)</c:formatCode>
                <c:ptCount val="2"/>
                <c:pt idx="0">
                  <c:v>901270987.41000009</c:v>
                </c:pt>
                <c:pt idx="1">
                  <c:v>790555770.99000001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DD-48DA-9E04-95E6EFEB2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507318576"/>
        <c:axId val="507318904"/>
      </c:barChart>
      <c:catAx>
        <c:axId val="50731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18904"/>
        <c:crosses val="autoZero"/>
        <c:auto val="1"/>
        <c:lblAlgn val="ctr"/>
        <c:lblOffset val="100"/>
        <c:noMultiLvlLbl val="0"/>
      </c:catAx>
      <c:valAx>
        <c:axId val="5073189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1857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2019</a:t>
            </a:r>
          </a:p>
        </c:rich>
      </c:tx>
      <c:layout>
        <c:manualLayout>
          <c:xMode val="edge"/>
          <c:yMode val="edge"/>
          <c:x val="0.32414983543491793"/>
          <c:y val="0.4537037037037037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757179630655133"/>
          <c:y val="8.5806063301733557E-2"/>
          <c:w val="0.53953446500881341"/>
          <c:h val="0.86095289454691548"/>
        </c:manualLayout>
      </c:layout>
      <c:doughnutChart>
        <c:varyColors val="1"/>
        <c:ser>
          <c:idx val="0"/>
          <c:order val="0"/>
          <c:tx>
            <c:v>Series1</c:v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30B-43AC-88ED-EEAC5CA0BD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30B-43AC-88ED-EEAC5CA0BD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30B-43AC-88ED-EEAC5CA0BD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30B-43AC-88ED-EEAC5CA0BD8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Sheet1!$B$14:$D$14</c:f>
              <c:strCache>
                <c:ptCount val="3"/>
                <c:pt idx="0">
                  <c:v> Gatlinburg </c:v>
                </c:pt>
                <c:pt idx="1">
                  <c:v> Pigeon Forge </c:v>
                </c:pt>
                <c:pt idx="2">
                  <c:v> Sevierville </c:v>
                </c:pt>
              </c:strCache>
            </c:strRef>
          </c:cat>
          <c:val>
            <c:numRef>
              <c:f>Sheet1!$B$19:$D$19</c:f>
              <c:numCache>
                <c:formatCode>_(* #,##0_);_(* \(#,##0\);_(* "-"??_);_(@_)</c:formatCode>
                <c:ptCount val="3"/>
                <c:pt idx="0">
                  <c:v>178945209.80000001</c:v>
                </c:pt>
                <c:pt idx="1">
                  <c:v>307910168</c:v>
                </c:pt>
                <c:pt idx="2">
                  <c:v>211046090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0B-43AC-88ED-EEAC5CA0BD8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537685138729641"/>
          <c:y val="6.1341498979294258E-2"/>
          <c:w val="0.20292483624339841"/>
          <c:h val="0.3292707237452367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2018</a:t>
            </a:r>
          </a:p>
        </c:rich>
      </c:tx>
      <c:layout>
        <c:manualLayout>
          <c:xMode val="edge"/>
          <c:yMode val="edge"/>
          <c:x val="0.4345311258652213"/>
          <c:y val="0.495613579696262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872092751971727"/>
          <c:y val="8.310781750155101E-2"/>
          <c:w val="0.70034424665423201"/>
          <c:h val="0.8683425252444515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BB9-451B-A8C9-E1D96B081D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BB9-451B-A8C9-E1D96B081D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BB9-451B-A8C9-E1D96B081DA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Sheet1!$B$20:$D$20</c:f>
              <c:numCache>
                <c:formatCode>_(* #,##0_);_(* \(#,##0\);_(* "-"??_);_(@_)</c:formatCode>
                <c:ptCount val="3"/>
                <c:pt idx="0">
                  <c:v>141947655.63</c:v>
                </c:pt>
                <c:pt idx="1">
                  <c:v>287337026</c:v>
                </c:pt>
                <c:pt idx="2">
                  <c:v>188289209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BB9-451B-A8C9-E1D96B081DA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Sheet1!$A$11:$A$12</c:f>
              <c:numCache>
                <c:formatCode>General</c:formatCode>
                <c:ptCount val="2"/>
                <c:pt idx="0">
                  <c:v>2019</c:v>
                </c:pt>
                <c:pt idx="1">
                  <c:v>2018</c:v>
                </c:pt>
              </c:numCache>
            </c:numRef>
          </c:cat>
          <c:val>
            <c:numRef>
              <c:f>Sheet1!$E$19:$E$20</c:f>
              <c:numCache>
                <c:formatCode>_(* #,##0_);_(* \(#,##0\);_(* "-"??_);_(@_)</c:formatCode>
                <c:ptCount val="2"/>
                <c:pt idx="0">
                  <c:v>697901467.79999995</c:v>
                </c:pt>
                <c:pt idx="1">
                  <c:v>617573890.63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E8-4A03-98EF-62705B19C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507318576"/>
        <c:axId val="507318904"/>
      </c:barChart>
      <c:catAx>
        <c:axId val="50731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18904"/>
        <c:crosses val="autoZero"/>
        <c:auto val="1"/>
        <c:lblAlgn val="ctr"/>
        <c:lblOffset val="100"/>
        <c:noMultiLvlLbl val="0"/>
      </c:catAx>
      <c:valAx>
        <c:axId val="5073189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1857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2019</a:t>
            </a:r>
          </a:p>
        </c:rich>
      </c:tx>
      <c:layout>
        <c:manualLayout>
          <c:xMode val="edge"/>
          <c:yMode val="edge"/>
          <c:x val="0.32414983543491793"/>
          <c:y val="0.4537037037037037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757179630655133"/>
          <c:y val="8.5806063301733557E-2"/>
          <c:w val="0.53953446500881341"/>
          <c:h val="0.86095289454691548"/>
        </c:manualLayout>
      </c:layout>
      <c:doughnutChart>
        <c:varyColors val="1"/>
        <c:ser>
          <c:idx val="0"/>
          <c:order val="0"/>
          <c:tx>
            <c:v>Series1</c:v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D9E-44C4-B0EF-44AABDB1CFD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D9E-44C4-B0EF-44AABDB1CFD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D9E-44C4-B0EF-44AABDB1CFD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D9E-44C4-B0EF-44AABDB1CFD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Gatlinburg</c:v>
              </c:pt>
              <c:pt idx="1">
                <c:v>Pigeon Forge</c:v>
              </c:pt>
              <c:pt idx="2">
                <c:v>Sevier County</c:v>
              </c:pt>
              <c:pt idx="3">
                <c:v>Sevierville</c:v>
              </c:pt>
            </c:strLit>
          </c:cat>
          <c:val>
            <c:numRef>
              <c:f>Sheet1!$B$15:$D$15</c:f>
              <c:numCache>
                <c:formatCode>_(* #,##0_);_(* \(#,##0\);_(* "-"??_);_(@_)</c:formatCode>
                <c:ptCount val="3"/>
                <c:pt idx="0">
                  <c:v>120449828.94999999</c:v>
                </c:pt>
                <c:pt idx="1">
                  <c:v>237574994</c:v>
                </c:pt>
                <c:pt idx="2">
                  <c:v>18132842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9E-44C4-B0EF-44AABDB1CFD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202625379438539"/>
          <c:y val="1.4524271669489545E-3"/>
          <c:w val="0.20292483624339841"/>
          <c:h val="0.3292707237452367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2018</a:t>
            </a:r>
          </a:p>
        </c:rich>
      </c:tx>
      <c:layout>
        <c:manualLayout>
          <c:xMode val="edge"/>
          <c:yMode val="edge"/>
          <c:x val="0.4345311258652213"/>
          <c:y val="0.495613579696262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872092751971727"/>
          <c:y val="8.310781750155101E-2"/>
          <c:w val="0.70034424665423201"/>
          <c:h val="0.8683425252444515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79F-4309-85C9-D5E384F209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79F-4309-85C9-D5E384F209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79F-4309-85C9-D5E384F2098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Sheet1!$B$14:$D$14</c:f>
              <c:strCache>
                <c:ptCount val="3"/>
                <c:pt idx="0">
                  <c:v> Gatlinburg </c:v>
                </c:pt>
                <c:pt idx="1">
                  <c:v> Pigeon Forge </c:v>
                </c:pt>
                <c:pt idx="2">
                  <c:v> Sevierville </c:v>
                </c:pt>
              </c:strCache>
            </c:strRef>
          </c:cat>
          <c:val>
            <c:numRef>
              <c:f>Sheet1!$B$16:$D$16</c:f>
              <c:numCache>
                <c:formatCode>_(* #,##0_);_(* \(#,##0\);_(* "-"??_);_(@_)</c:formatCode>
                <c:ptCount val="3"/>
                <c:pt idx="0">
                  <c:v>82562346.930000007</c:v>
                </c:pt>
                <c:pt idx="1">
                  <c:v>204609641</c:v>
                </c:pt>
                <c:pt idx="2">
                  <c:v>16756198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9F-4309-85C9-D5E384F2098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Sheet1!$A$11:$A$12</c:f>
              <c:numCache>
                <c:formatCode>General</c:formatCode>
                <c:ptCount val="2"/>
                <c:pt idx="0">
                  <c:v>2019</c:v>
                </c:pt>
                <c:pt idx="1">
                  <c:v>2018</c:v>
                </c:pt>
              </c:numCache>
            </c:numRef>
          </c:cat>
          <c:val>
            <c:numRef>
              <c:f>Sheet1!$F$11:$F$12</c:f>
              <c:numCache>
                <c:formatCode>_(* #,##0_);_(* \(#,##0\);_(* "-"??_);_(@_)</c:formatCode>
                <c:ptCount val="2"/>
                <c:pt idx="0">
                  <c:v>901270987.41000009</c:v>
                </c:pt>
                <c:pt idx="1">
                  <c:v>790555770.99000001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8C-4AB3-B47D-9F834A7FE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507318576"/>
        <c:axId val="507318904"/>
      </c:barChart>
      <c:catAx>
        <c:axId val="50731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18904"/>
        <c:crosses val="autoZero"/>
        <c:auto val="1"/>
        <c:lblAlgn val="ctr"/>
        <c:lblOffset val="100"/>
        <c:noMultiLvlLbl val="0"/>
      </c:catAx>
      <c:valAx>
        <c:axId val="5073189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1857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Sheet5!$C$1</c:f>
              <c:strCache>
                <c:ptCount val="1"/>
                <c:pt idx="0">
                  <c:v>US Unemp%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Sheet5!$A$2:$B$140</c:f>
              <c:multiLvlStrCache>
                <c:ptCount val="139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  <c:pt idx="50">
                    <c:v>March</c:v>
                  </c:pt>
                  <c:pt idx="51">
                    <c:v>April</c:v>
                  </c:pt>
                  <c:pt idx="52">
                    <c:v>May</c:v>
                  </c:pt>
                  <c:pt idx="53">
                    <c:v>June</c:v>
                  </c:pt>
                  <c:pt idx="54">
                    <c:v>July</c:v>
                  </c:pt>
                  <c:pt idx="55">
                    <c:v>August</c:v>
                  </c:pt>
                  <c:pt idx="56">
                    <c:v>September</c:v>
                  </c:pt>
                  <c:pt idx="57">
                    <c:v>October</c:v>
                  </c:pt>
                  <c:pt idx="58">
                    <c:v>November</c:v>
                  </c:pt>
                  <c:pt idx="59">
                    <c:v>December</c:v>
                  </c:pt>
                  <c:pt idx="60">
                    <c:v>January</c:v>
                  </c:pt>
                  <c:pt idx="61">
                    <c:v>February</c:v>
                  </c:pt>
                  <c:pt idx="62">
                    <c:v>March</c:v>
                  </c:pt>
                  <c:pt idx="63">
                    <c:v>April</c:v>
                  </c:pt>
                  <c:pt idx="64">
                    <c:v>May</c:v>
                  </c:pt>
                  <c:pt idx="65">
                    <c:v>June</c:v>
                  </c:pt>
                  <c:pt idx="66">
                    <c:v>July</c:v>
                  </c:pt>
                  <c:pt idx="67">
                    <c:v>August</c:v>
                  </c:pt>
                  <c:pt idx="68">
                    <c:v>September</c:v>
                  </c:pt>
                  <c:pt idx="69">
                    <c:v>October</c:v>
                  </c:pt>
                  <c:pt idx="70">
                    <c:v>November</c:v>
                  </c:pt>
                  <c:pt idx="71">
                    <c:v>December</c:v>
                  </c:pt>
                  <c:pt idx="72">
                    <c:v>January</c:v>
                  </c:pt>
                  <c:pt idx="73">
                    <c:v>February</c:v>
                  </c:pt>
                  <c:pt idx="74">
                    <c:v>March</c:v>
                  </c:pt>
                  <c:pt idx="75">
                    <c:v>April</c:v>
                  </c:pt>
                  <c:pt idx="76">
                    <c:v>May</c:v>
                  </c:pt>
                  <c:pt idx="77">
                    <c:v>June</c:v>
                  </c:pt>
                  <c:pt idx="78">
                    <c:v>July</c:v>
                  </c:pt>
                  <c:pt idx="79">
                    <c:v>August</c:v>
                  </c:pt>
                  <c:pt idx="80">
                    <c:v>September</c:v>
                  </c:pt>
                  <c:pt idx="81">
                    <c:v>October</c:v>
                  </c:pt>
                  <c:pt idx="82">
                    <c:v>November</c:v>
                  </c:pt>
                  <c:pt idx="83">
                    <c:v>December</c:v>
                  </c:pt>
                  <c:pt idx="84">
                    <c:v>January</c:v>
                  </c:pt>
                  <c:pt idx="85">
                    <c:v>February</c:v>
                  </c:pt>
                  <c:pt idx="86">
                    <c:v>March</c:v>
                  </c:pt>
                  <c:pt idx="87">
                    <c:v>April</c:v>
                  </c:pt>
                  <c:pt idx="88">
                    <c:v>May</c:v>
                  </c:pt>
                  <c:pt idx="89">
                    <c:v>June</c:v>
                  </c:pt>
                  <c:pt idx="90">
                    <c:v>July</c:v>
                  </c:pt>
                  <c:pt idx="91">
                    <c:v>August</c:v>
                  </c:pt>
                  <c:pt idx="92">
                    <c:v>September</c:v>
                  </c:pt>
                  <c:pt idx="93">
                    <c:v>October</c:v>
                  </c:pt>
                  <c:pt idx="94">
                    <c:v>November</c:v>
                  </c:pt>
                  <c:pt idx="95">
                    <c:v>December</c:v>
                  </c:pt>
                  <c:pt idx="96">
                    <c:v>January</c:v>
                  </c:pt>
                  <c:pt idx="97">
                    <c:v>February</c:v>
                  </c:pt>
                  <c:pt idx="98">
                    <c:v>March</c:v>
                  </c:pt>
                  <c:pt idx="99">
                    <c:v>April</c:v>
                  </c:pt>
                  <c:pt idx="100">
                    <c:v>May</c:v>
                  </c:pt>
                  <c:pt idx="101">
                    <c:v>June</c:v>
                  </c:pt>
                  <c:pt idx="102">
                    <c:v>July</c:v>
                  </c:pt>
                  <c:pt idx="103">
                    <c:v>August</c:v>
                  </c:pt>
                  <c:pt idx="104">
                    <c:v>September</c:v>
                  </c:pt>
                  <c:pt idx="105">
                    <c:v>October</c:v>
                  </c:pt>
                  <c:pt idx="106">
                    <c:v>November</c:v>
                  </c:pt>
                  <c:pt idx="107">
                    <c:v>December</c:v>
                  </c:pt>
                  <c:pt idx="108">
                    <c:v>January</c:v>
                  </c:pt>
                  <c:pt idx="109">
                    <c:v>February</c:v>
                  </c:pt>
                  <c:pt idx="110">
                    <c:v>March</c:v>
                  </c:pt>
                  <c:pt idx="111">
                    <c:v>April</c:v>
                  </c:pt>
                  <c:pt idx="112">
                    <c:v>May</c:v>
                  </c:pt>
                  <c:pt idx="113">
                    <c:v>June</c:v>
                  </c:pt>
                  <c:pt idx="114">
                    <c:v>July</c:v>
                  </c:pt>
                  <c:pt idx="115">
                    <c:v>August</c:v>
                  </c:pt>
                  <c:pt idx="116">
                    <c:v>September</c:v>
                  </c:pt>
                  <c:pt idx="117">
                    <c:v>October</c:v>
                  </c:pt>
                  <c:pt idx="118">
                    <c:v>November</c:v>
                  </c:pt>
                  <c:pt idx="119">
                    <c:v>December</c:v>
                  </c:pt>
                  <c:pt idx="120">
                    <c:v>January</c:v>
                  </c:pt>
                  <c:pt idx="121">
                    <c:v>February</c:v>
                  </c:pt>
                  <c:pt idx="122">
                    <c:v>March</c:v>
                  </c:pt>
                  <c:pt idx="123">
                    <c:v>April</c:v>
                  </c:pt>
                  <c:pt idx="124">
                    <c:v>May</c:v>
                  </c:pt>
                  <c:pt idx="125">
                    <c:v>June</c:v>
                  </c:pt>
                  <c:pt idx="126">
                    <c:v>July</c:v>
                  </c:pt>
                  <c:pt idx="127">
                    <c:v>August</c:v>
                  </c:pt>
                  <c:pt idx="128">
                    <c:v>September</c:v>
                  </c:pt>
                  <c:pt idx="129">
                    <c:v>October</c:v>
                  </c:pt>
                  <c:pt idx="130">
                    <c:v>November</c:v>
                  </c:pt>
                  <c:pt idx="131">
                    <c:v>December</c:v>
                  </c:pt>
                  <c:pt idx="132">
                    <c:v>January</c:v>
                  </c:pt>
                  <c:pt idx="133">
                    <c:v>February</c:v>
                  </c:pt>
                  <c:pt idx="134">
                    <c:v>March</c:v>
                  </c:pt>
                  <c:pt idx="135">
                    <c:v>April</c:v>
                  </c:pt>
                  <c:pt idx="136">
                    <c:v>May</c:v>
                  </c:pt>
                  <c:pt idx="137">
                    <c:v>June</c:v>
                  </c:pt>
                  <c:pt idx="138">
                    <c:v>July</c:v>
                  </c:pt>
                </c:lvl>
                <c:lvl>
                  <c:pt idx="0">
                    <c:v>2008</c:v>
                  </c:pt>
                  <c:pt idx="1">
                    <c:v>2008</c:v>
                  </c:pt>
                  <c:pt idx="2">
                    <c:v>2008</c:v>
                  </c:pt>
                  <c:pt idx="3">
                    <c:v>2008</c:v>
                  </c:pt>
                  <c:pt idx="4">
                    <c:v>2008</c:v>
                  </c:pt>
                  <c:pt idx="5">
                    <c:v>2008</c:v>
                  </c:pt>
                  <c:pt idx="6">
                    <c:v>2008</c:v>
                  </c:pt>
                  <c:pt idx="7">
                    <c:v>2008</c:v>
                  </c:pt>
                  <c:pt idx="8">
                    <c:v>2008</c:v>
                  </c:pt>
                  <c:pt idx="9">
                    <c:v>2008</c:v>
                  </c:pt>
                  <c:pt idx="10">
                    <c:v>2008</c:v>
                  </c:pt>
                  <c:pt idx="11">
                    <c:v>2008</c:v>
                  </c:pt>
                  <c:pt idx="12">
                    <c:v>2009</c:v>
                  </c:pt>
                  <c:pt idx="13">
                    <c:v>2009</c:v>
                  </c:pt>
                  <c:pt idx="14">
                    <c:v>2009</c:v>
                  </c:pt>
                  <c:pt idx="15">
                    <c:v>2009</c:v>
                  </c:pt>
                  <c:pt idx="16">
                    <c:v>2009</c:v>
                  </c:pt>
                  <c:pt idx="17">
                    <c:v>2009</c:v>
                  </c:pt>
                  <c:pt idx="18">
                    <c:v>2009</c:v>
                  </c:pt>
                  <c:pt idx="19">
                    <c:v>2009</c:v>
                  </c:pt>
                  <c:pt idx="20">
                    <c:v>2009</c:v>
                  </c:pt>
                  <c:pt idx="21">
                    <c:v>2009</c:v>
                  </c:pt>
                  <c:pt idx="22">
                    <c:v>2009</c:v>
                  </c:pt>
                  <c:pt idx="23">
                    <c:v>2009</c:v>
                  </c:pt>
                  <c:pt idx="24">
                    <c:v>2010</c:v>
                  </c:pt>
                  <c:pt idx="25">
                    <c:v>2010</c:v>
                  </c:pt>
                  <c:pt idx="26">
                    <c:v>2010</c:v>
                  </c:pt>
                  <c:pt idx="27">
                    <c:v>2010</c:v>
                  </c:pt>
                  <c:pt idx="28">
                    <c:v>2010</c:v>
                  </c:pt>
                  <c:pt idx="29">
                    <c:v>2010</c:v>
                  </c:pt>
                  <c:pt idx="30">
                    <c:v>2010</c:v>
                  </c:pt>
                  <c:pt idx="31">
                    <c:v>2010</c:v>
                  </c:pt>
                  <c:pt idx="32">
                    <c:v>2010</c:v>
                  </c:pt>
                  <c:pt idx="33">
                    <c:v>2010</c:v>
                  </c:pt>
                  <c:pt idx="34">
                    <c:v>2010</c:v>
                  </c:pt>
                  <c:pt idx="35">
                    <c:v>2010</c:v>
                  </c:pt>
                  <c:pt idx="36">
                    <c:v>2011</c:v>
                  </c:pt>
                  <c:pt idx="37">
                    <c:v>2011</c:v>
                  </c:pt>
                  <c:pt idx="38">
                    <c:v>2011</c:v>
                  </c:pt>
                  <c:pt idx="39">
                    <c:v>2011</c:v>
                  </c:pt>
                  <c:pt idx="40">
                    <c:v>2011</c:v>
                  </c:pt>
                  <c:pt idx="41">
                    <c:v>2011</c:v>
                  </c:pt>
                  <c:pt idx="42">
                    <c:v>2011</c:v>
                  </c:pt>
                  <c:pt idx="43">
                    <c:v>2011</c:v>
                  </c:pt>
                  <c:pt idx="44">
                    <c:v>2011</c:v>
                  </c:pt>
                  <c:pt idx="45">
                    <c:v>2011</c:v>
                  </c:pt>
                  <c:pt idx="46">
                    <c:v>2011</c:v>
                  </c:pt>
                  <c:pt idx="47">
                    <c:v>2011</c:v>
                  </c:pt>
                  <c:pt idx="48">
                    <c:v>2012</c:v>
                  </c:pt>
                  <c:pt idx="49">
                    <c:v>2012</c:v>
                  </c:pt>
                  <c:pt idx="50">
                    <c:v>2012</c:v>
                  </c:pt>
                  <c:pt idx="51">
                    <c:v>2012</c:v>
                  </c:pt>
                  <c:pt idx="52">
                    <c:v>2012</c:v>
                  </c:pt>
                  <c:pt idx="53">
                    <c:v>2012</c:v>
                  </c:pt>
                  <c:pt idx="54">
                    <c:v>2012</c:v>
                  </c:pt>
                  <c:pt idx="55">
                    <c:v>2012</c:v>
                  </c:pt>
                  <c:pt idx="56">
                    <c:v>2012</c:v>
                  </c:pt>
                  <c:pt idx="57">
                    <c:v>2012</c:v>
                  </c:pt>
                  <c:pt idx="58">
                    <c:v>2012</c:v>
                  </c:pt>
                  <c:pt idx="59">
                    <c:v>2012</c:v>
                  </c:pt>
                  <c:pt idx="60">
                    <c:v>2013</c:v>
                  </c:pt>
                  <c:pt idx="61">
                    <c:v>2013</c:v>
                  </c:pt>
                  <c:pt idx="62">
                    <c:v>2013</c:v>
                  </c:pt>
                  <c:pt idx="63">
                    <c:v>2013</c:v>
                  </c:pt>
                  <c:pt idx="64">
                    <c:v>2013</c:v>
                  </c:pt>
                  <c:pt idx="65">
                    <c:v>2013</c:v>
                  </c:pt>
                  <c:pt idx="66">
                    <c:v>2013</c:v>
                  </c:pt>
                  <c:pt idx="67">
                    <c:v>2013</c:v>
                  </c:pt>
                  <c:pt idx="68">
                    <c:v>2013</c:v>
                  </c:pt>
                  <c:pt idx="69">
                    <c:v>2013</c:v>
                  </c:pt>
                  <c:pt idx="70">
                    <c:v>2013</c:v>
                  </c:pt>
                  <c:pt idx="71">
                    <c:v>2013</c:v>
                  </c:pt>
                  <c:pt idx="72">
                    <c:v>2014</c:v>
                  </c:pt>
                  <c:pt idx="73">
                    <c:v>2014</c:v>
                  </c:pt>
                  <c:pt idx="74">
                    <c:v>2014</c:v>
                  </c:pt>
                  <c:pt idx="75">
                    <c:v>2014</c:v>
                  </c:pt>
                  <c:pt idx="76">
                    <c:v>2014</c:v>
                  </c:pt>
                  <c:pt idx="77">
                    <c:v>2014</c:v>
                  </c:pt>
                  <c:pt idx="78">
                    <c:v>2014</c:v>
                  </c:pt>
                  <c:pt idx="79">
                    <c:v>2014</c:v>
                  </c:pt>
                  <c:pt idx="80">
                    <c:v>2014</c:v>
                  </c:pt>
                  <c:pt idx="81">
                    <c:v>2014</c:v>
                  </c:pt>
                  <c:pt idx="82">
                    <c:v>2014</c:v>
                  </c:pt>
                  <c:pt idx="83">
                    <c:v>2014</c:v>
                  </c:pt>
                  <c:pt idx="84">
                    <c:v>2015</c:v>
                  </c:pt>
                  <c:pt idx="85">
                    <c:v>2015</c:v>
                  </c:pt>
                  <c:pt idx="86">
                    <c:v>2015</c:v>
                  </c:pt>
                  <c:pt idx="87">
                    <c:v>2015</c:v>
                  </c:pt>
                  <c:pt idx="88">
                    <c:v>2015</c:v>
                  </c:pt>
                  <c:pt idx="89">
                    <c:v>2015</c:v>
                  </c:pt>
                  <c:pt idx="90">
                    <c:v>2015</c:v>
                  </c:pt>
                  <c:pt idx="91">
                    <c:v>2015</c:v>
                  </c:pt>
                  <c:pt idx="92">
                    <c:v>2015</c:v>
                  </c:pt>
                  <c:pt idx="93">
                    <c:v>2015</c:v>
                  </c:pt>
                  <c:pt idx="94">
                    <c:v>2015</c:v>
                  </c:pt>
                  <c:pt idx="95">
                    <c:v>2015</c:v>
                  </c:pt>
                  <c:pt idx="96">
                    <c:v>2016</c:v>
                  </c:pt>
                  <c:pt idx="97">
                    <c:v>2016</c:v>
                  </c:pt>
                  <c:pt idx="98">
                    <c:v>2016</c:v>
                  </c:pt>
                  <c:pt idx="99">
                    <c:v>2016</c:v>
                  </c:pt>
                  <c:pt idx="100">
                    <c:v>2016</c:v>
                  </c:pt>
                  <c:pt idx="101">
                    <c:v>2016</c:v>
                  </c:pt>
                  <c:pt idx="102">
                    <c:v>2016</c:v>
                  </c:pt>
                  <c:pt idx="103">
                    <c:v>2016</c:v>
                  </c:pt>
                  <c:pt idx="104">
                    <c:v>2016</c:v>
                  </c:pt>
                  <c:pt idx="105">
                    <c:v>2016</c:v>
                  </c:pt>
                  <c:pt idx="106">
                    <c:v>2016</c:v>
                  </c:pt>
                  <c:pt idx="107">
                    <c:v>2016</c:v>
                  </c:pt>
                  <c:pt idx="108">
                    <c:v>2017</c:v>
                  </c:pt>
                  <c:pt idx="109">
                    <c:v>2017</c:v>
                  </c:pt>
                  <c:pt idx="110">
                    <c:v>2017</c:v>
                  </c:pt>
                  <c:pt idx="111">
                    <c:v>2017</c:v>
                  </c:pt>
                  <c:pt idx="112">
                    <c:v>2017</c:v>
                  </c:pt>
                  <c:pt idx="113">
                    <c:v>2017</c:v>
                  </c:pt>
                  <c:pt idx="114">
                    <c:v>2017</c:v>
                  </c:pt>
                  <c:pt idx="115">
                    <c:v>2017</c:v>
                  </c:pt>
                  <c:pt idx="116">
                    <c:v>2017</c:v>
                  </c:pt>
                  <c:pt idx="117">
                    <c:v>2017</c:v>
                  </c:pt>
                  <c:pt idx="118">
                    <c:v>2017</c:v>
                  </c:pt>
                  <c:pt idx="119">
                    <c:v>2017</c:v>
                  </c:pt>
                  <c:pt idx="120">
                    <c:v>2018</c:v>
                  </c:pt>
                  <c:pt idx="121">
                    <c:v>2018</c:v>
                  </c:pt>
                  <c:pt idx="122">
                    <c:v>2018</c:v>
                  </c:pt>
                  <c:pt idx="123">
                    <c:v>2018</c:v>
                  </c:pt>
                  <c:pt idx="124">
                    <c:v>2018</c:v>
                  </c:pt>
                  <c:pt idx="125">
                    <c:v>2018</c:v>
                  </c:pt>
                  <c:pt idx="126">
                    <c:v>2018</c:v>
                  </c:pt>
                  <c:pt idx="127">
                    <c:v>2018</c:v>
                  </c:pt>
                  <c:pt idx="128">
                    <c:v>2018</c:v>
                  </c:pt>
                  <c:pt idx="129">
                    <c:v>2018</c:v>
                  </c:pt>
                  <c:pt idx="130">
                    <c:v>2018</c:v>
                  </c:pt>
                  <c:pt idx="131">
                    <c:v>2018</c:v>
                  </c:pt>
                  <c:pt idx="132">
                    <c:v>2019</c:v>
                  </c:pt>
                  <c:pt idx="133">
                    <c:v>2019</c:v>
                  </c:pt>
                  <c:pt idx="134">
                    <c:v>2019</c:v>
                  </c:pt>
                  <c:pt idx="135">
                    <c:v>2019</c:v>
                  </c:pt>
                  <c:pt idx="136">
                    <c:v>2019</c:v>
                  </c:pt>
                  <c:pt idx="137">
                    <c:v>2019</c:v>
                  </c:pt>
                  <c:pt idx="138">
                    <c:v>2019</c:v>
                  </c:pt>
                </c:lvl>
              </c:multiLvlStrCache>
            </c:multiLvlStrRef>
          </c:cat>
          <c:val>
            <c:numRef>
              <c:f>Sheet5!$C$2:$C$139</c:f>
              <c:numCache>
                <c:formatCode>General</c:formatCode>
                <c:ptCount val="138"/>
                <c:pt idx="0">
                  <c:v>4.9000000000000004</c:v>
                </c:pt>
                <c:pt idx="1">
                  <c:v>4.8</c:v>
                </c:pt>
                <c:pt idx="2">
                  <c:v>5.0999999999999996</c:v>
                </c:pt>
                <c:pt idx="3">
                  <c:v>5</c:v>
                </c:pt>
                <c:pt idx="4">
                  <c:v>5.5</c:v>
                </c:pt>
                <c:pt idx="5">
                  <c:v>5.6</c:v>
                </c:pt>
                <c:pt idx="6">
                  <c:v>5.8</c:v>
                </c:pt>
                <c:pt idx="7">
                  <c:v>6.2</c:v>
                </c:pt>
                <c:pt idx="8">
                  <c:v>6.2</c:v>
                </c:pt>
                <c:pt idx="9">
                  <c:v>6.6</c:v>
                </c:pt>
                <c:pt idx="10">
                  <c:v>6.8</c:v>
                </c:pt>
                <c:pt idx="11">
                  <c:v>7.2</c:v>
                </c:pt>
                <c:pt idx="12">
                  <c:v>7.8</c:v>
                </c:pt>
                <c:pt idx="13">
                  <c:v>8.3000000000000007</c:v>
                </c:pt>
                <c:pt idx="14">
                  <c:v>8.6999999999999993</c:v>
                </c:pt>
                <c:pt idx="15">
                  <c:v>9</c:v>
                </c:pt>
                <c:pt idx="16">
                  <c:v>9.4</c:v>
                </c:pt>
                <c:pt idx="17">
                  <c:v>9.5</c:v>
                </c:pt>
                <c:pt idx="18">
                  <c:v>9.5</c:v>
                </c:pt>
                <c:pt idx="19">
                  <c:v>9.6</c:v>
                </c:pt>
                <c:pt idx="20">
                  <c:v>9.8000000000000007</c:v>
                </c:pt>
                <c:pt idx="21">
                  <c:v>10</c:v>
                </c:pt>
                <c:pt idx="22">
                  <c:v>9.9</c:v>
                </c:pt>
                <c:pt idx="23">
                  <c:v>9.9</c:v>
                </c:pt>
                <c:pt idx="24">
                  <c:v>9.8000000000000007</c:v>
                </c:pt>
                <c:pt idx="25">
                  <c:v>9.8000000000000007</c:v>
                </c:pt>
                <c:pt idx="26">
                  <c:v>9.9</c:v>
                </c:pt>
                <c:pt idx="27">
                  <c:v>9.9</c:v>
                </c:pt>
                <c:pt idx="28">
                  <c:v>9.6</c:v>
                </c:pt>
                <c:pt idx="29">
                  <c:v>9.4</c:v>
                </c:pt>
                <c:pt idx="30">
                  <c:v>9.4</c:v>
                </c:pt>
                <c:pt idx="31">
                  <c:v>9.5</c:v>
                </c:pt>
                <c:pt idx="32">
                  <c:v>9.5</c:v>
                </c:pt>
                <c:pt idx="33">
                  <c:v>9.4</c:v>
                </c:pt>
                <c:pt idx="34">
                  <c:v>9.8000000000000007</c:v>
                </c:pt>
                <c:pt idx="35">
                  <c:v>9.3000000000000007</c:v>
                </c:pt>
                <c:pt idx="36">
                  <c:v>9.1</c:v>
                </c:pt>
                <c:pt idx="37">
                  <c:v>9</c:v>
                </c:pt>
                <c:pt idx="38">
                  <c:v>9</c:v>
                </c:pt>
                <c:pt idx="39">
                  <c:v>9.1</c:v>
                </c:pt>
                <c:pt idx="40">
                  <c:v>9</c:v>
                </c:pt>
                <c:pt idx="41">
                  <c:v>9.1</c:v>
                </c:pt>
                <c:pt idx="42">
                  <c:v>9</c:v>
                </c:pt>
                <c:pt idx="43">
                  <c:v>9</c:v>
                </c:pt>
                <c:pt idx="44">
                  <c:v>9</c:v>
                </c:pt>
                <c:pt idx="45">
                  <c:v>8.8000000000000007</c:v>
                </c:pt>
                <c:pt idx="46">
                  <c:v>8.6</c:v>
                </c:pt>
                <c:pt idx="47">
                  <c:v>8.5</c:v>
                </c:pt>
                <c:pt idx="48">
                  <c:v>8.3000000000000007</c:v>
                </c:pt>
                <c:pt idx="49">
                  <c:v>8.3000000000000007</c:v>
                </c:pt>
                <c:pt idx="50">
                  <c:v>8.1999999999999993</c:v>
                </c:pt>
                <c:pt idx="51">
                  <c:v>8.1999999999999993</c:v>
                </c:pt>
                <c:pt idx="52">
                  <c:v>8.1999999999999993</c:v>
                </c:pt>
                <c:pt idx="53">
                  <c:v>8.1999999999999993</c:v>
                </c:pt>
                <c:pt idx="54">
                  <c:v>8.1999999999999993</c:v>
                </c:pt>
                <c:pt idx="55">
                  <c:v>8.1</c:v>
                </c:pt>
                <c:pt idx="56">
                  <c:v>7.8</c:v>
                </c:pt>
                <c:pt idx="57">
                  <c:v>7.8</c:v>
                </c:pt>
                <c:pt idx="58">
                  <c:v>7.7</c:v>
                </c:pt>
                <c:pt idx="59">
                  <c:v>7.9</c:v>
                </c:pt>
                <c:pt idx="60">
                  <c:v>8</c:v>
                </c:pt>
                <c:pt idx="61">
                  <c:v>7.7</c:v>
                </c:pt>
                <c:pt idx="62">
                  <c:v>7.5</c:v>
                </c:pt>
                <c:pt idx="63">
                  <c:v>7.6</c:v>
                </c:pt>
                <c:pt idx="64">
                  <c:v>7.5</c:v>
                </c:pt>
                <c:pt idx="65">
                  <c:v>7.5</c:v>
                </c:pt>
                <c:pt idx="66">
                  <c:v>7.3</c:v>
                </c:pt>
                <c:pt idx="67">
                  <c:v>7.2</c:v>
                </c:pt>
                <c:pt idx="68">
                  <c:v>7.2</c:v>
                </c:pt>
                <c:pt idx="69">
                  <c:v>7.2</c:v>
                </c:pt>
                <c:pt idx="70">
                  <c:v>6.9</c:v>
                </c:pt>
                <c:pt idx="71">
                  <c:v>6.7</c:v>
                </c:pt>
                <c:pt idx="72">
                  <c:v>6.6</c:v>
                </c:pt>
                <c:pt idx="73">
                  <c:v>6.7</c:v>
                </c:pt>
                <c:pt idx="74">
                  <c:v>6.7</c:v>
                </c:pt>
                <c:pt idx="75">
                  <c:v>6.2</c:v>
                </c:pt>
                <c:pt idx="76">
                  <c:v>6.3</c:v>
                </c:pt>
                <c:pt idx="77">
                  <c:v>6.1</c:v>
                </c:pt>
                <c:pt idx="78">
                  <c:v>6.2</c:v>
                </c:pt>
                <c:pt idx="79">
                  <c:v>6.1</c:v>
                </c:pt>
                <c:pt idx="80">
                  <c:v>5.9</c:v>
                </c:pt>
                <c:pt idx="81">
                  <c:v>5.7</c:v>
                </c:pt>
                <c:pt idx="82">
                  <c:v>5.8</c:v>
                </c:pt>
                <c:pt idx="83">
                  <c:v>5.6</c:v>
                </c:pt>
                <c:pt idx="84">
                  <c:v>5.7</c:v>
                </c:pt>
                <c:pt idx="85">
                  <c:v>5.5</c:v>
                </c:pt>
                <c:pt idx="86">
                  <c:v>5.4</c:v>
                </c:pt>
                <c:pt idx="87">
                  <c:v>5.4</c:v>
                </c:pt>
                <c:pt idx="88">
                  <c:v>5.6</c:v>
                </c:pt>
                <c:pt idx="89">
                  <c:v>5.3</c:v>
                </c:pt>
                <c:pt idx="90">
                  <c:v>5.2</c:v>
                </c:pt>
                <c:pt idx="91">
                  <c:v>5.0999999999999996</c:v>
                </c:pt>
                <c:pt idx="92">
                  <c:v>5</c:v>
                </c:pt>
                <c:pt idx="93">
                  <c:v>5</c:v>
                </c:pt>
                <c:pt idx="94">
                  <c:v>5.0999999999999996</c:v>
                </c:pt>
                <c:pt idx="95">
                  <c:v>5</c:v>
                </c:pt>
                <c:pt idx="96">
                  <c:v>4.9000000000000004</c:v>
                </c:pt>
                <c:pt idx="97">
                  <c:v>4.9000000000000004</c:v>
                </c:pt>
                <c:pt idx="98">
                  <c:v>5</c:v>
                </c:pt>
                <c:pt idx="99">
                  <c:v>5</c:v>
                </c:pt>
                <c:pt idx="100">
                  <c:v>4.8</c:v>
                </c:pt>
                <c:pt idx="101">
                  <c:v>4.9000000000000004</c:v>
                </c:pt>
                <c:pt idx="102">
                  <c:v>4.8</c:v>
                </c:pt>
                <c:pt idx="103">
                  <c:v>4.9000000000000004</c:v>
                </c:pt>
                <c:pt idx="104">
                  <c:v>5</c:v>
                </c:pt>
                <c:pt idx="105">
                  <c:v>4.9000000000000004</c:v>
                </c:pt>
                <c:pt idx="106">
                  <c:v>4.7</c:v>
                </c:pt>
                <c:pt idx="107">
                  <c:v>4.7</c:v>
                </c:pt>
                <c:pt idx="108">
                  <c:v>4.7</c:v>
                </c:pt>
                <c:pt idx="109">
                  <c:v>4.7</c:v>
                </c:pt>
                <c:pt idx="110">
                  <c:v>4.4000000000000004</c:v>
                </c:pt>
                <c:pt idx="111">
                  <c:v>4.4000000000000004</c:v>
                </c:pt>
                <c:pt idx="112">
                  <c:v>4.4000000000000004</c:v>
                </c:pt>
                <c:pt idx="113">
                  <c:v>4.3</c:v>
                </c:pt>
                <c:pt idx="114">
                  <c:v>4.3</c:v>
                </c:pt>
                <c:pt idx="115">
                  <c:v>4.4000000000000004</c:v>
                </c:pt>
                <c:pt idx="116">
                  <c:v>4.2</c:v>
                </c:pt>
                <c:pt idx="117">
                  <c:v>4.0999999999999996</c:v>
                </c:pt>
                <c:pt idx="118">
                  <c:v>4.2</c:v>
                </c:pt>
                <c:pt idx="119">
                  <c:v>4.0999999999999996</c:v>
                </c:pt>
                <c:pt idx="120">
                  <c:v>4.0999999999999996</c:v>
                </c:pt>
                <c:pt idx="121">
                  <c:v>4.0999999999999996</c:v>
                </c:pt>
                <c:pt idx="122">
                  <c:v>4</c:v>
                </c:pt>
                <c:pt idx="123">
                  <c:v>3.9</c:v>
                </c:pt>
                <c:pt idx="124">
                  <c:v>3.8</c:v>
                </c:pt>
                <c:pt idx="125">
                  <c:v>4</c:v>
                </c:pt>
                <c:pt idx="126">
                  <c:v>3.9</c:v>
                </c:pt>
                <c:pt idx="127">
                  <c:v>3.8</c:v>
                </c:pt>
                <c:pt idx="128">
                  <c:v>3.7</c:v>
                </c:pt>
                <c:pt idx="129">
                  <c:v>3.8</c:v>
                </c:pt>
                <c:pt idx="130">
                  <c:v>3.7</c:v>
                </c:pt>
                <c:pt idx="131">
                  <c:v>3.9</c:v>
                </c:pt>
                <c:pt idx="132">
                  <c:v>4</c:v>
                </c:pt>
                <c:pt idx="133">
                  <c:v>3.8</c:v>
                </c:pt>
                <c:pt idx="134">
                  <c:v>3.8</c:v>
                </c:pt>
                <c:pt idx="135">
                  <c:v>3.6</c:v>
                </c:pt>
                <c:pt idx="136">
                  <c:v>3.6</c:v>
                </c:pt>
                <c:pt idx="137">
                  <c:v>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5D7-437A-96AD-6F4ED670A274}"/>
            </c:ext>
          </c:extLst>
        </c:ser>
        <c:ser>
          <c:idx val="1"/>
          <c:order val="1"/>
          <c:tx>
            <c:strRef>
              <c:f>Sheet5!$D$1</c:f>
              <c:strCache>
                <c:ptCount val="1"/>
                <c:pt idx="0">
                  <c:v>Sevier County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Sheet5!$A$2:$B$140</c:f>
              <c:multiLvlStrCache>
                <c:ptCount val="139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  <c:pt idx="50">
                    <c:v>March</c:v>
                  </c:pt>
                  <c:pt idx="51">
                    <c:v>April</c:v>
                  </c:pt>
                  <c:pt idx="52">
                    <c:v>May</c:v>
                  </c:pt>
                  <c:pt idx="53">
                    <c:v>June</c:v>
                  </c:pt>
                  <c:pt idx="54">
                    <c:v>July</c:v>
                  </c:pt>
                  <c:pt idx="55">
                    <c:v>August</c:v>
                  </c:pt>
                  <c:pt idx="56">
                    <c:v>September</c:v>
                  </c:pt>
                  <c:pt idx="57">
                    <c:v>October</c:v>
                  </c:pt>
                  <c:pt idx="58">
                    <c:v>November</c:v>
                  </c:pt>
                  <c:pt idx="59">
                    <c:v>December</c:v>
                  </c:pt>
                  <c:pt idx="60">
                    <c:v>January</c:v>
                  </c:pt>
                  <c:pt idx="61">
                    <c:v>February</c:v>
                  </c:pt>
                  <c:pt idx="62">
                    <c:v>March</c:v>
                  </c:pt>
                  <c:pt idx="63">
                    <c:v>April</c:v>
                  </c:pt>
                  <c:pt idx="64">
                    <c:v>May</c:v>
                  </c:pt>
                  <c:pt idx="65">
                    <c:v>June</c:v>
                  </c:pt>
                  <c:pt idx="66">
                    <c:v>July</c:v>
                  </c:pt>
                  <c:pt idx="67">
                    <c:v>August</c:v>
                  </c:pt>
                  <c:pt idx="68">
                    <c:v>September</c:v>
                  </c:pt>
                  <c:pt idx="69">
                    <c:v>October</c:v>
                  </c:pt>
                  <c:pt idx="70">
                    <c:v>November</c:v>
                  </c:pt>
                  <c:pt idx="71">
                    <c:v>December</c:v>
                  </c:pt>
                  <c:pt idx="72">
                    <c:v>January</c:v>
                  </c:pt>
                  <c:pt idx="73">
                    <c:v>February</c:v>
                  </c:pt>
                  <c:pt idx="74">
                    <c:v>March</c:v>
                  </c:pt>
                  <c:pt idx="75">
                    <c:v>April</c:v>
                  </c:pt>
                  <c:pt idx="76">
                    <c:v>May</c:v>
                  </c:pt>
                  <c:pt idx="77">
                    <c:v>June</c:v>
                  </c:pt>
                  <c:pt idx="78">
                    <c:v>July</c:v>
                  </c:pt>
                  <c:pt idx="79">
                    <c:v>August</c:v>
                  </c:pt>
                  <c:pt idx="80">
                    <c:v>September</c:v>
                  </c:pt>
                  <c:pt idx="81">
                    <c:v>October</c:v>
                  </c:pt>
                  <c:pt idx="82">
                    <c:v>November</c:v>
                  </c:pt>
                  <c:pt idx="83">
                    <c:v>December</c:v>
                  </c:pt>
                  <c:pt idx="84">
                    <c:v>January</c:v>
                  </c:pt>
                  <c:pt idx="85">
                    <c:v>February</c:v>
                  </c:pt>
                  <c:pt idx="86">
                    <c:v>March</c:v>
                  </c:pt>
                  <c:pt idx="87">
                    <c:v>April</c:v>
                  </c:pt>
                  <c:pt idx="88">
                    <c:v>May</c:v>
                  </c:pt>
                  <c:pt idx="89">
                    <c:v>June</c:v>
                  </c:pt>
                  <c:pt idx="90">
                    <c:v>July</c:v>
                  </c:pt>
                  <c:pt idx="91">
                    <c:v>August</c:v>
                  </c:pt>
                  <c:pt idx="92">
                    <c:v>September</c:v>
                  </c:pt>
                  <c:pt idx="93">
                    <c:v>October</c:v>
                  </c:pt>
                  <c:pt idx="94">
                    <c:v>November</c:v>
                  </c:pt>
                  <c:pt idx="95">
                    <c:v>December</c:v>
                  </c:pt>
                  <c:pt idx="96">
                    <c:v>January</c:v>
                  </c:pt>
                  <c:pt idx="97">
                    <c:v>February</c:v>
                  </c:pt>
                  <c:pt idx="98">
                    <c:v>March</c:v>
                  </c:pt>
                  <c:pt idx="99">
                    <c:v>April</c:v>
                  </c:pt>
                  <c:pt idx="100">
                    <c:v>May</c:v>
                  </c:pt>
                  <c:pt idx="101">
                    <c:v>June</c:v>
                  </c:pt>
                  <c:pt idx="102">
                    <c:v>July</c:v>
                  </c:pt>
                  <c:pt idx="103">
                    <c:v>August</c:v>
                  </c:pt>
                  <c:pt idx="104">
                    <c:v>September</c:v>
                  </c:pt>
                  <c:pt idx="105">
                    <c:v>October</c:v>
                  </c:pt>
                  <c:pt idx="106">
                    <c:v>November</c:v>
                  </c:pt>
                  <c:pt idx="107">
                    <c:v>December</c:v>
                  </c:pt>
                  <c:pt idx="108">
                    <c:v>January</c:v>
                  </c:pt>
                  <c:pt idx="109">
                    <c:v>February</c:v>
                  </c:pt>
                  <c:pt idx="110">
                    <c:v>March</c:v>
                  </c:pt>
                  <c:pt idx="111">
                    <c:v>April</c:v>
                  </c:pt>
                  <c:pt idx="112">
                    <c:v>May</c:v>
                  </c:pt>
                  <c:pt idx="113">
                    <c:v>June</c:v>
                  </c:pt>
                  <c:pt idx="114">
                    <c:v>July</c:v>
                  </c:pt>
                  <c:pt idx="115">
                    <c:v>August</c:v>
                  </c:pt>
                  <c:pt idx="116">
                    <c:v>September</c:v>
                  </c:pt>
                  <c:pt idx="117">
                    <c:v>October</c:v>
                  </c:pt>
                  <c:pt idx="118">
                    <c:v>November</c:v>
                  </c:pt>
                  <c:pt idx="119">
                    <c:v>December</c:v>
                  </c:pt>
                  <c:pt idx="120">
                    <c:v>January</c:v>
                  </c:pt>
                  <c:pt idx="121">
                    <c:v>February</c:v>
                  </c:pt>
                  <c:pt idx="122">
                    <c:v>March</c:v>
                  </c:pt>
                  <c:pt idx="123">
                    <c:v>April</c:v>
                  </c:pt>
                  <c:pt idx="124">
                    <c:v>May</c:v>
                  </c:pt>
                  <c:pt idx="125">
                    <c:v>June</c:v>
                  </c:pt>
                  <c:pt idx="126">
                    <c:v>July</c:v>
                  </c:pt>
                  <c:pt idx="127">
                    <c:v>August</c:v>
                  </c:pt>
                  <c:pt idx="128">
                    <c:v>September</c:v>
                  </c:pt>
                  <c:pt idx="129">
                    <c:v>October</c:v>
                  </c:pt>
                  <c:pt idx="130">
                    <c:v>November</c:v>
                  </c:pt>
                  <c:pt idx="131">
                    <c:v>December</c:v>
                  </c:pt>
                  <c:pt idx="132">
                    <c:v>January</c:v>
                  </c:pt>
                  <c:pt idx="133">
                    <c:v>February</c:v>
                  </c:pt>
                  <c:pt idx="134">
                    <c:v>March</c:v>
                  </c:pt>
                  <c:pt idx="135">
                    <c:v>April</c:v>
                  </c:pt>
                  <c:pt idx="136">
                    <c:v>May</c:v>
                  </c:pt>
                  <c:pt idx="137">
                    <c:v>June</c:v>
                  </c:pt>
                  <c:pt idx="138">
                    <c:v>July</c:v>
                  </c:pt>
                </c:lvl>
                <c:lvl>
                  <c:pt idx="0">
                    <c:v>2008</c:v>
                  </c:pt>
                  <c:pt idx="1">
                    <c:v>2008</c:v>
                  </c:pt>
                  <c:pt idx="2">
                    <c:v>2008</c:v>
                  </c:pt>
                  <c:pt idx="3">
                    <c:v>2008</c:v>
                  </c:pt>
                  <c:pt idx="4">
                    <c:v>2008</c:v>
                  </c:pt>
                  <c:pt idx="5">
                    <c:v>2008</c:v>
                  </c:pt>
                  <c:pt idx="6">
                    <c:v>2008</c:v>
                  </c:pt>
                  <c:pt idx="7">
                    <c:v>2008</c:v>
                  </c:pt>
                  <c:pt idx="8">
                    <c:v>2008</c:v>
                  </c:pt>
                  <c:pt idx="9">
                    <c:v>2008</c:v>
                  </c:pt>
                  <c:pt idx="10">
                    <c:v>2008</c:v>
                  </c:pt>
                  <c:pt idx="11">
                    <c:v>2008</c:v>
                  </c:pt>
                  <c:pt idx="12">
                    <c:v>2009</c:v>
                  </c:pt>
                  <c:pt idx="13">
                    <c:v>2009</c:v>
                  </c:pt>
                  <c:pt idx="14">
                    <c:v>2009</c:v>
                  </c:pt>
                  <c:pt idx="15">
                    <c:v>2009</c:v>
                  </c:pt>
                  <c:pt idx="16">
                    <c:v>2009</c:v>
                  </c:pt>
                  <c:pt idx="17">
                    <c:v>2009</c:v>
                  </c:pt>
                  <c:pt idx="18">
                    <c:v>2009</c:v>
                  </c:pt>
                  <c:pt idx="19">
                    <c:v>2009</c:v>
                  </c:pt>
                  <c:pt idx="20">
                    <c:v>2009</c:v>
                  </c:pt>
                  <c:pt idx="21">
                    <c:v>2009</c:v>
                  </c:pt>
                  <c:pt idx="22">
                    <c:v>2009</c:v>
                  </c:pt>
                  <c:pt idx="23">
                    <c:v>2009</c:v>
                  </c:pt>
                  <c:pt idx="24">
                    <c:v>2010</c:v>
                  </c:pt>
                  <c:pt idx="25">
                    <c:v>2010</c:v>
                  </c:pt>
                  <c:pt idx="26">
                    <c:v>2010</c:v>
                  </c:pt>
                  <c:pt idx="27">
                    <c:v>2010</c:v>
                  </c:pt>
                  <c:pt idx="28">
                    <c:v>2010</c:v>
                  </c:pt>
                  <c:pt idx="29">
                    <c:v>2010</c:v>
                  </c:pt>
                  <c:pt idx="30">
                    <c:v>2010</c:v>
                  </c:pt>
                  <c:pt idx="31">
                    <c:v>2010</c:v>
                  </c:pt>
                  <c:pt idx="32">
                    <c:v>2010</c:v>
                  </c:pt>
                  <c:pt idx="33">
                    <c:v>2010</c:v>
                  </c:pt>
                  <c:pt idx="34">
                    <c:v>2010</c:v>
                  </c:pt>
                  <c:pt idx="35">
                    <c:v>2010</c:v>
                  </c:pt>
                  <c:pt idx="36">
                    <c:v>2011</c:v>
                  </c:pt>
                  <c:pt idx="37">
                    <c:v>2011</c:v>
                  </c:pt>
                  <c:pt idx="38">
                    <c:v>2011</c:v>
                  </c:pt>
                  <c:pt idx="39">
                    <c:v>2011</c:v>
                  </c:pt>
                  <c:pt idx="40">
                    <c:v>2011</c:v>
                  </c:pt>
                  <c:pt idx="41">
                    <c:v>2011</c:v>
                  </c:pt>
                  <c:pt idx="42">
                    <c:v>2011</c:v>
                  </c:pt>
                  <c:pt idx="43">
                    <c:v>2011</c:v>
                  </c:pt>
                  <c:pt idx="44">
                    <c:v>2011</c:v>
                  </c:pt>
                  <c:pt idx="45">
                    <c:v>2011</c:v>
                  </c:pt>
                  <c:pt idx="46">
                    <c:v>2011</c:v>
                  </c:pt>
                  <c:pt idx="47">
                    <c:v>2011</c:v>
                  </c:pt>
                  <c:pt idx="48">
                    <c:v>2012</c:v>
                  </c:pt>
                  <c:pt idx="49">
                    <c:v>2012</c:v>
                  </c:pt>
                  <c:pt idx="50">
                    <c:v>2012</c:v>
                  </c:pt>
                  <c:pt idx="51">
                    <c:v>2012</c:v>
                  </c:pt>
                  <c:pt idx="52">
                    <c:v>2012</c:v>
                  </c:pt>
                  <c:pt idx="53">
                    <c:v>2012</c:v>
                  </c:pt>
                  <c:pt idx="54">
                    <c:v>2012</c:v>
                  </c:pt>
                  <c:pt idx="55">
                    <c:v>2012</c:v>
                  </c:pt>
                  <c:pt idx="56">
                    <c:v>2012</c:v>
                  </c:pt>
                  <c:pt idx="57">
                    <c:v>2012</c:v>
                  </c:pt>
                  <c:pt idx="58">
                    <c:v>2012</c:v>
                  </c:pt>
                  <c:pt idx="59">
                    <c:v>2012</c:v>
                  </c:pt>
                  <c:pt idx="60">
                    <c:v>2013</c:v>
                  </c:pt>
                  <c:pt idx="61">
                    <c:v>2013</c:v>
                  </c:pt>
                  <c:pt idx="62">
                    <c:v>2013</c:v>
                  </c:pt>
                  <c:pt idx="63">
                    <c:v>2013</c:v>
                  </c:pt>
                  <c:pt idx="64">
                    <c:v>2013</c:v>
                  </c:pt>
                  <c:pt idx="65">
                    <c:v>2013</c:v>
                  </c:pt>
                  <c:pt idx="66">
                    <c:v>2013</c:v>
                  </c:pt>
                  <c:pt idx="67">
                    <c:v>2013</c:v>
                  </c:pt>
                  <c:pt idx="68">
                    <c:v>2013</c:v>
                  </c:pt>
                  <c:pt idx="69">
                    <c:v>2013</c:v>
                  </c:pt>
                  <c:pt idx="70">
                    <c:v>2013</c:v>
                  </c:pt>
                  <c:pt idx="71">
                    <c:v>2013</c:v>
                  </c:pt>
                  <c:pt idx="72">
                    <c:v>2014</c:v>
                  </c:pt>
                  <c:pt idx="73">
                    <c:v>2014</c:v>
                  </c:pt>
                  <c:pt idx="74">
                    <c:v>2014</c:v>
                  </c:pt>
                  <c:pt idx="75">
                    <c:v>2014</c:v>
                  </c:pt>
                  <c:pt idx="76">
                    <c:v>2014</c:v>
                  </c:pt>
                  <c:pt idx="77">
                    <c:v>2014</c:v>
                  </c:pt>
                  <c:pt idx="78">
                    <c:v>2014</c:v>
                  </c:pt>
                  <c:pt idx="79">
                    <c:v>2014</c:v>
                  </c:pt>
                  <c:pt idx="80">
                    <c:v>2014</c:v>
                  </c:pt>
                  <c:pt idx="81">
                    <c:v>2014</c:v>
                  </c:pt>
                  <c:pt idx="82">
                    <c:v>2014</c:v>
                  </c:pt>
                  <c:pt idx="83">
                    <c:v>2014</c:v>
                  </c:pt>
                  <c:pt idx="84">
                    <c:v>2015</c:v>
                  </c:pt>
                  <c:pt idx="85">
                    <c:v>2015</c:v>
                  </c:pt>
                  <c:pt idx="86">
                    <c:v>2015</c:v>
                  </c:pt>
                  <c:pt idx="87">
                    <c:v>2015</c:v>
                  </c:pt>
                  <c:pt idx="88">
                    <c:v>2015</c:v>
                  </c:pt>
                  <c:pt idx="89">
                    <c:v>2015</c:v>
                  </c:pt>
                  <c:pt idx="90">
                    <c:v>2015</c:v>
                  </c:pt>
                  <c:pt idx="91">
                    <c:v>2015</c:v>
                  </c:pt>
                  <c:pt idx="92">
                    <c:v>2015</c:v>
                  </c:pt>
                  <c:pt idx="93">
                    <c:v>2015</c:v>
                  </c:pt>
                  <c:pt idx="94">
                    <c:v>2015</c:v>
                  </c:pt>
                  <c:pt idx="95">
                    <c:v>2015</c:v>
                  </c:pt>
                  <c:pt idx="96">
                    <c:v>2016</c:v>
                  </c:pt>
                  <c:pt idx="97">
                    <c:v>2016</c:v>
                  </c:pt>
                  <c:pt idx="98">
                    <c:v>2016</c:v>
                  </c:pt>
                  <c:pt idx="99">
                    <c:v>2016</c:v>
                  </c:pt>
                  <c:pt idx="100">
                    <c:v>2016</c:v>
                  </c:pt>
                  <c:pt idx="101">
                    <c:v>2016</c:v>
                  </c:pt>
                  <c:pt idx="102">
                    <c:v>2016</c:v>
                  </c:pt>
                  <c:pt idx="103">
                    <c:v>2016</c:v>
                  </c:pt>
                  <c:pt idx="104">
                    <c:v>2016</c:v>
                  </c:pt>
                  <c:pt idx="105">
                    <c:v>2016</c:v>
                  </c:pt>
                  <c:pt idx="106">
                    <c:v>2016</c:v>
                  </c:pt>
                  <c:pt idx="107">
                    <c:v>2016</c:v>
                  </c:pt>
                  <c:pt idx="108">
                    <c:v>2017</c:v>
                  </c:pt>
                  <c:pt idx="109">
                    <c:v>2017</c:v>
                  </c:pt>
                  <c:pt idx="110">
                    <c:v>2017</c:v>
                  </c:pt>
                  <c:pt idx="111">
                    <c:v>2017</c:v>
                  </c:pt>
                  <c:pt idx="112">
                    <c:v>2017</c:v>
                  </c:pt>
                  <c:pt idx="113">
                    <c:v>2017</c:v>
                  </c:pt>
                  <c:pt idx="114">
                    <c:v>2017</c:v>
                  </c:pt>
                  <c:pt idx="115">
                    <c:v>2017</c:v>
                  </c:pt>
                  <c:pt idx="116">
                    <c:v>2017</c:v>
                  </c:pt>
                  <c:pt idx="117">
                    <c:v>2017</c:v>
                  </c:pt>
                  <c:pt idx="118">
                    <c:v>2017</c:v>
                  </c:pt>
                  <c:pt idx="119">
                    <c:v>2017</c:v>
                  </c:pt>
                  <c:pt idx="120">
                    <c:v>2018</c:v>
                  </c:pt>
                  <c:pt idx="121">
                    <c:v>2018</c:v>
                  </c:pt>
                  <c:pt idx="122">
                    <c:v>2018</c:v>
                  </c:pt>
                  <c:pt idx="123">
                    <c:v>2018</c:v>
                  </c:pt>
                  <c:pt idx="124">
                    <c:v>2018</c:v>
                  </c:pt>
                  <c:pt idx="125">
                    <c:v>2018</c:v>
                  </c:pt>
                  <c:pt idx="126">
                    <c:v>2018</c:v>
                  </c:pt>
                  <c:pt idx="127">
                    <c:v>2018</c:v>
                  </c:pt>
                  <c:pt idx="128">
                    <c:v>2018</c:v>
                  </c:pt>
                  <c:pt idx="129">
                    <c:v>2018</c:v>
                  </c:pt>
                  <c:pt idx="130">
                    <c:v>2018</c:v>
                  </c:pt>
                  <c:pt idx="131">
                    <c:v>2018</c:v>
                  </c:pt>
                  <c:pt idx="132">
                    <c:v>2019</c:v>
                  </c:pt>
                  <c:pt idx="133">
                    <c:v>2019</c:v>
                  </c:pt>
                  <c:pt idx="134">
                    <c:v>2019</c:v>
                  </c:pt>
                  <c:pt idx="135">
                    <c:v>2019</c:v>
                  </c:pt>
                  <c:pt idx="136">
                    <c:v>2019</c:v>
                  </c:pt>
                  <c:pt idx="137">
                    <c:v>2019</c:v>
                  </c:pt>
                  <c:pt idx="138">
                    <c:v>2019</c:v>
                  </c:pt>
                </c:lvl>
              </c:multiLvlStrCache>
            </c:multiLvlStrRef>
          </c:cat>
          <c:val>
            <c:numRef>
              <c:f>Sheet5!$D$2:$D$139</c:f>
              <c:numCache>
                <c:formatCode>General</c:formatCode>
                <c:ptCount val="138"/>
                <c:pt idx="0">
                  <c:v>9.8000000000000007</c:v>
                </c:pt>
                <c:pt idx="1">
                  <c:v>9.6999999999999993</c:v>
                </c:pt>
                <c:pt idx="2">
                  <c:v>8.1999999999999993</c:v>
                </c:pt>
                <c:pt idx="3">
                  <c:v>5.7</c:v>
                </c:pt>
                <c:pt idx="4">
                  <c:v>5.7</c:v>
                </c:pt>
                <c:pt idx="5">
                  <c:v>5.8</c:v>
                </c:pt>
                <c:pt idx="6">
                  <c:v>6</c:v>
                </c:pt>
                <c:pt idx="7">
                  <c:v>5.9</c:v>
                </c:pt>
                <c:pt idx="8">
                  <c:v>5.8</c:v>
                </c:pt>
                <c:pt idx="9">
                  <c:v>6.1</c:v>
                </c:pt>
                <c:pt idx="10">
                  <c:v>7.2</c:v>
                </c:pt>
                <c:pt idx="11">
                  <c:v>9</c:v>
                </c:pt>
                <c:pt idx="12">
                  <c:v>13.4</c:v>
                </c:pt>
                <c:pt idx="13">
                  <c:v>15.5</c:v>
                </c:pt>
                <c:pt idx="14">
                  <c:v>14.7</c:v>
                </c:pt>
                <c:pt idx="15">
                  <c:v>10.7</c:v>
                </c:pt>
                <c:pt idx="16">
                  <c:v>10</c:v>
                </c:pt>
                <c:pt idx="17">
                  <c:v>9.9</c:v>
                </c:pt>
                <c:pt idx="18">
                  <c:v>9.3000000000000007</c:v>
                </c:pt>
                <c:pt idx="19">
                  <c:v>9.1999999999999993</c:v>
                </c:pt>
                <c:pt idx="20">
                  <c:v>9.4</c:v>
                </c:pt>
                <c:pt idx="21">
                  <c:v>9.1999999999999993</c:v>
                </c:pt>
                <c:pt idx="22">
                  <c:v>9.3000000000000007</c:v>
                </c:pt>
                <c:pt idx="23">
                  <c:v>10.199999999999999</c:v>
                </c:pt>
                <c:pt idx="24">
                  <c:v>14.9</c:v>
                </c:pt>
                <c:pt idx="25">
                  <c:v>15.3</c:v>
                </c:pt>
                <c:pt idx="26">
                  <c:v>14.2</c:v>
                </c:pt>
                <c:pt idx="27">
                  <c:v>10</c:v>
                </c:pt>
                <c:pt idx="28">
                  <c:v>9.3000000000000007</c:v>
                </c:pt>
                <c:pt idx="29">
                  <c:v>8.9</c:v>
                </c:pt>
                <c:pt idx="30">
                  <c:v>8.3000000000000007</c:v>
                </c:pt>
                <c:pt idx="31">
                  <c:v>8.4</c:v>
                </c:pt>
                <c:pt idx="32">
                  <c:v>8.6</c:v>
                </c:pt>
                <c:pt idx="33">
                  <c:v>8.6999999999999993</c:v>
                </c:pt>
                <c:pt idx="34">
                  <c:v>9.4</c:v>
                </c:pt>
                <c:pt idx="35">
                  <c:v>9.9</c:v>
                </c:pt>
                <c:pt idx="36">
                  <c:v>13.9</c:v>
                </c:pt>
                <c:pt idx="37">
                  <c:v>14.5</c:v>
                </c:pt>
                <c:pt idx="38">
                  <c:v>13.2</c:v>
                </c:pt>
                <c:pt idx="39">
                  <c:v>9.5</c:v>
                </c:pt>
                <c:pt idx="40">
                  <c:v>9.1</c:v>
                </c:pt>
                <c:pt idx="41">
                  <c:v>9.5</c:v>
                </c:pt>
                <c:pt idx="42">
                  <c:v>8.6</c:v>
                </c:pt>
                <c:pt idx="43">
                  <c:v>8.5</c:v>
                </c:pt>
                <c:pt idx="44">
                  <c:v>8.5</c:v>
                </c:pt>
                <c:pt idx="45">
                  <c:v>8</c:v>
                </c:pt>
                <c:pt idx="46">
                  <c:v>8</c:v>
                </c:pt>
                <c:pt idx="47">
                  <c:v>8.6</c:v>
                </c:pt>
                <c:pt idx="48">
                  <c:v>12.4</c:v>
                </c:pt>
                <c:pt idx="49">
                  <c:v>12.5</c:v>
                </c:pt>
                <c:pt idx="50">
                  <c:v>10.8</c:v>
                </c:pt>
                <c:pt idx="51">
                  <c:v>7.9</c:v>
                </c:pt>
                <c:pt idx="52">
                  <c:v>8</c:v>
                </c:pt>
                <c:pt idx="53">
                  <c:v>8.1999999999999993</c:v>
                </c:pt>
                <c:pt idx="54">
                  <c:v>8</c:v>
                </c:pt>
                <c:pt idx="55">
                  <c:v>7.7</c:v>
                </c:pt>
                <c:pt idx="56">
                  <c:v>7.2</c:v>
                </c:pt>
                <c:pt idx="57">
                  <c:v>7.3</c:v>
                </c:pt>
                <c:pt idx="58">
                  <c:v>7.3</c:v>
                </c:pt>
                <c:pt idx="59">
                  <c:v>8.3000000000000007</c:v>
                </c:pt>
                <c:pt idx="60">
                  <c:v>12.3</c:v>
                </c:pt>
                <c:pt idx="61">
                  <c:v>12.5</c:v>
                </c:pt>
                <c:pt idx="62">
                  <c:v>10.199999999999999</c:v>
                </c:pt>
                <c:pt idx="63">
                  <c:v>8.1</c:v>
                </c:pt>
                <c:pt idx="64">
                  <c:v>7.8</c:v>
                </c:pt>
                <c:pt idx="65">
                  <c:v>8</c:v>
                </c:pt>
                <c:pt idx="66">
                  <c:v>7.3</c:v>
                </c:pt>
                <c:pt idx="67">
                  <c:v>7.2</c:v>
                </c:pt>
                <c:pt idx="68">
                  <c:v>7.1</c:v>
                </c:pt>
                <c:pt idx="69">
                  <c:v>7.2</c:v>
                </c:pt>
                <c:pt idx="70">
                  <c:v>6.8</c:v>
                </c:pt>
                <c:pt idx="71">
                  <c:v>6.8</c:v>
                </c:pt>
                <c:pt idx="72">
                  <c:v>10.1</c:v>
                </c:pt>
                <c:pt idx="73">
                  <c:v>10.7</c:v>
                </c:pt>
                <c:pt idx="74">
                  <c:v>9</c:v>
                </c:pt>
                <c:pt idx="75">
                  <c:v>6.3</c:v>
                </c:pt>
                <c:pt idx="76">
                  <c:v>6.3</c:v>
                </c:pt>
                <c:pt idx="77">
                  <c:v>6.5</c:v>
                </c:pt>
                <c:pt idx="78">
                  <c:v>6.5</c:v>
                </c:pt>
                <c:pt idx="79">
                  <c:v>6.4</c:v>
                </c:pt>
                <c:pt idx="80">
                  <c:v>6.1</c:v>
                </c:pt>
                <c:pt idx="81">
                  <c:v>5.9</c:v>
                </c:pt>
                <c:pt idx="82">
                  <c:v>6.3</c:v>
                </c:pt>
                <c:pt idx="83">
                  <c:v>6.6</c:v>
                </c:pt>
                <c:pt idx="84">
                  <c:v>10.1</c:v>
                </c:pt>
                <c:pt idx="85">
                  <c:v>9.5</c:v>
                </c:pt>
                <c:pt idx="86">
                  <c:v>7.5</c:v>
                </c:pt>
                <c:pt idx="87">
                  <c:v>5.5</c:v>
                </c:pt>
                <c:pt idx="88">
                  <c:v>5.5</c:v>
                </c:pt>
                <c:pt idx="89">
                  <c:v>5.6</c:v>
                </c:pt>
                <c:pt idx="90">
                  <c:v>5.3</c:v>
                </c:pt>
                <c:pt idx="91">
                  <c:v>4.49</c:v>
                </c:pt>
                <c:pt idx="92">
                  <c:v>5</c:v>
                </c:pt>
                <c:pt idx="93">
                  <c:v>4.8</c:v>
                </c:pt>
                <c:pt idx="94">
                  <c:v>5.0999999999999996</c:v>
                </c:pt>
                <c:pt idx="95">
                  <c:v>5.5</c:v>
                </c:pt>
                <c:pt idx="96">
                  <c:v>7.5</c:v>
                </c:pt>
                <c:pt idx="97">
                  <c:v>7.1</c:v>
                </c:pt>
                <c:pt idx="98">
                  <c:v>5.3</c:v>
                </c:pt>
                <c:pt idx="99">
                  <c:v>3.8</c:v>
                </c:pt>
                <c:pt idx="100">
                  <c:v>3.4</c:v>
                </c:pt>
                <c:pt idx="101">
                  <c:v>4.2</c:v>
                </c:pt>
                <c:pt idx="102">
                  <c:v>4</c:v>
                </c:pt>
                <c:pt idx="103">
                  <c:v>4.2</c:v>
                </c:pt>
                <c:pt idx="104">
                  <c:v>4.4000000000000004</c:v>
                </c:pt>
                <c:pt idx="105">
                  <c:v>4.2</c:v>
                </c:pt>
                <c:pt idx="106">
                  <c:v>4.0999999999999996</c:v>
                </c:pt>
                <c:pt idx="107">
                  <c:v>5.7</c:v>
                </c:pt>
                <c:pt idx="108">
                  <c:v>9.6</c:v>
                </c:pt>
                <c:pt idx="109">
                  <c:v>8.6</c:v>
                </c:pt>
                <c:pt idx="110">
                  <c:v>5.9</c:v>
                </c:pt>
                <c:pt idx="111">
                  <c:v>3.7</c:v>
                </c:pt>
                <c:pt idx="112">
                  <c:v>2.6</c:v>
                </c:pt>
                <c:pt idx="113">
                  <c:v>3.5</c:v>
                </c:pt>
                <c:pt idx="114">
                  <c:v>3.3</c:v>
                </c:pt>
                <c:pt idx="115">
                  <c:v>2.9</c:v>
                </c:pt>
                <c:pt idx="116">
                  <c:v>2.4</c:v>
                </c:pt>
                <c:pt idx="117">
                  <c:v>2.5</c:v>
                </c:pt>
                <c:pt idx="118">
                  <c:v>2.9</c:v>
                </c:pt>
                <c:pt idx="119">
                  <c:v>2.9</c:v>
                </c:pt>
                <c:pt idx="120">
                  <c:v>6.2</c:v>
                </c:pt>
                <c:pt idx="121">
                  <c:v>6.3</c:v>
                </c:pt>
                <c:pt idx="122">
                  <c:v>3.8</c:v>
                </c:pt>
                <c:pt idx="123">
                  <c:v>2.6</c:v>
                </c:pt>
                <c:pt idx="124">
                  <c:v>2.5</c:v>
                </c:pt>
                <c:pt idx="125">
                  <c:v>3.3</c:v>
                </c:pt>
                <c:pt idx="126">
                  <c:v>3.1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2.8</c:v>
                </c:pt>
                <c:pt idx="131">
                  <c:v>2.8</c:v>
                </c:pt>
                <c:pt idx="132">
                  <c:v>5.8</c:v>
                </c:pt>
                <c:pt idx="133">
                  <c:v>5.5</c:v>
                </c:pt>
                <c:pt idx="134">
                  <c:v>3.6</c:v>
                </c:pt>
                <c:pt idx="135">
                  <c:v>2.5</c:v>
                </c:pt>
                <c:pt idx="136">
                  <c:v>2.5</c:v>
                </c:pt>
                <c:pt idx="137">
                  <c:v>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5D7-437A-96AD-6F4ED670A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86189480"/>
        <c:axId val="1686194072"/>
      </c:lineChart>
      <c:catAx>
        <c:axId val="1686189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194072"/>
        <c:crosses val="autoZero"/>
        <c:auto val="0"/>
        <c:lblAlgn val="ctr"/>
        <c:lblOffset val="100"/>
        <c:tickLblSkip val="3"/>
        <c:noMultiLvlLbl val="1"/>
      </c:catAx>
      <c:valAx>
        <c:axId val="1686194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189480"/>
        <c:crossesAt val="1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982279285153051"/>
          <c:y val="7.0640176600441501E-2"/>
          <c:w val="0.66429610311449927"/>
          <c:h val="0.84901427056717249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Pivot!$D$49</c:f>
              <c:strCache>
                <c:ptCount val="1"/>
                <c:pt idx="0">
                  <c:v>Lo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Pivot!$A$50</c:f>
              <c:strCache>
                <c:ptCount val="1"/>
                <c:pt idx="0">
                  <c:v>Eateries PK</c:v>
                </c:pt>
              </c:strCache>
            </c:strRef>
          </c:cat>
          <c:val>
            <c:numRef>
              <c:f>Pivot!$D$50</c:f>
              <c:numCache>
                <c:formatCode>General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83-44FD-A75A-6E89AEDAD8FF}"/>
            </c:ext>
          </c:extLst>
        </c:ser>
        <c:ser>
          <c:idx val="3"/>
          <c:order val="3"/>
          <c:tx>
            <c:strRef>
              <c:f>Pivot!$E$49</c:f>
              <c:strCache>
                <c:ptCount val="1"/>
                <c:pt idx="0">
                  <c:v>Diff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83-44FD-A75A-6E89AEDAD8FF}"/>
              </c:ext>
            </c:extLst>
          </c:dPt>
          <c:cat>
            <c:strRef>
              <c:f>Pivot!$A$50</c:f>
              <c:strCache>
                <c:ptCount val="1"/>
                <c:pt idx="0">
                  <c:v>Eateries PK</c:v>
                </c:pt>
              </c:strCache>
            </c:strRef>
          </c:cat>
          <c:val>
            <c:numRef>
              <c:f>Pivot!$E$50</c:f>
              <c:numCache>
                <c:formatCode>General</c:formatCode>
                <c:ptCount val="1"/>
                <c:pt idx="0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83-44FD-A75A-6E89AEDAD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5"/>
        <c:overlap val="100"/>
        <c:axId val="1548247472"/>
        <c:axId val="1548247800"/>
      </c:barChart>
      <c:scatterChart>
        <c:scatterStyle val="lineMarker"/>
        <c:varyColors val="0"/>
        <c:ser>
          <c:idx val="0"/>
          <c:order val="0"/>
          <c:tx>
            <c:strRef>
              <c:f>Pivot!$B$49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Pivot!$A$50</c:f>
              <c:strCache>
                <c:ptCount val="1"/>
                <c:pt idx="0">
                  <c:v>Eateries PK</c:v>
                </c:pt>
              </c:strCache>
            </c:strRef>
          </c:xVal>
          <c:yVal>
            <c:numRef>
              <c:f>Pivot!$B$50</c:f>
              <c:numCache>
                <c:formatCode>General</c:formatCode>
                <c:ptCount val="1"/>
                <c:pt idx="0">
                  <c:v>1.65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383-44FD-A75A-6E89AEDAD8FF}"/>
            </c:ext>
          </c:extLst>
        </c:ser>
        <c:ser>
          <c:idx val="1"/>
          <c:order val="1"/>
          <c:tx>
            <c:strRef>
              <c:f>Pivot!$C$49</c:f>
              <c:strCache>
                <c:ptCount val="1"/>
                <c:pt idx="0">
                  <c:v>Sevier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Pivot!$A$50</c:f>
              <c:strCache>
                <c:ptCount val="1"/>
                <c:pt idx="0">
                  <c:v>Eateries PK</c:v>
                </c:pt>
              </c:strCache>
            </c:strRef>
          </c:xVal>
          <c:yVal>
            <c:numRef>
              <c:f>Pivot!$C$50</c:f>
              <c:numCache>
                <c:formatCode>General</c:formatCode>
                <c:ptCount val="1"/>
                <c:pt idx="0">
                  <c:v>3.32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383-44FD-A75A-6E89AEDAD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247472"/>
        <c:axId val="1548247800"/>
      </c:scatterChart>
      <c:catAx>
        <c:axId val="15482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800"/>
        <c:crosses val="autoZero"/>
        <c:auto val="1"/>
        <c:lblAlgn val="ctr"/>
        <c:lblOffset val="100"/>
        <c:noMultiLvlLbl val="0"/>
      </c:catAx>
      <c:valAx>
        <c:axId val="154824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830873485806325E-2"/>
          <c:y val="4.7992222505861618E-2"/>
          <c:w val="0.90725285730380678"/>
          <c:h val="0.88626157283310114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Pivot!$D$52</c:f>
              <c:strCache>
                <c:ptCount val="1"/>
                <c:pt idx="0">
                  <c:v>Lo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Pivot!$A$53</c:f>
              <c:strCache>
                <c:ptCount val="1"/>
                <c:pt idx="0">
                  <c:v>Attractions PK</c:v>
                </c:pt>
              </c:strCache>
            </c:strRef>
          </c:cat>
          <c:val>
            <c:numRef>
              <c:f>Pivot!$D$53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2E-4AE9-B8BE-8CF5468E7DB1}"/>
            </c:ext>
          </c:extLst>
        </c:ser>
        <c:ser>
          <c:idx val="3"/>
          <c:order val="3"/>
          <c:tx>
            <c:strRef>
              <c:f>Pivot!$E$52</c:f>
              <c:strCache>
                <c:ptCount val="1"/>
                <c:pt idx="0">
                  <c:v>Diff</c:v>
                </c:pt>
              </c:strCache>
            </c:strRef>
          </c:tx>
          <c:spPr>
            <a:solidFill>
              <a:srgbClr val="D692C1"/>
            </a:solidFill>
            <a:ln>
              <a:noFill/>
            </a:ln>
            <a:effectLst/>
          </c:spPr>
          <c:invertIfNegative val="0"/>
          <c:cat>
            <c:strRef>
              <c:f>Pivot!$A$53</c:f>
              <c:strCache>
                <c:ptCount val="1"/>
                <c:pt idx="0">
                  <c:v>Attractions PK</c:v>
                </c:pt>
              </c:strCache>
            </c:strRef>
          </c:cat>
          <c:val>
            <c:numRef>
              <c:f>Pivot!$E$53</c:f>
              <c:numCache>
                <c:formatCode>General</c:formatCode>
                <c:ptCount val="1"/>
                <c:pt idx="0">
                  <c:v>3.62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2E-4AE9-B8BE-8CF5468E7D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48247472"/>
        <c:axId val="1548247800"/>
      </c:barChart>
      <c:scatterChart>
        <c:scatterStyle val="lineMarker"/>
        <c:varyColors val="0"/>
        <c:ser>
          <c:idx val="0"/>
          <c:order val="0"/>
          <c:tx>
            <c:strRef>
              <c:f>Pivot!$B$52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Pivot!$A$53</c:f>
              <c:strCache>
                <c:ptCount val="1"/>
                <c:pt idx="0">
                  <c:v>Attractions PK</c:v>
                </c:pt>
              </c:strCache>
            </c:strRef>
          </c:xVal>
          <c:yVal>
            <c:numRef>
              <c:f>Pivot!$B$53</c:f>
              <c:numCache>
                <c:formatCode>General</c:formatCode>
                <c:ptCount val="1"/>
                <c:pt idx="0">
                  <c:v>0.31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E2E-4AE9-B8BE-8CF5468E7DB1}"/>
            </c:ext>
          </c:extLst>
        </c:ser>
        <c:ser>
          <c:idx val="1"/>
          <c:order val="1"/>
          <c:tx>
            <c:strRef>
              <c:f>Pivot!$C$52</c:f>
              <c:strCache>
                <c:ptCount val="1"/>
                <c:pt idx="0">
                  <c:v>Sevier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Pivot!$A$53</c:f>
              <c:strCache>
                <c:ptCount val="1"/>
                <c:pt idx="0">
                  <c:v>Attractions PK</c:v>
                </c:pt>
              </c:strCache>
            </c:strRef>
          </c:xVal>
          <c:yVal>
            <c:numRef>
              <c:f>Pivot!$C$53</c:f>
              <c:numCache>
                <c:formatCode>General</c:formatCode>
                <c:ptCount val="1"/>
                <c:pt idx="0">
                  <c:v>1.48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E2E-4AE9-B8BE-8CF5468E7D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247472"/>
        <c:axId val="1548247800"/>
      </c:scatterChart>
      <c:catAx>
        <c:axId val="15482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800"/>
        <c:crosses val="autoZero"/>
        <c:auto val="1"/>
        <c:lblAlgn val="ctr"/>
        <c:lblOffset val="100"/>
        <c:noMultiLvlLbl val="0"/>
      </c:catAx>
      <c:valAx>
        <c:axId val="154824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2"/>
          <c:order val="2"/>
          <c:tx>
            <c:strRef>
              <c:f>Pivot!$D$40</c:f>
              <c:strCache>
                <c:ptCount val="1"/>
                <c:pt idx="0">
                  <c:v>Lo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Pivot!$A$41</c:f>
              <c:strCache>
                <c:ptCount val="1"/>
                <c:pt idx="0">
                  <c:v>Retail PK</c:v>
                </c:pt>
              </c:strCache>
            </c:strRef>
          </c:cat>
          <c:val>
            <c:numRef>
              <c:f>Pivot!$D$41</c:f>
              <c:numCache>
                <c:formatCode>General</c:formatCode>
                <c:ptCount val="1"/>
                <c:pt idx="0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6A-49F2-9C6E-1168CA607367}"/>
            </c:ext>
          </c:extLst>
        </c:ser>
        <c:ser>
          <c:idx val="3"/>
          <c:order val="3"/>
          <c:tx>
            <c:strRef>
              <c:f>Pivot!$E$40</c:f>
              <c:strCache>
                <c:ptCount val="1"/>
                <c:pt idx="0">
                  <c:v>Diff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Pivot!$A$41</c:f>
              <c:strCache>
                <c:ptCount val="1"/>
                <c:pt idx="0">
                  <c:v>Retail PK</c:v>
                </c:pt>
              </c:strCache>
            </c:strRef>
          </c:cat>
          <c:val>
            <c:numRef>
              <c:f>Pivot!$E$41</c:f>
              <c:numCache>
                <c:formatCode>General</c:formatCode>
                <c:ptCount val="1"/>
                <c:pt idx="0">
                  <c:v>9.34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6A-49F2-9C6E-1168CA607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1548247472"/>
        <c:axId val="1548247800"/>
      </c:barChart>
      <c:scatterChart>
        <c:scatterStyle val="lineMarker"/>
        <c:varyColors val="0"/>
        <c:ser>
          <c:idx val="0"/>
          <c:order val="0"/>
          <c:tx>
            <c:strRef>
              <c:f>Pivot!$B$40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Pivot!$A$41</c:f>
              <c:strCache>
                <c:ptCount val="1"/>
                <c:pt idx="0">
                  <c:v>Retail PK</c:v>
                </c:pt>
              </c:strCache>
            </c:strRef>
          </c:xVal>
          <c:yVal>
            <c:numRef>
              <c:f>Pivot!$B$41</c:f>
              <c:numCache>
                <c:formatCode>General</c:formatCode>
                <c:ptCount val="1"/>
                <c:pt idx="0">
                  <c:v>1.87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96A-49F2-9C6E-1168CA607367}"/>
            </c:ext>
          </c:extLst>
        </c:ser>
        <c:ser>
          <c:idx val="1"/>
          <c:order val="1"/>
          <c:tx>
            <c:strRef>
              <c:f>Pivot!$C$40</c:f>
              <c:strCache>
                <c:ptCount val="1"/>
                <c:pt idx="0">
                  <c:v>Sevier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Pivot!$A$41</c:f>
              <c:strCache>
                <c:ptCount val="1"/>
                <c:pt idx="0">
                  <c:v>Retail PK</c:v>
                </c:pt>
              </c:strCache>
            </c:strRef>
          </c:xVal>
          <c:yVal>
            <c:numRef>
              <c:f>Pivot!$C$41</c:f>
              <c:numCache>
                <c:formatCode>General</c:formatCode>
                <c:ptCount val="1"/>
                <c:pt idx="0">
                  <c:v>4.92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96A-49F2-9C6E-1168CA607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247472"/>
        <c:axId val="1548247800"/>
      </c:scatterChart>
      <c:catAx>
        <c:axId val="15482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800"/>
        <c:crosses val="autoZero"/>
        <c:auto val="1"/>
        <c:lblAlgn val="ctr"/>
        <c:lblOffset val="100"/>
        <c:noMultiLvlLbl val="0"/>
      </c:catAx>
      <c:valAx>
        <c:axId val="154824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2"/>
          <c:order val="2"/>
          <c:tx>
            <c:strRef>
              <c:f>Pivot!$D$37</c:f>
              <c:strCache>
                <c:ptCount val="1"/>
                <c:pt idx="0">
                  <c:v>Lo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Pivot!$A$38</c:f>
              <c:strCache>
                <c:ptCount val="1"/>
                <c:pt idx="0">
                  <c:v>Business PK</c:v>
                </c:pt>
              </c:strCache>
            </c:strRef>
          </c:cat>
          <c:val>
            <c:numRef>
              <c:f>Pivot!$D$38</c:f>
              <c:numCache>
                <c:formatCode>General</c:formatCode>
                <c:ptCount val="1"/>
                <c:pt idx="0">
                  <c:v>3.64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B6-4101-8FC4-3F4E5F562E2E}"/>
            </c:ext>
          </c:extLst>
        </c:ser>
        <c:ser>
          <c:idx val="3"/>
          <c:order val="3"/>
          <c:tx>
            <c:strRef>
              <c:f>Pivot!$E$37</c:f>
              <c:strCache>
                <c:ptCount val="1"/>
                <c:pt idx="0">
                  <c:v>Diff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Pivot!$A$38</c:f>
              <c:strCache>
                <c:ptCount val="1"/>
                <c:pt idx="0">
                  <c:v>Business PK</c:v>
                </c:pt>
              </c:strCache>
            </c:strRef>
          </c:cat>
          <c:val>
            <c:numRef>
              <c:f>Pivot!$E$38</c:f>
              <c:numCache>
                <c:formatCode>General</c:formatCode>
                <c:ptCount val="1"/>
                <c:pt idx="0">
                  <c:v>93.05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B6-4101-8FC4-3F4E5F562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48247472"/>
        <c:axId val="1548247800"/>
      </c:barChart>
      <c:scatterChart>
        <c:scatterStyle val="lineMarker"/>
        <c:varyColors val="0"/>
        <c:ser>
          <c:idx val="0"/>
          <c:order val="0"/>
          <c:tx>
            <c:strRef>
              <c:f>Pivot!$B$37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Pivot!$A$38</c:f>
              <c:strCache>
                <c:ptCount val="1"/>
                <c:pt idx="0">
                  <c:v>Business PK</c:v>
                </c:pt>
              </c:strCache>
            </c:strRef>
          </c:xVal>
          <c:yVal>
            <c:numRef>
              <c:f>Pivot!$B$38</c:f>
              <c:numCache>
                <c:formatCode>General</c:formatCode>
                <c:ptCount val="1"/>
                <c:pt idx="0">
                  <c:v>22.01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3B6-4101-8FC4-3F4E5F562E2E}"/>
            </c:ext>
          </c:extLst>
        </c:ser>
        <c:ser>
          <c:idx val="1"/>
          <c:order val="1"/>
          <c:tx>
            <c:strRef>
              <c:f>Pivot!$C$37</c:f>
              <c:strCache>
                <c:ptCount val="1"/>
                <c:pt idx="0">
                  <c:v>Sevier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Pivot!$A$38</c:f>
              <c:strCache>
                <c:ptCount val="1"/>
                <c:pt idx="0">
                  <c:v>Business PK</c:v>
                </c:pt>
              </c:strCache>
            </c:strRef>
          </c:xVal>
          <c:yVal>
            <c:numRef>
              <c:f>Pivot!$C$38</c:f>
              <c:numCache>
                <c:formatCode>General</c:formatCode>
                <c:ptCount val="1"/>
                <c:pt idx="0">
                  <c:v>28.77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3B6-4101-8FC4-3F4E5F562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247472"/>
        <c:axId val="1548247800"/>
      </c:scatterChart>
      <c:catAx>
        <c:axId val="15482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800"/>
        <c:crosses val="autoZero"/>
        <c:auto val="1"/>
        <c:lblAlgn val="ctr"/>
        <c:lblOffset val="100"/>
        <c:noMultiLvlLbl val="0"/>
      </c:catAx>
      <c:valAx>
        <c:axId val="154824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2"/>
          <c:order val="2"/>
          <c:tx>
            <c:strRef>
              <c:f>Pivot!$D$37</c:f>
              <c:strCache>
                <c:ptCount val="1"/>
                <c:pt idx="0">
                  <c:v>Lo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Pivot!$A$38</c:f>
              <c:strCache>
                <c:ptCount val="1"/>
                <c:pt idx="0">
                  <c:v>Business PK</c:v>
                </c:pt>
              </c:strCache>
            </c:strRef>
          </c:cat>
          <c:val>
            <c:numRef>
              <c:f>Pivot!$D$38</c:f>
              <c:numCache>
                <c:formatCode>General</c:formatCode>
                <c:ptCount val="1"/>
                <c:pt idx="0">
                  <c:v>3.64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B9-4DB2-AFA7-EA844C8C091C}"/>
            </c:ext>
          </c:extLst>
        </c:ser>
        <c:ser>
          <c:idx val="3"/>
          <c:order val="3"/>
          <c:tx>
            <c:strRef>
              <c:f>Pivot!$E$37</c:f>
              <c:strCache>
                <c:ptCount val="1"/>
                <c:pt idx="0">
                  <c:v>Diff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Pivot!$A$38</c:f>
              <c:strCache>
                <c:ptCount val="1"/>
                <c:pt idx="0">
                  <c:v>Business PK</c:v>
                </c:pt>
              </c:strCache>
            </c:strRef>
          </c:cat>
          <c:val>
            <c:numRef>
              <c:f>Pivot!$E$38</c:f>
              <c:numCache>
                <c:formatCode>General</c:formatCode>
                <c:ptCount val="1"/>
                <c:pt idx="0">
                  <c:v>93.05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B9-4DB2-AFA7-EA844C8C09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48247472"/>
        <c:axId val="1548247800"/>
      </c:barChart>
      <c:scatterChart>
        <c:scatterStyle val="lineMarker"/>
        <c:varyColors val="0"/>
        <c:ser>
          <c:idx val="0"/>
          <c:order val="0"/>
          <c:tx>
            <c:strRef>
              <c:f>Pivot!$B$37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Pivot!$A$38</c:f>
              <c:strCache>
                <c:ptCount val="1"/>
                <c:pt idx="0">
                  <c:v>Business PK</c:v>
                </c:pt>
              </c:strCache>
            </c:strRef>
          </c:xVal>
          <c:yVal>
            <c:numRef>
              <c:f>Pivot!$B$38</c:f>
              <c:numCache>
                <c:formatCode>General</c:formatCode>
                <c:ptCount val="1"/>
                <c:pt idx="0">
                  <c:v>22.01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5B9-4DB2-AFA7-EA844C8C091C}"/>
            </c:ext>
          </c:extLst>
        </c:ser>
        <c:ser>
          <c:idx val="1"/>
          <c:order val="1"/>
          <c:tx>
            <c:strRef>
              <c:f>Pivot!$C$37</c:f>
              <c:strCache>
                <c:ptCount val="1"/>
                <c:pt idx="0">
                  <c:v>Sevier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Pivot!$A$38</c:f>
              <c:strCache>
                <c:ptCount val="1"/>
                <c:pt idx="0">
                  <c:v>Business PK</c:v>
                </c:pt>
              </c:strCache>
            </c:strRef>
          </c:xVal>
          <c:yVal>
            <c:numRef>
              <c:f>Pivot!$C$38</c:f>
              <c:numCache>
                <c:formatCode>General</c:formatCode>
                <c:ptCount val="1"/>
                <c:pt idx="0">
                  <c:v>28.77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5B9-4DB2-AFA7-EA844C8C09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247472"/>
        <c:axId val="1548247800"/>
      </c:scatterChart>
      <c:catAx>
        <c:axId val="15482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800"/>
        <c:crosses val="autoZero"/>
        <c:auto val="1"/>
        <c:lblAlgn val="ctr"/>
        <c:lblOffset val="100"/>
        <c:noMultiLvlLbl val="0"/>
      </c:catAx>
      <c:valAx>
        <c:axId val="154824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2"/>
          <c:order val="2"/>
          <c:tx>
            <c:strRef>
              <c:f>Pivot!$D$40</c:f>
              <c:strCache>
                <c:ptCount val="1"/>
                <c:pt idx="0">
                  <c:v>Lo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Pivot!$A$41</c:f>
              <c:strCache>
                <c:ptCount val="1"/>
                <c:pt idx="0">
                  <c:v>Retail PK</c:v>
                </c:pt>
              </c:strCache>
            </c:strRef>
          </c:cat>
          <c:val>
            <c:numRef>
              <c:f>Pivot!$D$41</c:f>
              <c:numCache>
                <c:formatCode>General</c:formatCode>
                <c:ptCount val="1"/>
                <c:pt idx="0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0-457B-BA28-8194BA046B7C}"/>
            </c:ext>
          </c:extLst>
        </c:ser>
        <c:ser>
          <c:idx val="3"/>
          <c:order val="3"/>
          <c:tx>
            <c:strRef>
              <c:f>Pivot!$E$40</c:f>
              <c:strCache>
                <c:ptCount val="1"/>
                <c:pt idx="0">
                  <c:v>Diff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Pivot!$A$41</c:f>
              <c:strCache>
                <c:ptCount val="1"/>
                <c:pt idx="0">
                  <c:v>Retail PK</c:v>
                </c:pt>
              </c:strCache>
            </c:strRef>
          </c:cat>
          <c:val>
            <c:numRef>
              <c:f>Pivot!$E$41</c:f>
              <c:numCache>
                <c:formatCode>General</c:formatCode>
                <c:ptCount val="1"/>
                <c:pt idx="0">
                  <c:v>9.34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30-457B-BA28-8194BA046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48247472"/>
        <c:axId val="1548247800"/>
      </c:barChart>
      <c:scatterChart>
        <c:scatterStyle val="lineMarker"/>
        <c:varyColors val="0"/>
        <c:ser>
          <c:idx val="0"/>
          <c:order val="0"/>
          <c:tx>
            <c:strRef>
              <c:f>Pivot!$B$40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Pivot!$A$41</c:f>
              <c:strCache>
                <c:ptCount val="1"/>
                <c:pt idx="0">
                  <c:v>Retail PK</c:v>
                </c:pt>
              </c:strCache>
            </c:strRef>
          </c:xVal>
          <c:yVal>
            <c:numRef>
              <c:f>Pivot!$B$41</c:f>
              <c:numCache>
                <c:formatCode>General</c:formatCode>
                <c:ptCount val="1"/>
                <c:pt idx="0">
                  <c:v>1.87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030-457B-BA28-8194BA046B7C}"/>
            </c:ext>
          </c:extLst>
        </c:ser>
        <c:ser>
          <c:idx val="1"/>
          <c:order val="1"/>
          <c:tx>
            <c:strRef>
              <c:f>Pivot!$C$40</c:f>
              <c:strCache>
                <c:ptCount val="1"/>
                <c:pt idx="0">
                  <c:v>Sevier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Pivot!$A$41</c:f>
              <c:strCache>
                <c:ptCount val="1"/>
                <c:pt idx="0">
                  <c:v>Retail PK</c:v>
                </c:pt>
              </c:strCache>
            </c:strRef>
          </c:xVal>
          <c:yVal>
            <c:numRef>
              <c:f>Pivot!$C$41</c:f>
              <c:numCache>
                <c:formatCode>General</c:formatCode>
                <c:ptCount val="1"/>
                <c:pt idx="0">
                  <c:v>4.92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030-457B-BA28-8194BA046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247472"/>
        <c:axId val="1548247800"/>
      </c:scatterChart>
      <c:catAx>
        <c:axId val="15482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800"/>
        <c:crosses val="autoZero"/>
        <c:auto val="1"/>
        <c:lblAlgn val="ctr"/>
        <c:lblOffset val="100"/>
        <c:noMultiLvlLbl val="0"/>
      </c:catAx>
      <c:valAx>
        <c:axId val="154824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2"/>
          <c:order val="2"/>
          <c:tx>
            <c:strRef>
              <c:f>Pivot!$D$43</c:f>
              <c:strCache>
                <c:ptCount val="1"/>
                <c:pt idx="0">
                  <c:v>Lo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Pivot!$A$44</c:f>
              <c:strCache>
                <c:ptCount val="1"/>
                <c:pt idx="0">
                  <c:v>Stay %</c:v>
                </c:pt>
              </c:strCache>
            </c:strRef>
          </c:cat>
          <c:val>
            <c:numRef>
              <c:f>Pivot!$D$44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73-412D-B484-28EBC841FEED}"/>
            </c:ext>
          </c:extLst>
        </c:ser>
        <c:ser>
          <c:idx val="3"/>
          <c:order val="3"/>
          <c:tx>
            <c:strRef>
              <c:f>Pivot!$E$43</c:f>
              <c:strCache>
                <c:ptCount val="1"/>
                <c:pt idx="0">
                  <c:v>Diff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Pivot!$A$44</c:f>
              <c:strCache>
                <c:ptCount val="1"/>
                <c:pt idx="0">
                  <c:v>Stay %</c:v>
                </c:pt>
              </c:strCache>
            </c:strRef>
          </c:cat>
          <c:val>
            <c:numRef>
              <c:f>Pivot!$E$44</c:f>
              <c:numCache>
                <c:formatCode>General</c:formatCode>
                <c:ptCount val="1"/>
                <c:pt idx="0">
                  <c:v>74.819999999999993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73-412D-B484-28EBC841F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48247472"/>
        <c:axId val="1548247800"/>
      </c:barChart>
      <c:scatterChart>
        <c:scatterStyle val="lineMarker"/>
        <c:varyColors val="0"/>
        <c:ser>
          <c:idx val="0"/>
          <c:order val="0"/>
          <c:tx>
            <c:strRef>
              <c:f>Pivot!$B$43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Pivot!$A$44</c:f>
              <c:strCache>
                <c:ptCount val="1"/>
                <c:pt idx="0">
                  <c:v>Stay %</c:v>
                </c:pt>
              </c:strCache>
            </c:strRef>
          </c:xVal>
          <c:yVal>
            <c:numRef>
              <c:f>Pivot!$B$44</c:f>
              <c:numCache>
                <c:formatCode>General</c:formatCode>
                <c:ptCount val="1"/>
                <c:pt idx="0">
                  <c:v>9.5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473-412D-B484-28EBC841FEED}"/>
            </c:ext>
          </c:extLst>
        </c:ser>
        <c:ser>
          <c:idx val="1"/>
          <c:order val="1"/>
          <c:tx>
            <c:strRef>
              <c:f>Pivot!$C$43</c:f>
              <c:strCache>
                <c:ptCount val="1"/>
                <c:pt idx="0">
                  <c:v>Sevier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Pivot!$A$44</c:f>
              <c:strCache>
                <c:ptCount val="1"/>
                <c:pt idx="0">
                  <c:v>Stay %</c:v>
                </c:pt>
              </c:strCache>
            </c:strRef>
          </c:xVal>
          <c:yVal>
            <c:numRef>
              <c:f>Pivot!$C$44</c:f>
              <c:numCache>
                <c:formatCode>General</c:formatCode>
                <c:ptCount val="1"/>
                <c:pt idx="0">
                  <c:v>39.35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473-412D-B484-28EBC841F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247472"/>
        <c:axId val="1548247800"/>
      </c:scatterChart>
      <c:catAx>
        <c:axId val="15482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800"/>
        <c:crosses val="autoZero"/>
        <c:auto val="1"/>
        <c:lblAlgn val="ctr"/>
        <c:lblOffset val="100"/>
        <c:noMultiLvlLbl val="0"/>
      </c:catAx>
      <c:valAx>
        <c:axId val="154824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24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0.36438</cdr:x>
      <cdr:y>0.78762</cdr:y>
    </cdr:from>
    <cdr:to>
      <cdr:x>0.65901</cdr:x>
      <cdr:y>0.78762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55CD7EB2-F5E3-4584-BEFE-4477100BCC21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>
          <a:off x="3496339" y="4301200"/>
          <a:ext cx="2827072" cy="0"/>
        </a:xfrm>
        <a:prstGeom xmlns:a="http://schemas.openxmlformats.org/drawingml/2006/main" prst="line">
          <a:avLst/>
        </a:prstGeom>
        <a:ln xmlns:a="http://schemas.openxmlformats.org/drawingml/2006/main" w="317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F1DD0-264D-457C-8BBE-3DD30DB4CF2B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2ADE6-6184-4F72-B282-5921E4A20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1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C792-75A5-48AC-B6AF-ED36A3909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7D88B3-B3C1-4D92-875E-B993A9817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AECE-C2AF-4BEC-BE1A-D72AA1840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2DCC-2B72-4F68-ADEB-FBB8DB6C028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6B03-18AD-4A17-928E-38E166F62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2AC0D-AFA4-4490-862F-19D7D872E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41D7-6233-4990-A4E3-90FCD4BB795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4F5727-00FB-4E12-B789-AE9C4F8BA3F8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2450EA-F11D-471B-B0CA-D7EA07317E9B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bg1"/>
                </a:solidFill>
              </a:rPr>
              <a:t>August, 2019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D9FF8-38EB-45E4-A00D-ADE77DC8E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42" y="3509963"/>
            <a:ext cx="3780183" cy="378018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41FDD6-D191-418A-B545-1343336EAFD9}"/>
              </a:ext>
            </a:extLst>
          </p:cNvPr>
          <p:cNvCxnSpPr>
            <a:cxnSpLocks/>
          </p:cNvCxnSpPr>
          <p:nvPr/>
        </p:nvCxnSpPr>
        <p:spPr>
          <a:xfrm flipH="1" flipV="1">
            <a:off x="4717143" y="-108857"/>
            <a:ext cx="5310178" cy="4423544"/>
          </a:xfrm>
          <a:prstGeom prst="line">
            <a:avLst/>
          </a:prstGeom>
          <a:ln w="203200">
            <a:solidFill>
              <a:srgbClr val="F0F8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398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6D7B-EF72-4273-AB41-21B6F834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16C9A-CCC1-4F10-8CE9-22ED91128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7FF7C-2408-462B-B3EC-434AE5F1E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ACD3B-AC93-459F-AF68-30AE0F0FB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2DCC-2B72-4F68-ADEB-FBB8DB6C028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BD470-9565-45A4-93D3-F1FAA7B2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5101F-37DF-4277-A8D2-E8732B92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41D7-6233-4990-A4E3-90FCD4BB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47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5AB0-BDB0-4708-89FA-633BF9125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986A3-6123-48C8-A096-807609763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72724-E5D9-4F68-A146-368C5A6A5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2DCC-2B72-4F68-ADEB-FBB8DB6C028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738F1-F4D0-4DC2-AE41-2772BC5D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31013-8C65-4A39-B6D9-6EE56D240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41D7-6233-4990-A4E3-90FCD4BB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90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886E7-36F4-48FE-B394-60828ADA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25AAC-3722-4F67-80DE-26F8C082C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BD801-DDB9-4957-AD24-5B265F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2DCC-2B72-4F68-ADEB-FBB8DB6C028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E732C-E4B2-4AE8-BEE5-8FA00BA9F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B207C-967F-4D81-9890-397EB1FD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41D7-6233-4990-A4E3-90FCD4BB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4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D092C-30AD-4CAD-A3BC-6D4D3121C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6402F-0B17-4FBE-A75B-359B3C596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8ABA2-13CA-4811-BADA-E03665D11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FE840-DDB4-488B-89B4-3AFBEA8C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2DCC-2B72-4F68-ADEB-FBB8DB6C028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BED4A-C000-493C-9FCC-43EDC727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400F-CF0A-49F6-BBD1-0BD9FBEB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41D7-6233-4990-A4E3-90FCD4BB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1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94B28-DFC8-4AB5-BC6F-56ABE7EF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0F777-A80D-47D1-A94D-7B45C419C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D3E4B-1FF5-49F1-B644-417A01E28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0698ED-01B3-4920-AAB6-CE97AFFE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040A80-1DF5-46E5-AED5-CA65906F4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00104-C833-4B15-8400-BEFADF84C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2DCC-2B72-4F68-ADEB-FBB8DB6C028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CAF39E-A63C-433B-9B97-6DAFC911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9A682-1E34-412A-9C1C-0371ECE9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41D7-6233-4990-A4E3-90FCD4BB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78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3680-0482-4DE3-BE11-ACE1FC69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E58D68-AA27-4710-908D-47B639109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2DCC-2B72-4F68-ADEB-FBB8DB6C028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3061B-89C8-4D18-BDB0-0E385F97D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EFFE5-D19D-4D33-A32C-D8413C81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41D7-6233-4990-A4E3-90FCD4BB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7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B2C68-7B44-4F4B-9DC1-9CC8DF4F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2DCC-2B72-4F68-ADEB-FBB8DB6C028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0F8C4-6D18-4D17-88E4-99C82DC0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4917E-5259-4817-9C06-0607F352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41D7-6233-4990-A4E3-90FCD4BB795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CC54A-FFC0-4818-8839-C60F719D5C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71" y="63046"/>
            <a:ext cx="6658429" cy="66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7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B2C68-7B44-4F4B-9DC1-9CC8DF4F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2DCC-2B72-4F68-ADEB-FBB8DB6C028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0F8C4-6D18-4D17-88E4-99C82DC0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4917E-5259-4817-9C06-0607F352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41D7-6233-4990-A4E3-90FCD4BB795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CC54A-FFC0-4818-8839-C60F719D5C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85" y="199571"/>
            <a:ext cx="6658429" cy="6658429"/>
          </a:xfrm>
          <a:prstGeom prst="rect">
            <a:avLst/>
          </a:prstGeom>
        </p:spPr>
      </p:pic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50402595-EFCF-4D68-B3E8-5E2E88A227E9}"/>
              </a:ext>
            </a:extLst>
          </p:cNvPr>
          <p:cNvSpPr txBox="1">
            <a:spLocks/>
          </p:cNvSpPr>
          <p:nvPr/>
        </p:nvSpPr>
        <p:spPr>
          <a:xfrm>
            <a:off x="145143" y="6356350"/>
            <a:ext cx="8008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Pamela S Caskie     www.abryteidea.com       pam.caskie@abryteidea.com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9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EF14C-070E-444C-AF8C-515AE88D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FF26E-110F-4E76-9585-10F67A8F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7E391-AA82-49F8-B609-27BB9784C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2E74F-DBE7-445E-8F11-1B4C0971E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2DCC-2B72-4F68-ADEB-FBB8DB6C028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BBD10-D86D-4065-A183-057727B41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9D333-0B95-45C8-B7AF-804AD88B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41D7-6233-4990-A4E3-90FCD4BB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4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F05C46-7F45-499F-9D23-AB5C8025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D7C12-DCFF-414A-A76A-059A98788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40E11-8F07-48FB-AA94-270C0DF26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32DCC-2B72-4F68-ADEB-FBB8DB6C028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368AF-D65B-4CE6-9BD2-F05EF99C8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722A5-56CF-4D11-BB5B-9D7A8EC3F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D41D7-6233-4990-A4E3-90FCD4BB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2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5A85-6967-4CFE-8EA8-D2E88E102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757" y="3249337"/>
            <a:ext cx="9144000" cy="2387600"/>
          </a:xfrm>
        </p:spPr>
        <p:txBody>
          <a:bodyPr>
            <a:noAutofit/>
          </a:bodyPr>
          <a:lstStyle/>
          <a:p>
            <a:r>
              <a:rPr lang="en-US" sz="7200" dirty="0"/>
              <a:t>Welcome</a:t>
            </a:r>
            <a:br>
              <a:rPr lang="en-US" sz="7200" dirty="0"/>
            </a:br>
            <a:r>
              <a:rPr lang="en-US" sz="7200" dirty="0"/>
              <a:t>To The</a:t>
            </a:r>
            <a:br>
              <a:rPr lang="en-US" sz="7200" dirty="0"/>
            </a:br>
            <a:r>
              <a:rPr lang="en-US" sz="7200" dirty="0"/>
              <a:t>Area Attractions</a:t>
            </a:r>
            <a:br>
              <a:rPr lang="en-US" sz="7200" dirty="0"/>
            </a:br>
            <a:r>
              <a:rPr lang="en-US" sz="7200" dirty="0"/>
              <a:t>Economic Update</a:t>
            </a:r>
          </a:p>
        </p:txBody>
      </p:sp>
    </p:spTree>
    <p:extLst>
      <p:ext uri="{BB962C8B-B14F-4D97-AF65-F5344CB8AC3E}">
        <p14:creationId xmlns:p14="http://schemas.microsoft.com/office/powerpoint/2010/main" val="1016361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A62B2-6630-4355-BD45-00B157470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06100" cy="1325563"/>
          </a:xfrm>
        </p:spPr>
        <p:txBody>
          <a:bodyPr/>
          <a:lstStyle/>
          <a:p>
            <a:r>
              <a:rPr lang="en-US" dirty="0"/>
              <a:t>Tourist Oriented Retail Stores / 1000 </a:t>
            </a:r>
            <a:r>
              <a:rPr lang="en-US" dirty="0" err="1"/>
              <a:t>POpulation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EDA332-2FC6-42DC-9991-D3EF24A54E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853743"/>
              </p:ext>
            </p:extLst>
          </p:nvPr>
        </p:nvGraphicFramePr>
        <p:xfrm>
          <a:off x="882252" y="1120774"/>
          <a:ext cx="9595247" cy="5461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E5584A-5B08-4FF2-BD78-97BCC84DDA1C}"/>
              </a:ext>
            </a:extLst>
          </p:cNvPr>
          <p:cNvCxnSpPr>
            <a:cxnSpLocks/>
          </p:cNvCxnSpPr>
          <p:nvPr/>
        </p:nvCxnSpPr>
        <p:spPr>
          <a:xfrm>
            <a:off x="4274344" y="4202906"/>
            <a:ext cx="2931319" cy="0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946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B99E-0B2C-40B4-B542-AE587CB8F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Businesses per 1000 Population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7D01D08-D128-449E-B812-E1D3C485BB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6298658"/>
              </p:ext>
            </p:extLst>
          </p:nvPr>
        </p:nvGraphicFramePr>
        <p:xfrm>
          <a:off x="3848100" y="1476375"/>
          <a:ext cx="4099899" cy="538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6A1B0E-5B87-4416-B962-CCCFEA944202}"/>
              </a:ext>
            </a:extLst>
          </p:cNvPr>
          <p:cNvCxnSpPr>
            <a:cxnSpLocks/>
          </p:cNvCxnSpPr>
          <p:nvPr/>
        </p:nvCxnSpPr>
        <p:spPr>
          <a:xfrm flipH="1">
            <a:off x="4643438" y="5600700"/>
            <a:ext cx="290512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3BD8E9-4014-44A2-B960-25787BCDC07D}"/>
              </a:ext>
            </a:extLst>
          </p:cNvPr>
          <p:cNvCxnSpPr>
            <a:cxnSpLocks/>
          </p:cNvCxnSpPr>
          <p:nvPr/>
        </p:nvCxnSpPr>
        <p:spPr>
          <a:xfrm>
            <a:off x="4630340" y="5336381"/>
            <a:ext cx="2931319" cy="0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96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18EAC6B-7769-4123-AF36-17C8F4807C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99343"/>
              </p:ext>
            </p:extLst>
          </p:nvPr>
        </p:nvGraphicFramePr>
        <p:xfrm>
          <a:off x="8281305" y="2305050"/>
          <a:ext cx="1495425" cy="4188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50AC366-3FB5-4E6D-88DE-88CD3E7C05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094591"/>
              </p:ext>
            </p:extLst>
          </p:nvPr>
        </p:nvGraphicFramePr>
        <p:xfrm>
          <a:off x="2415267" y="393133"/>
          <a:ext cx="1495425" cy="405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C723F0D-8B4B-4C78-BC62-CB2EF4E68C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1010287"/>
              </p:ext>
            </p:extLst>
          </p:nvPr>
        </p:nvGraphicFramePr>
        <p:xfrm>
          <a:off x="6325959" y="393133"/>
          <a:ext cx="1495425" cy="405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4C42227-5E52-4C96-B011-AD8504C668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920957"/>
              </p:ext>
            </p:extLst>
          </p:nvPr>
        </p:nvGraphicFramePr>
        <p:xfrm>
          <a:off x="459921" y="1247775"/>
          <a:ext cx="1495425" cy="5476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F8DC7EF-F12F-4AE5-832B-BDCCB038D5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7179122"/>
              </p:ext>
            </p:extLst>
          </p:nvPr>
        </p:nvGraphicFramePr>
        <p:xfrm>
          <a:off x="4370613" y="2562225"/>
          <a:ext cx="1955346" cy="393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70A6FC8F-4452-4DFA-B95B-098557302F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4882699"/>
              </p:ext>
            </p:extLst>
          </p:nvPr>
        </p:nvGraphicFramePr>
        <p:xfrm>
          <a:off x="10236651" y="393133"/>
          <a:ext cx="1495425" cy="4512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E0C66D-FDFB-4F76-80EB-A268987C5C56}"/>
              </a:ext>
            </a:extLst>
          </p:cNvPr>
          <p:cNvCxnSpPr/>
          <p:nvPr/>
        </p:nvCxnSpPr>
        <p:spPr>
          <a:xfrm>
            <a:off x="781050" y="4562475"/>
            <a:ext cx="9048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A50A43-861E-4F25-9B93-A3F12B753E4F}"/>
              </a:ext>
            </a:extLst>
          </p:cNvPr>
          <p:cNvCxnSpPr/>
          <p:nvPr/>
        </p:nvCxnSpPr>
        <p:spPr>
          <a:xfrm>
            <a:off x="2779270" y="2509759"/>
            <a:ext cx="9048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9B98417-5418-4371-B811-DC7D9AAF94F4}"/>
              </a:ext>
            </a:extLst>
          </p:cNvPr>
          <p:cNvCxnSpPr/>
          <p:nvPr/>
        </p:nvCxnSpPr>
        <p:spPr>
          <a:xfrm>
            <a:off x="4995785" y="4539990"/>
            <a:ext cx="9048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CE6B72-6B46-4876-83B6-48A19EA6B7C6}"/>
              </a:ext>
            </a:extLst>
          </p:cNvPr>
          <p:cNvCxnSpPr/>
          <p:nvPr/>
        </p:nvCxnSpPr>
        <p:spPr>
          <a:xfrm>
            <a:off x="6704664" y="2241498"/>
            <a:ext cx="9048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1987469-5B4E-47AC-B48D-3A0F52DFDD1C}"/>
              </a:ext>
            </a:extLst>
          </p:cNvPr>
          <p:cNvCxnSpPr/>
          <p:nvPr/>
        </p:nvCxnSpPr>
        <p:spPr>
          <a:xfrm>
            <a:off x="8690860" y="4875863"/>
            <a:ext cx="9048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E8BE25-1A96-4CFC-B486-98BA8B5FF202}"/>
              </a:ext>
            </a:extLst>
          </p:cNvPr>
          <p:cNvCxnSpPr/>
          <p:nvPr/>
        </p:nvCxnSpPr>
        <p:spPr>
          <a:xfrm>
            <a:off x="10692047" y="2976016"/>
            <a:ext cx="9048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FB354AF-5257-4237-B00F-EEE919E611A7}"/>
              </a:ext>
            </a:extLst>
          </p:cNvPr>
          <p:cNvCxnSpPr/>
          <p:nvPr/>
        </p:nvCxnSpPr>
        <p:spPr>
          <a:xfrm>
            <a:off x="781050" y="5433935"/>
            <a:ext cx="9048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602E0D-FB96-4931-9A87-535A87EB437A}"/>
              </a:ext>
            </a:extLst>
          </p:cNvPr>
          <p:cNvCxnSpPr/>
          <p:nvPr/>
        </p:nvCxnSpPr>
        <p:spPr>
          <a:xfrm>
            <a:off x="2779270" y="3360296"/>
            <a:ext cx="9048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EC77B6-E83E-42B5-A8DE-B9BCED8CA76F}"/>
              </a:ext>
            </a:extLst>
          </p:cNvPr>
          <p:cNvCxnSpPr/>
          <p:nvPr/>
        </p:nvCxnSpPr>
        <p:spPr>
          <a:xfrm>
            <a:off x="4995785" y="5413949"/>
            <a:ext cx="9048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3ABA2A-E4FF-4DDE-A165-B433202472E0}"/>
              </a:ext>
            </a:extLst>
          </p:cNvPr>
          <p:cNvCxnSpPr/>
          <p:nvPr/>
        </p:nvCxnSpPr>
        <p:spPr>
          <a:xfrm>
            <a:off x="6704664" y="3502702"/>
            <a:ext cx="9048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5B785EB-A06E-4B2C-B4EF-75AD207C67C1}"/>
              </a:ext>
            </a:extLst>
          </p:cNvPr>
          <p:cNvCxnSpPr/>
          <p:nvPr/>
        </p:nvCxnSpPr>
        <p:spPr>
          <a:xfrm>
            <a:off x="8690860" y="5046689"/>
            <a:ext cx="9048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A7583B-D4A3-4623-8C4B-2C7FA6CC4FCB}"/>
              </a:ext>
            </a:extLst>
          </p:cNvPr>
          <p:cNvCxnSpPr/>
          <p:nvPr/>
        </p:nvCxnSpPr>
        <p:spPr>
          <a:xfrm>
            <a:off x="10632087" y="4289686"/>
            <a:ext cx="9048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982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F978C-4288-44B3-BA74-541E7B0E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others look like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A8D537D-CF22-4464-9738-37F1EBF161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326598"/>
              </p:ext>
            </p:extLst>
          </p:nvPr>
        </p:nvGraphicFramePr>
        <p:xfrm>
          <a:off x="904876" y="1352550"/>
          <a:ext cx="9934574" cy="5019673"/>
        </p:xfrm>
        <a:graphic>
          <a:graphicData uri="http://schemas.openxmlformats.org/drawingml/2006/table">
            <a:tbl>
              <a:tblPr/>
              <a:tblGrid>
                <a:gridCol w="1362074">
                  <a:extLst>
                    <a:ext uri="{9D8B030D-6E8A-4147-A177-3AD203B41FA5}">
                      <a16:colId xmlns:a16="http://schemas.microsoft.com/office/drawing/2014/main" val="3220272426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488255283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195602242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360854232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3130373331"/>
                    </a:ext>
                  </a:extLst>
                </a:gridCol>
                <a:gridCol w="1449856">
                  <a:extLst>
                    <a:ext uri="{9D8B030D-6E8A-4147-A177-3AD203B41FA5}">
                      <a16:colId xmlns:a16="http://schemas.microsoft.com/office/drawing/2014/main" val="3436586272"/>
                    </a:ext>
                  </a:extLst>
                </a:gridCol>
                <a:gridCol w="1693394">
                  <a:extLst>
                    <a:ext uri="{9D8B030D-6E8A-4147-A177-3AD203B41FA5}">
                      <a16:colId xmlns:a16="http://schemas.microsoft.com/office/drawing/2014/main" val="657619327"/>
                    </a:ext>
                  </a:extLst>
                </a:gridCol>
              </a:tblGrid>
              <a:tr h="1371098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Business PK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Retail PK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Stay %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Rooms PK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Eateries PK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Attractions PK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657398"/>
                  </a:ext>
                </a:extLst>
              </a:tr>
              <a:tr h="729715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Sevier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28.77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4.92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39.35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183.43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3.32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1.48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604780"/>
                  </a:ext>
                </a:extLst>
              </a:tr>
              <a:tr h="729715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Horry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27.82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3.35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34.38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95.03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3.31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0.78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411492"/>
                  </a:ext>
                </a:extLst>
              </a:tr>
              <a:tr h="729715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Taney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33.75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47.85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253.66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3.17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1.93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568380"/>
                  </a:ext>
                </a:extLst>
              </a:tr>
              <a:tr h="729715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Davidson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28.70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2.04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10.91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46.46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2.44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0.70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7802005"/>
                  </a:ext>
                </a:extLst>
              </a:tr>
              <a:tr h="729715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Shelby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20.75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1.91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4.99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19.89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1.59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0.16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920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483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28EE3-AFB2-4248-81E2-1F0D6A468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6377"/>
          </a:xfrm>
        </p:spPr>
        <p:txBody>
          <a:bodyPr/>
          <a:lstStyle/>
          <a:p>
            <a:r>
              <a:rPr lang="en-US" dirty="0"/>
              <a:t>Per capita Sales in Tennessee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84D05C-1BF3-434E-9410-B27019D7D9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404178"/>
              </p:ext>
            </p:extLst>
          </p:nvPr>
        </p:nvGraphicFramePr>
        <p:xfrm>
          <a:off x="838200" y="1795645"/>
          <a:ext cx="10515600" cy="4582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7178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52AF9-A5C0-409C-95FA-5186D47596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2019 season in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D386F9-43A9-41AC-A9AB-41003A247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38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07E87F1-97F4-45E7-9E02-82FFB5B6F5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96514"/>
              </p:ext>
            </p:extLst>
          </p:nvPr>
        </p:nvGraphicFramePr>
        <p:xfrm>
          <a:off x="433633" y="393569"/>
          <a:ext cx="11019934" cy="6070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6A96033-A9FD-4F44-A375-E08556656E89}"/>
              </a:ext>
            </a:extLst>
          </p:cNvPr>
          <p:cNvSpPr txBox="1"/>
          <p:nvPr/>
        </p:nvSpPr>
        <p:spPr>
          <a:xfrm>
            <a:off x="1704975" y="552450"/>
            <a:ext cx="931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Rolling 12 Months % Change</a:t>
            </a:r>
          </a:p>
        </p:txBody>
      </p:sp>
    </p:spTree>
    <p:extLst>
      <p:ext uri="{BB962C8B-B14F-4D97-AF65-F5344CB8AC3E}">
        <p14:creationId xmlns:p14="http://schemas.microsoft.com/office/powerpoint/2010/main" val="2957968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7D43B-6FE8-49F5-AC91-C13FCA67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% Change from 2014 with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13BFA-F459-435A-88AA-61FA9A15F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47061DB-CE83-460B-A0B5-1D96EBEBAA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224989"/>
              </p:ext>
            </p:extLst>
          </p:nvPr>
        </p:nvGraphicFramePr>
        <p:xfrm>
          <a:off x="638174" y="538960"/>
          <a:ext cx="10308771" cy="5638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0043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CFF0825-CC39-4ABA-9C7D-FF70D92BFB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953421"/>
              </p:ext>
            </p:extLst>
          </p:nvPr>
        </p:nvGraphicFramePr>
        <p:xfrm>
          <a:off x="838200" y="776514"/>
          <a:ext cx="10515600" cy="5400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0073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3E8C0-6AA5-4605-92B1-90683D835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8912"/>
            <a:ext cx="9429749" cy="1325563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$4,594,821,860 sales in the last 12 months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75FDF48-4AA4-4E04-8256-1F0FF7EE17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0130763"/>
              </p:ext>
            </p:extLst>
          </p:nvPr>
        </p:nvGraphicFramePr>
        <p:xfrm>
          <a:off x="316896" y="2531293"/>
          <a:ext cx="10697027" cy="6405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C0963BC-FD41-4AA0-9A9A-51D6B899DE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492095"/>
              </p:ext>
            </p:extLst>
          </p:nvPr>
        </p:nvGraphicFramePr>
        <p:xfrm>
          <a:off x="1257300" y="952501"/>
          <a:ext cx="9865329" cy="5905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61272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2B21F-80F5-4461-8921-3A74A59B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2018 - 2019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07B33-5D3E-498A-82F5-7824CCDE3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Domestic Leisure travel grew 2 % in 2018</a:t>
            </a:r>
          </a:p>
          <a:p>
            <a:r>
              <a:rPr lang="en-US" dirty="0"/>
              <a:t>Travelers spent an estimated $1.1 Trillion in the US</a:t>
            </a:r>
          </a:p>
          <a:p>
            <a:r>
              <a:rPr lang="en-US" dirty="0"/>
              <a:t>Globally, Vacation Rentals are expected to top the hotel industry within the next 5 years. </a:t>
            </a:r>
          </a:p>
          <a:p>
            <a:r>
              <a:rPr lang="en-US" dirty="0"/>
              <a:t>RV’ing has seen record level increases of ownership</a:t>
            </a:r>
          </a:p>
          <a:p>
            <a:r>
              <a:rPr lang="en-US" dirty="0"/>
              <a:t>Total expenditures per trip went up 2.8%</a:t>
            </a:r>
          </a:p>
          <a:p>
            <a:r>
              <a:rPr lang="en-US" dirty="0"/>
              <a:t>When, if, and how deep will we have a recession?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52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BADECD-D5EB-467C-890C-2F6EB6F02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7" y="0"/>
            <a:ext cx="1030210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15DC26-FD10-4F6F-B2A0-4068560D4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47" y="91666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National  Average to Sevier County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FF874-5848-4E01-BC0B-32013779294D}"/>
              </a:ext>
            </a:extLst>
          </p:cNvPr>
          <p:cNvSpPr txBox="1"/>
          <p:nvPr/>
        </p:nvSpPr>
        <p:spPr>
          <a:xfrm>
            <a:off x="2634342" y="2495746"/>
            <a:ext cx="2859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2.7%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62B87-6CC8-4B67-B13B-B00B4ADC3EFE}"/>
              </a:ext>
            </a:extLst>
          </p:cNvPr>
          <p:cNvSpPr txBox="1"/>
          <p:nvPr/>
        </p:nvSpPr>
        <p:spPr>
          <a:xfrm>
            <a:off x="7532915" y="2497179"/>
            <a:ext cx="2859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9.8%</a:t>
            </a:r>
          </a:p>
        </p:txBody>
      </p:sp>
    </p:spTree>
    <p:extLst>
      <p:ext uri="{BB962C8B-B14F-4D97-AF65-F5344CB8AC3E}">
        <p14:creationId xmlns:p14="http://schemas.microsoft.com/office/powerpoint/2010/main" val="1394863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995C0C-4557-4C55-9967-7F5CC81E178B}"/>
              </a:ext>
            </a:extLst>
          </p:cNvPr>
          <p:cNvSpPr txBox="1"/>
          <p:nvPr/>
        </p:nvSpPr>
        <p:spPr>
          <a:xfrm>
            <a:off x="2968668" y="202677"/>
            <a:ext cx="4584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Hospitality Taxes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8318FB1-CCB6-49C9-B26E-34CCD891CC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9028614"/>
              </p:ext>
            </p:extLst>
          </p:nvPr>
        </p:nvGraphicFramePr>
        <p:xfrm>
          <a:off x="406401" y="202677"/>
          <a:ext cx="10842170" cy="6066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4083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02932-6435-4130-9554-0E46D097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LODGING REVENUE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783580-2E83-40FE-AD21-AD0E088A7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045A1D4-F5FD-4AF2-98B9-FA18A1A4C2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586387"/>
              </p:ext>
            </p:extLst>
          </p:nvPr>
        </p:nvGraphicFramePr>
        <p:xfrm>
          <a:off x="0" y="1624014"/>
          <a:ext cx="7464617" cy="4432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4030BDA-84FC-4BC1-BB0C-6810B56AB3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620782"/>
              </p:ext>
            </p:extLst>
          </p:nvPr>
        </p:nvGraphicFramePr>
        <p:xfrm>
          <a:off x="6743700" y="1624013"/>
          <a:ext cx="5448300" cy="4432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152A6C9-9368-4E30-8565-651FFA441E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534267"/>
              </p:ext>
            </p:extLst>
          </p:nvPr>
        </p:nvGraphicFramePr>
        <p:xfrm>
          <a:off x="4683089" y="3481437"/>
          <a:ext cx="2980443" cy="257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02704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5577-FA18-482F-965A-9405C2AE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Restaurant Revenue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635F9-C946-4EEB-A989-4B3E5EF3C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80697EB-26C1-4B97-A3DC-8650314F49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707709"/>
              </p:ext>
            </p:extLst>
          </p:nvPr>
        </p:nvGraphicFramePr>
        <p:xfrm>
          <a:off x="-1" y="1814514"/>
          <a:ext cx="6772275" cy="42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AFCF302-DDCE-41D8-AB88-B7636A61A5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0199813"/>
              </p:ext>
            </p:extLst>
          </p:nvPr>
        </p:nvGraphicFramePr>
        <p:xfrm>
          <a:off x="6755391" y="1814514"/>
          <a:ext cx="5512809" cy="42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07481C7-3EE0-4FCB-A5A0-3668C4B6F8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619272"/>
              </p:ext>
            </p:extLst>
          </p:nvPr>
        </p:nvGraphicFramePr>
        <p:xfrm>
          <a:off x="5229227" y="3778396"/>
          <a:ext cx="2326262" cy="2155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9374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ED494-68CA-4FEB-9166-3645BEA63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523"/>
            <a:ext cx="10515600" cy="1325563"/>
          </a:xfrm>
        </p:spPr>
        <p:txBody>
          <a:bodyPr/>
          <a:lstStyle/>
          <a:p>
            <a:r>
              <a:rPr lang="en-US" dirty="0"/>
              <a:t>Attraction revenue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895F9-4E3D-47DD-B7C1-F7FD0C97F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80697EB-26C1-4B97-A3DC-8650314F49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4925302"/>
              </p:ext>
            </p:extLst>
          </p:nvPr>
        </p:nvGraphicFramePr>
        <p:xfrm>
          <a:off x="0" y="1234141"/>
          <a:ext cx="7172325" cy="4877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AFCF302-DDCE-41D8-AB88-B7636A61A5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611260"/>
              </p:ext>
            </p:extLst>
          </p:nvPr>
        </p:nvGraphicFramePr>
        <p:xfrm>
          <a:off x="6286500" y="1180547"/>
          <a:ext cx="6229350" cy="4930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07481C7-3EE0-4FCB-A5A0-3668C4B6F8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34693"/>
              </p:ext>
            </p:extLst>
          </p:nvPr>
        </p:nvGraphicFramePr>
        <p:xfrm>
          <a:off x="4953000" y="3200400"/>
          <a:ext cx="2276475" cy="2663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57919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895346-AACC-43A7-8C35-F9ED69751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3" y="2121767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8A2E31-EFBE-403E-972D-5475AE040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39" y="4791074"/>
            <a:ext cx="3105150" cy="1476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A17FB3-A55B-419F-A42F-DAE13343A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32" y="4848224"/>
            <a:ext cx="3219450" cy="1419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EBD5A6-EC83-4959-AF3D-1ABF9F687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32" y="590550"/>
            <a:ext cx="4114800" cy="1114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1B96F-9346-4C1B-A1B4-724FB566EB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75" y="466397"/>
            <a:ext cx="4467420" cy="1542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73B19-F030-4046-961E-CCEC231AC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4" y="3980418"/>
            <a:ext cx="2495550" cy="18383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795F8E-3CCE-47C6-9B9F-617F3B8ABE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3239" y="2839537"/>
            <a:ext cx="4985044" cy="15422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59C505-E848-463F-848B-414A407015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09" y="2288307"/>
            <a:ext cx="3448050" cy="1323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715CEC-7762-4539-A43C-F494DEFE2A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713" y="1321224"/>
            <a:ext cx="22669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1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C80D5-926A-4FC6-ACF8-D6D5315F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Unemployment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4AFC57F-3715-4324-A964-C8FA38F1D6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742985"/>
              </p:ext>
            </p:extLst>
          </p:nvPr>
        </p:nvGraphicFramePr>
        <p:xfrm>
          <a:off x="838199" y="631371"/>
          <a:ext cx="10649857" cy="5545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5313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4E75-71B6-4B07-A461-7C0C3D701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FD56C-7033-4669-A3F1-E9FD5B5D8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0390D-66DF-4DFB-B3C7-20B9BCCF70A9}"/>
              </a:ext>
            </a:extLst>
          </p:cNvPr>
          <p:cNvSpPr txBox="1"/>
          <p:nvPr/>
        </p:nvSpPr>
        <p:spPr>
          <a:xfrm rot="17516108">
            <a:off x="2030176" y="3263681"/>
            <a:ext cx="4295808" cy="933718"/>
          </a:xfrm>
          <a:custGeom>
            <a:avLst/>
            <a:gdLst>
              <a:gd name="connsiteX0" fmla="*/ 0 w 4328556"/>
              <a:gd name="connsiteY0" fmla="*/ 0 h 646331"/>
              <a:gd name="connsiteX1" fmla="*/ 4328556 w 4328556"/>
              <a:gd name="connsiteY1" fmla="*/ 0 h 646331"/>
              <a:gd name="connsiteX2" fmla="*/ 4328556 w 4328556"/>
              <a:gd name="connsiteY2" fmla="*/ 646331 h 646331"/>
              <a:gd name="connsiteX3" fmla="*/ 0 w 4328556"/>
              <a:gd name="connsiteY3" fmla="*/ 646331 h 646331"/>
              <a:gd name="connsiteX4" fmla="*/ 0 w 4328556"/>
              <a:gd name="connsiteY4" fmla="*/ 0 h 646331"/>
              <a:gd name="connsiteX0" fmla="*/ 0 w 4328556"/>
              <a:gd name="connsiteY0" fmla="*/ 0 h 895930"/>
              <a:gd name="connsiteX1" fmla="*/ 4328556 w 4328556"/>
              <a:gd name="connsiteY1" fmla="*/ 0 h 895930"/>
              <a:gd name="connsiteX2" fmla="*/ 4328556 w 4328556"/>
              <a:gd name="connsiteY2" fmla="*/ 646331 h 895930"/>
              <a:gd name="connsiteX3" fmla="*/ 187177 w 4328556"/>
              <a:gd name="connsiteY3" fmla="*/ 895930 h 895930"/>
              <a:gd name="connsiteX4" fmla="*/ 0 w 4328556"/>
              <a:gd name="connsiteY4" fmla="*/ 0 h 895930"/>
              <a:gd name="connsiteX0" fmla="*/ 0 w 4528050"/>
              <a:gd name="connsiteY0" fmla="*/ 69505 h 895930"/>
              <a:gd name="connsiteX1" fmla="*/ 4528050 w 4528050"/>
              <a:gd name="connsiteY1" fmla="*/ 0 h 895930"/>
              <a:gd name="connsiteX2" fmla="*/ 4528050 w 4528050"/>
              <a:gd name="connsiteY2" fmla="*/ 646331 h 895930"/>
              <a:gd name="connsiteX3" fmla="*/ 386671 w 4528050"/>
              <a:gd name="connsiteY3" fmla="*/ 895930 h 895930"/>
              <a:gd name="connsiteX4" fmla="*/ 0 w 4528050"/>
              <a:gd name="connsiteY4" fmla="*/ 69505 h 895930"/>
              <a:gd name="connsiteX0" fmla="*/ 0 w 4528050"/>
              <a:gd name="connsiteY0" fmla="*/ 69505 h 895930"/>
              <a:gd name="connsiteX1" fmla="*/ 4528050 w 4528050"/>
              <a:gd name="connsiteY1" fmla="*/ 0 h 895930"/>
              <a:gd name="connsiteX2" fmla="*/ 4528050 w 4528050"/>
              <a:gd name="connsiteY2" fmla="*/ 646331 h 895930"/>
              <a:gd name="connsiteX3" fmla="*/ 386671 w 4528050"/>
              <a:gd name="connsiteY3" fmla="*/ 895930 h 895930"/>
              <a:gd name="connsiteX4" fmla="*/ 0 w 4528050"/>
              <a:gd name="connsiteY4" fmla="*/ 69505 h 895930"/>
              <a:gd name="connsiteX0" fmla="*/ 0 w 4528050"/>
              <a:gd name="connsiteY0" fmla="*/ 95695 h 922120"/>
              <a:gd name="connsiteX1" fmla="*/ 4528050 w 4528050"/>
              <a:gd name="connsiteY1" fmla="*/ 26190 h 922120"/>
              <a:gd name="connsiteX2" fmla="*/ 4528050 w 4528050"/>
              <a:gd name="connsiteY2" fmla="*/ 672521 h 922120"/>
              <a:gd name="connsiteX3" fmla="*/ 386671 w 4528050"/>
              <a:gd name="connsiteY3" fmla="*/ 922120 h 922120"/>
              <a:gd name="connsiteX4" fmla="*/ 0 w 4528050"/>
              <a:gd name="connsiteY4" fmla="*/ 95695 h 922120"/>
              <a:gd name="connsiteX0" fmla="*/ 0 w 4535305"/>
              <a:gd name="connsiteY0" fmla="*/ 159087 h 985512"/>
              <a:gd name="connsiteX1" fmla="*/ 4535305 w 4535305"/>
              <a:gd name="connsiteY1" fmla="*/ 0 h 985512"/>
              <a:gd name="connsiteX2" fmla="*/ 4528050 w 4535305"/>
              <a:gd name="connsiteY2" fmla="*/ 735913 h 985512"/>
              <a:gd name="connsiteX3" fmla="*/ 386671 w 4535305"/>
              <a:gd name="connsiteY3" fmla="*/ 985512 h 985512"/>
              <a:gd name="connsiteX4" fmla="*/ 0 w 4535305"/>
              <a:gd name="connsiteY4" fmla="*/ 159087 h 985512"/>
              <a:gd name="connsiteX0" fmla="*/ 0 w 4562090"/>
              <a:gd name="connsiteY0" fmla="*/ 159087 h 985512"/>
              <a:gd name="connsiteX1" fmla="*/ 4535305 w 4562090"/>
              <a:gd name="connsiteY1" fmla="*/ 0 h 985512"/>
              <a:gd name="connsiteX2" fmla="*/ 4561958 w 4562090"/>
              <a:gd name="connsiteY2" fmla="*/ 873913 h 985512"/>
              <a:gd name="connsiteX3" fmla="*/ 386671 w 4562090"/>
              <a:gd name="connsiteY3" fmla="*/ 985512 h 985512"/>
              <a:gd name="connsiteX4" fmla="*/ 0 w 4562090"/>
              <a:gd name="connsiteY4" fmla="*/ 159087 h 985512"/>
              <a:gd name="connsiteX0" fmla="*/ 0 w 4561970"/>
              <a:gd name="connsiteY0" fmla="*/ 165836 h 992261"/>
              <a:gd name="connsiteX1" fmla="*/ 4229275 w 4561970"/>
              <a:gd name="connsiteY1" fmla="*/ 0 h 992261"/>
              <a:gd name="connsiteX2" fmla="*/ 4561958 w 4561970"/>
              <a:gd name="connsiteY2" fmla="*/ 880662 h 992261"/>
              <a:gd name="connsiteX3" fmla="*/ 386671 w 4561970"/>
              <a:gd name="connsiteY3" fmla="*/ 992261 h 992261"/>
              <a:gd name="connsiteX4" fmla="*/ 0 w 4561970"/>
              <a:gd name="connsiteY4" fmla="*/ 165836 h 992261"/>
              <a:gd name="connsiteX0" fmla="*/ 0 w 4381007"/>
              <a:gd name="connsiteY0" fmla="*/ 165836 h 992261"/>
              <a:gd name="connsiteX1" fmla="*/ 4229275 w 4381007"/>
              <a:gd name="connsiteY1" fmla="*/ 0 h 992261"/>
              <a:gd name="connsiteX2" fmla="*/ 4380980 w 4381007"/>
              <a:gd name="connsiteY2" fmla="*/ 888548 h 992261"/>
              <a:gd name="connsiteX3" fmla="*/ 386671 w 4381007"/>
              <a:gd name="connsiteY3" fmla="*/ 992261 h 992261"/>
              <a:gd name="connsiteX4" fmla="*/ 0 w 4381007"/>
              <a:gd name="connsiteY4" fmla="*/ 165836 h 992261"/>
              <a:gd name="connsiteX0" fmla="*/ 0 w 4403399"/>
              <a:gd name="connsiteY0" fmla="*/ 165836 h 992261"/>
              <a:gd name="connsiteX1" fmla="*/ 4229275 w 4403399"/>
              <a:gd name="connsiteY1" fmla="*/ 0 h 992261"/>
              <a:gd name="connsiteX2" fmla="*/ 4403375 w 4403399"/>
              <a:gd name="connsiteY2" fmla="*/ 890361 h 992261"/>
              <a:gd name="connsiteX3" fmla="*/ 386671 w 4403399"/>
              <a:gd name="connsiteY3" fmla="*/ 992261 h 992261"/>
              <a:gd name="connsiteX4" fmla="*/ 0 w 4403399"/>
              <a:gd name="connsiteY4" fmla="*/ 165836 h 992261"/>
              <a:gd name="connsiteX0" fmla="*/ 0 w 4338405"/>
              <a:gd name="connsiteY0" fmla="*/ 66741 h 1099651"/>
              <a:gd name="connsiteX1" fmla="*/ 4164281 w 4338405"/>
              <a:gd name="connsiteY1" fmla="*/ 107390 h 1099651"/>
              <a:gd name="connsiteX2" fmla="*/ 4338381 w 4338405"/>
              <a:gd name="connsiteY2" fmla="*/ 997751 h 1099651"/>
              <a:gd name="connsiteX3" fmla="*/ 321677 w 4338405"/>
              <a:gd name="connsiteY3" fmla="*/ 1099651 h 1099651"/>
              <a:gd name="connsiteX4" fmla="*/ 0 w 4338405"/>
              <a:gd name="connsiteY4" fmla="*/ 66741 h 1099651"/>
              <a:gd name="connsiteX0" fmla="*/ 0 w 4338405"/>
              <a:gd name="connsiteY0" fmla="*/ 66743 h 1363376"/>
              <a:gd name="connsiteX1" fmla="*/ 4164281 w 4338405"/>
              <a:gd name="connsiteY1" fmla="*/ 107392 h 1363376"/>
              <a:gd name="connsiteX2" fmla="*/ 4338381 w 4338405"/>
              <a:gd name="connsiteY2" fmla="*/ 997753 h 1363376"/>
              <a:gd name="connsiteX3" fmla="*/ 271698 w 4338405"/>
              <a:gd name="connsiteY3" fmla="*/ 1363377 h 1363376"/>
              <a:gd name="connsiteX4" fmla="*/ 0 w 4338405"/>
              <a:gd name="connsiteY4" fmla="*/ 66743 h 1363376"/>
              <a:gd name="connsiteX0" fmla="*/ 0 w 4338401"/>
              <a:gd name="connsiteY0" fmla="*/ 136829 h 1433463"/>
              <a:gd name="connsiteX1" fmla="*/ 4128559 w 4338401"/>
              <a:gd name="connsiteY1" fmla="*/ 0 h 1433463"/>
              <a:gd name="connsiteX2" fmla="*/ 4338381 w 4338401"/>
              <a:gd name="connsiteY2" fmla="*/ 1067839 h 1433463"/>
              <a:gd name="connsiteX3" fmla="*/ 271698 w 4338401"/>
              <a:gd name="connsiteY3" fmla="*/ 1433463 h 1433463"/>
              <a:gd name="connsiteX4" fmla="*/ 0 w 4338401"/>
              <a:gd name="connsiteY4" fmla="*/ 136829 h 1433463"/>
              <a:gd name="connsiteX0" fmla="*/ 0 w 4295808"/>
              <a:gd name="connsiteY0" fmla="*/ 136829 h 1433463"/>
              <a:gd name="connsiteX1" fmla="*/ 4128559 w 4295808"/>
              <a:gd name="connsiteY1" fmla="*/ 0 h 1433463"/>
              <a:gd name="connsiteX2" fmla="*/ 4295783 w 4295808"/>
              <a:gd name="connsiteY2" fmla="*/ 1277110 h 1433463"/>
              <a:gd name="connsiteX3" fmla="*/ 271698 w 4295808"/>
              <a:gd name="connsiteY3" fmla="*/ 1433463 h 1433463"/>
              <a:gd name="connsiteX4" fmla="*/ 0 w 4295808"/>
              <a:gd name="connsiteY4" fmla="*/ 136829 h 143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5808" h="1433463">
                <a:moveTo>
                  <a:pt x="0" y="136829"/>
                </a:moveTo>
                <a:cubicBezTo>
                  <a:pt x="1576158" y="-43233"/>
                  <a:pt x="2619209" y="23168"/>
                  <a:pt x="4128559" y="0"/>
                </a:cubicBezTo>
                <a:cubicBezTo>
                  <a:pt x="4126141" y="245304"/>
                  <a:pt x="4298201" y="1031806"/>
                  <a:pt x="4295783" y="1277110"/>
                </a:cubicBezTo>
                <a:lnTo>
                  <a:pt x="271698" y="1433463"/>
                </a:lnTo>
                <a:cubicBezTo>
                  <a:pt x="142808" y="1157988"/>
                  <a:pt x="95739" y="598975"/>
                  <a:pt x="0" y="136829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3600" dirty="0">
                <a:solidFill>
                  <a:schemeClr val="bg1"/>
                </a:solidFill>
              </a:rPr>
              <a:t>Affordable Housing</a:t>
            </a: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60778523-BC2E-46C1-BE2A-C6CA7D2B2DC2}"/>
              </a:ext>
            </a:extLst>
          </p:cNvPr>
          <p:cNvSpPr/>
          <p:nvPr/>
        </p:nvSpPr>
        <p:spPr>
          <a:xfrm>
            <a:off x="3560975" y="438378"/>
            <a:ext cx="5559220" cy="1254635"/>
          </a:xfrm>
          <a:custGeom>
            <a:avLst/>
            <a:gdLst>
              <a:gd name="connsiteX0" fmla="*/ 0 w 5394831"/>
              <a:gd name="connsiteY0" fmla="*/ 670828 h 1341656"/>
              <a:gd name="connsiteX1" fmla="*/ 2697416 w 5394831"/>
              <a:gd name="connsiteY1" fmla="*/ 0 h 1341656"/>
              <a:gd name="connsiteX2" fmla="*/ 5394832 w 5394831"/>
              <a:gd name="connsiteY2" fmla="*/ 670828 h 1341656"/>
              <a:gd name="connsiteX3" fmla="*/ 2697416 w 5394831"/>
              <a:gd name="connsiteY3" fmla="*/ 1341656 h 1341656"/>
              <a:gd name="connsiteX4" fmla="*/ 0 w 5394831"/>
              <a:gd name="connsiteY4" fmla="*/ 670828 h 1341656"/>
              <a:gd name="connsiteX0" fmla="*/ 1 w 5394833"/>
              <a:gd name="connsiteY0" fmla="*/ 670828 h 1432091"/>
              <a:gd name="connsiteX1" fmla="*/ 2697417 w 5394833"/>
              <a:gd name="connsiteY1" fmla="*/ 0 h 1432091"/>
              <a:gd name="connsiteX2" fmla="*/ 5394833 w 5394833"/>
              <a:gd name="connsiteY2" fmla="*/ 670828 h 1432091"/>
              <a:gd name="connsiteX3" fmla="*/ 2707466 w 5394833"/>
              <a:gd name="connsiteY3" fmla="*/ 1432091 h 1432091"/>
              <a:gd name="connsiteX4" fmla="*/ 1 w 5394833"/>
              <a:gd name="connsiteY4" fmla="*/ 670828 h 1432091"/>
              <a:gd name="connsiteX0" fmla="*/ 1 w 5394833"/>
              <a:gd name="connsiteY0" fmla="*/ 977099 h 1442979"/>
              <a:gd name="connsiteX1" fmla="*/ 2697417 w 5394833"/>
              <a:gd name="connsiteY1" fmla="*/ 4821 h 1442979"/>
              <a:gd name="connsiteX2" fmla="*/ 5394833 w 5394833"/>
              <a:gd name="connsiteY2" fmla="*/ 675649 h 1442979"/>
              <a:gd name="connsiteX3" fmla="*/ 2707466 w 5394833"/>
              <a:gd name="connsiteY3" fmla="*/ 1436912 h 1442979"/>
              <a:gd name="connsiteX4" fmla="*/ 1 w 5394833"/>
              <a:gd name="connsiteY4" fmla="*/ 977099 h 1442979"/>
              <a:gd name="connsiteX0" fmla="*/ 1 w 5455123"/>
              <a:gd name="connsiteY0" fmla="*/ 972311 h 1432206"/>
              <a:gd name="connsiteX1" fmla="*/ 2697417 w 5455123"/>
              <a:gd name="connsiteY1" fmla="*/ 33 h 1432206"/>
              <a:gd name="connsiteX2" fmla="*/ 5455123 w 5455123"/>
              <a:gd name="connsiteY2" fmla="*/ 942166 h 1432206"/>
              <a:gd name="connsiteX3" fmla="*/ 2707466 w 5455123"/>
              <a:gd name="connsiteY3" fmla="*/ 1432124 h 1432206"/>
              <a:gd name="connsiteX4" fmla="*/ 1 w 5455123"/>
              <a:gd name="connsiteY4" fmla="*/ 972311 h 1432206"/>
              <a:gd name="connsiteX0" fmla="*/ 19 w 5455141"/>
              <a:gd name="connsiteY0" fmla="*/ 791456 h 1251341"/>
              <a:gd name="connsiteX1" fmla="*/ 2667290 w 5455141"/>
              <a:gd name="connsiteY1" fmla="*/ 48 h 1251341"/>
              <a:gd name="connsiteX2" fmla="*/ 5455141 w 5455141"/>
              <a:gd name="connsiteY2" fmla="*/ 761311 h 1251341"/>
              <a:gd name="connsiteX3" fmla="*/ 2707484 w 5455141"/>
              <a:gd name="connsiteY3" fmla="*/ 1251269 h 1251341"/>
              <a:gd name="connsiteX4" fmla="*/ 19 w 5455141"/>
              <a:gd name="connsiteY4" fmla="*/ 791456 h 1251341"/>
              <a:gd name="connsiteX0" fmla="*/ 86371 w 5541493"/>
              <a:gd name="connsiteY0" fmla="*/ 824181 h 1284059"/>
              <a:gd name="connsiteX1" fmla="*/ 860094 w 5541493"/>
              <a:gd name="connsiteY1" fmla="*/ 206848 h 1284059"/>
              <a:gd name="connsiteX2" fmla="*/ 2753642 w 5541493"/>
              <a:gd name="connsiteY2" fmla="*/ 32773 h 1284059"/>
              <a:gd name="connsiteX3" fmla="*/ 5541493 w 5541493"/>
              <a:gd name="connsiteY3" fmla="*/ 794036 h 1284059"/>
              <a:gd name="connsiteX4" fmla="*/ 2793836 w 5541493"/>
              <a:gd name="connsiteY4" fmla="*/ 1283994 h 1284059"/>
              <a:gd name="connsiteX5" fmla="*/ 86371 w 5541493"/>
              <a:gd name="connsiteY5" fmla="*/ 824181 h 1284059"/>
              <a:gd name="connsiteX0" fmla="*/ 5027 w 5460149"/>
              <a:gd name="connsiteY0" fmla="*/ 824181 h 1310800"/>
              <a:gd name="connsiteX1" fmla="*/ 778750 w 5460149"/>
              <a:gd name="connsiteY1" fmla="*/ 206848 h 1310800"/>
              <a:gd name="connsiteX2" fmla="*/ 2672298 w 5460149"/>
              <a:gd name="connsiteY2" fmla="*/ 32773 h 1310800"/>
              <a:gd name="connsiteX3" fmla="*/ 5460149 w 5460149"/>
              <a:gd name="connsiteY3" fmla="*/ 794036 h 1310800"/>
              <a:gd name="connsiteX4" fmla="*/ 2712492 w 5460149"/>
              <a:gd name="connsiteY4" fmla="*/ 1283994 h 1310800"/>
              <a:gd name="connsiteX5" fmla="*/ 1100297 w 5460149"/>
              <a:gd name="connsiteY5" fmla="*/ 1201635 h 1310800"/>
              <a:gd name="connsiteX6" fmla="*/ 5027 w 5460149"/>
              <a:gd name="connsiteY6" fmla="*/ 824181 h 1310800"/>
              <a:gd name="connsiteX0" fmla="*/ 5027 w 5519173"/>
              <a:gd name="connsiteY0" fmla="*/ 791650 h 1278269"/>
              <a:gd name="connsiteX1" fmla="*/ 778750 w 5519173"/>
              <a:gd name="connsiteY1" fmla="*/ 174317 h 1278269"/>
              <a:gd name="connsiteX2" fmla="*/ 2672298 w 5519173"/>
              <a:gd name="connsiteY2" fmla="*/ 242 h 1278269"/>
              <a:gd name="connsiteX3" fmla="*/ 4597124 w 5519173"/>
              <a:gd name="connsiteY3" fmla="*/ 154220 h 1278269"/>
              <a:gd name="connsiteX4" fmla="*/ 5460149 w 5519173"/>
              <a:gd name="connsiteY4" fmla="*/ 761505 h 1278269"/>
              <a:gd name="connsiteX5" fmla="*/ 2712492 w 5519173"/>
              <a:gd name="connsiteY5" fmla="*/ 1251463 h 1278269"/>
              <a:gd name="connsiteX6" fmla="*/ 1100297 w 5519173"/>
              <a:gd name="connsiteY6" fmla="*/ 1169104 h 1278269"/>
              <a:gd name="connsiteX7" fmla="*/ 5027 w 5519173"/>
              <a:gd name="connsiteY7" fmla="*/ 791650 h 1278269"/>
              <a:gd name="connsiteX0" fmla="*/ 5027 w 5670015"/>
              <a:gd name="connsiteY0" fmla="*/ 791501 h 1278120"/>
              <a:gd name="connsiteX1" fmla="*/ 778750 w 5670015"/>
              <a:gd name="connsiteY1" fmla="*/ 174168 h 1278120"/>
              <a:gd name="connsiteX2" fmla="*/ 2672298 w 5670015"/>
              <a:gd name="connsiteY2" fmla="*/ 93 h 1278120"/>
              <a:gd name="connsiteX3" fmla="*/ 4597124 w 5670015"/>
              <a:gd name="connsiteY3" fmla="*/ 154071 h 1278120"/>
              <a:gd name="connsiteX4" fmla="*/ 5400992 w 5670015"/>
              <a:gd name="connsiteY4" fmla="*/ 355038 h 1278120"/>
              <a:gd name="connsiteX5" fmla="*/ 5460149 w 5670015"/>
              <a:gd name="connsiteY5" fmla="*/ 761356 h 1278120"/>
              <a:gd name="connsiteX6" fmla="*/ 2712492 w 5670015"/>
              <a:gd name="connsiteY6" fmla="*/ 1251314 h 1278120"/>
              <a:gd name="connsiteX7" fmla="*/ 1100297 w 5670015"/>
              <a:gd name="connsiteY7" fmla="*/ 1168955 h 1278120"/>
              <a:gd name="connsiteX8" fmla="*/ 5027 w 5670015"/>
              <a:gd name="connsiteY8" fmla="*/ 791501 h 1278120"/>
              <a:gd name="connsiteX0" fmla="*/ 5027 w 5522233"/>
              <a:gd name="connsiteY0" fmla="*/ 791501 h 1254635"/>
              <a:gd name="connsiteX1" fmla="*/ 778750 w 5522233"/>
              <a:gd name="connsiteY1" fmla="*/ 174168 h 1254635"/>
              <a:gd name="connsiteX2" fmla="*/ 2672298 w 5522233"/>
              <a:gd name="connsiteY2" fmla="*/ 93 h 1254635"/>
              <a:gd name="connsiteX3" fmla="*/ 4597124 w 5522233"/>
              <a:gd name="connsiteY3" fmla="*/ 154071 h 1254635"/>
              <a:gd name="connsiteX4" fmla="*/ 5400992 w 5522233"/>
              <a:gd name="connsiteY4" fmla="*/ 355038 h 1254635"/>
              <a:gd name="connsiteX5" fmla="*/ 5460149 w 5522233"/>
              <a:gd name="connsiteY5" fmla="*/ 761356 h 1254635"/>
              <a:gd name="connsiteX6" fmla="*/ 4908623 w 5522233"/>
              <a:gd name="connsiteY6" fmla="*/ 1098615 h 1254635"/>
              <a:gd name="connsiteX7" fmla="*/ 2712492 w 5522233"/>
              <a:gd name="connsiteY7" fmla="*/ 1251314 h 1254635"/>
              <a:gd name="connsiteX8" fmla="*/ 1100297 w 5522233"/>
              <a:gd name="connsiteY8" fmla="*/ 1168955 h 1254635"/>
              <a:gd name="connsiteX9" fmla="*/ 5027 w 5522233"/>
              <a:gd name="connsiteY9" fmla="*/ 791501 h 1254635"/>
              <a:gd name="connsiteX0" fmla="*/ 42014 w 5559220"/>
              <a:gd name="connsiteY0" fmla="*/ 791501 h 1254635"/>
              <a:gd name="connsiteX1" fmla="*/ 283174 w 5559220"/>
              <a:gd name="connsiteY1" fmla="*/ 334941 h 1254635"/>
              <a:gd name="connsiteX2" fmla="*/ 815737 w 5559220"/>
              <a:gd name="connsiteY2" fmla="*/ 174168 h 1254635"/>
              <a:gd name="connsiteX3" fmla="*/ 2709285 w 5559220"/>
              <a:gd name="connsiteY3" fmla="*/ 93 h 1254635"/>
              <a:gd name="connsiteX4" fmla="*/ 4634111 w 5559220"/>
              <a:gd name="connsiteY4" fmla="*/ 154071 h 1254635"/>
              <a:gd name="connsiteX5" fmla="*/ 5437979 w 5559220"/>
              <a:gd name="connsiteY5" fmla="*/ 355038 h 1254635"/>
              <a:gd name="connsiteX6" fmla="*/ 5497136 w 5559220"/>
              <a:gd name="connsiteY6" fmla="*/ 761356 h 1254635"/>
              <a:gd name="connsiteX7" fmla="*/ 4945610 w 5559220"/>
              <a:gd name="connsiteY7" fmla="*/ 1098615 h 1254635"/>
              <a:gd name="connsiteX8" fmla="*/ 2749479 w 5559220"/>
              <a:gd name="connsiteY8" fmla="*/ 1251314 h 1254635"/>
              <a:gd name="connsiteX9" fmla="*/ 1137284 w 5559220"/>
              <a:gd name="connsiteY9" fmla="*/ 1168955 h 1254635"/>
              <a:gd name="connsiteX10" fmla="*/ 42014 w 5559220"/>
              <a:gd name="connsiteY10" fmla="*/ 791501 h 125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59220" h="1254635">
                <a:moveTo>
                  <a:pt x="42014" y="791501"/>
                </a:moveTo>
                <a:cubicBezTo>
                  <a:pt x="-100338" y="652499"/>
                  <a:pt x="154220" y="437830"/>
                  <a:pt x="283174" y="334941"/>
                </a:cubicBezTo>
                <a:cubicBezTo>
                  <a:pt x="412128" y="232052"/>
                  <a:pt x="434831" y="235000"/>
                  <a:pt x="815737" y="174168"/>
                </a:cubicBezTo>
                <a:cubicBezTo>
                  <a:pt x="1196643" y="113336"/>
                  <a:pt x="2072889" y="3442"/>
                  <a:pt x="2709285" y="93"/>
                </a:cubicBezTo>
                <a:cubicBezTo>
                  <a:pt x="3345681" y="-3256"/>
                  <a:pt x="4194401" y="84865"/>
                  <a:pt x="4634111" y="154071"/>
                </a:cubicBezTo>
                <a:cubicBezTo>
                  <a:pt x="5073821" y="223277"/>
                  <a:pt x="5294142" y="253824"/>
                  <a:pt x="5437979" y="355038"/>
                </a:cubicBezTo>
                <a:cubicBezTo>
                  <a:pt x="5581816" y="456252"/>
                  <a:pt x="5592595" y="669246"/>
                  <a:pt x="5497136" y="761356"/>
                </a:cubicBezTo>
                <a:cubicBezTo>
                  <a:pt x="5401677" y="853466"/>
                  <a:pt x="5403553" y="1016955"/>
                  <a:pt x="4945610" y="1098615"/>
                </a:cubicBezTo>
                <a:cubicBezTo>
                  <a:pt x="4487667" y="1180275"/>
                  <a:pt x="3384200" y="1239591"/>
                  <a:pt x="2749479" y="1251314"/>
                </a:cubicBezTo>
                <a:cubicBezTo>
                  <a:pt x="2114758" y="1263037"/>
                  <a:pt x="1588528" y="1245591"/>
                  <a:pt x="1137284" y="1168955"/>
                </a:cubicBezTo>
                <a:cubicBezTo>
                  <a:pt x="686040" y="1092320"/>
                  <a:pt x="184366" y="930503"/>
                  <a:pt x="42014" y="791501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Adequate</a:t>
            </a:r>
          </a:p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Workforce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8A5CF-8643-45EF-9602-35B1761CCB84}"/>
              </a:ext>
            </a:extLst>
          </p:cNvPr>
          <p:cNvSpPr txBox="1"/>
          <p:nvPr/>
        </p:nvSpPr>
        <p:spPr>
          <a:xfrm rot="16200000">
            <a:off x="3971261" y="3752887"/>
            <a:ext cx="4755766" cy="887492"/>
          </a:xfrm>
          <a:custGeom>
            <a:avLst/>
            <a:gdLst>
              <a:gd name="connsiteX0" fmla="*/ 0 w 4777993"/>
              <a:gd name="connsiteY0" fmla="*/ 0 h 646331"/>
              <a:gd name="connsiteX1" fmla="*/ 4777993 w 4777993"/>
              <a:gd name="connsiteY1" fmla="*/ 0 h 646331"/>
              <a:gd name="connsiteX2" fmla="*/ 4777993 w 4777993"/>
              <a:gd name="connsiteY2" fmla="*/ 646331 h 646331"/>
              <a:gd name="connsiteX3" fmla="*/ 0 w 4777993"/>
              <a:gd name="connsiteY3" fmla="*/ 646331 h 646331"/>
              <a:gd name="connsiteX4" fmla="*/ 0 w 4777993"/>
              <a:gd name="connsiteY4" fmla="*/ 0 h 646331"/>
              <a:gd name="connsiteX0" fmla="*/ 0 w 4777993"/>
              <a:gd name="connsiteY0" fmla="*/ 150726 h 797057"/>
              <a:gd name="connsiteX1" fmla="*/ 4777993 w 4777993"/>
              <a:gd name="connsiteY1" fmla="*/ 0 h 797057"/>
              <a:gd name="connsiteX2" fmla="*/ 4777993 w 4777993"/>
              <a:gd name="connsiteY2" fmla="*/ 797057 h 797057"/>
              <a:gd name="connsiteX3" fmla="*/ 0 w 4777993"/>
              <a:gd name="connsiteY3" fmla="*/ 797057 h 797057"/>
              <a:gd name="connsiteX4" fmla="*/ 0 w 4777993"/>
              <a:gd name="connsiteY4" fmla="*/ 150726 h 797057"/>
              <a:gd name="connsiteX0" fmla="*/ 0 w 4777993"/>
              <a:gd name="connsiteY0" fmla="*/ 150726 h 877444"/>
              <a:gd name="connsiteX1" fmla="*/ 4777993 w 4777993"/>
              <a:gd name="connsiteY1" fmla="*/ 0 h 877444"/>
              <a:gd name="connsiteX2" fmla="*/ 4757897 w 4777993"/>
              <a:gd name="connsiteY2" fmla="*/ 877444 h 877444"/>
              <a:gd name="connsiteX3" fmla="*/ 0 w 4777993"/>
              <a:gd name="connsiteY3" fmla="*/ 797057 h 877444"/>
              <a:gd name="connsiteX4" fmla="*/ 0 w 4777993"/>
              <a:gd name="connsiteY4" fmla="*/ 150726 h 877444"/>
              <a:gd name="connsiteX0" fmla="*/ 100483 w 4777993"/>
              <a:gd name="connsiteY0" fmla="*/ 0 h 927683"/>
              <a:gd name="connsiteX1" fmla="*/ 4777993 w 4777993"/>
              <a:gd name="connsiteY1" fmla="*/ 50239 h 927683"/>
              <a:gd name="connsiteX2" fmla="*/ 4757897 w 4777993"/>
              <a:gd name="connsiteY2" fmla="*/ 927683 h 927683"/>
              <a:gd name="connsiteX3" fmla="*/ 0 w 4777993"/>
              <a:gd name="connsiteY3" fmla="*/ 847296 h 927683"/>
              <a:gd name="connsiteX4" fmla="*/ 100483 w 4777993"/>
              <a:gd name="connsiteY4" fmla="*/ 0 h 927683"/>
              <a:gd name="connsiteX0" fmla="*/ 80386 w 4757896"/>
              <a:gd name="connsiteY0" fmla="*/ 0 h 1008070"/>
              <a:gd name="connsiteX1" fmla="*/ 4757896 w 4757896"/>
              <a:gd name="connsiteY1" fmla="*/ 50239 h 1008070"/>
              <a:gd name="connsiteX2" fmla="*/ 4737800 w 4757896"/>
              <a:gd name="connsiteY2" fmla="*/ 927683 h 1008070"/>
              <a:gd name="connsiteX3" fmla="*/ 0 w 4757896"/>
              <a:gd name="connsiteY3" fmla="*/ 1008070 h 1008070"/>
              <a:gd name="connsiteX4" fmla="*/ 80386 w 4757896"/>
              <a:gd name="connsiteY4" fmla="*/ 0 h 1008070"/>
              <a:gd name="connsiteX0" fmla="*/ 10047 w 4757896"/>
              <a:gd name="connsiteY0" fmla="*/ 0 h 1008070"/>
              <a:gd name="connsiteX1" fmla="*/ 4757896 w 4757896"/>
              <a:gd name="connsiteY1" fmla="*/ 50239 h 1008070"/>
              <a:gd name="connsiteX2" fmla="*/ 4737800 w 4757896"/>
              <a:gd name="connsiteY2" fmla="*/ 927683 h 1008070"/>
              <a:gd name="connsiteX3" fmla="*/ 0 w 4757896"/>
              <a:gd name="connsiteY3" fmla="*/ 1008070 h 1008070"/>
              <a:gd name="connsiteX4" fmla="*/ 10047 w 4757896"/>
              <a:gd name="connsiteY4" fmla="*/ 0 h 1008070"/>
              <a:gd name="connsiteX0" fmla="*/ 12743 w 4760592"/>
              <a:gd name="connsiteY0" fmla="*/ 0 h 1008070"/>
              <a:gd name="connsiteX1" fmla="*/ 4760592 w 4760592"/>
              <a:gd name="connsiteY1" fmla="*/ 50239 h 1008070"/>
              <a:gd name="connsiteX2" fmla="*/ 4740496 w 4760592"/>
              <a:gd name="connsiteY2" fmla="*/ 927683 h 1008070"/>
              <a:gd name="connsiteX3" fmla="*/ 2696 w 4760592"/>
              <a:gd name="connsiteY3" fmla="*/ 1008070 h 1008070"/>
              <a:gd name="connsiteX4" fmla="*/ 12743 w 4760592"/>
              <a:gd name="connsiteY4" fmla="*/ 0 h 1008070"/>
              <a:gd name="connsiteX0" fmla="*/ 12743 w 4760592"/>
              <a:gd name="connsiteY0" fmla="*/ 0 h 1225454"/>
              <a:gd name="connsiteX1" fmla="*/ 4760592 w 4760592"/>
              <a:gd name="connsiteY1" fmla="*/ 50239 h 1225454"/>
              <a:gd name="connsiteX2" fmla="*/ 4563814 w 4760592"/>
              <a:gd name="connsiteY2" fmla="*/ 1225453 h 1225454"/>
              <a:gd name="connsiteX3" fmla="*/ 2696 w 4760592"/>
              <a:gd name="connsiteY3" fmla="*/ 1008070 h 1225454"/>
              <a:gd name="connsiteX4" fmla="*/ 12743 w 4760592"/>
              <a:gd name="connsiteY4" fmla="*/ 0 h 1225454"/>
              <a:gd name="connsiteX0" fmla="*/ 12743 w 4583911"/>
              <a:gd name="connsiteY0" fmla="*/ 137829 h 1363281"/>
              <a:gd name="connsiteX1" fmla="*/ 4583911 w 4583911"/>
              <a:gd name="connsiteY1" fmla="*/ 0 h 1363281"/>
              <a:gd name="connsiteX2" fmla="*/ 4563814 w 4583911"/>
              <a:gd name="connsiteY2" fmla="*/ 1363282 h 1363281"/>
              <a:gd name="connsiteX3" fmla="*/ 2696 w 4583911"/>
              <a:gd name="connsiteY3" fmla="*/ 1145899 h 1363281"/>
              <a:gd name="connsiteX4" fmla="*/ 12743 w 4583911"/>
              <a:gd name="connsiteY4" fmla="*/ 137829 h 1363281"/>
              <a:gd name="connsiteX0" fmla="*/ 4077 w 4643956"/>
              <a:gd name="connsiteY0" fmla="*/ -1 h 1382172"/>
              <a:gd name="connsiteX1" fmla="*/ 4643956 w 4643956"/>
              <a:gd name="connsiteY1" fmla="*/ 18889 h 1382172"/>
              <a:gd name="connsiteX2" fmla="*/ 4623859 w 4643956"/>
              <a:gd name="connsiteY2" fmla="*/ 1382171 h 1382172"/>
              <a:gd name="connsiteX3" fmla="*/ 62741 w 4643956"/>
              <a:gd name="connsiteY3" fmla="*/ 1164788 h 1382172"/>
              <a:gd name="connsiteX4" fmla="*/ 4077 w 4643956"/>
              <a:gd name="connsiteY4" fmla="*/ -1 h 1382172"/>
              <a:gd name="connsiteX0" fmla="*/ 5753 w 4645632"/>
              <a:gd name="connsiteY0" fmla="*/ 1 h 1384204"/>
              <a:gd name="connsiteX1" fmla="*/ 4645632 w 4645632"/>
              <a:gd name="connsiteY1" fmla="*/ 18891 h 1384204"/>
              <a:gd name="connsiteX2" fmla="*/ 4625535 w 4645632"/>
              <a:gd name="connsiteY2" fmla="*/ 1382173 h 1384204"/>
              <a:gd name="connsiteX3" fmla="*/ 34969 w 4645632"/>
              <a:gd name="connsiteY3" fmla="*/ 1384205 h 1384204"/>
              <a:gd name="connsiteX4" fmla="*/ 5753 w 4645632"/>
              <a:gd name="connsiteY4" fmla="*/ 1 h 138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5632" h="1384204">
                <a:moveTo>
                  <a:pt x="5753" y="1"/>
                </a:moveTo>
                <a:lnTo>
                  <a:pt x="4645632" y="18891"/>
                </a:lnTo>
                <a:lnTo>
                  <a:pt x="4625535" y="1382173"/>
                </a:lnTo>
                <a:lnTo>
                  <a:pt x="34969" y="1384205"/>
                </a:lnTo>
                <a:cubicBezTo>
                  <a:pt x="38318" y="1048182"/>
                  <a:pt x="-17693" y="346073"/>
                  <a:pt x="5753" y="1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3600" dirty="0">
                <a:solidFill>
                  <a:schemeClr val="bg1"/>
                </a:solidFill>
              </a:rPr>
              <a:t>Reliable Transportation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6E549-4379-4F1B-B362-200A9B2780D1}"/>
              </a:ext>
            </a:extLst>
          </p:cNvPr>
          <p:cNvSpPr txBox="1"/>
          <p:nvPr/>
        </p:nvSpPr>
        <p:spPr>
          <a:xfrm rot="14907357">
            <a:off x="6369208" y="3180587"/>
            <a:ext cx="4431000" cy="927280"/>
          </a:xfrm>
          <a:custGeom>
            <a:avLst/>
            <a:gdLst>
              <a:gd name="connsiteX0" fmla="*/ 0 w 3912487"/>
              <a:gd name="connsiteY0" fmla="*/ 0 h 646331"/>
              <a:gd name="connsiteX1" fmla="*/ 3912487 w 3912487"/>
              <a:gd name="connsiteY1" fmla="*/ 0 h 646331"/>
              <a:gd name="connsiteX2" fmla="*/ 3912487 w 3912487"/>
              <a:gd name="connsiteY2" fmla="*/ 646331 h 646331"/>
              <a:gd name="connsiteX3" fmla="*/ 0 w 3912487"/>
              <a:gd name="connsiteY3" fmla="*/ 646331 h 646331"/>
              <a:gd name="connsiteX4" fmla="*/ 0 w 3912487"/>
              <a:gd name="connsiteY4" fmla="*/ 0 h 646331"/>
              <a:gd name="connsiteX0" fmla="*/ 0 w 4126238"/>
              <a:gd name="connsiteY0" fmla="*/ 185689 h 832020"/>
              <a:gd name="connsiteX1" fmla="*/ 4126238 w 4126238"/>
              <a:gd name="connsiteY1" fmla="*/ 0 h 832020"/>
              <a:gd name="connsiteX2" fmla="*/ 3912487 w 4126238"/>
              <a:gd name="connsiteY2" fmla="*/ 832020 h 832020"/>
              <a:gd name="connsiteX3" fmla="*/ 0 w 4126238"/>
              <a:gd name="connsiteY3" fmla="*/ 832020 h 832020"/>
              <a:gd name="connsiteX4" fmla="*/ 0 w 4126238"/>
              <a:gd name="connsiteY4" fmla="*/ 185689 h 832020"/>
              <a:gd name="connsiteX0" fmla="*/ 0 w 4126238"/>
              <a:gd name="connsiteY0" fmla="*/ 193046 h 839377"/>
              <a:gd name="connsiteX1" fmla="*/ 4126238 w 4126238"/>
              <a:gd name="connsiteY1" fmla="*/ 7357 h 839377"/>
              <a:gd name="connsiteX2" fmla="*/ 3912487 w 4126238"/>
              <a:gd name="connsiteY2" fmla="*/ 839377 h 839377"/>
              <a:gd name="connsiteX3" fmla="*/ 0 w 4126238"/>
              <a:gd name="connsiteY3" fmla="*/ 839377 h 839377"/>
              <a:gd name="connsiteX4" fmla="*/ 0 w 4126238"/>
              <a:gd name="connsiteY4" fmla="*/ 193046 h 839377"/>
              <a:gd name="connsiteX0" fmla="*/ 32480 w 4126238"/>
              <a:gd name="connsiteY0" fmla="*/ 22912 h 915694"/>
              <a:gd name="connsiteX1" fmla="*/ 4126238 w 4126238"/>
              <a:gd name="connsiteY1" fmla="*/ 83674 h 915694"/>
              <a:gd name="connsiteX2" fmla="*/ 3912487 w 4126238"/>
              <a:gd name="connsiteY2" fmla="*/ 915694 h 915694"/>
              <a:gd name="connsiteX3" fmla="*/ 0 w 4126238"/>
              <a:gd name="connsiteY3" fmla="*/ 915694 h 915694"/>
              <a:gd name="connsiteX4" fmla="*/ 32480 w 4126238"/>
              <a:gd name="connsiteY4" fmla="*/ 22912 h 915694"/>
              <a:gd name="connsiteX0" fmla="*/ 325421 w 4419179"/>
              <a:gd name="connsiteY0" fmla="*/ 22912 h 918875"/>
              <a:gd name="connsiteX1" fmla="*/ 4419179 w 4419179"/>
              <a:gd name="connsiteY1" fmla="*/ 83674 h 918875"/>
              <a:gd name="connsiteX2" fmla="*/ 4205428 w 4419179"/>
              <a:gd name="connsiteY2" fmla="*/ 915694 h 918875"/>
              <a:gd name="connsiteX3" fmla="*/ 0 w 4419179"/>
              <a:gd name="connsiteY3" fmla="*/ 918875 h 918875"/>
              <a:gd name="connsiteX4" fmla="*/ 325421 w 4419179"/>
              <a:gd name="connsiteY4" fmla="*/ 22912 h 918875"/>
              <a:gd name="connsiteX0" fmla="*/ 325421 w 4419179"/>
              <a:gd name="connsiteY0" fmla="*/ 22912 h 918875"/>
              <a:gd name="connsiteX1" fmla="*/ 4419179 w 4419179"/>
              <a:gd name="connsiteY1" fmla="*/ 83674 h 918875"/>
              <a:gd name="connsiteX2" fmla="*/ 4205428 w 4419179"/>
              <a:gd name="connsiteY2" fmla="*/ 915694 h 918875"/>
              <a:gd name="connsiteX3" fmla="*/ 0 w 4419179"/>
              <a:gd name="connsiteY3" fmla="*/ 918875 h 918875"/>
              <a:gd name="connsiteX4" fmla="*/ 103556 w 4419179"/>
              <a:gd name="connsiteY4" fmla="*/ 378155 h 918875"/>
              <a:gd name="connsiteX5" fmla="*/ 325421 w 4419179"/>
              <a:gd name="connsiteY5" fmla="*/ 22912 h 918875"/>
              <a:gd name="connsiteX0" fmla="*/ 382736 w 4419179"/>
              <a:gd name="connsiteY0" fmla="*/ 9934 h 1073390"/>
              <a:gd name="connsiteX1" fmla="*/ 4419179 w 4419179"/>
              <a:gd name="connsiteY1" fmla="*/ 238189 h 1073390"/>
              <a:gd name="connsiteX2" fmla="*/ 4205428 w 4419179"/>
              <a:gd name="connsiteY2" fmla="*/ 1070209 h 1073390"/>
              <a:gd name="connsiteX3" fmla="*/ 0 w 4419179"/>
              <a:gd name="connsiteY3" fmla="*/ 1073390 h 1073390"/>
              <a:gd name="connsiteX4" fmla="*/ 103556 w 4419179"/>
              <a:gd name="connsiteY4" fmla="*/ 532670 h 1073390"/>
              <a:gd name="connsiteX5" fmla="*/ 382736 w 4419179"/>
              <a:gd name="connsiteY5" fmla="*/ 9934 h 1073390"/>
              <a:gd name="connsiteX0" fmla="*/ 350278 w 4386721"/>
              <a:gd name="connsiteY0" fmla="*/ 9934 h 1306628"/>
              <a:gd name="connsiteX1" fmla="*/ 4386721 w 4386721"/>
              <a:gd name="connsiteY1" fmla="*/ 238189 h 1306628"/>
              <a:gd name="connsiteX2" fmla="*/ 4172970 w 4386721"/>
              <a:gd name="connsiteY2" fmla="*/ 1070209 h 1306628"/>
              <a:gd name="connsiteX3" fmla="*/ 0 w 4386721"/>
              <a:gd name="connsiteY3" fmla="*/ 1306628 h 1306628"/>
              <a:gd name="connsiteX4" fmla="*/ 71098 w 4386721"/>
              <a:gd name="connsiteY4" fmla="*/ 532670 h 1306628"/>
              <a:gd name="connsiteX5" fmla="*/ 350278 w 4386721"/>
              <a:gd name="connsiteY5" fmla="*/ 9934 h 1306628"/>
              <a:gd name="connsiteX0" fmla="*/ 350278 w 4386721"/>
              <a:gd name="connsiteY0" fmla="*/ 9934 h 1306628"/>
              <a:gd name="connsiteX1" fmla="*/ 4386721 w 4386721"/>
              <a:gd name="connsiteY1" fmla="*/ 238189 h 1306628"/>
              <a:gd name="connsiteX2" fmla="*/ 4123277 w 4386721"/>
              <a:gd name="connsiteY2" fmla="*/ 1288054 h 1306628"/>
              <a:gd name="connsiteX3" fmla="*/ 0 w 4386721"/>
              <a:gd name="connsiteY3" fmla="*/ 1306628 h 1306628"/>
              <a:gd name="connsiteX4" fmla="*/ 71098 w 4386721"/>
              <a:gd name="connsiteY4" fmla="*/ 532670 h 1306628"/>
              <a:gd name="connsiteX5" fmla="*/ 350278 w 4386721"/>
              <a:gd name="connsiteY5" fmla="*/ 9934 h 1306628"/>
              <a:gd name="connsiteX0" fmla="*/ 350278 w 4431000"/>
              <a:gd name="connsiteY0" fmla="*/ 21600 h 1318294"/>
              <a:gd name="connsiteX1" fmla="*/ 4431000 w 4431000"/>
              <a:gd name="connsiteY1" fmla="*/ 90407 h 1318294"/>
              <a:gd name="connsiteX2" fmla="*/ 4123277 w 4431000"/>
              <a:gd name="connsiteY2" fmla="*/ 1299720 h 1318294"/>
              <a:gd name="connsiteX3" fmla="*/ 0 w 4431000"/>
              <a:gd name="connsiteY3" fmla="*/ 1318294 h 1318294"/>
              <a:gd name="connsiteX4" fmla="*/ 71098 w 4431000"/>
              <a:gd name="connsiteY4" fmla="*/ 544336 h 1318294"/>
              <a:gd name="connsiteX5" fmla="*/ 350278 w 4431000"/>
              <a:gd name="connsiteY5" fmla="*/ 21600 h 131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000" h="1318294">
                <a:moveTo>
                  <a:pt x="350278" y="21600"/>
                </a:moveTo>
                <a:cubicBezTo>
                  <a:pt x="1725691" y="-40296"/>
                  <a:pt x="3032718" y="46047"/>
                  <a:pt x="4431000" y="90407"/>
                </a:cubicBezTo>
                <a:lnTo>
                  <a:pt x="4123277" y="1299720"/>
                </a:lnTo>
                <a:lnTo>
                  <a:pt x="0" y="1318294"/>
                </a:lnTo>
                <a:cubicBezTo>
                  <a:pt x="67559" y="1154699"/>
                  <a:pt x="3539" y="707931"/>
                  <a:pt x="71098" y="544336"/>
                </a:cubicBezTo>
                <a:lnTo>
                  <a:pt x="350278" y="216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Affordable Daycare</a:t>
            </a:r>
          </a:p>
        </p:txBody>
      </p:sp>
      <p:pic>
        <p:nvPicPr>
          <p:cNvPr id="9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78367B1C-8DFD-481B-8D8E-30BB80D8F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22" y="283484"/>
            <a:ext cx="7015243" cy="63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96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CC07E9-1AF6-4C3B-9216-A0CA7D82F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Exciting things on the horizon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81061-D80C-4147-94C5-2DE5204C94CA}"/>
              </a:ext>
            </a:extLst>
          </p:cNvPr>
          <p:cNvSpPr txBox="1"/>
          <p:nvPr/>
        </p:nvSpPr>
        <p:spPr>
          <a:xfrm>
            <a:off x="838199" y="1809946"/>
            <a:ext cx="93710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Soaky</a:t>
            </a:r>
            <a:r>
              <a:rPr lang="en-US" sz="3200" dirty="0"/>
              <a:t> Mountain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407?????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New significant hotel in Pigeon Forge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Continued expansion of the Cabins and Condo Market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Housing for Employees – better opportunities to attract workforce.  </a:t>
            </a:r>
          </a:p>
        </p:txBody>
      </p:sp>
    </p:spTree>
    <p:extLst>
      <p:ext uri="{BB962C8B-B14F-4D97-AF65-F5344CB8AC3E}">
        <p14:creationId xmlns:p14="http://schemas.microsoft.com/office/powerpoint/2010/main" val="41892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7D01-06A8-4373-A453-C56E6121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819" y="1961030"/>
            <a:ext cx="8799227" cy="3697756"/>
          </a:xfrm>
        </p:spPr>
        <p:txBody>
          <a:bodyPr>
            <a:noAutofit/>
          </a:bodyPr>
          <a:lstStyle/>
          <a:p>
            <a:r>
              <a:rPr lang="en-US" sz="2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</a:t>
            </a:r>
            <a:r>
              <a:rPr lang="en-US" sz="20000" dirty="0">
                <a:solidFill>
                  <a:srgbClr val="00B050"/>
                </a:solidFill>
              </a:rPr>
              <a:t>A</a:t>
            </a:r>
            <a:r>
              <a:rPr lang="en-US" sz="20000" dirty="0">
                <a:solidFill>
                  <a:srgbClr val="FF0000"/>
                </a:solidFill>
              </a:rPr>
              <a:t>Y</a:t>
            </a:r>
            <a:r>
              <a:rPr lang="en-US" sz="20000" dirty="0">
                <a:solidFill>
                  <a:srgbClr val="7030A0"/>
                </a:solidFill>
              </a:rPr>
              <a:t>C</a:t>
            </a:r>
            <a:r>
              <a:rPr lang="en-US" sz="20000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20000" dirty="0">
                <a:solidFill>
                  <a:srgbClr val="15EFDA"/>
                </a:solidFill>
              </a:rPr>
              <a:t>R</a:t>
            </a:r>
            <a:r>
              <a:rPr lang="en-US" sz="20000" dirty="0"/>
              <a:t>E</a:t>
            </a:r>
            <a:r>
              <a:rPr lang="en-US" sz="200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18534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4833E-C62E-46C2-9C6A-6571C4BB5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Prices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B2826E-953A-4D11-A7D6-E3F30C667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A7D09F-F207-40DE-80BB-B59E254A5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82" y="1405731"/>
            <a:ext cx="1095375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32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57EC41-0FB2-4F14-8572-CA6A64285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84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04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25DE1-9C76-43FF-AB3F-33725A93C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27" y="451938"/>
            <a:ext cx="6499455" cy="4279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C180AC-6C49-4178-8B31-2997F5EA9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73" y="2938236"/>
            <a:ext cx="6172200" cy="339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72123-8B0C-4C97-93AA-FBB435590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93" y="785767"/>
            <a:ext cx="4983480" cy="4183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B82DF5-7846-4688-B43B-1B1FBDC69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45" y="2800877"/>
            <a:ext cx="7162795" cy="125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55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8F56-27CA-4E87-A881-184A34A2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Rooms Per 1,000 Population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A96A725-5390-428E-B0C4-679FA0BBB8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8522214"/>
              </p:ext>
            </p:extLst>
          </p:nvPr>
        </p:nvGraphicFramePr>
        <p:xfrm>
          <a:off x="4467225" y="1352525"/>
          <a:ext cx="3119978" cy="514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3E917-1DAC-4D7C-B185-981D1A485448}"/>
              </a:ext>
            </a:extLst>
          </p:cNvPr>
          <p:cNvCxnSpPr>
            <a:cxnSpLocks/>
          </p:cNvCxnSpPr>
          <p:nvPr/>
        </p:nvCxnSpPr>
        <p:spPr>
          <a:xfrm flipH="1">
            <a:off x="4700589" y="6000750"/>
            <a:ext cx="290512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032D8-C424-40C1-9257-910C76D7935F}"/>
              </a:ext>
            </a:extLst>
          </p:cNvPr>
          <p:cNvCxnSpPr>
            <a:cxnSpLocks/>
          </p:cNvCxnSpPr>
          <p:nvPr/>
        </p:nvCxnSpPr>
        <p:spPr>
          <a:xfrm>
            <a:off x="4674394" y="4421981"/>
            <a:ext cx="2931319" cy="0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284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6F9BF-DB02-49FF-B911-1BA6355D5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Percentage  places for Overnight Stays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D25D7EC-6194-4A31-928D-179B71379E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953252"/>
              </p:ext>
            </p:extLst>
          </p:nvPr>
        </p:nvGraphicFramePr>
        <p:xfrm>
          <a:off x="2876550" y="1825625"/>
          <a:ext cx="5943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CB63DA-CF0E-4442-83B9-2257540E1EC8}"/>
              </a:ext>
            </a:extLst>
          </p:cNvPr>
          <p:cNvCxnSpPr>
            <a:cxnSpLocks/>
          </p:cNvCxnSpPr>
          <p:nvPr/>
        </p:nvCxnSpPr>
        <p:spPr>
          <a:xfrm flipH="1">
            <a:off x="4481514" y="5355431"/>
            <a:ext cx="290512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1E2E44-6A59-4F7E-AF66-509C7DE549CF}"/>
              </a:ext>
            </a:extLst>
          </p:cNvPr>
          <p:cNvCxnSpPr>
            <a:cxnSpLocks/>
          </p:cNvCxnSpPr>
          <p:nvPr/>
        </p:nvCxnSpPr>
        <p:spPr>
          <a:xfrm>
            <a:off x="4630340" y="3955256"/>
            <a:ext cx="2931319" cy="0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458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0A55-FB99-4B0D-90A8-DDF886C7E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Places to Eat per 1000 Population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26DD25E-46CE-418D-AE64-B29EEDF53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644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D3535-3FE2-47A5-929F-7302EC4880B5}"/>
              </a:ext>
            </a:extLst>
          </p:cNvPr>
          <p:cNvCxnSpPr>
            <a:cxnSpLocks/>
          </p:cNvCxnSpPr>
          <p:nvPr/>
        </p:nvCxnSpPr>
        <p:spPr>
          <a:xfrm flipH="1">
            <a:off x="4979194" y="5136357"/>
            <a:ext cx="290512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57BD0C-5298-4E18-89B3-456BA578B196}"/>
              </a:ext>
            </a:extLst>
          </p:cNvPr>
          <p:cNvCxnSpPr>
            <a:cxnSpLocks/>
          </p:cNvCxnSpPr>
          <p:nvPr/>
        </p:nvCxnSpPr>
        <p:spPr>
          <a:xfrm>
            <a:off x="4979194" y="4460081"/>
            <a:ext cx="2931319" cy="0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053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2A7CC-0119-4F40-AA0F-DC98D1E5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PAID Activities per 1000 Population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48F6EC0-6349-46ED-A45B-65E7A73060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37583"/>
              </p:ext>
            </p:extLst>
          </p:nvPr>
        </p:nvGraphicFramePr>
        <p:xfrm>
          <a:off x="3100387" y="1711610"/>
          <a:ext cx="5991225" cy="4579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CD7EB2-F5E3-4584-BEFE-4477100BCC21}"/>
              </a:ext>
            </a:extLst>
          </p:cNvPr>
          <p:cNvCxnSpPr>
            <a:cxnSpLocks/>
          </p:cNvCxnSpPr>
          <p:nvPr/>
        </p:nvCxnSpPr>
        <p:spPr>
          <a:xfrm flipH="1">
            <a:off x="4643437" y="5657850"/>
            <a:ext cx="290512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6D169-96B8-415E-B282-23A7854C47D7}"/>
              </a:ext>
            </a:extLst>
          </p:cNvPr>
          <p:cNvCxnSpPr>
            <a:cxnSpLocks/>
          </p:cNvCxnSpPr>
          <p:nvPr/>
        </p:nvCxnSpPr>
        <p:spPr>
          <a:xfrm>
            <a:off x="4643437" y="4488656"/>
            <a:ext cx="2931319" cy="0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940214"/>
      </p:ext>
    </p:extLst>
  </p:cSld>
  <p:clrMapOvr>
    <a:masterClrMapping/>
  </p:clrMapOvr>
</p:sld>
</file>

<file path=ppt/theme/theme1.xml><?xml version="1.0" encoding="utf-8"?>
<a:theme xmlns:a="http://schemas.openxmlformats.org/drawingml/2006/main" name="A Bryte Idea">
  <a:themeElements>
    <a:clrScheme name="Custom 1">
      <a:dk1>
        <a:sysClr val="windowText" lastClr="000000"/>
      </a:dk1>
      <a:lt1>
        <a:srgbClr val="FFF2C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Timeout San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 Bryte Idea" id="{EA030BDC-205B-4437-BDEF-367CD1775F72}" vid="{4A44AD9D-044B-46DC-B2C8-12848A2DD5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 Bryte Idea</Template>
  <TotalTime>5627</TotalTime>
  <Words>251</Words>
  <Application>Microsoft Office PowerPoint</Application>
  <PresentationFormat>Widescreen</PresentationFormat>
  <Paragraphs>88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Timeout Sans</vt:lpstr>
      <vt:lpstr>A Bryte Idea</vt:lpstr>
      <vt:lpstr>Welcome To The Area Attractions Economic Update</vt:lpstr>
      <vt:lpstr>Travel 2018 - 2019</vt:lpstr>
      <vt:lpstr>Gas Prices</vt:lpstr>
      <vt:lpstr>PowerPoint Presentation</vt:lpstr>
      <vt:lpstr>PowerPoint Presentation</vt:lpstr>
      <vt:lpstr>Rooms Per 1,000 Population</vt:lpstr>
      <vt:lpstr>Percentage  places for Overnight Stays</vt:lpstr>
      <vt:lpstr>Places to Eat per 1000 Population</vt:lpstr>
      <vt:lpstr>PAID Activities per 1000 Population</vt:lpstr>
      <vt:lpstr>Tourist Oriented Retail Stores / 1000 POpulation</vt:lpstr>
      <vt:lpstr>ALL Businesses per 1000 Population</vt:lpstr>
      <vt:lpstr>PowerPoint Presentation</vt:lpstr>
      <vt:lpstr>What do others look like</vt:lpstr>
      <vt:lpstr>Per capita Sales in Tennessee</vt:lpstr>
      <vt:lpstr>The 2019 season in review</vt:lpstr>
      <vt:lpstr>PowerPoint Presentation</vt:lpstr>
      <vt:lpstr>% Change from 2014 with Trends</vt:lpstr>
      <vt:lpstr>PowerPoint Presentation</vt:lpstr>
      <vt:lpstr>$4,594,821,860 sales in the last 12 months</vt:lpstr>
      <vt:lpstr>National  Average to Sevier County</vt:lpstr>
      <vt:lpstr>PowerPoint Presentation</vt:lpstr>
      <vt:lpstr>LODGING REVENUE </vt:lpstr>
      <vt:lpstr>Restaurant Revenue</vt:lpstr>
      <vt:lpstr>Attraction revenue</vt:lpstr>
      <vt:lpstr>PowerPoint Presentation</vt:lpstr>
      <vt:lpstr>Unemployment</vt:lpstr>
      <vt:lpstr>PowerPoint Presentation</vt:lpstr>
      <vt:lpstr>Exciting things on the horizon</vt:lpstr>
      <vt:lpstr>DAYCARE!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Pamela Caskie</dc:creator>
  <cp:lastModifiedBy>Pamela Caskie</cp:lastModifiedBy>
  <cp:revision>73</cp:revision>
  <dcterms:created xsi:type="dcterms:W3CDTF">2019-08-20T12:59:50Z</dcterms:created>
  <dcterms:modified xsi:type="dcterms:W3CDTF">2019-11-20T23:41:19Z</dcterms:modified>
</cp:coreProperties>
</file>