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4" r:id="rId4"/>
  </p:sldMasterIdLst>
  <p:notesMasterIdLst>
    <p:notesMasterId r:id="rId15"/>
  </p:notesMasterIdLst>
  <p:sldIdLst>
    <p:sldId id="280" r:id="rId5"/>
    <p:sldId id="312" r:id="rId6"/>
    <p:sldId id="316" r:id="rId7"/>
    <p:sldId id="314" r:id="rId8"/>
    <p:sldId id="272" r:id="rId9"/>
    <p:sldId id="274" r:id="rId10"/>
    <p:sldId id="295" r:id="rId11"/>
    <p:sldId id="309" r:id="rId12"/>
    <p:sldId id="315" r:id="rId13"/>
    <p:sldId id="31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4E691-ADB3-40D5-A7BE-86D68C4990CB}" v="47" dt="2026-02-18T15:11:21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3447" autoAdjust="0"/>
  </p:normalViewPr>
  <p:slideViewPr>
    <p:cSldViewPr snapToGrid="0">
      <p:cViewPr varScale="1">
        <p:scale>
          <a:sx n="51" d="100"/>
          <a:sy n="51" d="100"/>
        </p:scale>
        <p:origin x="5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696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Siconolfi" userId="88913b7f-eae0-43e0-be2c-85d7d69d961a" providerId="ADAL" clId="{DA6B3990-EACC-453D-8B88-D431A9CD1C37}"/>
    <pc:docChg chg="undo custSel addSld modSld">
      <pc:chgData name="Matt Siconolfi" userId="88913b7f-eae0-43e0-be2c-85d7d69d961a" providerId="ADAL" clId="{DA6B3990-EACC-453D-8B88-D431A9CD1C37}" dt="2026-02-18T15:11:23.897" v="1144" actId="1076"/>
      <pc:docMkLst>
        <pc:docMk/>
      </pc:docMkLst>
      <pc:sldChg chg="addSp delSp modSp add mod modClrScheme chgLayout modNotesTx">
        <pc:chgData name="Matt Siconolfi" userId="88913b7f-eae0-43e0-be2c-85d7d69d961a" providerId="ADAL" clId="{DA6B3990-EACC-453D-8B88-D431A9CD1C37}" dt="2026-02-18T15:11:09.367" v="1139" actId="1076"/>
        <pc:sldMkLst>
          <pc:docMk/>
          <pc:sldMk cId="657135863" sldId="272"/>
        </pc:sldMkLst>
        <pc:spChg chg="mod ord">
          <ac:chgData name="Matt Siconolfi" userId="88913b7f-eae0-43e0-be2c-85d7d69d961a" providerId="ADAL" clId="{DA6B3990-EACC-453D-8B88-D431A9CD1C37}" dt="2026-02-16T22:29:57.565" v="235" actId="1076"/>
          <ac:spMkLst>
            <pc:docMk/>
            <pc:sldMk cId="657135863" sldId="272"/>
            <ac:spMk id="2" creationId="{3CA79674-FAFD-293E-7429-8D60CA246ED0}"/>
          </ac:spMkLst>
        </pc:spChg>
        <pc:picChg chg="add del mod">
          <ac:chgData name="Matt Siconolfi" userId="88913b7f-eae0-43e0-be2c-85d7d69d961a" providerId="ADAL" clId="{DA6B3990-EACC-453D-8B88-D431A9CD1C37}" dt="2026-02-18T15:11:06.740" v="1137" actId="478"/>
          <ac:picMkLst>
            <pc:docMk/>
            <pc:sldMk cId="657135863" sldId="272"/>
            <ac:picMk id="3" creationId="{6552F809-C0B6-08B1-3AE6-050512C6C24B}"/>
          </ac:picMkLst>
        </pc:picChg>
        <pc:picChg chg="add mod">
          <ac:chgData name="Matt Siconolfi" userId="88913b7f-eae0-43e0-be2c-85d7d69d961a" providerId="ADAL" clId="{DA6B3990-EACC-453D-8B88-D431A9CD1C37}" dt="2026-02-18T15:11:09.367" v="1139" actId="1076"/>
          <ac:picMkLst>
            <pc:docMk/>
            <pc:sldMk cId="657135863" sldId="272"/>
            <ac:picMk id="4" creationId="{1D5C80BC-4790-6A59-7766-A1137D2EC948}"/>
          </ac:picMkLst>
        </pc:picChg>
      </pc:sldChg>
      <pc:sldChg chg="addSp delSp modSp add mod modClrScheme chgLayout modNotesTx">
        <pc:chgData name="Matt Siconolfi" userId="88913b7f-eae0-43e0-be2c-85d7d69d961a" providerId="ADAL" clId="{DA6B3990-EACC-453D-8B88-D431A9CD1C37}" dt="2026-02-18T15:11:03.599" v="1136" actId="1076"/>
        <pc:sldMkLst>
          <pc:docMk/>
          <pc:sldMk cId="2130589364" sldId="274"/>
        </pc:sldMkLst>
        <pc:spChg chg="mod ord">
          <ac:chgData name="Matt Siconolfi" userId="88913b7f-eae0-43e0-be2c-85d7d69d961a" providerId="ADAL" clId="{DA6B3990-EACC-453D-8B88-D431A9CD1C37}" dt="2026-02-16T22:30:09.738" v="239" actId="1076"/>
          <ac:spMkLst>
            <pc:docMk/>
            <pc:sldMk cId="2130589364" sldId="274"/>
            <ac:spMk id="2" creationId="{4ECBB170-EA56-D789-F3F2-86FB92B2F63A}"/>
          </ac:spMkLst>
        </pc:spChg>
        <pc:graphicFrameChg chg="mod">
          <ac:chgData name="Matt Siconolfi" userId="88913b7f-eae0-43e0-be2c-85d7d69d961a" providerId="ADAL" clId="{DA6B3990-EACC-453D-8B88-D431A9CD1C37}" dt="2026-02-16T22:32:44.822" v="254" actId="207"/>
          <ac:graphicFrameMkLst>
            <pc:docMk/>
            <pc:sldMk cId="2130589364" sldId="274"/>
            <ac:graphicFrameMk id="6" creationId="{0B47D02C-CC34-ED30-0EBB-377BF601A689}"/>
          </ac:graphicFrameMkLst>
        </pc:graphicFrameChg>
        <pc:picChg chg="add del mod">
          <ac:chgData name="Matt Siconolfi" userId="88913b7f-eae0-43e0-be2c-85d7d69d961a" providerId="ADAL" clId="{DA6B3990-EACC-453D-8B88-D431A9CD1C37}" dt="2026-02-18T15:11:00.847" v="1134" actId="478"/>
          <ac:picMkLst>
            <pc:docMk/>
            <pc:sldMk cId="2130589364" sldId="274"/>
            <ac:picMk id="3" creationId="{EAA3BA4C-D655-719C-3C40-1CDE58BC4100}"/>
          </ac:picMkLst>
        </pc:picChg>
        <pc:picChg chg="add mod">
          <ac:chgData name="Matt Siconolfi" userId="88913b7f-eae0-43e0-be2c-85d7d69d961a" providerId="ADAL" clId="{DA6B3990-EACC-453D-8B88-D431A9CD1C37}" dt="2026-02-18T15:11:03.599" v="1136" actId="1076"/>
          <ac:picMkLst>
            <pc:docMk/>
            <pc:sldMk cId="2130589364" sldId="274"/>
            <ac:picMk id="4" creationId="{65551FCB-B767-3677-7166-579EBB0FE1B9}"/>
          </ac:picMkLst>
        </pc:picChg>
      </pc:sldChg>
      <pc:sldChg chg="modSp mod">
        <pc:chgData name="Matt Siconolfi" userId="88913b7f-eae0-43e0-be2c-85d7d69d961a" providerId="ADAL" clId="{DA6B3990-EACC-453D-8B88-D431A9CD1C37}" dt="2026-02-16T22:23:32.839" v="103" actId="1076"/>
        <pc:sldMkLst>
          <pc:docMk/>
          <pc:sldMk cId="1054280895" sldId="280"/>
        </pc:sldMkLst>
        <pc:spChg chg="mod">
          <ac:chgData name="Matt Siconolfi" userId="88913b7f-eae0-43e0-be2c-85d7d69d961a" providerId="ADAL" clId="{DA6B3990-EACC-453D-8B88-D431A9CD1C37}" dt="2026-02-16T22:20:33.849" v="17" actId="404"/>
          <ac:spMkLst>
            <pc:docMk/>
            <pc:sldMk cId="1054280895" sldId="280"/>
            <ac:spMk id="3" creationId="{00000000-0000-0000-0000-000000000000}"/>
          </ac:spMkLst>
        </pc:spChg>
        <pc:spChg chg="mod">
          <ac:chgData name="Matt Siconolfi" userId="88913b7f-eae0-43e0-be2c-85d7d69d961a" providerId="ADAL" clId="{DA6B3990-EACC-453D-8B88-D431A9CD1C37}" dt="2026-02-16T22:20:58.553" v="52" actId="404"/>
          <ac:spMkLst>
            <pc:docMk/>
            <pc:sldMk cId="1054280895" sldId="280"/>
            <ac:spMk id="5" creationId="{00000000-0000-0000-0000-000000000000}"/>
          </ac:spMkLst>
        </pc:spChg>
        <pc:picChg chg="mod">
          <ac:chgData name="Matt Siconolfi" userId="88913b7f-eae0-43e0-be2c-85d7d69d961a" providerId="ADAL" clId="{DA6B3990-EACC-453D-8B88-D431A9CD1C37}" dt="2026-02-16T22:20:13.415" v="4" actId="1076"/>
          <ac:picMkLst>
            <pc:docMk/>
            <pc:sldMk cId="1054280895" sldId="280"/>
            <ac:picMk id="7" creationId="{00000000-0000-0000-0000-000000000000}"/>
          </ac:picMkLst>
        </pc:picChg>
        <pc:picChg chg="mod">
          <ac:chgData name="Matt Siconolfi" userId="88913b7f-eae0-43e0-be2c-85d7d69d961a" providerId="ADAL" clId="{DA6B3990-EACC-453D-8B88-D431A9CD1C37}" dt="2026-02-16T22:23:32.839" v="103" actId="1076"/>
          <ac:picMkLst>
            <pc:docMk/>
            <pc:sldMk cId="1054280895" sldId="280"/>
            <ac:picMk id="8" creationId="{BDA0CAFF-AB54-D02A-72A4-2FD0DC1B8D3E}"/>
          </ac:picMkLst>
        </pc:picChg>
      </pc:sldChg>
      <pc:sldChg chg="addSp delSp modSp add mod modClrScheme chgLayout">
        <pc:chgData name="Matt Siconolfi" userId="88913b7f-eae0-43e0-be2c-85d7d69d961a" providerId="ADAL" clId="{DA6B3990-EACC-453D-8B88-D431A9CD1C37}" dt="2026-02-16T22:33:13.243" v="255" actId="207"/>
        <pc:sldMkLst>
          <pc:docMk/>
          <pc:sldMk cId="2814338512" sldId="295"/>
        </pc:sldMkLst>
        <pc:spChg chg="mod ord">
          <ac:chgData name="Matt Siconolfi" userId="88913b7f-eae0-43e0-be2c-85d7d69d961a" providerId="ADAL" clId="{DA6B3990-EACC-453D-8B88-D431A9CD1C37}" dt="2026-02-16T22:30:24.996" v="245" actId="1076"/>
          <ac:spMkLst>
            <pc:docMk/>
            <pc:sldMk cId="2814338512" sldId="295"/>
            <ac:spMk id="2" creationId="{FF7B54B2-C427-6341-70B6-E48CB64BE5F4}"/>
          </ac:spMkLst>
        </pc:spChg>
        <pc:graphicFrameChg chg="mod">
          <ac:chgData name="Matt Siconolfi" userId="88913b7f-eae0-43e0-be2c-85d7d69d961a" providerId="ADAL" clId="{DA6B3990-EACC-453D-8B88-D431A9CD1C37}" dt="2026-02-16T22:33:13.243" v="255" actId="207"/>
          <ac:graphicFrameMkLst>
            <pc:docMk/>
            <pc:sldMk cId="2814338512" sldId="295"/>
            <ac:graphicFrameMk id="6" creationId="{847A7197-BB64-225B-7CFF-0DD17DF7E617}"/>
          </ac:graphicFrameMkLst>
        </pc:graphicFrameChg>
        <pc:picChg chg="add mod">
          <ac:chgData name="Matt Siconolfi" userId="88913b7f-eae0-43e0-be2c-85d7d69d961a" providerId="ADAL" clId="{DA6B3990-EACC-453D-8B88-D431A9CD1C37}" dt="2026-02-16T22:31:34.454" v="253"/>
          <ac:picMkLst>
            <pc:docMk/>
            <pc:sldMk cId="2814338512" sldId="295"/>
            <ac:picMk id="3" creationId="{E335828A-E6F0-FDC8-1BC9-D83968B12710}"/>
          </ac:picMkLst>
        </pc:picChg>
      </pc:sldChg>
      <pc:sldChg chg="modSp mod">
        <pc:chgData name="Matt Siconolfi" userId="88913b7f-eae0-43e0-be2c-85d7d69d961a" providerId="ADAL" clId="{DA6B3990-EACC-453D-8B88-D431A9CD1C37}" dt="2026-02-18T15:10:54.288" v="1133" actId="20577"/>
        <pc:sldMkLst>
          <pc:docMk/>
          <pc:sldMk cId="1077718903" sldId="309"/>
        </pc:sldMkLst>
        <pc:spChg chg="mod">
          <ac:chgData name="Matt Siconolfi" userId="88913b7f-eae0-43e0-be2c-85d7d69d961a" providerId="ADAL" clId="{DA6B3990-EACC-453D-8B88-D431A9CD1C37}" dt="2026-02-16T22:56:29.387" v="657" actId="1076"/>
          <ac:spMkLst>
            <pc:docMk/>
            <pc:sldMk cId="1077718903" sldId="309"/>
            <ac:spMk id="2" creationId="{00000000-0000-0000-0000-000000000000}"/>
          </ac:spMkLst>
        </pc:spChg>
        <pc:spChg chg="mod">
          <ac:chgData name="Matt Siconolfi" userId="88913b7f-eae0-43e0-be2c-85d7d69d961a" providerId="ADAL" clId="{DA6B3990-EACC-453D-8B88-D431A9CD1C37}" dt="2026-02-18T15:10:54.288" v="1133" actId="20577"/>
          <ac:spMkLst>
            <pc:docMk/>
            <pc:sldMk cId="1077718903" sldId="309"/>
            <ac:spMk id="3" creationId="{00000000-0000-0000-0000-000000000000}"/>
          </ac:spMkLst>
        </pc:spChg>
      </pc:sldChg>
      <pc:sldChg chg="addSp delSp modSp mod">
        <pc:chgData name="Matt Siconolfi" userId="88913b7f-eae0-43e0-be2c-85d7d69d961a" providerId="ADAL" clId="{DA6B3990-EACC-453D-8B88-D431A9CD1C37}" dt="2026-02-18T15:11:23.897" v="1144" actId="1076"/>
        <pc:sldMkLst>
          <pc:docMk/>
          <pc:sldMk cId="1666939931" sldId="312"/>
        </pc:sldMkLst>
        <pc:spChg chg="mod">
          <ac:chgData name="Matt Siconolfi" userId="88913b7f-eae0-43e0-be2c-85d7d69d961a" providerId="ADAL" clId="{DA6B3990-EACC-453D-8B88-D431A9CD1C37}" dt="2026-02-16T22:24:01.282" v="110" actId="1076"/>
          <ac:spMkLst>
            <pc:docMk/>
            <pc:sldMk cId="1666939931" sldId="312"/>
            <ac:spMk id="2" creationId="{00000000-0000-0000-0000-000000000000}"/>
          </ac:spMkLst>
        </pc:spChg>
        <pc:spChg chg="mod">
          <ac:chgData name="Matt Siconolfi" userId="88913b7f-eae0-43e0-be2c-85d7d69d961a" providerId="ADAL" clId="{DA6B3990-EACC-453D-8B88-D431A9CD1C37}" dt="2026-02-16T22:22:54.259" v="83" actId="26606"/>
          <ac:spMkLst>
            <pc:docMk/>
            <pc:sldMk cId="1666939931" sldId="312"/>
            <ac:spMk id="6" creationId="{00000000-0000-0000-0000-000000000000}"/>
          </ac:spMkLst>
        </pc:spChg>
        <pc:spChg chg="add mod">
          <ac:chgData name="Matt Siconolfi" userId="88913b7f-eae0-43e0-be2c-85d7d69d961a" providerId="ADAL" clId="{DA6B3990-EACC-453D-8B88-D431A9CD1C37}" dt="2026-02-18T01:10:48.858" v="1131" actId="20577"/>
          <ac:spMkLst>
            <pc:docMk/>
            <pc:sldMk cId="1666939931" sldId="312"/>
            <ac:spMk id="33" creationId="{71A97C8A-B2D3-5DAE-E80C-6A19F41DF40E}"/>
          </ac:spMkLst>
        </pc:spChg>
        <pc:picChg chg="add del mod">
          <ac:chgData name="Matt Siconolfi" userId="88913b7f-eae0-43e0-be2c-85d7d69d961a" providerId="ADAL" clId="{DA6B3990-EACC-453D-8B88-D431A9CD1C37}" dt="2026-02-18T15:10:46.913" v="1132" actId="478"/>
          <ac:picMkLst>
            <pc:docMk/>
            <pc:sldMk cId="1666939931" sldId="312"/>
            <ac:picMk id="3" creationId="{E39A2A6F-4F44-EB2E-5E93-F556A66B0601}"/>
          </ac:picMkLst>
        </pc:picChg>
        <pc:picChg chg="add mod">
          <ac:chgData name="Matt Siconolfi" userId="88913b7f-eae0-43e0-be2c-85d7d69d961a" providerId="ADAL" clId="{DA6B3990-EACC-453D-8B88-D431A9CD1C37}" dt="2026-02-18T15:11:23.897" v="1144" actId="1076"/>
          <ac:picMkLst>
            <pc:docMk/>
            <pc:sldMk cId="1666939931" sldId="312"/>
            <ac:picMk id="4" creationId="{AC062175-5D0E-D25F-FB94-6BD67E41BEFB}"/>
          </ac:picMkLst>
        </pc:picChg>
        <pc:picChg chg="mod">
          <ac:chgData name="Matt Siconolfi" userId="88913b7f-eae0-43e0-be2c-85d7d69d961a" providerId="ADAL" clId="{DA6B3990-EACC-453D-8B88-D431A9CD1C37}" dt="2026-02-16T22:22:54.259" v="83" actId="26606"/>
          <ac:picMkLst>
            <pc:docMk/>
            <pc:sldMk cId="1666939931" sldId="312"/>
            <ac:picMk id="27" creationId="{A12CE94D-C1BD-DFBE-A415-4C85DA1B9D07}"/>
          </ac:picMkLst>
        </pc:picChg>
      </pc:sldChg>
      <pc:sldChg chg="addSp modSp mod">
        <pc:chgData name="Matt Siconolfi" userId="88913b7f-eae0-43e0-be2c-85d7d69d961a" providerId="ADAL" clId="{DA6B3990-EACC-453D-8B88-D431A9CD1C37}" dt="2026-02-16T22:28:03.740" v="213" actId="1076"/>
        <pc:sldMkLst>
          <pc:docMk/>
          <pc:sldMk cId="2125822803" sldId="313"/>
        </pc:sldMkLst>
        <pc:spChg chg="mod">
          <ac:chgData name="Matt Siconolfi" userId="88913b7f-eae0-43e0-be2c-85d7d69d961a" providerId="ADAL" clId="{DA6B3990-EACC-453D-8B88-D431A9CD1C37}" dt="2026-02-16T22:27:00.994" v="207" actId="20577"/>
          <ac:spMkLst>
            <pc:docMk/>
            <pc:sldMk cId="2125822803" sldId="313"/>
            <ac:spMk id="3" creationId="{0AD92EA5-5060-670F-7E8D-796981991212}"/>
          </ac:spMkLst>
        </pc:spChg>
        <pc:spChg chg="mod">
          <ac:chgData name="Matt Siconolfi" userId="88913b7f-eae0-43e0-be2c-85d7d69d961a" providerId="ADAL" clId="{DA6B3990-EACC-453D-8B88-D431A9CD1C37}" dt="2026-02-16T22:25:59.446" v="154" actId="20577"/>
          <ac:spMkLst>
            <pc:docMk/>
            <pc:sldMk cId="2125822803" sldId="313"/>
            <ac:spMk id="4" creationId="{740DCE51-2B22-585A-6F16-E69BDABF3CB4}"/>
          </ac:spMkLst>
        </pc:spChg>
        <pc:picChg chg="add mod">
          <ac:chgData name="Matt Siconolfi" userId="88913b7f-eae0-43e0-be2c-85d7d69d961a" providerId="ADAL" clId="{DA6B3990-EACC-453D-8B88-D431A9CD1C37}" dt="2026-02-16T22:28:03.740" v="213" actId="1076"/>
          <ac:picMkLst>
            <pc:docMk/>
            <pc:sldMk cId="2125822803" sldId="313"/>
            <ac:picMk id="7" creationId="{2C9BAECB-1E8A-4235-1B9E-718C47E59FE7}"/>
          </ac:picMkLst>
        </pc:picChg>
      </pc:sldChg>
      <pc:sldChg chg="addSp delSp modSp add mod modClrScheme chgLayout">
        <pc:chgData name="Matt Siconolfi" userId="88913b7f-eae0-43e0-be2c-85d7d69d961a" providerId="ADAL" clId="{DA6B3990-EACC-453D-8B88-D431A9CD1C37}" dt="2026-02-18T15:11:14.889" v="1142" actId="1076"/>
        <pc:sldMkLst>
          <pc:docMk/>
          <pc:sldMk cId="1874405747" sldId="314"/>
        </pc:sldMkLst>
        <pc:spChg chg="mod ord">
          <ac:chgData name="Matt Siconolfi" userId="88913b7f-eae0-43e0-be2c-85d7d69d961a" providerId="ADAL" clId="{DA6B3990-EACC-453D-8B88-D431A9CD1C37}" dt="2026-02-16T22:29:22.183" v="230" actId="120"/>
          <ac:spMkLst>
            <pc:docMk/>
            <pc:sldMk cId="1874405747" sldId="314"/>
            <ac:spMk id="2" creationId="{4ECBB170-EA56-D789-F3F2-86FB92B2F63A}"/>
          </ac:spMkLst>
        </pc:spChg>
        <pc:graphicFrameChg chg="mod">
          <ac:chgData name="Matt Siconolfi" userId="88913b7f-eae0-43e0-be2c-85d7d69d961a" providerId="ADAL" clId="{DA6B3990-EACC-453D-8B88-D431A9CD1C37}" dt="2026-02-16T22:29:39.320" v="232" actId="1076"/>
          <ac:graphicFrameMkLst>
            <pc:docMk/>
            <pc:sldMk cId="1874405747" sldId="314"/>
            <ac:graphicFrameMk id="6" creationId="{B4039554-31F4-F696-7582-8B5960469EF6}"/>
          </ac:graphicFrameMkLst>
        </pc:graphicFrameChg>
        <pc:picChg chg="add del mod">
          <ac:chgData name="Matt Siconolfi" userId="88913b7f-eae0-43e0-be2c-85d7d69d961a" providerId="ADAL" clId="{DA6B3990-EACC-453D-8B88-D431A9CD1C37}" dt="2026-02-18T15:11:12.334" v="1140" actId="478"/>
          <ac:picMkLst>
            <pc:docMk/>
            <pc:sldMk cId="1874405747" sldId="314"/>
            <ac:picMk id="3" creationId="{725A9C9F-4661-CB55-3C2A-87230AB3D2EC}"/>
          </ac:picMkLst>
        </pc:picChg>
        <pc:picChg chg="add mod">
          <ac:chgData name="Matt Siconolfi" userId="88913b7f-eae0-43e0-be2c-85d7d69d961a" providerId="ADAL" clId="{DA6B3990-EACC-453D-8B88-D431A9CD1C37}" dt="2026-02-18T15:11:14.889" v="1142" actId="1076"/>
          <ac:picMkLst>
            <pc:docMk/>
            <pc:sldMk cId="1874405747" sldId="314"/>
            <ac:picMk id="4" creationId="{B25CF13D-1D64-D7DC-83BD-EC99AD1C4924}"/>
          </ac:picMkLst>
        </pc:picChg>
      </pc:sldChg>
      <pc:sldChg chg="addSp delSp modSp new mod modClrScheme chgLayout">
        <pc:chgData name="Matt Siconolfi" userId="88913b7f-eae0-43e0-be2c-85d7d69d961a" providerId="ADAL" clId="{DA6B3990-EACC-453D-8B88-D431A9CD1C37}" dt="2026-02-16T23:02:05.636" v="850" actId="207"/>
        <pc:sldMkLst>
          <pc:docMk/>
          <pc:sldMk cId="312256119" sldId="315"/>
        </pc:sldMkLst>
        <pc:spChg chg="mod ord">
          <ac:chgData name="Matt Siconolfi" userId="88913b7f-eae0-43e0-be2c-85d7d69d961a" providerId="ADAL" clId="{DA6B3990-EACC-453D-8B88-D431A9CD1C37}" dt="2026-02-16T22:57:38.166" v="660" actId="700"/>
          <ac:spMkLst>
            <pc:docMk/>
            <pc:sldMk cId="312256119" sldId="315"/>
            <ac:spMk id="4" creationId="{8305A79B-CD55-2A23-CBD0-E37D655D9F06}"/>
          </ac:spMkLst>
        </pc:spChg>
        <pc:spChg chg="mod ord">
          <ac:chgData name="Matt Siconolfi" userId="88913b7f-eae0-43e0-be2c-85d7d69d961a" providerId="ADAL" clId="{DA6B3990-EACC-453D-8B88-D431A9CD1C37}" dt="2026-02-16T22:57:38.166" v="660" actId="700"/>
          <ac:spMkLst>
            <pc:docMk/>
            <pc:sldMk cId="312256119" sldId="315"/>
            <ac:spMk id="5" creationId="{BB019911-A654-0A73-A5C1-A2BF92329CC5}"/>
          </ac:spMkLst>
        </pc:spChg>
        <pc:spChg chg="add mod ord">
          <ac:chgData name="Matt Siconolfi" userId="88913b7f-eae0-43e0-be2c-85d7d69d961a" providerId="ADAL" clId="{DA6B3990-EACC-453D-8B88-D431A9CD1C37}" dt="2026-02-16T22:57:38.166" v="660" actId="700"/>
          <ac:spMkLst>
            <pc:docMk/>
            <pc:sldMk cId="312256119" sldId="315"/>
            <ac:spMk id="6" creationId="{932B6FA2-DFD2-9C11-F029-6E8A2C145FFA}"/>
          </ac:spMkLst>
        </pc:spChg>
        <pc:spChg chg="add mod ord">
          <ac:chgData name="Matt Siconolfi" userId="88913b7f-eae0-43e0-be2c-85d7d69d961a" providerId="ADAL" clId="{DA6B3990-EACC-453D-8B88-D431A9CD1C37}" dt="2026-02-16T22:57:38.166" v="660" actId="700"/>
          <ac:spMkLst>
            <pc:docMk/>
            <pc:sldMk cId="312256119" sldId="315"/>
            <ac:spMk id="8" creationId="{FF20F53E-3F56-EE21-E124-8128257C5857}"/>
          </ac:spMkLst>
        </pc:spChg>
        <pc:spChg chg="add mod">
          <ac:chgData name="Matt Siconolfi" userId="88913b7f-eae0-43e0-be2c-85d7d69d961a" providerId="ADAL" clId="{DA6B3990-EACC-453D-8B88-D431A9CD1C37}" dt="2026-02-16T23:02:05.636" v="850" actId="207"/>
          <ac:spMkLst>
            <pc:docMk/>
            <pc:sldMk cId="312256119" sldId="315"/>
            <ac:spMk id="12" creationId="{3ECA6A0A-6CC8-CECE-9DD8-0E5A233CED41}"/>
          </ac:spMkLst>
        </pc:spChg>
        <pc:spChg chg="add mod">
          <ac:chgData name="Matt Siconolfi" userId="88913b7f-eae0-43e0-be2c-85d7d69d961a" providerId="ADAL" clId="{DA6B3990-EACC-453D-8B88-D431A9CD1C37}" dt="2026-02-16T23:01:45.246" v="846" actId="1076"/>
          <ac:spMkLst>
            <pc:docMk/>
            <pc:sldMk cId="312256119" sldId="315"/>
            <ac:spMk id="13" creationId="{ECDE4614-674C-44D7-426B-8CDDE11106BD}"/>
          </ac:spMkLst>
        </pc:spChg>
        <pc:graphicFrameChg chg="add">
          <ac:chgData name="Matt Siconolfi" userId="88913b7f-eae0-43e0-be2c-85d7d69d961a" providerId="ADAL" clId="{DA6B3990-EACC-453D-8B88-D431A9CD1C37}" dt="2026-02-16T23:00:26.363" v="803" actId="26606"/>
          <ac:graphicFrameMkLst>
            <pc:docMk/>
            <pc:sldMk cId="312256119" sldId="315"/>
            <ac:graphicFrameMk id="14" creationId="{DE9048E5-16D2-57B4-C53C-B332E9980197}"/>
          </ac:graphicFrameMkLst>
        </pc:graphicFrameChg>
        <pc:picChg chg="add mod">
          <ac:chgData name="Matt Siconolfi" userId="88913b7f-eae0-43e0-be2c-85d7d69d961a" providerId="ADAL" clId="{DA6B3990-EACC-453D-8B88-D431A9CD1C37}" dt="2026-02-16T22:58:55.523" v="741" actId="1076"/>
          <ac:picMkLst>
            <pc:docMk/>
            <pc:sldMk cId="312256119" sldId="315"/>
            <ac:picMk id="10" creationId="{F5EE6F2B-5275-E382-2EB3-E943F8E50479}"/>
          </ac:picMkLst>
        </pc:picChg>
        <pc:picChg chg="add mod">
          <ac:chgData name="Matt Siconolfi" userId="88913b7f-eae0-43e0-be2c-85d7d69d961a" providerId="ADAL" clId="{DA6B3990-EACC-453D-8B88-D431A9CD1C37}" dt="2026-02-16T22:59:05.195" v="743" actId="14100"/>
          <ac:picMkLst>
            <pc:docMk/>
            <pc:sldMk cId="312256119" sldId="315"/>
            <ac:picMk id="11" creationId="{839DB395-BE88-B908-AC79-410039A2BF5C}"/>
          </ac:picMkLst>
        </pc:picChg>
      </pc:sldChg>
      <pc:sldChg chg="addSp delSp modSp new mod setBg modClrScheme chgLayout">
        <pc:chgData name="Matt Siconolfi" userId="88913b7f-eae0-43e0-be2c-85d7d69d961a" providerId="ADAL" clId="{DA6B3990-EACC-453D-8B88-D431A9CD1C37}" dt="2026-02-18T01:10:04.104" v="1128" actId="20577"/>
        <pc:sldMkLst>
          <pc:docMk/>
          <pc:sldMk cId="909974040" sldId="316"/>
        </pc:sldMkLst>
        <pc:spChg chg="del">
          <ac:chgData name="Matt Siconolfi" userId="88913b7f-eae0-43e0-be2c-85d7d69d961a" providerId="ADAL" clId="{DA6B3990-EACC-453D-8B88-D431A9CD1C37}" dt="2026-02-18T00:56:23.490" v="852" actId="700"/>
          <ac:spMkLst>
            <pc:docMk/>
            <pc:sldMk cId="909974040" sldId="316"/>
            <ac:spMk id="2" creationId="{510385AE-DDDD-3637-9834-90C1A6A4C273}"/>
          </ac:spMkLst>
        </pc:spChg>
        <pc:spChg chg="mod ord">
          <ac:chgData name="Matt Siconolfi" userId="88913b7f-eae0-43e0-be2c-85d7d69d961a" providerId="ADAL" clId="{DA6B3990-EACC-453D-8B88-D431A9CD1C37}" dt="2026-02-18T00:59:49.444" v="989" actId="26606"/>
          <ac:spMkLst>
            <pc:docMk/>
            <pc:sldMk cId="909974040" sldId="316"/>
            <ac:spMk id="3" creationId="{9AE70EB3-63B7-AC99-9BAB-439AE46A48AB}"/>
          </ac:spMkLst>
        </pc:spChg>
        <pc:spChg chg="mod ord">
          <ac:chgData name="Matt Siconolfi" userId="88913b7f-eae0-43e0-be2c-85d7d69d961a" providerId="ADAL" clId="{DA6B3990-EACC-453D-8B88-D431A9CD1C37}" dt="2026-02-18T00:59:49.444" v="989" actId="26606"/>
          <ac:spMkLst>
            <pc:docMk/>
            <pc:sldMk cId="909974040" sldId="316"/>
            <ac:spMk id="4" creationId="{4761F5EB-C632-581A-1413-5A3BC30477A0}"/>
          </ac:spMkLst>
        </pc:spChg>
        <pc:spChg chg="add mod">
          <ac:chgData name="Matt Siconolfi" userId="88913b7f-eae0-43e0-be2c-85d7d69d961a" providerId="ADAL" clId="{DA6B3990-EACC-453D-8B88-D431A9CD1C37}" dt="2026-02-18T01:10:04.104" v="1128" actId="20577"/>
          <ac:spMkLst>
            <pc:docMk/>
            <pc:sldMk cId="909974040" sldId="316"/>
            <ac:spMk id="5" creationId="{F0DF821F-CD5A-5DC4-A44E-75C5906FA5A7}"/>
          </ac:spMkLst>
        </pc:spChg>
        <pc:spChg chg="add mod">
          <ac:chgData name="Matt Siconolfi" userId="88913b7f-eae0-43e0-be2c-85d7d69d961a" providerId="ADAL" clId="{DA6B3990-EACC-453D-8B88-D431A9CD1C37}" dt="2026-02-18T01:09:55.593" v="1121" actId="6549"/>
          <ac:spMkLst>
            <pc:docMk/>
            <pc:sldMk cId="909974040" sldId="316"/>
            <ac:spMk id="6" creationId="{C1F5AB3C-4CBB-625A-A572-3C7BCA514B98}"/>
          </ac:spMkLst>
        </pc:spChg>
        <pc:spChg chg="add">
          <ac:chgData name="Matt Siconolfi" userId="88913b7f-eae0-43e0-be2c-85d7d69d961a" providerId="ADAL" clId="{DA6B3990-EACC-453D-8B88-D431A9CD1C37}" dt="2026-02-18T00:59:49.444" v="989" actId="26606"/>
          <ac:spMkLst>
            <pc:docMk/>
            <pc:sldMk cId="909974040" sldId="316"/>
            <ac:spMk id="11" creationId="{5B6D324E-2D03-4162-AF1E-D5E32234E254}"/>
          </ac:spMkLst>
        </pc:spChg>
        <pc:picChg chg="add">
          <ac:chgData name="Matt Siconolfi" userId="88913b7f-eae0-43e0-be2c-85d7d69d961a" providerId="ADAL" clId="{DA6B3990-EACC-453D-8B88-D431A9CD1C37}" dt="2026-02-18T00:59:49.444" v="989" actId="26606"/>
          <ac:picMkLst>
            <pc:docMk/>
            <pc:sldMk cId="909974040" sldId="316"/>
            <ac:picMk id="7" creationId="{D7AF13B7-26BC-8F9B-7B47-3CB1ED39055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6F-45F7-814A-551799B1CAC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C6F-45F7-814A-551799B1CAC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6F-45F7-814A-551799B1CAC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C6F-45F7-814A-551799B1CAC4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6F-45F7-814A-551799B1CAC4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C6F-45F7-814A-551799B1CAC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9BDD-41DC-B4B8-B6010AC2B44D}"/>
              </c:ext>
            </c:extLst>
          </c:dPt>
          <c:dLbls>
            <c:dLbl>
              <c:idx val="0"/>
              <c:layout>
                <c:manualLayout>
                  <c:x val="1.6868479330708661E-2"/>
                  <c:y val="-0.184328798960766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6F-45F7-814A-551799B1CAC4}"/>
                </c:ext>
              </c:extLst>
            </c:dLbl>
            <c:dLbl>
              <c:idx val="1"/>
              <c:layout>
                <c:manualLayout>
                  <c:x val="3.1250000000000002E-3"/>
                  <c:y val="-0.177168880585364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515625"/>
                      <c:h val="0.125693879560066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C6F-45F7-814A-551799B1CAC4}"/>
                </c:ext>
              </c:extLst>
            </c:dLbl>
            <c:dLbl>
              <c:idx val="2"/>
              <c:layout>
                <c:manualLayout>
                  <c:x val="-1.4843811515748031E-2"/>
                  <c:y val="-1.37870727294790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812499999999994"/>
                      <c:h val="8.31995074668053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6F-45F7-814A-551799B1CAC4}"/>
                </c:ext>
              </c:extLst>
            </c:dLbl>
            <c:dLbl>
              <c:idx val="3"/>
              <c:layout>
                <c:manualLayout>
                  <c:x val="8.9408833661417317E-3"/>
                  <c:y val="-7.4610819000214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18749999999998"/>
                      <c:h val="0.2212079496350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C6F-45F7-814A-551799B1CAC4}"/>
                </c:ext>
              </c:extLst>
            </c:dLbl>
            <c:dLbl>
              <c:idx val="4"/>
              <c:layout>
                <c:manualLayout>
                  <c:x val="2.4218750000000022E-2"/>
                  <c:y val="8.94618359858121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164000984252"/>
                      <c:h val="7.43427857042099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C6F-45F7-814A-551799B1CAC4}"/>
                </c:ext>
              </c:extLst>
            </c:dLbl>
            <c:dLbl>
              <c:idx val="5"/>
              <c:layout>
                <c:manualLayout>
                  <c:x val="0.23984374999999999"/>
                  <c:y val="-1.8176426137015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64062500000003"/>
                      <c:h val="7.42533238682241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C6F-45F7-814A-551799B1CAC4}"/>
                </c:ext>
              </c:extLst>
            </c:dLbl>
            <c:dLbl>
              <c:idx val="6"/>
              <c:layout>
                <c:manualLayout>
                  <c:x val="-3.8281250000000058E-2"/>
                  <c:y val="1.41950222236936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Neue Haas Grotesk Text Pro" panose="020B0504020202020204" pitchFamily="34" charset="0"/>
                        <a:ea typeface="+mn-ea"/>
                        <a:cs typeface="+mn-cs"/>
                      </a:defRPr>
                    </a:pPr>
                    <a:fld id="{CB36FCC2-C39F-41E2-9D0C-C609229E6E0D}" type="CATEGORYNAME">
                      <a:rPr lang="en-US" sz="1200"/>
                      <a:pPr>
                        <a:defRPr sz="1200">
                          <a:solidFill>
                            <a:schemeClr val="tx1"/>
                          </a:solidFill>
                          <a:latin typeface="Neue Haas Grotesk Text Pro" panose="020B05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7187500000002"/>
                      <c:h val="6.32711790770602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BDD-41DC-B4B8-B6010AC2B4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Neue Haas Grotesk Tex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2"/>
                <c:pt idx="0">
                  <c:v>Yes 52%</c:v>
                </c:pt>
                <c:pt idx="1">
                  <c:v>No 48%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F-45F7-814A-551799B1CAC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E80A-4DA5-AF92-897469036A10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1AA-43C1-BBA9-C2164126488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AA-43C1-BBA9-C2164126488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1AA-43C1-BBA9-C21641264881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00A7-41C4-8A11-B12B16820FBC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00A7-41C4-8A11-B12B16820FBC}"/>
              </c:ext>
            </c:extLst>
          </c:dPt>
          <c:dLbls>
            <c:dLbl>
              <c:idx val="0"/>
              <c:layout>
                <c:manualLayout>
                  <c:x val="-2.1155142716535433E-2"/>
                  <c:y val="8.26204119943152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29687499999999"/>
                      <c:h val="0.216749986666462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80A-4DA5-AF92-897469036A10}"/>
                </c:ext>
              </c:extLst>
            </c:dLbl>
            <c:dLbl>
              <c:idx val="1"/>
              <c:layout>
                <c:manualLayout>
                  <c:x val="0.37890625"/>
                  <c:y val="-3.7499905419543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71875000000002"/>
                      <c:h val="0.148781240847610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1AA-43C1-BBA9-C21641264881}"/>
                </c:ext>
              </c:extLst>
            </c:dLbl>
            <c:dLbl>
              <c:idx val="2"/>
              <c:layout>
                <c:manualLayout>
                  <c:x val="3.9843749999999997E-2"/>
                  <c:y val="-3.81555094638590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Neue Haas Grotesk Text Pro" panose="020B0504020202020204" pitchFamily="34" charset="0"/>
                        <a:ea typeface="+mn-ea"/>
                        <a:cs typeface="+mn-cs"/>
                      </a:defRPr>
                    </a:pPr>
                    <a:fld id="{F7194122-D34D-4385-8372-E3F2E7EA8DB6}" type="CATEGORYNAME">
                      <a:rPr lang="en-US" sz="1200">
                        <a:solidFill>
                          <a:schemeClr val="tx1"/>
                        </a:solidFill>
                        <a:latin typeface="Neue Haas Grotesk Text Pro" panose="020B05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Neue Haas Grotesk Text Pro" panose="020B05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95312500000001"/>
                      <c:h val="0.113343743027574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AA-43C1-BBA9-C2164126488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Neue Haas Grotesk Text Pro" panose="020B0504020202020204" pitchFamily="34" charset="0"/>
                        <a:ea typeface="+mn-ea"/>
                        <a:cs typeface="+mn-cs"/>
                      </a:defRPr>
                    </a:pPr>
                    <a:fld id="{0BCFD19A-602E-494A-B011-5E79A88A9A2C}" type="CATEGORYNAME">
                      <a:rPr lang="en-US" sz="1200">
                        <a:solidFill>
                          <a:schemeClr val="tx1"/>
                        </a:solidFill>
                        <a:latin typeface="Neue Haas Grotesk Text Pro" panose="020B05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Neue Haas Grotesk Text Pro" panose="020B05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1AA-43C1-BBA9-C21641264881}"/>
                </c:ext>
              </c:extLst>
            </c:dLbl>
            <c:dLbl>
              <c:idx val="4"/>
              <c:layout>
                <c:manualLayout>
                  <c:x val="6.2500000000000003E-3"/>
                  <c:y val="-5.13816405400073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06250000000002"/>
                      <c:h val="0.113343743027574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0A7-41C4-8A11-B12B16820FBC}"/>
                </c:ext>
              </c:extLst>
            </c:dLbl>
            <c:dLbl>
              <c:idx val="5"/>
              <c:layout>
                <c:manualLayout>
                  <c:x val="0.29434485728346454"/>
                  <c:y val="-1.40624068613184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267187499999996"/>
                      <c:h val="7.790624520753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0A7-41C4-8A11-B12B16820F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Neue Haas Grotesk Tex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Other entries 45%</c:v>
                </c:pt>
                <c:pt idx="1">
                  <c:v>Technology Strategy, Operating Model &amp; Leadership 15%</c:v>
                </c:pt>
                <c:pt idx="2">
                  <c:v>Cybersecurity 10%</c:v>
                </c:pt>
                <c:pt idx="3">
                  <c:v>Data Security, Privacy &amp; Compliance 10%</c:v>
                </c:pt>
                <c:pt idx="4">
                  <c:v>Business Data, Reporting &amp; Analytics Modernization 10%</c:v>
                </c:pt>
                <c:pt idx="5">
                  <c:v>Cloud Strategy/Migration &amp; Optimization 10%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0.45</c:v>
                </c:pt>
                <c:pt idx="1">
                  <c:v>0.15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A-43C1-BBA9-C2164126488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9CE3-4BBA-A05E-E0A2AA6993A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2C-4B95-BB4A-EB222882828A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F2C-4B95-BB4A-EB222882828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2C-4B95-BB4A-EB222882828A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DA3-47F3-9ABF-ECEA24A0CA74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DA3-47F3-9ABF-ECEA24A0CA74}"/>
              </c:ext>
            </c:extLst>
          </c:dPt>
          <c:dLbls>
            <c:dLbl>
              <c:idx val="0"/>
              <c:layout>
                <c:manualLayout>
                  <c:x val="-6.0703665417966346E-2"/>
                  <c:y val="0.644531118077564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96158684798526"/>
                      <c:h val="7.790624520753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CE3-4BBA-A05E-E0A2AA6993AD}"/>
                </c:ext>
              </c:extLst>
            </c:dLbl>
            <c:dLbl>
              <c:idx val="1"/>
              <c:layout>
                <c:manualLayout>
                  <c:x val="0.47618653094537955"/>
                  <c:y val="-0.58359371409979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24980041612017"/>
                      <c:h val="0.113343743027574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F2C-4B95-BB4A-EB222882828A}"/>
                </c:ext>
              </c:extLst>
            </c:dLbl>
            <c:dLbl>
              <c:idx val="2"/>
              <c:layout>
                <c:manualLayout>
                  <c:x val="8.0938220557288196E-3"/>
                  <c:y val="0.14296883347878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023837049481"/>
                      <c:h val="0.148781240847610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F2C-4B95-BB4A-EB222882828A}"/>
                </c:ext>
              </c:extLst>
            </c:dLbl>
            <c:dLbl>
              <c:idx val="3"/>
              <c:layout>
                <c:manualLayout>
                  <c:x val="-6.3401499885071974E-2"/>
                  <c:y val="1.17187492791123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56103060484432"/>
                      <c:h val="0.113343743027574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F2C-4B95-BB4A-EB222882828A}"/>
                </c:ext>
              </c:extLst>
            </c:dLbl>
            <c:dLbl>
              <c:idx val="4"/>
              <c:layout>
                <c:manualLayout>
                  <c:x val="6.0703665417966249E-2"/>
                  <c:y val="9.37499942328989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42918500522808"/>
                      <c:h val="0.113343743027574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ADA3-47F3-9ABF-ECEA24A0CA74}"/>
                </c:ext>
              </c:extLst>
            </c:dLbl>
            <c:dLbl>
              <c:idx val="5"/>
              <c:layout>
                <c:manualLayout>
                  <c:x val="0.10791762740971778"/>
                  <c:y val="9.37509169690626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860717006416"/>
                      <c:h val="7.790624520753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DA3-47F3-9ABF-ECEA24A0CA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Neue Haas Grotesk Tex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4"/>
                <c:pt idx="0">
                  <c:v>October 21, 2026 40%</c:v>
                </c:pt>
                <c:pt idx="1">
                  <c:v>August 19, 2026 30%</c:v>
                </c:pt>
                <c:pt idx="2">
                  <c:v>May 20, 2026 26%</c:v>
                </c:pt>
                <c:pt idx="3">
                  <c:v>February 18, 2026 4%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0.6</c:v>
                </c:pt>
                <c:pt idx="2">
                  <c:v>0.26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C-4B95-BB4A-EB222882828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9CE3-4BBA-A05E-E0A2AA6993A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2C-4B95-BB4A-EB222882828A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F2C-4B95-BB4A-EB222882828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2C-4B95-BB4A-EB222882828A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DA3-47F3-9ABF-ECEA24A0CA74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DA3-47F3-9ABF-ECEA24A0CA74}"/>
              </c:ext>
            </c:extLst>
          </c:dPt>
          <c:dLbls>
            <c:dLbl>
              <c:idx val="0"/>
              <c:layout>
                <c:manualLayout>
                  <c:x val="-7.6891309529423912E-2"/>
                  <c:y val="-8.3203212155314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96158684798526"/>
                      <c:h val="0.155249990449680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CE3-4BBA-A05E-E0A2AA6993AD}"/>
                </c:ext>
              </c:extLst>
            </c:dLbl>
            <c:dLbl>
              <c:idx val="1"/>
              <c:layout>
                <c:manualLayout>
                  <c:x val="0.13192404171058786"/>
                  <c:y val="-1.1718749279112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140906431593172"/>
                      <c:h val="0.113343743027574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F2C-4B95-BB4A-EB222882828A}"/>
                </c:ext>
              </c:extLst>
            </c:dLbl>
            <c:dLbl>
              <c:idx val="2"/>
              <c:layout>
                <c:manualLayout>
                  <c:x val="6.205263576058772E-2"/>
                  <c:y val="-3.8671780347454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79324002282415"/>
                      <c:h val="9.48749941636937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F2C-4B95-BB4A-EB222882828A}"/>
                </c:ext>
              </c:extLst>
            </c:dLbl>
            <c:dLbl>
              <c:idx val="3"/>
              <c:layout>
                <c:manualLayout>
                  <c:x val="4.4516074415577186E-2"/>
                  <c:y val="9.37499942328989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21778499494608"/>
                      <c:h val="0.113343743027574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F2C-4B95-BB4A-EB222882828A}"/>
                </c:ext>
              </c:extLst>
            </c:dLbl>
            <c:dLbl>
              <c:idx val="4"/>
              <c:layout>
                <c:manualLayout>
                  <c:x val="5.8333726340441011E-2"/>
                  <c:y val="6.32812461072067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00698575444831"/>
                      <c:h val="0.17428123927895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ADA3-47F3-9ABF-ECEA24A0CA74}"/>
                </c:ext>
              </c:extLst>
            </c:dLbl>
            <c:dLbl>
              <c:idx val="5"/>
              <c:layout>
                <c:manualLayout>
                  <c:x val="0.24214028271869142"/>
                  <c:y val="9.2273616369620806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Neue Haas Grotesk Text Pro" panose="020B05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84584859156875"/>
                      <c:h val="7.790624520753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DA3-47F3-9ABF-ECEA24A0CA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Neue Haas Grotesk Tex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Other entries 41%</c:v>
                </c:pt>
                <c:pt idx="1">
                  <c:v>Technology Strategy, Operating Model &amp; Leadership 16%</c:v>
                </c:pt>
                <c:pt idx="2">
                  <c:v>Cybersecurity 12%</c:v>
                </c:pt>
                <c:pt idx="3">
                  <c:v>AI Enablement 12%</c:v>
                </c:pt>
                <c:pt idx="4">
                  <c:v>IT Operations &amp; Service Management 10%</c:v>
                </c:pt>
                <c:pt idx="5">
                  <c:v>Identity Access &amp; Zero Trust Initiatives 9%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0.41</c:v>
                </c:pt>
                <c:pt idx="1">
                  <c:v>0.16</c:v>
                </c:pt>
                <c:pt idx="2">
                  <c:v>0.12</c:v>
                </c:pt>
                <c:pt idx="3">
                  <c:v>0.12</c:v>
                </c:pt>
                <c:pt idx="4">
                  <c:v>0.1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C-4B95-BB4A-EB222882828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04673-EE06-4188-8F4C-0D1EA66ED49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839107-D782-45A0-90E4-7693FE06AC76}">
      <dgm:prSet/>
      <dgm:spPr/>
      <dgm:t>
        <a:bodyPr/>
        <a:lstStyle/>
        <a:p>
          <a:r>
            <a:rPr lang="en-US" b="1"/>
            <a:t>Leading Change module</a:t>
          </a:r>
          <a:r>
            <a:rPr lang="en-US"/>
            <a:t> – will include psychological safety, resiliency, resistance, empathy, and commitment vs. compliance.</a:t>
          </a:r>
        </a:p>
      </dgm:t>
    </dgm:pt>
    <dgm:pt modelId="{BF765B80-8541-43B9-9C30-5686AD4C0CF5}" type="parTrans" cxnId="{A974D7C1-F2B0-4885-9DA3-60F74BC2D430}">
      <dgm:prSet/>
      <dgm:spPr/>
      <dgm:t>
        <a:bodyPr/>
        <a:lstStyle/>
        <a:p>
          <a:endParaRPr lang="en-US"/>
        </a:p>
      </dgm:t>
    </dgm:pt>
    <dgm:pt modelId="{AF30D225-D18C-4F02-B15B-919AC0F9CBD0}" type="sibTrans" cxnId="{A974D7C1-F2B0-4885-9DA3-60F74BC2D430}">
      <dgm:prSet/>
      <dgm:spPr/>
      <dgm:t>
        <a:bodyPr/>
        <a:lstStyle/>
        <a:p>
          <a:endParaRPr lang="en-US"/>
        </a:p>
      </dgm:t>
    </dgm:pt>
    <dgm:pt modelId="{9680EF9B-8F74-4799-B7F1-CD0E04520DA5}">
      <dgm:prSet/>
      <dgm:spPr/>
      <dgm:t>
        <a:bodyPr/>
        <a:lstStyle/>
        <a:p>
          <a:r>
            <a:rPr lang="en-US" b="1"/>
            <a:t>AI integration</a:t>
          </a:r>
          <a:r>
            <a:rPr lang="en-US"/>
            <a:t> – hands-on application of AI  woven into the current Marketing Workshop.</a:t>
          </a:r>
        </a:p>
      </dgm:t>
    </dgm:pt>
    <dgm:pt modelId="{94392A5E-575E-4D2D-94CE-3F4967564C2E}" type="parTrans" cxnId="{D40B9CF9-E816-479E-B9B9-FD022AF19D74}">
      <dgm:prSet/>
      <dgm:spPr/>
      <dgm:t>
        <a:bodyPr/>
        <a:lstStyle/>
        <a:p>
          <a:endParaRPr lang="en-US"/>
        </a:p>
      </dgm:t>
    </dgm:pt>
    <dgm:pt modelId="{DC2CE1F9-CCCB-4B0E-BC31-364A220620A8}" type="sibTrans" cxnId="{D40B9CF9-E816-479E-B9B9-FD022AF19D74}">
      <dgm:prSet/>
      <dgm:spPr/>
      <dgm:t>
        <a:bodyPr/>
        <a:lstStyle/>
        <a:p>
          <a:endParaRPr lang="en-US"/>
        </a:p>
      </dgm:t>
    </dgm:pt>
    <dgm:pt modelId="{F33EE5D0-34C1-4DC9-8969-A181588C633F}" type="pres">
      <dgm:prSet presAssocID="{3D704673-EE06-4188-8F4C-0D1EA66ED4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F5799A-027D-4D22-8189-1A41A20C7308}" type="pres">
      <dgm:prSet presAssocID="{14839107-D782-45A0-90E4-7693FE06AC76}" presName="hierRoot1" presStyleCnt="0"/>
      <dgm:spPr/>
    </dgm:pt>
    <dgm:pt modelId="{963418BF-5D83-4130-B76B-BA31ABBECD08}" type="pres">
      <dgm:prSet presAssocID="{14839107-D782-45A0-90E4-7693FE06AC76}" presName="composite" presStyleCnt="0"/>
      <dgm:spPr/>
    </dgm:pt>
    <dgm:pt modelId="{3180A7F1-FC35-4435-812E-CE8DE8A74E27}" type="pres">
      <dgm:prSet presAssocID="{14839107-D782-45A0-90E4-7693FE06AC76}" presName="background" presStyleLbl="node0" presStyleIdx="0" presStyleCnt="2"/>
      <dgm:spPr/>
    </dgm:pt>
    <dgm:pt modelId="{D0B253C6-FB46-41B4-A44C-F896C5102FB0}" type="pres">
      <dgm:prSet presAssocID="{14839107-D782-45A0-90E4-7693FE06AC76}" presName="text" presStyleLbl="fgAcc0" presStyleIdx="0" presStyleCnt="2">
        <dgm:presLayoutVars>
          <dgm:chPref val="3"/>
        </dgm:presLayoutVars>
      </dgm:prSet>
      <dgm:spPr/>
    </dgm:pt>
    <dgm:pt modelId="{95EE8F1B-109D-40B7-9E35-8513EEA82C9A}" type="pres">
      <dgm:prSet presAssocID="{14839107-D782-45A0-90E4-7693FE06AC76}" presName="hierChild2" presStyleCnt="0"/>
      <dgm:spPr/>
    </dgm:pt>
    <dgm:pt modelId="{1304F314-979A-4FBB-A5CD-D9C2EB5F7333}" type="pres">
      <dgm:prSet presAssocID="{9680EF9B-8F74-4799-B7F1-CD0E04520DA5}" presName="hierRoot1" presStyleCnt="0"/>
      <dgm:spPr/>
    </dgm:pt>
    <dgm:pt modelId="{A94E20DF-8B93-4C78-BA62-4A4DEFA0FD56}" type="pres">
      <dgm:prSet presAssocID="{9680EF9B-8F74-4799-B7F1-CD0E04520DA5}" presName="composite" presStyleCnt="0"/>
      <dgm:spPr/>
    </dgm:pt>
    <dgm:pt modelId="{216F7B43-1555-4430-9473-71B7EAAF5145}" type="pres">
      <dgm:prSet presAssocID="{9680EF9B-8F74-4799-B7F1-CD0E04520DA5}" presName="background" presStyleLbl="node0" presStyleIdx="1" presStyleCnt="2"/>
      <dgm:spPr/>
    </dgm:pt>
    <dgm:pt modelId="{17D862D1-D69C-4FE0-B1FA-DC7F9CAF7D9F}" type="pres">
      <dgm:prSet presAssocID="{9680EF9B-8F74-4799-B7F1-CD0E04520DA5}" presName="text" presStyleLbl="fgAcc0" presStyleIdx="1" presStyleCnt="2">
        <dgm:presLayoutVars>
          <dgm:chPref val="3"/>
        </dgm:presLayoutVars>
      </dgm:prSet>
      <dgm:spPr/>
    </dgm:pt>
    <dgm:pt modelId="{96A24D07-35D6-4D39-A8A6-47A6F3075CAE}" type="pres">
      <dgm:prSet presAssocID="{9680EF9B-8F74-4799-B7F1-CD0E04520DA5}" presName="hierChild2" presStyleCnt="0"/>
      <dgm:spPr/>
    </dgm:pt>
  </dgm:ptLst>
  <dgm:cxnLst>
    <dgm:cxn modelId="{6F45FE01-781B-45DE-99DA-84A736E7C022}" type="presOf" srcId="{14839107-D782-45A0-90E4-7693FE06AC76}" destId="{D0B253C6-FB46-41B4-A44C-F896C5102FB0}" srcOrd="0" destOrd="0" presId="urn:microsoft.com/office/officeart/2005/8/layout/hierarchy1"/>
    <dgm:cxn modelId="{9E249461-733E-489C-AEA8-ECD75887216E}" type="presOf" srcId="{9680EF9B-8F74-4799-B7F1-CD0E04520DA5}" destId="{17D862D1-D69C-4FE0-B1FA-DC7F9CAF7D9F}" srcOrd="0" destOrd="0" presId="urn:microsoft.com/office/officeart/2005/8/layout/hierarchy1"/>
    <dgm:cxn modelId="{0F61639E-4C7B-4F8C-AA86-7B6ECD565F98}" type="presOf" srcId="{3D704673-EE06-4188-8F4C-0D1EA66ED498}" destId="{F33EE5D0-34C1-4DC9-8969-A181588C633F}" srcOrd="0" destOrd="0" presId="urn:microsoft.com/office/officeart/2005/8/layout/hierarchy1"/>
    <dgm:cxn modelId="{A974D7C1-F2B0-4885-9DA3-60F74BC2D430}" srcId="{3D704673-EE06-4188-8F4C-0D1EA66ED498}" destId="{14839107-D782-45A0-90E4-7693FE06AC76}" srcOrd="0" destOrd="0" parTransId="{BF765B80-8541-43B9-9C30-5686AD4C0CF5}" sibTransId="{AF30D225-D18C-4F02-B15B-919AC0F9CBD0}"/>
    <dgm:cxn modelId="{D40B9CF9-E816-479E-B9B9-FD022AF19D74}" srcId="{3D704673-EE06-4188-8F4C-0D1EA66ED498}" destId="{9680EF9B-8F74-4799-B7F1-CD0E04520DA5}" srcOrd="1" destOrd="0" parTransId="{94392A5E-575E-4D2D-94CE-3F4967564C2E}" sibTransId="{DC2CE1F9-CCCB-4B0E-BC31-364A220620A8}"/>
    <dgm:cxn modelId="{9D8351AA-67F7-492D-B1C7-D5E2F9F7073D}" type="presParOf" srcId="{F33EE5D0-34C1-4DC9-8969-A181588C633F}" destId="{D1F5799A-027D-4D22-8189-1A41A20C7308}" srcOrd="0" destOrd="0" presId="urn:microsoft.com/office/officeart/2005/8/layout/hierarchy1"/>
    <dgm:cxn modelId="{FC6AC4A3-38B3-4455-A2CE-15EC846721D9}" type="presParOf" srcId="{D1F5799A-027D-4D22-8189-1A41A20C7308}" destId="{963418BF-5D83-4130-B76B-BA31ABBECD08}" srcOrd="0" destOrd="0" presId="urn:microsoft.com/office/officeart/2005/8/layout/hierarchy1"/>
    <dgm:cxn modelId="{A7BE9313-55BA-4E97-9380-796953A4FF64}" type="presParOf" srcId="{963418BF-5D83-4130-B76B-BA31ABBECD08}" destId="{3180A7F1-FC35-4435-812E-CE8DE8A74E27}" srcOrd="0" destOrd="0" presId="urn:microsoft.com/office/officeart/2005/8/layout/hierarchy1"/>
    <dgm:cxn modelId="{ACA80B92-6A4B-485C-AADD-DDA69EBD5B41}" type="presParOf" srcId="{963418BF-5D83-4130-B76B-BA31ABBECD08}" destId="{D0B253C6-FB46-41B4-A44C-F896C5102FB0}" srcOrd="1" destOrd="0" presId="urn:microsoft.com/office/officeart/2005/8/layout/hierarchy1"/>
    <dgm:cxn modelId="{C4357805-743D-44ED-A9D0-5D7FC90D756D}" type="presParOf" srcId="{D1F5799A-027D-4D22-8189-1A41A20C7308}" destId="{95EE8F1B-109D-40B7-9E35-8513EEA82C9A}" srcOrd="1" destOrd="0" presId="urn:microsoft.com/office/officeart/2005/8/layout/hierarchy1"/>
    <dgm:cxn modelId="{2632A63B-7D5B-43A7-B83A-0D0508CC920A}" type="presParOf" srcId="{F33EE5D0-34C1-4DC9-8969-A181588C633F}" destId="{1304F314-979A-4FBB-A5CD-D9C2EB5F7333}" srcOrd="1" destOrd="0" presId="urn:microsoft.com/office/officeart/2005/8/layout/hierarchy1"/>
    <dgm:cxn modelId="{C1E50A83-7D43-41C1-907A-ACD3F4308035}" type="presParOf" srcId="{1304F314-979A-4FBB-A5CD-D9C2EB5F7333}" destId="{A94E20DF-8B93-4C78-BA62-4A4DEFA0FD56}" srcOrd="0" destOrd="0" presId="urn:microsoft.com/office/officeart/2005/8/layout/hierarchy1"/>
    <dgm:cxn modelId="{ACDADB58-28D9-490E-AD32-1ECDAA3C7DD8}" type="presParOf" srcId="{A94E20DF-8B93-4C78-BA62-4A4DEFA0FD56}" destId="{216F7B43-1555-4430-9473-71B7EAAF5145}" srcOrd="0" destOrd="0" presId="urn:microsoft.com/office/officeart/2005/8/layout/hierarchy1"/>
    <dgm:cxn modelId="{5AB2C063-7D88-4180-BFFA-E5FA4CC245FF}" type="presParOf" srcId="{A94E20DF-8B93-4C78-BA62-4A4DEFA0FD56}" destId="{17D862D1-D69C-4FE0-B1FA-DC7F9CAF7D9F}" srcOrd="1" destOrd="0" presId="urn:microsoft.com/office/officeart/2005/8/layout/hierarchy1"/>
    <dgm:cxn modelId="{CF321DA0-7CD0-4B96-8CBD-D169D420792C}" type="presParOf" srcId="{1304F314-979A-4FBB-A5CD-D9C2EB5F7333}" destId="{96A24D07-35D6-4D39-A8A6-47A6F3075C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0A7F1-FC35-4435-812E-CE8DE8A74E27}">
      <dsp:nvSpPr>
        <dsp:cNvPr id="0" name=""/>
        <dsp:cNvSpPr/>
      </dsp:nvSpPr>
      <dsp:spPr>
        <a:xfrm>
          <a:off x="592" y="1667407"/>
          <a:ext cx="2078083" cy="1319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253C6-FB46-41B4-A44C-F896C5102FB0}">
      <dsp:nvSpPr>
        <dsp:cNvPr id="0" name=""/>
        <dsp:cNvSpPr/>
      </dsp:nvSpPr>
      <dsp:spPr>
        <a:xfrm>
          <a:off x="231490" y="1886761"/>
          <a:ext cx="2078083" cy="1319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Leading Change module</a:t>
          </a:r>
          <a:r>
            <a:rPr lang="en-US" sz="1200" kern="1200"/>
            <a:t> – will include psychological safety, resiliency, resistance, empathy, and commitment vs. compliance.</a:t>
          </a:r>
        </a:p>
      </dsp:txBody>
      <dsp:txXfrm>
        <a:off x="270139" y="1925410"/>
        <a:ext cx="2000785" cy="1242284"/>
      </dsp:txXfrm>
    </dsp:sp>
    <dsp:sp modelId="{216F7B43-1555-4430-9473-71B7EAAF5145}">
      <dsp:nvSpPr>
        <dsp:cNvPr id="0" name=""/>
        <dsp:cNvSpPr/>
      </dsp:nvSpPr>
      <dsp:spPr>
        <a:xfrm>
          <a:off x="2540471" y="1667407"/>
          <a:ext cx="2078083" cy="1319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862D1-D69C-4FE0-B1FA-DC7F9CAF7D9F}">
      <dsp:nvSpPr>
        <dsp:cNvPr id="0" name=""/>
        <dsp:cNvSpPr/>
      </dsp:nvSpPr>
      <dsp:spPr>
        <a:xfrm>
          <a:off x="2771369" y="1886761"/>
          <a:ext cx="2078083" cy="1319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AI integration</a:t>
          </a:r>
          <a:r>
            <a:rPr lang="en-US" sz="1200" kern="1200"/>
            <a:t> – hands-on application of AI  woven into the current Marketing Workshop.</a:t>
          </a:r>
        </a:p>
      </dsp:txBody>
      <dsp:txXfrm>
        <a:off x="2810018" y="1925410"/>
        <a:ext cx="2000785" cy="1242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0.89564</cdr:x>
      <cdr:y>0.32293</cdr:y>
    </cdr:from>
    <cdr:to>
      <cdr:x>0.92144</cdr:x>
      <cdr:y>0.35777</cdr:y>
    </cdr:to>
    <cdr:sp macro="" textlink="">
      <cdr:nvSpPr>
        <cdr:cNvPr id="4" name="Flowchart: Connector 3">
          <a:extLst xmlns:a="http://schemas.openxmlformats.org/drawingml/2006/main">
            <a:ext uri="{FF2B5EF4-FFF2-40B4-BE49-F238E27FC236}">
              <a16:creationId xmlns:a16="http://schemas.microsoft.com/office/drawing/2014/main" id="{BE19E872-65FA-4DEC-FA42-9FCE23E1ED48}"/>
            </a:ext>
          </a:extLst>
        </cdr:cNvPr>
        <cdr:cNvSpPr/>
      </cdr:nvSpPr>
      <cdr:spPr>
        <a:xfrm xmlns:a="http://schemas.openxmlformats.org/drawingml/2006/main">
          <a:off x="7279762" y="1754045"/>
          <a:ext cx="209702" cy="189241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0.0423</cdr:x>
      <cdr:y>0.27194</cdr:y>
    </cdr:from>
    <cdr:to>
      <cdr:x>0.0681</cdr:x>
      <cdr:y>0.30678</cdr:y>
    </cdr:to>
    <cdr:sp macro="" textlink="">
      <cdr:nvSpPr>
        <cdr:cNvPr id="5" name="Flowchart: Connector 4">
          <a:extLst xmlns:a="http://schemas.openxmlformats.org/drawingml/2006/main">
            <a:ext uri="{FF2B5EF4-FFF2-40B4-BE49-F238E27FC236}">
              <a16:creationId xmlns:a16="http://schemas.microsoft.com/office/drawing/2014/main" id="{68E9C585-BD03-0C42-D58F-664F0346D656}"/>
            </a:ext>
          </a:extLst>
        </cdr:cNvPr>
        <cdr:cNvSpPr/>
      </cdr:nvSpPr>
      <cdr:spPr>
        <a:xfrm xmlns:a="http://schemas.openxmlformats.org/drawingml/2006/main">
          <a:off x="343774" y="1477119"/>
          <a:ext cx="209783" cy="189240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0.73658</cdr:x>
      <cdr:y>0.04969</cdr:y>
    </cdr:from>
    <cdr:to>
      <cdr:x>1</cdr:x>
      <cdr:y>0.20259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2029CB3D-E4F2-3837-3B18-A1C6F4F907C5}"/>
            </a:ext>
          </a:extLst>
        </cdr:cNvPr>
        <cdr:cNvSpPr txBox="1"/>
      </cdr:nvSpPr>
      <cdr:spPr>
        <a:xfrm xmlns:a="http://schemas.openxmlformats.org/drawingml/2006/main">
          <a:off x="5986922" y="282166"/>
          <a:ext cx="2141078" cy="868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000" dirty="0">
            <a:latin typeface="Neue Haas Grotesk Text Pro" panose="020B05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0.95441</cdr:x>
      <cdr:y>0.46517</cdr:y>
    </cdr:from>
    <cdr:to>
      <cdr:x>0.98022</cdr:x>
      <cdr:y>0.5</cdr:y>
    </cdr:to>
    <cdr:sp macro="" textlink="">
      <cdr:nvSpPr>
        <cdr:cNvPr id="7" name="Flowchart: Connector 6">
          <a:extLst xmlns:a="http://schemas.openxmlformats.org/drawingml/2006/main">
            <a:ext uri="{FF2B5EF4-FFF2-40B4-BE49-F238E27FC236}">
              <a16:creationId xmlns:a16="http://schemas.microsoft.com/office/drawing/2014/main" id="{FC88AEFE-81DB-488A-17CF-29B2E98D3723}"/>
            </a:ext>
          </a:extLst>
        </cdr:cNvPr>
        <cdr:cNvSpPr/>
      </cdr:nvSpPr>
      <cdr:spPr>
        <a:xfrm xmlns:a="http://schemas.openxmlformats.org/drawingml/2006/main">
          <a:off x="7757444" y="2520601"/>
          <a:ext cx="209784" cy="188732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0.8752</cdr:x>
      <cdr:y>0.8614</cdr:y>
    </cdr:from>
    <cdr:to>
      <cdr:x>0.901</cdr:x>
      <cdr:y>0.89623</cdr:y>
    </cdr:to>
    <cdr:sp macro="" textlink="">
      <cdr:nvSpPr>
        <cdr:cNvPr id="8" name="Flowchart: Connector 7">
          <a:extLst xmlns:a="http://schemas.openxmlformats.org/drawingml/2006/main">
            <a:ext uri="{FF2B5EF4-FFF2-40B4-BE49-F238E27FC236}">
              <a16:creationId xmlns:a16="http://schemas.microsoft.com/office/drawing/2014/main" id="{1F9C8DE0-C747-E957-508B-2DE0590B0CE4}"/>
            </a:ext>
          </a:extLst>
        </cdr:cNvPr>
        <cdr:cNvSpPr/>
      </cdr:nvSpPr>
      <cdr:spPr>
        <a:xfrm xmlns:a="http://schemas.openxmlformats.org/drawingml/2006/main">
          <a:off x="7113626" y="4667636"/>
          <a:ext cx="209702" cy="188732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0.04909</cdr:x>
      <cdr:y>0.72753</cdr:y>
    </cdr:from>
    <cdr:to>
      <cdr:x>0.07488</cdr:x>
      <cdr:y>0.76237</cdr:y>
    </cdr:to>
    <cdr:sp macro="" textlink="">
      <cdr:nvSpPr>
        <cdr:cNvPr id="9" name="Flowchart: Connector 8">
          <a:extLst xmlns:a="http://schemas.openxmlformats.org/drawingml/2006/main">
            <a:ext uri="{FF2B5EF4-FFF2-40B4-BE49-F238E27FC236}">
              <a16:creationId xmlns:a16="http://schemas.microsoft.com/office/drawing/2014/main" id="{A9D5A436-75B1-8C63-3315-E1983AFBE697}"/>
            </a:ext>
          </a:extLst>
        </cdr:cNvPr>
        <cdr:cNvSpPr/>
      </cdr:nvSpPr>
      <cdr:spPr>
        <a:xfrm xmlns:a="http://schemas.openxmlformats.org/drawingml/2006/main">
          <a:off x="398963" y="3942256"/>
          <a:ext cx="209702" cy="18878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0.34557</cdr:x>
      <cdr:y>0.02177</cdr:y>
    </cdr:from>
    <cdr:to>
      <cdr:x>0.37138</cdr:x>
      <cdr:y>0.0566</cdr:y>
    </cdr:to>
    <cdr:sp macro="" textlink="">
      <cdr:nvSpPr>
        <cdr:cNvPr id="2" name="Flowchart: Connector 1">
          <a:extLst xmlns:a="http://schemas.openxmlformats.org/drawingml/2006/main">
            <a:ext uri="{FF2B5EF4-FFF2-40B4-BE49-F238E27FC236}">
              <a16:creationId xmlns:a16="http://schemas.microsoft.com/office/drawing/2014/main" id="{8B2EF800-B940-AEDD-43E9-9E1B223064BA}"/>
            </a:ext>
          </a:extLst>
        </cdr:cNvPr>
        <cdr:cNvSpPr/>
      </cdr:nvSpPr>
      <cdr:spPr>
        <a:xfrm xmlns:a="http://schemas.openxmlformats.org/drawingml/2006/main">
          <a:off x="2808775" y="117948"/>
          <a:ext cx="209784" cy="188732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bg2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0.18285</cdr:y>
    </cdr:from>
    <cdr:to>
      <cdr:x>0.02581</cdr:x>
      <cdr:y>0.21768</cdr:y>
    </cdr:to>
    <cdr:sp macro="" textlink="">
      <cdr:nvSpPr>
        <cdr:cNvPr id="3" name="Flowchart: Connector 2">
          <a:extLst xmlns:a="http://schemas.openxmlformats.org/drawingml/2006/main">
            <a:ext uri="{FF2B5EF4-FFF2-40B4-BE49-F238E27FC236}">
              <a16:creationId xmlns:a16="http://schemas.microsoft.com/office/drawing/2014/main" id="{44300F43-7841-DDC1-BCBE-6E3498B11181}"/>
            </a:ext>
          </a:extLst>
        </cdr:cNvPr>
        <cdr:cNvSpPr/>
      </cdr:nvSpPr>
      <cdr:spPr>
        <a:xfrm xmlns:a="http://schemas.openxmlformats.org/drawingml/2006/main">
          <a:off x="-2032000" y="990785"/>
          <a:ext cx="209784" cy="188732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0.02042</cdr:x>
      <cdr:y>0.47295</cdr:y>
    </cdr:from>
    <cdr:to>
      <cdr:x>0.04623</cdr:x>
      <cdr:y>0.50779</cdr:y>
    </cdr:to>
    <cdr:sp macro="" textlink="">
      <cdr:nvSpPr>
        <cdr:cNvPr id="4" name="Flowchart: Connector 3">
          <a:extLst xmlns:a="http://schemas.openxmlformats.org/drawingml/2006/main">
            <a:ext uri="{FF2B5EF4-FFF2-40B4-BE49-F238E27FC236}">
              <a16:creationId xmlns:a16="http://schemas.microsoft.com/office/drawing/2014/main" id="{E5FB544F-4828-6321-880C-307CB3F3ABBC}"/>
            </a:ext>
          </a:extLst>
        </cdr:cNvPr>
        <cdr:cNvSpPr/>
      </cdr:nvSpPr>
      <cdr:spPr>
        <a:xfrm xmlns:a="http://schemas.openxmlformats.org/drawingml/2006/main">
          <a:off x="166014" y="2562738"/>
          <a:ext cx="209703" cy="18878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2AB05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0.86811</cdr:x>
      <cdr:y>0.84398</cdr:y>
    </cdr:from>
    <cdr:to>
      <cdr:x>0.89039</cdr:x>
      <cdr:y>0.87881</cdr:y>
    </cdr:to>
    <cdr:sp macro="" textlink="">
      <cdr:nvSpPr>
        <cdr:cNvPr id="3" name="Flowchart: Connector 2">
          <a:extLst xmlns:a="http://schemas.openxmlformats.org/drawingml/2006/main">
            <a:ext uri="{FF2B5EF4-FFF2-40B4-BE49-F238E27FC236}">
              <a16:creationId xmlns:a16="http://schemas.microsoft.com/office/drawing/2014/main" id="{B423231E-8445-79DB-3E79-0114F4E9CBE8}"/>
            </a:ext>
          </a:extLst>
        </cdr:cNvPr>
        <cdr:cNvSpPr/>
      </cdr:nvSpPr>
      <cdr:spPr>
        <a:xfrm xmlns:a="http://schemas.openxmlformats.org/drawingml/2006/main">
          <a:off x="8172890" y="4573270"/>
          <a:ext cx="209757" cy="188732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0.10876</cdr:x>
      <cdr:y>0.26984</cdr:y>
    </cdr:from>
    <cdr:to>
      <cdr:x>0.13104</cdr:x>
      <cdr:y>0.30468</cdr:y>
    </cdr:to>
    <cdr:sp macro="" textlink="">
      <cdr:nvSpPr>
        <cdr:cNvPr id="4" name="Flowchart: Connector 3">
          <a:extLst xmlns:a="http://schemas.openxmlformats.org/drawingml/2006/main">
            <a:ext uri="{FF2B5EF4-FFF2-40B4-BE49-F238E27FC236}">
              <a16:creationId xmlns:a16="http://schemas.microsoft.com/office/drawing/2014/main" id="{20456F8F-FB8F-444A-5B18-23B0B3C8185E}"/>
            </a:ext>
          </a:extLst>
        </cdr:cNvPr>
        <cdr:cNvSpPr/>
      </cdr:nvSpPr>
      <cdr:spPr>
        <a:xfrm xmlns:a="http://schemas.openxmlformats.org/drawingml/2006/main">
          <a:off x="1023884" y="1462173"/>
          <a:ext cx="209758" cy="18878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0.92403</cdr:x>
      <cdr:y>0.33941</cdr:y>
    </cdr:from>
    <cdr:to>
      <cdr:x>0.9463</cdr:x>
      <cdr:y>0.37425</cdr:y>
    </cdr:to>
    <cdr:sp macro="" textlink="">
      <cdr:nvSpPr>
        <cdr:cNvPr id="5" name="Flowchart: Connector 4">
          <a:extLst xmlns:a="http://schemas.openxmlformats.org/drawingml/2006/main">
            <a:ext uri="{FF2B5EF4-FFF2-40B4-BE49-F238E27FC236}">
              <a16:creationId xmlns:a16="http://schemas.microsoft.com/office/drawing/2014/main" id="{81889DC7-9051-BD1B-0677-061222A501CE}"/>
            </a:ext>
          </a:extLst>
        </cdr:cNvPr>
        <cdr:cNvSpPr/>
      </cdr:nvSpPr>
      <cdr:spPr>
        <a:xfrm xmlns:a="http://schemas.openxmlformats.org/drawingml/2006/main">
          <a:off x="8699385" y="1839159"/>
          <a:ext cx="209663" cy="18878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0.25392</cdr:x>
      <cdr:y>0.05646</cdr:y>
    </cdr:from>
    <cdr:to>
      <cdr:x>0.2762</cdr:x>
      <cdr:y>0.0913</cdr:y>
    </cdr:to>
    <cdr:sp macro="" textlink="">
      <cdr:nvSpPr>
        <cdr:cNvPr id="2" name="Flowchart: Connector 1">
          <a:extLst xmlns:a="http://schemas.openxmlformats.org/drawingml/2006/main">
            <a:ext uri="{FF2B5EF4-FFF2-40B4-BE49-F238E27FC236}">
              <a16:creationId xmlns:a16="http://schemas.microsoft.com/office/drawing/2014/main" id="{36FBB2BC-BF3B-4B8D-A55F-457F12B666F4}"/>
            </a:ext>
          </a:extLst>
        </cdr:cNvPr>
        <cdr:cNvSpPr/>
      </cdr:nvSpPr>
      <cdr:spPr>
        <a:xfrm xmlns:a="http://schemas.openxmlformats.org/drawingml/2006/main">
          <a:off x="2390567" y="305965"/>
          <a:ext cx="209758" cy="18878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0.92186</cdr:x>
      <cdr:y>0.91033</cdr:y>
    </cdr:from>
    <cdr:to>
      <cdr:x>0.94414</cdr:x>
      <cdr:y>0.94516</cdr:y>
    </cdr:to>
    <cdr:sp macro="" textlink="">
      <cdr:nvSpPr>
        <cdr:cNvPr id="3" name="Flowchart: Connector 2">
          <a:extLst xmlns:a="http://schemas.openxmlformats.org/drawingml/2006/main">
            <a:ext uri="{FF2B5EF4-FFF2-40B4-BE49-F238E27FC236}">
              <a16:creationId xmlns:a16="http://schemas.microsoft.com/office/drawing/2014/main" id="{B423231E-8445-79DB-3E79-0114F4E9CBE8}"/>
            </a:ext>
          </a:extLst>
        </cdr:cNvPr>
        <cdr:cNvSpPr/>
      </cdr:nvSpPr>
      <cdr:spPr>
        <a:xfrm xmlns:a="http://schemas.openxmlformats.org/drawingml/2006/main">
          <a:off x="8678914" y="4932789"/>
          <a:ext cx="209757" cy="188732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0.14704</cdr:x>
      <cdr:y>0.78276</cdr:y>
    </cdr:from>
    <cdr:to>
      <cdr:x>0.16932</cdr:x>
      <cdr:y>0.8176</cdr:y>
    </cdr:to>
    <cdr:sp macro="" textlink="">
      <cdr:nvSpPr>
        <cdr:cNvPr id="4" name="Flowchart: Connector 3">
          <a:extLst xmlns:a="http://schemas.openxmlformats.org/drawingml/2006/main">
            <a:ext uri="{FF2B5EF4-FFF2-40B4-BE49-F238E27FC236}">
              <a16:creationId xmlns:a16="http://schemas.microsoft.com/office/drawing/2014/main" id="{20456F8F-FB8F-444A-5B18-23B0B3C8185E}"/>
            </a:ext>
          </a:extLst>
        </cdr:cNvPr>
        <cdr:cNvSpPr/>
      </cdr:nvSpPr>
      <cdr:spPr>
        <a:xfrm xmlns:a="http://schemas.openxmlformats.org/drawingml/2006/main">
          <a:off x="1384334" y="4241529"/>
          <a:ext cx="209757" cy="188787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0.86488</cdr:x>
      <cdr:y>0.25502</cdr:y>
    </cdr:from>
    <cdr:to>
      <cdr:x>0.88715</cdr:x>
      <cdr:y>0.28986</cdr:y>
    </cdr:to>
    <cdr:sp macro="" textlink="">
      <cdr:nvSpPr>
        <cdr:cNvPr id="5" name="Flowchart: Connector 4">
          <a:extLst xmlns:a="http://schemas.openxmlformats.org/drawingml/2006/main">
            <a:ext uri="{FF2B5EF4-FFF2-40B4-BE49-F238E27FC236}">
              <a16:creationId xmlns:a16="http://schemas.microsoft.com/office/drawing/2014/main" id="{81889DC7-9051-BD1B-0677-061222A501CE}"/>
            </a:ext>
          </a:extLst>
        </cdr:cNvPr>
        <cdr:cNvSpPr/>
      </cdr:nvSpPr>
      <cdr:spPr>
        <a:xfrm xmlns:a="http://schemas.openxmlformats.org/drawingml/2006/main">
          <a:off x="8142480" y="1381855"/>
          <a:ext cx="209662" cy="18878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0.32029</cdr:x>
      <cdr:y>0.03128</cdr:y>
    </cdr:from>
    <cdr:to>
      <cdr:x>0.34257</cdr:x>
      <cdr:y>0.06612</cdr:y>
    </cdr:to>
    <cdr:sp macro="" textlink="">
      <cdr:nvSpPr>
        <cdr:cNvPr id="2" name="Flowchart: Connector 1">
          <a:extLst xmlns:a="http://schemas.openxmlformats.org/drawingml/2006/main">
            <a:ext uri="{FF2B5EF4-FFF2-40B4-BE49-F238E27FC236}">
              <a16:creationId xmlns:a16="http://schemas.microsoft.com/office/drawing/2014/main" id="{B8489B02-2B7D-DE45-A705-C956486391ED}"/>
            </a:ext>
          </a:extLst>
        </cdr:cNvPr>
        <cdr:cNvSpPr/>
      </cdr:nvSpPr>
      <cdr:spPr>
        <a:xfrm xmlns:a="http://schemas.openxmlformats.org/drawingml/2006/main">
          <a:off x="3015384" y="169473"/>
          <a:ext cx="209757" cy="18878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0.10893</cdr:x>
      <cdr:y>0.20764</cdr:y>
    </cdr:from>
    <cdr:to>
      <cdr:x>0.13121</cdr:x>
      <cdr:y>0.24247</cdr:y>
    </cdr:to>
    <cdr:sp macro="" textlink="">
      <cdr:nvSpPr>
        <cdr:cNvPr id="6" name="Flowchart: Connector 5">
          <a:extLst xmlns:a="http://schemas.openxmlformats.org/drawingml/2006/main">
            <a:ext uri="{FF2B5EF4-FFF2-40B4-BE49-F238E27FC236}">
              <a16:creationId xmlns:a16="http://schemas.microsoft.com/office/drawing/2014/main" id="{4993F8EF-5956-2164-5B94-A3BA99A78E23}"/>
            </a:ext>
          </a:extLst>
        </cdr:cNvPr>
        <cdr:cNvSpPr/>
      </cdr:nvSpPr>
      <cdr:spPr>
        <a:xfrm xmlns:a="http://schemas.openxmlformats.org/drawingml/2006/main">
          <a:off x="1025567" y="1125146"/>
          <a:ext cx="209757" cy="188732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0.07012</cdr:x>
      <cdr:y>0.48808</cdr:y>
    </cdr:from>
    <cdr:to>
      <cdr:x>0.0924</cdr:x>
      <cdr:y>0.52292</cdr:y>
    </cdr:to>
    <cdr:sp macro="" textlink="">
      <cdr:nvSpPr>
        <cdr:cNvPr id="7" name="Flowchart: Connector 6">
          <a:extLst xmlns:a="http://schemas.openxmlformats.org/drawingml/2006/main">
            <a:ext uri="{FF2B5EF4-FFF2-40B4-BE49-F238E27FC236}">
              <a16:creationId xmlns:a16="http://schemas.microsoft.com/office/drawing/2014/main" id="{D540B9AC-2DBE-CC0A-361C-FFCD353F02C8}"/>
            </a:ext>
          </a:extLst>
        </cdr:cNvPr>
        <cdr:cNvSpPr/>
      </cdr:nvSpPr>
      <cdr:spPr>
        <a:xfrm xmlns:a="http://schemas.openxmlformats.org/drawingml/2006/main">
          <a:off x="660151" y="2644748"/>
          <a:ext cx="209757" cy="18878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A0876-6C18-4031-A196-130C584717DE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BB111-5F11-4AD8-AF90-39263072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9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5C981-CD46-4206-8BAF-D06DC333B4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3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OTHER:</a:t>
            </a:r>
          </a:p>
          <a:p>
            <a:r>
              <a:rPr lang="en-US" dirty="0"/>
              <a:t>Operations Technology (Manufacturing)</a:t>
            </a:r>
          </a:p>
          <a:p>
            <a:endParaRPr lang="en-US" dirty="0"/>
          </a:p>
          <a:p>
            <a:r>
              <a:rPr lang="en-US" dirty="0"/>
              <a:t>From AI standpoint: only operationalizing *and* governance, not academic theory. A tie-in would be DLP (data loss prevention) with AI enablement.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B111-5F11-4AD8-AF90-3926307239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8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dreed@maximcrane.com</a:t>
            </a:r>
          </a:p>
          <a:p>
            <a:pPr lvl="1"/>
            <a:r>
              <a:rPr lang="en-US" dirty="0"/>
              <a:t>February 18, 2026</a:t>
            </a:r>
          </a:p>
          <a:p>
            <a:pPr lvl="1"/>
            <a:r>
              <a:rPr lang="en-US" dirty="0"/>
              <a:t>May 20, 2026</a:t>
            </a:r>
          </a:p>
          <a:p>
            <a:pPr lvl="1"/>
            <a:r>
              <a:rPr lang="en-US" dirty="0"/>
              <a:t>August 19, 2026</a:t>
            </a:r>
          </a:p>
          <a:p>
            <a:pPr lvl="1"/>
            <a:r>
              <a:rPr lang="en-US" dirty="0"/>
              <a:t>October 21, 2026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agunnett@busybeaver.com</a:t>
            </a:r>
          </a:p>
          <a:p>
            <a:pPr lvl="1"/>
            <a:r>
              <a:rPr lang="en-US" dirty="0"/>
              <a:t>August 19, 2026</a:t>
            </a:r>
          </a:p>
          <a:p>
            <a:pPr lvl="1"/>
            <a:r>
              <a:rPr lang="en-US" dirty="0"/>
              <a:t>October 21, 2026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zwieryznskipm@koppers.com</a:t>
            </a:r>
          </a:p>
          <a:p>
            <a:pPr lvl="1"/>
            <a:r>
              <a:rPr lang="en-US" dirty="0"/>
              <a:t>May 20, 2026</a:t>
            </a:r>
          </a:p>
          <a:p>
            <a:pPr lvl="1"/>
            <a:r>
              <a:rPr lang="en-US" dirty="0"/>
              <a:t>August 19, 2026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georgerosato@coreresources.com</a:t>
            </a:r>
          </a:p>
          <a:p>
            <a:pPr lvl="1"/>
            <a:r>
              <a:rPr lang="en-US" dirty="0"/>
              <a:t>October 21, 2026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asitnica@duqlight.com</a:t>
            </a:r>
          </a:p>
          <a:p>
            <a:pPr lvl="1"/>
            <a:r>
              <a:rPr lang="en-US" dirty="0"/>
              <a:t>August 19, 2026</a:t>
            </a:r>
          </a:p>
          <a:p>
            <a:pPr lvl="1"/>
            <a:r>
              <a:rPr lang="en-US" dirty="0"/>
              <a:t>October 21, 2026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macarr@cmu.edu</a:t>
            </a:r>
          </a:p>
          <a:p>
            <a:pPr lvl="1"/>
            <a:r>
              <a:rPr lang="en-US" dirty="0"/>
              <a:t>October 21, 2026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r>
              <a:rPr lang="en-US" dirty="0"/>
              <a:t>jlashley@na.piovan.com</a:t>
            </a:r>
          </a:p>
          <a:p>
            <a:pPr lvl="1"/>
            <a:r>
              <a:rPr lang="en-US" dirty="0"/>
              <a:t>August 19, 2026</a:t>
            </a:r>
          </a:p>
          <a:p>
            <a:pPr lvl="1"/>
            <a:r>
              <a:rPr lang="en-US" dirty="0"/>
              <a:t>October 21, 2026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jeff.hutchens@edged.us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May 20, 2026</a:t>
            </a:r>
          </a:p>
          <a:p>
            <a:pPr lvl="1"/>
            <a:r>
              <a:rPr lang="en-US" dirty="0"/>
              <a:t>August 19, 2026</a:t>
            </a:r>
          </a:p>
          <a:p>
            <a:pPr lvl="1"/>
            <a:r>
              <a:rPr lang="en-US" dirty="0"/>
              <a:t>October 21, 2026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chrisrccaruso@gmail.com</a:t>
            </a:r>
          </a:p>
          <a:p>
            <a:pPr lvl="0"/>
            <a:r>
              <a:rPr lang="en-US" dirty="0"/>
              <a:t>May 20, 2026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steve.agnoli@gmail.com</a:t>
            </a:r>
          </a:p>
          <a:p>
            <a:pPr lvl="0"/>
            <a:r>
              <a:rPr lang="en-US" dirty="0"/>
              <a:t>May 20, 2026</a:t>
            </a:r>
          </a:p>
          <a:p>
            <a:pPr lvl="0"/>
            <a:r>
              <a:rPr lang="en-US" dirty="0"/>
              <a:t>October 21,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B111-5F11-4AD8-AF90-3926307239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6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CIO and CISO group general update: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Relaunch, revive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Get back to the regular rotating.  hosted sessions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Extend beyond just current role CIO and CISO; retired or moved to another role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Remind peers to register to the groups or send them a note and CC me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Current advisory board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Search for volunteer for board seats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Search for session hosts and session speakers/topics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Leverage the PTC more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Upcoming events and topics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Oct 9 ciso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 IT DLP cohort 7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 Dec session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 February session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Quantum computing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 Follow up on Ai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    Cyber tabletop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B111-5F11-4AD8-AF90-3926307239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8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Thursday, January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Advisory Board Monthly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2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9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3CEE5F3-59B6-4D50-02CB-DA68F928B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duotone>
              <a:prstClr val="black"/>
              <a:srgbClr val="E9ECF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6" t="17939" r="12495" b="44943"/>
          <a:stretch/>
        </p:blipFill>
        <p:spPr>
          <a:xfrm>
            <a:off x="10371513" y="1"/>
            <a:ext cx="1820487" cy="6858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A22B9A6-EBCA-D4D0-8444-DC04EAB807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4340F2-CAEC-CB48-AD6C-67133CB102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391334"/>
            <a:ext cx="10963275" cy="7162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Bierstadt" panose="020B0004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" name="AutoShape 11">
            <a:extLst>
              <a:ext uri="{FF2B5EF4-FFF2-40B4-BE49-F238E27FC236}">
                <a16:creationId xmlns:a16="http://schemas.microsoft.com/office/drawing/2014/main" id="{4D641435-368D-37CE-33CA-0621D0A57A22}"/>
              </a:ext>
            </a:extLst>
          </p:cNvPr>
          <p:cNvSpPr/>
          <p:nvPr userDrawn="1"/>
        </p:nvSpPr>
        <p:spPr>
          <a:xfrm rot="10800000">
            <a:off x="0" y="300696"/>
            <a:ext cx="58189" cy="822960"/>
          </a:xfrm>
          <a:prstGeom prst="rect">
            <a:avLst/>
          </a:prstGeom>
          <a:solidFill>
            <a:srgbClr val="2AA20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078EB-4A5F-8585-3480-CC1914295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175" y="1533526"/>
            <a:ext cx="10963275" cy="479961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400"/>
            </a:lvl1pPr>
            <a:lvl2pPr marL="685800" indent="-228600">
              <a:buFontTx/>
              <a:buBlip>
                <a:blip r:embed="rId3"/>
              </a:buBlip>
              <a:defRPr sz="2000"/>
            </a:lvl2pPr>
            <a:lvl3pPr marL="1143000" indent="-228600">
              <a:buFontTx/>
              <a:buBlip>
                <a:blip r:embed="rId3"/>
              </a:buBlip>
              <a:defRPr sz="1800"/>
            </a:lvl3pPr>
            <a:lvl4pPr marL="1600200" indent="-228600">
              <a:buFontTx/>
              <a:buBlip>
                <a:blip r:embed="rId3"/>
              </a:buBlip>
              <a:defRPr sz="1600"/>
            </a:lvl4pPr>
            <a:lvl5pPr marL="2057400" indent="-228600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B1FCD2F-ACB4-7C21-DF4D-BD84BCDB29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6280325"/>
            <a:ext cx="1193800" cy="5776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78589-ECF8-DDFE-28FC-BF39B82A6C2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9E294-F1F1-E520-7156-E740DAFA5B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D02BF8-97E9-9BFC-1C7C-69878D4D4A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971925" y="6362262"/>
            <a:ext cx="2305050" cy="365125"/>
          </a:xfrm>
        </p:spPr>
        <p:txBody>
          <a:bodyPr/>
          <a:lstStyle/>
          <a:p>
            <a:fld id="{26A8B0C0-4D87-44D4-B737-714B5EA4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2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0" y="6372447"/>
            <a:ext cx="714372" cy="3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9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7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1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8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" y="6104865"/>
            <a:ext cx="1200176" cy="6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1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Thursday, January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Advisory Board Monthly Call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Thursday, January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Advisory Board Monthly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9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ghtech.org/ev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/>
          </p:cNvSpPr>
          <p:nvPr/>
        </p:nvSpPr>
        <p:spPr>
          <a:xfrm>
            <a:off x="1120477" y="3261651"/>
            <a:ext cx="9951041" cy="99551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97764">
              <a:spcAft>
                <a:spcPts val="600"/>
              </a:spcAft>
            </a:pPr>
            <a:r>
              <a:rPr lang="en-US" sz="3600" b="1" kern="1200" dirty="0">
                <a:solidFill>
                  <a:srgbClr val="555555"/>
                </a:solidFill>
                <a:latin typeface="+mn-lt"/>
                <a:ea typeface="+mn-ea"/>
                <a:cs typeface="Arial" panose="020B0604020202020204" pitchFamily="34" charset="0"/>
              </a:rPr>
              <a:t>Greater Pittsburgh CIO &amp; CISO Groups</a:t>
            </a:r>
            <a:endParaRPr lang="en-US" sz="4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 descr="A red and white 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23" y="1111197"/>
            <a:ext cx="1313580" cy="723523"/>
          </a:xfrm>
          <a:prstGeom prst="rect">
            <a:avLst/>
          </a:prstGeom>
          <a:ln w="57150">
            <a:solidFill>
              <a:schemeClr val="tx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43958" y="4496239"/>
            <a:ext cx="5585183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97764">
              <a:spcAft>
                <a:spcPts val="600"/>
              </a:spcAft>
            </a:pPr>
            <a:r>
              <a:rPr lang="en-US" sz="2784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Peer Networking Group Meeting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43958" y="5102689"/>
            <a:ext cx="235994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97764">
              <a:spcAft>
                <a:spcPts val="600"/>
              </a:spcAft>
            </a:pPr>
            <a:r>
              <a:rPr lang="en-US" sz="2000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2026 Q1 </a:t>
            </a:r>
          </a:p>
          <a:p>
            <a:pPr defTabSz="397764">
              <a:spcAft>
                <a:spcPts val="600"/>
              </a:spcAft>
            </a:pPr>
            <a:r>
              <a:rPr lang="en-US" sz="2000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February 18</a:t>
            </a:r>
            <a:r>
              <a:rPr lang="en-US" sz="2000" dirty="0">
                <a:solidFill>
                  <a:srgbClr val="555555"/>
                </a:solidFill>
              </a:rPr>
              <a:t>,</a:t>
            </a:r>
            <a:r>
              <a:rPr lang="en-US" sz="2000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 2026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0CAFF-AB54-D02A-72A4-2FD0DC1B8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455" y="643466"/>
            <a:ext cx="1914063" cy="1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B43A3-7620-2447-F8DF-FD8076613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3FA7-D09C-45BB-BB6C-946BB576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557" y="1181518"/>
            <a:ext cx="4184311" cy="75152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Thank You.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073F8BA-4136-3ADA-449F-6587552A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www.pgh-cio.com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92EA5-5060-670F-7E8D-796981991212}"/>
              </a:ext>
            </a:extLst>
          </p:cNvPr>
          <p:cNvSpPr txBox="1"/>
          <p:nvPr/>
        </p:nvSpPr>
        <p:spPr>
          <a:xfrm>
            <a:off x="566398" y="2438399"/>
            <a:ext cx="60489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b="1" i="1" u="sng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The CIO Advisory Board</a:t>
            </a:r>
            <a:r>
              <a:rPr lang="en-US" sz="1800" b="0" i="1" u="sng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1" u="sng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Matt Siconolfi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Chair - ivision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Mike Abram – Westinghouse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Bill Fortwangler – Dollar Bank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Katherine Karolick - Armada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Tushar Lovalekar - Koppers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Jack Smith – Federated Hermes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Jack Wolford – Schneider Downs</a:t>
            </a:r>
            <a:endParaRPr lang="en-US" dirty="0"/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Open Advisory Role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DCE51-2B22-585A-6F16-E69BDABF3CB4}"/>
              </a:ext>
            </a:extLst>
          </p:cNvPr>
          <p:cNvSpPr txBox="1"/>
          <p:nvPr/>
        </p:nvSpPr>
        <p:spPr>
          <a:xfrm>
            <a:off x="6615335" y="2462371"/>
            <a:ext cx="4397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b="1" i="1" u="sng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The CISO Advisory Board</a:t>
            </a:r>
            <a:r>
              <a:rPr lang="en-US" sz="1800" b="0" i="1" u="sng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1" u="sng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Matt Siconolfi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Chair- ivision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Eris Symms</a:t>
            </a:r>
            <a:r>
              <a:rPr lang="en-US" sz="180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​,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US Steel</a:t>
            </a:r>
            <a:endParaRPr lang="en-US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Dave Coughanour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​, Ansys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Dr. Trebor Z. Evans – Dollar Bank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Ryan Shaw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 - PNC</a:t>
            </a:r>
            <a:r>
              <a:rPr lang="en-US" sz="180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​</a:t>
            </a:r>
            <a:endParaRPr lang="en-US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Julie Ray- </a:t>
            </a:r>
            <a:r>
              <a:rPr lang="en-US" dirty="0">
                <a:solidFill>
                  <a:srgbClr val="000000"/>
                </a:solidFill>
                <a:latin typeface="Century Schoolbook" panose="02040604050505020304" pitchFamily="18" charset="0"/>
              </a:rPr>
              <a:t>Wabtec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Justin Swanson – ConnectiveRX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BAECB-1E8A-4235-1B9E-718C47E59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263" y="5580896"/>
            <a:ext cx="1967101" cy="5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96365"/>
            <a:ext cx="2600523" cy="4627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/>
              <a:t>Agenda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A97C8A-B2D3-5DAE-E80C-6A19F41DF40E}"/>
              </a:ext>
            </a:extLst>
          </p:cNvPr>
          <p:cNvSpPr txBox="1"/>
          <p:nvPr/>
        </p:nvSpPr>
        <p:spPr>
          <a:xfrm>
            <a:off x="100429" y="973085"/>
            <a:ext cx="5135564" cy="4913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Welcome and Light Refreshments / Open Peer Networking  </a:t>
            </a:r>
            <a:r>
              <a:rPr lang="en-US" sz="1600" b="1" dirty="0"/>
              <a:t>(30 Mins)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Chapter Group Updates &amp; Key Initiatives/Peer lead Project Use Case Collaboration Session Survey Results – </a:t>
            </a:r>
            <a:r>
              <a:rPr lang="en-US" sz="1600" b="1" dirty="0"/>
              <a:t>Matt Siconolfi, GM &amp; CTO ivision (15 Mins)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2026 CIO &amp; Tech Titan Award Update- </a:t>
            </a:r>
            <a:r>
              <a:rPr lang="en-US" sz="1600" b="1" dirty="0"/>
              <a:t>Megan Colf, PTC Senior Director Programs &amp; Events (10 Mins)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CyberHub Initiatives Update - </a:t>
            </a:r>
            <a:r>
              <a:rPr lang="en-US" sz="1600" b="1" dirty="0"/>
              <a:t>Kayleigh Del Cotto, Innovate PGH Associate Director (10 Mins)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2026 Apprenti and Career Ready Updates -</a:t>
            </a:r>
            <a:r>
              <a:rPr lang="en-US" sz="1600" b="1" dirty="0"/>
              <a:t>Lelia Broughton, PTC Director of Workforce Innovation (10 Mins) 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RESCHEDULED From Q4: “Ransomware, SIM swapping, and Scattered Spider “- </a:t>
            </a:r>
            <a:r>
              <a:rPr lang="en-US" sz="1600" b="1" dirty="0"/>
              <a:t>Jonathan Holmes, FBI Supervisory Special Agent (45 Mins)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Break / Open Peer Networking </a:t>
            </a:r>
            <a:r>
              <a:rPr lang="en-US" sz="1600" b="1" dirty="0"/>
              <a:t>(15 Mins)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Innovation Spotlight: Trailblazer in the Region </a:t>
            </a:r>
            <a:r>
              <a:rPr lang="en-US" sz="1600" b="1" dirty="0"/>
              <a:t>(15 mins) 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Adjourn</a:t>
            </a:r>
          </a:p>
        </p:txBody>
      </p:sp>
      <p:pic>
        <p:nvPicPr>
          <p:cNvPr id="27" name="Picture 26" descr="One big red thumbtack in front of many smaller black thumbtacks">
            <a:extLst>
              <a:ext uri="{FF2B5EF4-FFF2-40B4-BE49-F238E27FC236}">
                <a16:creationId xmlns:a16="http://schemas.microsoft.com/office/drawing/2014/main" id="{A12CE94D-C1BD-DFBE-A415-4C85DA1B9D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06" r="17606"/>
          <a:stretch/>
        </p:blipFill>
        <p:spPr>
          <a:xfrm>
            <a:off x="5781962" y="661484"/>
            <a:ext cx="4912378" cy="5535031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www.pgh-cio.com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62175-5D0E-D25F-FB94-6BD67E41B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660" y="6086603"/>
            <a:ext cx="716415" cy="5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An abstract design with lines and financial symbols">
            <a:extLst>
              <a:ext uri="{FF2B5EF4-FFF2-40B4-BE49-F238E27FC236}">
                <a16:creationId xmlns:a16="http://schemas.microsoft.com/office/drawing/2014/main" id="{D7AF13B7-26BC-8F9B-7B47-3CB1ED3905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4" r="20896"/>
          <a:stretch>
            <a:fillRect/>
          </a:stretch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70EB3-63B7-AC99-9BAB-439AE46A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/>
              <a:t>Thursday, January 9,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F821F-CD5A-5DC4-A44E-75C5906FA5A7}"/>
              </a:ext>
            </a:extLst>
          </p:cNvPr>
          <p:cNvSpPr txBox="1"/>
          <p:nvPr/>
        </p:nvSpPr>
        <p:spPr>
          <a:xfrm>
            <a:off x="6369457" y="801540"/>
            <a:ext cx="4923383" cy="51847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u="sng" dirty="0"/>
              <a:t>Quarterly Draft Agenda Format:</a:t>
            </a:r>
            <a:endParaRPr lang="en-US" sz="2000" dirty="0"/>
          </a:p>
          <a:p>
            <a:pPr marL="2857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Welcome and Light Refreshments / Open Peer Networking (30 Mins)</a:t>
            </a:r>
          </a:p>
          <a:p>
            <a:pPr marL="2857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Chapter Update/Announcements (15 Min)</a:t>
            </a:r>
          </a:p>
          <a:p>
            <a:pPr marL="2857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Key Initiatives/Peer lead Project Use Case Collaboration Session </a:t>
            </a:r>
            <a:r>
              <a:rPr lang="en-US" sz="2000" dirty="0"/>
              <a:t>(30 Mins)</a:t>
            </a:r>
          </a:p>
          <a:p>
            <a:pPr marL="2857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External Presentation(s) Placeholder (Industry topic of interest; presentation/speaker will be updated for each event) (45 Mins)</a:t>
            </a:r>
          </a:p>
          <a:p>
            <a:pPr marL="2857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Break / Open Peer Networking (15 Mins)</a:t>
            </a:r>
          </a:p>
          <a:p>
            <a:pPr marL="2857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Innovation Spotlight: Trailblazer in the Region </a:t>
            </a:r>
            <a:r>
              <a:rPr lang="en-US" sz="2000" dirty="0"/>
              <a:t>(15 Mins)</a:t>
            </a:r>
          </a:p>
          <a:p>
            <a:pPr marL="2857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Adjourn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1F5EB-C632-581A-1413-5A3BC304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Advisory Board Monthly Call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5AB3C-4CBB-625A-A572-3C7BCA514B98}"/>
              </a:ext>
            </a:extLst>
          </p:cNvPr>
          <p:cNvSpPr txBox="1"/>
          <p:nvPr/>
        </p:nvSpPr>
        <p:spPr>
          <a:xfrm>
            <a:off x="9336181" y="5845940"/>
            <a:ext cx="2093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Q2 May 20, 2026</a:t>
            </a:r>
          </a:p>
          <a:p>
            <a:r>
              <a:rPr lang="en-US" sz="1400" dirty="0"/>
              <a:t>Q3 August 19, 2026</a:t>
            </a:r>
          </a:p>
          <a:p>
            <a:r>
              <a:rPr lang="en-US" sz="1400" dirty="0"/>
              <a:t>Q4 October 21, 2026</a:t>
            </a:r>
          </a:p>
        </p:txBody>
      </p:sp>
    </p:spTree>
    <p:extLst>
      <p:ext uri="{BB962C8B-B14F-4D97-AF65-F5344CB8AC3E}">
        <p14:creationId xmlns:p14="http://schemas.microsoft.com/office/powerpoint/2010/main" val="90997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CBB170-EA56-D789-F3F2-86FB92B2F63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8915" y="326962"/>
            <a:ext cx="10245725" cy="715962"/>
          </a:xfrm>
        </p:spPr>
        <p:txBody>
          <a:bodyPr>
            <a:noAutofit/>
          </a:bodyPr>
          <a:lstStyle/>
          <a:p>
            <a:r>
              <a:rPr lang="en-US" sz="2000" dirty="0"/>
              <a:t>Are you open to presenting (10-15 mins discussion) to our chapter peer group a recent project (within the last 12 months) or key initiative you and your team have been working on or completed for your business?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39554-31F4-F696-7582-8B5960469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440158"/>
              </p:ext>
            </p:extLst>
          </p:nvPr>
        </p:nvGraphicFramePr>
        <p:xfrm>
          <a:off x="2085683" y="1179576"/>
          <a:ext cx="8128000" cy="543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25CF13D-1D64-D7DC-83BD-EC99AD1C4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475" y="6081933"/>
            <a:ext cx="716415" cy="5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0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A79674-FAFD-293E-7429-8D60CA246E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296" y="176340"/>
            <a:ext cx="10789920" cy="715962"/>
          </a:xfrm>
        </p:spPr>
        <p:txBody>
          <a:bodyPr>
            <a:noAutofit/>
          </a:bodyPr>
          <a:lstStyle/>
          <a:p>
            <a:r>
              <a:rPr lang="en-US" sz="2000" dirty="0"/>
              <a:t>If "Yes" to #1, what type of initiative category would you consider discussing with the group?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BB4761-8E7C-853E-C621-3A6B11D664C9}"/>
              </a:ext>
            </a:extLst>
          </p:cNvPr>
          <p:cNvGraphicFramePr/>
          <p:nvPr/>
        </p:nvGraphicFramePr>
        <p:xfrm>
          <a:off x="2032000" y="104799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D5C80BC-4790-6A59-7766-A1137D2EC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13" y="6093024"/>
            <a:ext cx="716415" cy="5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3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CBB170-EA56-D789-F3F2-86FB92B2F63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36665"/>
            <a:ext cx="11249025" cy="715962"/>
          </a:xfrm>
        </p:spPr>
        <p:txBody>
          <a:bodyPr>
            <a:normAutofit/>
          </a:bodyPr>
          <a:lstStyle/>
          <a:p>
            <a:r>
              <a:rPr lang="en-US" sz="2000" dirty="0"/>
              <a:t>If "Yes" to #1, what peer networking session could you be open to discuss an initiative with the group?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B47D02C-CC34-ED30-0EBB-377BF601A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332549"/>
              </p:ext>
            </p:extLst>
          </p:nvPr>
        </p:nvGraphicFramePr>
        <p:xfrm>
          <a:off x="1371600" y="1047999"/>
          <a:ext cx="941458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5551FCB-B767-3677-7166-579EBB0FE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299" y="6091996"/>
            <a:ext cx="716415" cy="5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8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9204A-8C67-9193-840D-C40261F94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7B54B2-C427-6341-70B6-E48CB64BE5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0945"/>
            <a:ext cx="10786188" cy="715962"/>
          </a:xfrm>
        </p:spPr>
        <p:txBody>
          <a:bodyPr>
            <a:normAutofit/>
          </a:bodyPr>
          <a:lstStyle/>
          <a:p>
            <a:r>
              <a:rPr lang="en-US" sz="2000" dirty="0"/>
              <a:t>If "No" to #1, what type of initiative category would you want to hear about from the group?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47A7197-BB64-225B-7CFF-0DD17DF7E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585969"/>
              </p:ext>
            </p:extLst>
          </p:nvPr>
        </p:nvGraphicFramePr>
        <p:xfrm>
          <a:off x="1371600" y="1047999"/>
          <a:ext cx="941458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335828A-E6F0-FDC8-1BC9-D83968B1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59894" y="5886183"/>
            <a:ext cx="1208317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3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1957578" cy="1022223"/>
          </a:xfrm>
        </p:spPr>
        <p:txBody>
          <a:bodyPr>
            <a:normAutofit/>
          </a:bodyPr>
          <a:lstStyle/>
          <a:p>
            <a:r>
              <a:rPr lang="en-US" sz="3200" dirty="0"/>
              <a:t>Event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58209" y="1999488"/>
            <a:ext cx="3821451" cy="4099560"/>
          </a:xfrm>
        </p:spPr>
        <p:txBody>
          <a:bodyPr>
            <a:normAutofit fontScale="32500" lnSpcReduction="20000"/>
          </a:bodyPr>
          <a:lstStyle/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Award Nomination Judging March 11/12/13 2026</a:t>
            </a:r>
          </a:p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CIO &amp; Tech Titans Awards (April 16, 2026)</a:t>
            </a:r>
          </a:p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IT DLP Cohort 8 Networking Social (March 17, 2026)</a:t>
            </a:r>
          </a:p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2026 PA Data Center &amp; Energy Summit (March 27, 2026)</a:t>
            </a:r>
          </a:p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2026 Cyburgh (May 14, 2026)</a:t>
            </a:r>
          </a:p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CIO/CISO Q2 Group Session (May 20, 2026)</a:t>
            </a:r>
          </a:p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Pittsburgh Technology Council Events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View All the Amazing Events our friends at the PTC provide 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 !</a:t>
            </a:r>
          </a:p>
          <a:p>
            <a:br>
              <a:rPr lang="en-US" sz="2000" dirty="0"/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www.pgh-cio.com</a:t>
            </a:r>
          </a:p>
        </p:txBody>
      </p:sp>
      <p:pic>
        <p:nvPicPr>
          <p:cNvPr id="8" name="Picture 7" descr="Calendar on table">
            <a:extLst>
              <a:ext uri="{FF2B5EF4-FFF2-40B4-BE49-F238E27FC236}">
                <a16:creationId xmlns:a16="http://schemas.microsoft.com/office/drawing/2014/main" id="{7C4E6D67-A13F-508B-164E-BA0E90BC0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85" b="-1"/>
          <a:stretch/>
        </p:blipFill>
        <p:spPr>
          <a:xfrm>
            <a:off x="4639057" y="10"/>
            <a:ext cx="7552944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6890-76C7-A2D1-07EB-5963C1465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31" y="5755130"/>
            <a:ext cx="716415" cy="5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2B6FA2-DFD2-9C11-F029-6E8A2C14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DE9048E5-16D2-57B4-C53C-B332E99801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68161" y="1225296"/>
          <a:ext cx="4850045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20F53E-3F56-EE21-E124-8128257C5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79B-CD55-2A23-CBD0-E37D655D9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January 9,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9911-A654-0A73-A5C1-A2BF9232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Advisory Board Monthly Call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EE6F2B-5275-E382-2EB3-E943F8E50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03" y="457200"/>
            <a:ext cx="4178515" cy="5486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9DB395-BE88-B908-AC79-410039A2B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459894" y="5898337"/>
            <a:ext cx="1191866" cy="880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CA6A0A-6CC8-CECE-9DD8-0E5A233CED41}"/>
              </a:ext>
            </a:extLst>
          </p:cNvPr>
          <p:cNvSpPr txBox="1"/>
          <p:nvPr/>
        </p:nvSpPr>
        <p:spPr>
          <a:xfrm>
            <a:off x="5187143" y="868739"/>
            <a:ext cx="521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IT Leadership Development Program: </a:t>
            </a:r>
            <a:r>
              <a:rPr lang="en-US" sz="3200" b="1" dirty="0">
                <a:solidFill>
                  <a:srgbClr val="00B050"/>
                </a:solidFill>
              </a:rPr>
              <a:t>Cohort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DE4614-674C-44D7-426B-8CDDE11106BD}"/>
              </a:ext>
            </a:extLst>
          </p:cNvPr>
          <p:cNvSpPr/>
          <p:nvPr/>
        </p:nvSpPr>
        <p:spPr>
          <a:xfrm>
            <a:off x="5705374" y="0"/>
            <a:ext cx="45145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Announcing!</a:t>
            </a:r>
          </a:p>
        </p:txBody>
      </p:sp>
    </p:spTree>
    <p:extLst>
      <p:ext uri="{BB962C8B-B14F-4D97-AF65-F5344CB8AC3E}">
        <p14:creationId xmlns:p14="http://schemas.microsoft.com/office/powerpoint/2010/main" val="31225611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IO Group">
      <a:dk1>
        <a:sysClr val="windowText" lastClr="000000"/>
      </a:dk1>
      <a:lt1>
        <a:sysClr val="window" lastClr="FFFFFF"/>
      </a:lt1>
      <a:dk2>
        <a:srgbClr val="505046"/>
      </a:dk2>
      <a:lt2>
        <a:srgbClr val="F2F2F2"/>
      </a:lt2>
      <a:accent1>
        <a:srgbClr val="C00000"/>
      </a:accent1>
      <a:accent2>
        <a:srgbClr val="E84C22"/>
      </a:accent2>
      <a:accent3>
        <a:srgbClr val="F1937A"/>
      </a:accent3>
      <a:accent4>
        <a:srgbClr val="3F3F3F"/>
      </a:accent4>
      <a:accent5>
        <a:srgbClr val="A5A5A5"/>
      </a:accent5>
      <a:accent6>
        <a:srgbClr val="D8D8D8"/>
      </a:accent6>
      <a:hlink>
        <a:srgbClr val="B43512"/>
      </a:hlink>
      <a:folHlink>
        <a:srgbClr val="F5B7A6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8CDFC2ED0F48A794946B8C07C657" ma:contentTypeVersion="13" ma:contentTypeDescription="Create a new document." ma:contentTypeScope="" ma:versionID="236778d8d6fa4adbab872ad10ce66d7a">
  <xsd:schema xmlns:xsd="http://www.w3.org/2001/XMLSchema" xmlns:xs="http://www.w3.org/2001/XMLSchema" xmlns:p="http://schemas.microsoft.com/office/2006/metadata/properties" xmlns:ns2="baa930ed-64a2-4d48-acbb-b168fd73b254" xmlns:ns3="22a3836b-1844-4a70-b36c-3f92b73aaec2" targetNamespace="http://schemas.microsoft.com/office/2006/metadata/properties" ma:root="true" ma:fieldsID="bce4ff5127c86e341717a5b65e62987b" ns2:_="" ns3:_="">
    <xsd:import namespace="baa930ed-64a2-4d48-acbb-b168fd73b254"/>
    <xsd:import namespace="22a3836b-1844-4a70-b36c-3f92b73aae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930ed-64a2-4d48-acbb-b168fd73b2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a653f9b-d9b5-4f6b-82fe-b0b170425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3836b-1844-4a70-b36c-3f92b73aae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e40c26f-3a90-41c0-ba3c-4d3bc716f6ba}" ma:internalName="TaxCatchAll" ma:showField="CatchAllData" ma:web="22a3836b-1844-4a70-b36c-3f92b73aae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2a3836b-1844-4a70-b36c-3f92b73aaec2">
      <UserInfo>
        <DisplayName>Matt Siconolfi</DisplayName>
        <AccountId>17</AccountId>
        <AccountType/>
      </UserInfo>
      <UserInfo>
        <DisplayName>Mark Husnick</DisplayName>
        <AccountId>14</AccountId>
        <AccountType/>
      </UserInfo>
    </SharedWithUsers>
    <TaxCatchAll xmlns="22a3836b-1844-4a70-b36c-3f92b73aaec2" xsi:nil="true"/>
    <lcf76f155ced4ddcb4097134ff3c332f xmlns="baa930ed-64a2-4d48-acbb-b168fd73b2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D753B9-6074-413E-B42D-FEEF6C15FC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7E40E2-D490-492D-B63A-ABE0BFF781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930ed-64a2-4d48-acbb-b168fd73b254"/>
    <ds:schemaRef ds:uri="22a3836b-1844-4a70-b36c-3f92b73aa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336C8D-DF6E-4CEE-924D-62891B0A3F83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22a3836b-1844-4a70-b36c-3f92b73aaec2"/>
    <ds:schemaRef ds:uri="baa930ed-64a2-4d48-acbb-b168fd73b254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1fd386e-c49b-48a2-886f-8771070b2895}" enabled="1" method="Privileged" siteId="{f57a4b91-8840-47cc-a71a-c93efce2bc3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5691</TotalTime>
  <Words>926</Words>
  <Application>Microsoft Office PowerPoint</Application>
  <PresentationFormat>Widescreen</PresentationFormat>
  <Paragraphs>157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Bierstadt</vt:lpstr>
      <vt:lpstr>Calibri</vt:lpstr>
      <vt:lpstr>Century Schoolbook</vt:lpstr>
      <vt:lpstr>Neue Haas Grotesk Text Pro</vt:lpstr>
      <vt:lpstr>Segoe UI</vt:lpstr>
      <vt:lpstr>Wingdings</vt:lpstr>
      <vt:lpstr>Wingdings 2</vt:lpstr>
      <vt:lpstr>View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Event calendar</vt:lpstr>
      <vt:lpstr>PowerPoint Presentation</vt:lpstr>
      <vt:lpstr>Thank You.</vt:lpstr>
    </vt:vector>
  </TitlesOfParts>
  <Company>Plus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Mark.Husnick@plusconsulting.com</dc:creator>
  <cp:lastModifiedBy>Matt Siconolfi</cp:lastModifiedBy>
  <cp:revision>120</cp:revision>
  <dcterms:created xsi:type="dcterms:W3CDTF">2020-01-08T01:26:45Z</dcterms:created>
  <dcterms:modified xsi:type="dcterms:W3CDTF">2026-02-18T15:11:26Z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0x010100A39F8CDFC2ED0F48A794946B8C07C657</vt:lpwstr>
  </property>
  <property fmtid="{D5CDD505-2E9C-101B-9397-08002B2CF9AE}" pid="3" name="MediaServiceImageTags">
    <vt:lpwstr/>
  </property>
</Properties>
</file>