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1" r:id="rId9"/>
    <p:sldId id="26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842B95-6967-4204-811C-2190CE516D8E}" v="4" dt="2025-02-18T14:04:51.5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99" d="100"/>
          <a:sy n="99" d="100"/>
        </p:scale>
        <p:origin x="9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rdan Tarr" userId="9e9ac3e9-94b0-44e5-811d-b36c4a4c9cce" providerId="ADAL" clId="{3E842B95-6967-4204-811C-2190CE516D8E}"/>
    <pc:docChg chg="custSel addSld modSld">
      <pc:chgData name="Jordan Tarr" userId="9e9ac3e9-94b0-44e5-811d-b36c4a4c9cce" providerId="ADAL" clId="{3E842B95-6967-4204-811C-2190CE516D8E}" dt="2025-02-18T14:04:55.309" v="20" actId="27614"/>
      <pc:docMkLst>
        <pc:docMk/>
      </pc:docMkLst>
      <pc:sldChg chg="addSp delSp modSp new mod">
        <pc:chgData name="Jordan Tarr" userId="9e9ac3e9-94b0-44e5-811d-b36c4a4c9cce" providerId="ADAL" clId="{3E842B95-6967-4204-811C-2190CE516D8E}" dt="2025-02-12T17:09:30.759" v="9" actId="962"/>
        <pc:sldMkLst>
          <pc:docMk/>
          <pc:sldMk cId="367837778" sldId="259"/>
        </pc:sldMkLst>
        <pc:picChg chg="add mod">
          <ac:chgData name="Jordan Tarr" userId="9e9ac3e9-94b0-44e5-811d-b36c4a4c9cce" providerId="ADAL" clId="{3E842B95-6967-4204-811C-2190CE516D8E}" dt="2025-02-12T17:09:30.759" v="9" actId="962"/>
          <ac:picMkLst>
            <pc:docMk/>
            <pc:sldMk cId="367837778" sldId="259"/>
            <ac:picMk id="7" creationId="{869E14E7-FDDA-27B0-F408-BEE84FC5C551}"/>
          </ac:picMkLst>
        </pc:picChg>
      </pc:sldChg>
      <pc:sldChg chg="addSp delSp modSp new mod">
        <pc:chgData name="Jordan Tarr" userId="9e9ac3e9-94b0-44e5-811d-b36c4a4c9cce" providerId="ADAL" clId="{3E842B95-6967-4204-811C-2190CE516D8E}" dt="2025-02-12T17:15:49.275" v="15" actId="962"/>
        <pc:sldMkLst>
          <pc:docMk/>
          <pc:sldMk cId="1464838329" sldId="260"/>
        </pc:sldMkLst>
        <pc:picChg chg="add mod">
          <ac:chgData name="Jordan Tarr" userId="9e9ac3e9-94b0-44e5-811d-b36c4a4c9cce" providerId="ADAL" clId="{3E842B95-6967-4204-811C-2190CE516D8E}" dt="2025-02-12T17:15:49.275" v="15" actId="962"/>
          <ac:picMkLst>
            <pc:docMk/>
            <pc:sldMk cId="1464838329" sldId="260"/>
            <ac:picMk id="5" creationId="{574734D5-E34C-A051-8935-626AE4748563}"/>
          </ac:picMkLst>
        </pc:picChg>
      </pc:sldChg>
      <pc:sldChg chg="addSp delSp modSp new mod">
        <pc:chgData name="Jordan Tarr" userId="9e9ac3e9-94b0-44e5-811d-b36c4a4c9cce" providerId="ADAL" clId="{3E842B95-6967-4204-811C-2190CE516D8E}" dt="2025-02-18T14:04:55.309" v="20" actId="27614"/>
        <pc:sldMkLst>
          <pc:docMk/>
          <pc:sldMk cId="131757726" sldId="261"/>
        </pc:sldMkLst>
        <pc:spChg chg="del">
          <ac:chgData name="Jordan Tarr" userId="9e9ac3e9-94b0-44e5-811d-b36c4a4c9cce" providerId="ADAL" clId="{3E842B95-6967-4204-811C-2190CE516D8E}" dt="2025-02-18T14:04:48.794" v="17" actId="478"/>
          <ac:spMkLst>
            <pc:docMk/>
            <pc:sldMk cId="131757726" sldId="261"/>
            <ac:spMk id="2" creationId="{F066BDB5-70D4-59B2-7096-9900C3B09E91}"/>
          </ac:spMkLst>
        </pc:spChg>
        <pc:spChg chg="del">
          <ac:chgData name="Jordan Tarr" userId="9e9ac3e9-94b0-44e5-811d-b36c4a4c9cce" providerId="ADAL" clId="{3E842B95-6967-4204-811C-2190CE516D8E}" dt="2025-02-18T14:04:49.503" v="18" actId="478"/>
          <ac:spMkLst>
            <pc:docMk/>
            <pc:sldMk cId="131757726" sldId="261"/>
            <ac:spMk id="3" creationId="{C6E7F15F-56A6-E39C-ABFC-A2078C65D487}"/>
          </ac:spMkLst>
        </pc:spChg>
        <pc:picChg chg="add mod">
          <ac:chgData name="Jordan Tarr" userId="9e9ac3e9-94b0-44e5-811d-b36c4a4c9cce" providerId="ADAL" clId="{3E842B95-6967-4204-811C-2190CE516D8E}" dt="2025-02-18T14:04:55.309" v="20" actId="27614"/>
          <ac:picMkLst>
            <pc:docMk/>
            <pc:sldMk cId="131757726" sldId="261"/>
            <ac:picMk id="6" creationId="{4A691053-4982-F4E8-C7D9-6EA0EC95B28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4F290-51ED-7D22-F168-3207B78FF7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5A4987-CC8C-207D-FBF7-BB9181E201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6E474D-60EC-69F2-2979-A9E9B88DA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F039F-2552-4415-9487-EB5107B2D877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D2DB6B-112A-9BEC-01EF-AEF91C66C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53FE2-A79A-E266-DC4F-70B3B26CC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BD85E-04E6-43E5-B5CB-7E496E5DB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160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73A08-CF22-9F80-68D3-A44722FDC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28284F-3F0A-6DAE-AADC-08CF258D35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377F79-765E-99AF-BFCF-B1B3B3204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F039F-2552-4415-9487-EB5107B2D877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5A0ECC-B4CD-E6AD-2ED6-021C321C5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753C1F-BB99-EF3E-B043-E84E0095A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BD85E-04E6-43E5-B5CB-7E496E5DB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414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E3DED8-B9C8-22A7-3DE1-DC42B24638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CFB13A-AC49-A3FB-4089-E017D518B5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91E92A-9327-7655-59E4-447756767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F039F-2552-4415-9487-EB5107B2D877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50EEC9-0753-0252-6B8B-741A8C3BE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8EEFB2-A1DC-6313-F618-02DF89D9B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BD85E-04E6-43E5-B5CB-7E496E5DB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803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0BA79-39B9-673C-2DB3-1FDEE2706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3215F3-1A54-6298-5AF1-17D645EC03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6D2C78-FD1D-328D-9F10-FCCB3B886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F039F-2552-4415-9487-EB5107B2D877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6369BC-3EC7-C20B-B3C7-074E3B233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BA57C5-05DD-6E6D-D3D1-AC7A8B9E7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BD85E-04E6-43E5-B5CB-7E496E5DB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637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5F115-528A-F3C8-B2AD-1449785F2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EDEBC8-7071-1F51-F8AB-5745EC3E9F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B8DECB-65D4-1B94-D3A5-628416C21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F039F-2552-4415-9487-EB5107B2D877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EB9A21-EE54-8D05-AF6D-EE89808B9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7303C9-0077-7E74-4DAB-A08D26028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BD85E-04E6-43E5-B5CB-7E496E5DB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308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E40FF-9D0C-DC64-0DE8-CADDFE730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3483DF-9003-EF3C-8C4C-338D7D126C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372234-7027-A84E-C096-70959D33ED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2B26E3-D609-BF5C-FF18-5976E4341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F039F-2552-4415-9487-EB5107B2D877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6FDA7A-6AC1-5BEB-DE09-80311DDE6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FC0167-BB18-DEEE-A2BE-C4C3527DD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BD85E-04E6-43E5-B5CB-7E496E5DB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696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39D9E-EE1C-07C8-3B29-6E9D1592D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7BD2E2-92D8-4073-9EDF-0FE8229A27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D32F26-205F-2FE0-B49C-BFB38ED7EE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908A16-7E86-7869-31E3-FE2874EFF8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55C4E6-43BA-6017-E739-1F5F24F87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523D295-31D3-F4F0-7802-58667B192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F039F-2552-4415-9487-EB5107B2D877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51DE9C6-5ED2-4E7D-B0A0-2C42E413E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E0A087-27C8-D409-5B46-FA484F16C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BD85E-04E6-43E5-B5CB-7E496E5DB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178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078B7-10B0-F326-565D-03EC6C361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0927B5-D83F-9B29-7A9E-530BCCA7F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F039F-2552-4415-9487-EB5107B2D877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7E329F-228A-E42B-26BF-16ABD9571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072BC4-C874-820E-A8A3-3DB6B0405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BD85E-04E6-43E5-B5CB-7E496E5DB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069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76274D-DF9D-0E71-2C6A-B24360934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F039F-2552-4415-9487-EB5107B2D877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FDFB4A-8551-07E8-8017-B4FC7AA0E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BD380A-7BD5-7764-46C9-8E8B66408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BD85E-04E6-43E5-B5CB-7E496E5DB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727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968D8-1D70-9C7B-0D4F-42C86F134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37C19F-67D0-15E0-936B-3419217C35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EFCDEC-F41E-3C45-9526-FF9F160F1A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76E300-BA9B-52EC-9164-7D9181C46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F039F-2552-4415-9487-EB5107B2D877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D30597-D8C8-7339-DF73-815738190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FF3665-C53B-C503-6E2E-9487A932B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BD85E-04E6-43E5-B5CB-7E496E5DB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187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6C61E-B8C9-E89A-B901-6E8A6CD8A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8E7C30-4A7E-3C21-C2B7-064FF0DE74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61389F-10FF-A8D6-FAE9-453563DEB5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8E67D4-F96B-165E-8511-D37CA73AD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F039F-2552-4415-9487-EB5107B2D877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B0028A-DA25-7958-68F0-09B73F0B7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4C5589-85CF-1435-5856-DCC8FDC79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BD85E-04E6-43E5-B5CB-7E496E5DB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43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21A10A-BE85-8901-1446-5B85505D1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D48B6F-8BC8-E226-9CD5-F6A1C4FF1B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923112-17F9-7DD5-1404-D0BEE3A4CF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D5F039F-2552-4415-9487-EB5107B2D877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2E2BE-334C-FE85-F504-E6C5DF496C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F9F8FA-3BF9-B18F-0582-AF67B298D2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FBD85E-04E6-43E5-B5CB-7E496E5DB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673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background with white text&#10;&#10;AI-generated content may be incorrect.">
            <a:extLst>
              <a:ext uri="{FF2B5EF4-FFF2-40B4-BE49-F238E27FC236}">
                <a16:creationId xmlns:a16="http://schemas.microsoft.com/office/drawing/2014/main" id="{D4D2E255-FFA6-FA14-8F99-0C3FA766BC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435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background with white text and blue squares&#10;&#10;AI-generated content may be incorrect.">
            <a:extLst>
              <a:ext uri="{FF2B5EF4-FFF2-40B4-BE49-F238E27FC236}">
                <a16:creationId xmlns:a16="http://schemas.microsoft.com/office/drawing/2014/main" id="{C216C162-2B93-1209-6E5D-730848EA9C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616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yellow rectangular cards with white text&#10;&#10;AI-generated content may be incorrect.">
            <a:extLst>
              <a:ext uri="{FF2B5EF4-FFF2-40B4-BE49-F238E27FC236}">
                <a16:creationId xmlns:a16="http://schemas.microsoft.com/office/drawing/2014/main" id="{9B9122D8-AA35-0630-BBA2-2AB6B2C55D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373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and white card with white text&#10;&#10;AI-generated content may be incorrect.">
            <a:extLst>
              <a:ext uri="{FF2B5EF4-FFF2-40B4-BE49-F238E27FC236}">
                <a16:creationId xmlns:a16="http://schemas.microsoft.com/office/drawing/2014/main" id="{869E14E7-FDDA-27B0-F408-BEE84FC5C5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37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website&#10;&#10;AI-generated content may be incorrect.">
            <a:extLst>
              <a:ext uri="{FF2B5EF4-FFF2-40B4-BE49-F238E27FC236}">
                <a16:creationId xmlns:a16="http://schemas.microsoft.com/office/drawing/2014/main" id="{4A691053-4982-F4E8-C7D9-6EA0EC95B2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57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background with white text and white text&#10;&#10;AI-generated content may be incorrect.">
            <a:extLst>
              <a:ext uri="{FF2B5EF4-FFF2-40B4-BE49-F238E27FC236}">
                <a16:creationId xmlns:a16="http://schemas.microsoft.com/office/drawing/2014/main" id="{574734D5-E34C-A051-8935-626AE47485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8383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D63008F5840442AC03F806AC6DF90D" ma:contentTypeVersion="18" ma:contentTypeDescription="Create a new document." ma:contentTypeScope="" ma:versionID="799c702f6cf7744921170e612e282453">
  <xsd:schema xmlns:xsd="http://www.w3.org/2001/XMLSchema" xmlns:xs="http://www.w3.org/2001/XMLSchema" xmlns:p="http://schemas.microsoft.com/office/2006/metadata/properties" xmlns:ns2="bdd6517f-571d-4705-9eef-9a9358fb9586" xmlns:ns3="2b3df357-8cb3-4a96-bf77-b499aa0a0d49" targetNamespace="http://schemas.microsoft.com/office/2006/metadata/properties" ma:root="true" ma:fieldsID="8d9c4d8c4e29b472d67afb08377a481d" ns2:_="" ns3:_="">
    <xsd:import namespace="bdd6517f-571d-4705-9eef-9a9358fb9586"/>
    <xsd:import namespace="2b3df357-8cb3-4a96-bf77-b499aa0a0d4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d6517f-571d-4705-9eef-9a9358fb958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c872f2e-e60d-4010-ae2a-590bf301851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3df357-8cb3-4a96-bf77-b499aa0a0d49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0f7ba61-cbd2-4bc9-a008-94eb67ae1a6c}" ma:internalName="TaxCatchAll" ma:showField="CatchAllData" ma:web="2b3df357-8cb3-4a96-bf77-b499aa0a0d4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b3df357-8cb3-4a96-bf77-b499aa0a0d49" xsi:nil="true"/>
    <lcf76f155ced4ddcb4097134ff3c332f xmlns="bdd6517f-571d-4705-9eef-9a9358fb958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F18C44E-FBE6-422E-ACB6-362CA99CBB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dd6517f-571d-4705-9eef-9a9358fb9586"/>
    <ds:schemaRef ds:uri="2b3df357-8cb3-4a96-bf77-b499aa0a0d4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0C5AB59-6DF7-4C1F-8DA9-443A883CEDF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1377C54-CFF1-49BA-B653-DE97215F79CA}">
  <ds:schemaRefs>
    <ds:schemaRef ds:uri="http://schemas.microsoft.com/office/2006/metadata/properties"/>
    <ds:schemaRef ds:uri="http://schemas.microsoft.com/office/infopath/2007/PartnerControls"/>
    <ds:schemaRef ds:uri="2b3df357-8cb3-4a96-bf77-b499aa0a0d49"/>
    <ds:schemaRef ds:uri="bdd6517f-571d-4705-9eef-9a9358fb958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Jordan Tarr</dc:creator>
  <cp:lastModifiedBy>Jordan Tarr</cp:lastModifiedBy>
  <cp:revision>1</cp:revision>
  <dcterms:created xsi:type="dcterms:W3CDTF">2025-02-12T16:07:26Z</dcterms:created>
  <dcterms:modified xsi:type="dcterms:W3CDTF">2025-02-18T14:05:03Z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0x010100C5D63008F5840442AC03F806AC6DF90D</vt:lpwstr>
  </property>
  <property fmtid="{D5CDD505-2E9C-101B-9397-08002B2CF9AE}" pid="3" name="MediaServiceImageTags">
    <vt:lpwstr/>
  </property>
</Properties>
</file>