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6" r:id="rId19"/>
    <p:sldId id="272" r:id="rId20"/>
    <p:sldId id="273" r:id="rId21"/>
    <p:sldId id="274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DFB-9F32-4FE3-842E-9C863728D9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800" dirty="0">
                <a:latin typeface="AR BLANCA" panose="02000000000000000000" pitchFamily="2" charset="0"/>
              </a:rPr>
              <a:t>PORTER HAUS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34004-4212-4B55-83C4-3A796B62A1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WELCOME    EVERYONE!!</a:t>
            </a:r>
          </a:p>
        </p:txBody>
      </p:sp>
    </p:spTree>
    <p:extLst>
      <p:ext uri="{BB962C8B-B14F-4D97-AF65-F5344CB8AC3E}">
        <p14:creationId xmlns:p14="http://schemas.microsoft.com/office/powerpoint/2010/main" val="42052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B6FA3-55B5-4685-97BE-AC0C7E095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Constantia" panose="02030602050306030303" pitchFamily="18" charset="0"/>
              </a:rPr>
              <a:t>BEEF IT UP!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376399-2B25-42FF-A7B2-566C8F79477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23512D6-2329-40DD-AF30-4C99B46B961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011364"/>
            <a:ext cx="4645025" cy="3448050"/>
          </a:xfrm>
        </p:spPr>
      </p:pic>
    </p:spTree>
    <p:extLst>
      <p:ext uri="{BB962C8B-B14F-4D97-AF65-F5344CB8AC3E}">
        <p14:creationId xmlns:p14="http://schemas.microsoft.com/office/powerpoint/2010/main" val="26324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868C8-4EF9-4E75-A564-46E3B8DCB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dips             burgers                </a:t>
            </a:r>
            <a:r>
              <a:rPr lang="en-US" dirty="0" err="1"/>
              <a:t>reubens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E22DB5-DD31-4254-A95F-1C73F41A8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3320654" cy="221376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10AD2A-1F88-4DFA-B074-1A33424CB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686" y="1853754"/>
            <a:ext cx="2336882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1FA15-EFED-4203-9EE0-FAF175E51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49" y="1853754"/>
            <a:ext cx="4149437" cy="31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C8AE-629E-4B74-AC4E-698DED1E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Feeling  a  little  fancier?.....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EBDC6-1D5D-404F-AAA0-BE7648A64F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5100" y="1971676"/>
            <a:ext cx="4539754" cy="38935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7FA80-A1F7-41F4-A198-29879C121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8" y="1971676"/>
            <a:ext cx="5063521" cy="38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7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9EF8-ACAE-4B29-A1A1-CAE0B39D4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"/>
            <a:ext cx="9603275" cy="185375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PRIME RIB FRIDAY &amp; SATURDAY 4PM-CLOSE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7A0AA-3F47-4B4D-BA24-AA463BE658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74297" y="1972141"/>
            <a:ext cx="4094920" cy="363269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D7910E-3456-4946-A92E-B1810936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136" y="1972142"/>
            <a:ext cx="3872864" cy="36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9183E-22FD-48E0-A4A1-BF9E4C8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265043"/>
            <a:ext cx="7885043" cy="1285462"/>
          </a:xfrm>
        </p:spPr>
        <p:txBody>
          <a:bodyPr/>
          <a:lstStyle/>
          <a:p>
            <a:r>
              <a:rPr lang="en-US" dirty="0">
                <a:latin typeface="AR BERKLEY" panose="02000000000000000000" pitchFamily="2" charset="0"/>
              </a:rPr>
              <a:t>Did </a:t>
            </a:r>
            <a:r>
              <a:rPr lang="en-US" dirty="0">
                <a:solidFill>
                  <a:srgbClr val="0070C0"/>
                </a:solidFill>
                <a:latin typeface="AR BERKLEY" panose="02000000000000000000" pitchFamily="2" charset="0"/>
              </a:rPr>
              <a:t>you</a:t>
            </a:r>
            <a:r>
              <a:rPr lang="en-US" dirty="0">
                <a:latin typeface="AR BERKLEY" panose="02000000000000000000" pitchFamily="2" charset="0"/>
              </a:rPr>
              <a:t> know?...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1EFE72-031E-4BF8-9DE4-4D7A9A54A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130" y="702364"/>
            <a:ext cx="7434470" cy="5420139"/>
          </a:xfrm>
        </p:spPr>
      </p:pic>
    </p:spTree>
    <p:extLst>
      <p:ext uri="{BB962C8B-B14F-4D97-AF65-F5344CB8AC3E}">
        <p14:creationId xmlns:p14="http://schemas.microsoft.com/office/powerpoint/2010/main" val="270279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58F-101D-4239-8C8C-94A596A2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AR CARTER" panose="02000000000000000000" pitchFamily="2" charset="0"/>
              </a:rPr>
              <a:t>No matter what your sweet tooth prefers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7D577F-E4E2-4B1F-90B3-382AFCBB1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36873" y="1994122"/>
            <a:ext cx="2432685" cy="33465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D31468-9A02-4C3D-9A26-7FB9BB5B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37" y="1994122"/>
            <a:ext cx="2054159" cy="2432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7FBB2F-1846-4B75-B1F9-39A37E87E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738" y="1994122"/>
            <a:ext cx="1933325" cy="284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7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345F-0069-44E3-A0EF-5F0E615E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AR CARTER" panose="02000000000000000000" pitchFamily="2" charset="0"/>
              </a:rPr>
              <a:t>We got you covered</a:t>
            </a:r>
            <a:r>
              <a:rPr lang="en-US" sz="4400" dirty="0">
                <a:latin typeface="AR CARTER" panose="02000000000000000000" pitchFamily="2" charset="0"/>
                <a:sym typeface="Wingdings" panose="05000000000000000000" pitchFamily="2" charset="2"/>
              </a:rPr>
              <a:t></a:t>
            </a:r>
            <a:endParaRPr lang="en-US" sz="4400" dirty="0">
              <a:latin typeface="AR CARTER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727676-4AF5-49FB-9CFD-D31F8D6D1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5850" y="1890509"/>
            <a:ext cx="3052288" cy="209194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2ED7B4-12D5-4D6D-BD51-0D1314816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1890509"/>
            <a:ext cx="3409840" cy="41950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6CE91-9C02-4DB0-B90F-2D33393F3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66" y="1890510"/>
            <a:ext cx="3052288" cy="42569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72D66A-AA76-4B1F-847F-C835A0612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849" y="3993653"/>
            <a:ext cx="3052287" cy="20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6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8FFA-55CE-443A-8BCF-ADF05EE6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42913"/>
            <a:ext cx="9603275" cy="141084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R HERMANN" panose="02000000000000000000" pitchFamily="2" charset="0"/>
              </a:rPr>
              <a:t>Thanks for dining with us tonight!!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86C996-5EDA-4F6E-BEDC-F04F3661E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513" y="1985963"/>
            <a:ext cx="5400675" cy="36941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C1799-52D4-45C2-96F9-21B92D02A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298" y="1853754"/>
            <a:ext cx="2947989" cy="32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05E2D-06A1-44DC-8737-2ADD03730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921" y="1"/>
            <a:ext cx="4348157" cy="1853754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WELCOME SNOWMOBILERS!!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45FBB-6496-4A16-8E1F-5BBDC333A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010" y="1853755"/>
            <a:ext cx="5017208" cy="4318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44E7D9-690D-465C-913E-60887F241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2" y="1853755"/>
            <a:ext cx="3690577" cy="4283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590BD1-309E-4696-A61C-6937E939C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079" y="0"/>
            <a:ext cx="3900489" cy="617220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B99115-0BA9-41E7-A307-98718030D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590" y="928689"/>
            <a:ext cx="3329924" cy="742950"/>
          </a:xfrm>
        </p:spPr>
        <p:txBody>
          <a:bodyPr/>
          <a:lstStyle/>
          <a:p>
            <a:pPr algn="ctr"/>
            <a:r>
              <a:rPr lang="en-US" dirty="0"/>
              <a:t>JOHNDEE.COM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391638-B373-423A-A213-CB1413D22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69057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9FBE-D5F9-4A79-8445-B312AD398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 us for the 2018 12</a:t>
            </a:r>
            <a:r>
              <a:rPr lang="en-US" baseline="30000" dirty="0"/>
              <a:t>TH</a:t>
            </a:r>
            <a:r>
              <a:rPr lang="en-US" dirty="0"/>
              <a:t> ANNUAL PINK RIBBON RIDERS snow run tour JANUARY 19</a:t>
            </a:r>
            <a:r>
              <a:rPr lang="en-US" baseline="30000" dirty="0"/>
              <a:t>TH</a:t>
            </a:r>
            <a:r>
              <a:rPr lang="en-US" dirty="0"/>
              <a:t> &amp; 20</a:t>
            </a:r>
            <a:r>
              <a:rPr lang="en-US" baseline="30000" dirty="0"/>
              <a:t>TH</a:t>
            </a:r>
            <a:r>
              <a:rPr lang="en-US" dirty="0"/>
              <a:t>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15FD6E2-08D8-4959-B9F3-A8BEF7652F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47611"/>
            <a:ext cx="5350565" cy="31755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F815C7-E823-4B56-BCB0-8C8C767715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6401" y="2381484"/>
            <a:ext cx="4108451" cy="2707806"/>
          </a:xfrm>
        </p:spPr>
      </p:pic>
    </p:spTree>
    <p:extLst>
      <p:ext uri="{BB962C8B-B14F-4D97-AF65-F5344CB8AC3E}">
        <p14:creationId xmlns:p14="http://schemas.microsoft.com/office/powerpoint/2010/main" val="53394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3077-B3E7-4520-A183-43B528A6B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First start with something deliciously refreshing!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5DC1F-3BA7-437D-A5E8-EBAD79285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5466413" y="1892178"/>
            <a:ext cx="3291503" cy="31324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64884A-DBDE-488D-96D7-FEDCF2CF6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51579" y="1892178"/>
            <a:ext cx="4014835" cy="3161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A63827-5795-4B6D-9ED4-F974A0EAE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757916" y="1892178"/>
            <a:ext cx="2465359" cy="3161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913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E4B2-B7E2-47AB-AE33-C41FD498A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97565"/>
            <a:ext cx="9603275" cy="1456189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R BONNIE" panose="02000000000000000000" pitchFamily="2" charset="0"/>
              </a:rPr>
              <a:t>THE FROSTY PLUNGE BACK AT OTSEGO LAKE ON FEBRUARY 3</a:t>
            </a:r>
            <a:r>
              <a:rPr lang="en-US" sz="4400" baseline="30000" dirty="0">
                <a:solidFill>
                  <a:schemeClr val="accent5">
                    <a:lumMod val="75000"/>
                  </a:schemeClr>
                </a:solidFill>
                <a:latin typeface="AR BONNIE" panose="02000000000000000000" pitchFamily="2" charset="0"/>
              </a:rPr>
              <a:t>RD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AR BONNIE" panose="02000000000000000000" pitchFamily="2" charset="0"/>
              </a:rPr>
              <a:t> 2018!  REGISTER HERE @ PH 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E9F8C3-D36B-4930-B57F-4E645A488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783" y="2130360"/>
            <a:ext cx="4947527" cy="388612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5867F4-1DE1-49C5-9441-2D311A1DF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00" y="1853754"/>
            <a:ext cx="4302900" cy="479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EEC3-4298-49E7-BB80-334E26E48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2765"/>
            <a:ext cx="9603275" cy="1760989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THE CRAWFORD COUNTY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UNITED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Bradley Hand ITC" panose="03070402050302030203" pitchFamily="66" charset="0"/>
              </a:rPr>
              <a:t>WAY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ANNUAL SNOWMOBILE FUN RUN FEBRUARY 10</a:t>
            </a:r>
            <a:r>
              <a:rPr lang="en-US" sz="4400" b="1" baseline="30000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TH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radley Hand ITC" panose="03070402050302030203" pitchFamily="66" charset="0"/>
              </a:rPr>
              <a:t> 2018!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AF9C1EA-7CAB-4A46-868B-C9E77EC36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017" y="2016125"/>
            <a:ext cx="8902291" cy="3987110"/>
          </a:xfrm>
        </p:spPr>
      </p:pic>
    </p:spTree>
    <p:extLst>
      <p:ext uri="{BB962C8B-B14F-4D97-AF65-F5344CB8AC3E}">
        <p14:creationId xmlns:p14="http://schemas.microsoft.com/office/powerpoint/2010/main" val="362022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C045B-5739-4C50-8FB7-4940B297C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45775"/>
            <a:ext cx="9603275" cy="170798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JOIN US FOR HAPPY HOUR ALL DAY DURING…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B45B2F-3DF3-4BF1-BBB3-C702713ED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041" y="1391478"/>
            <a:ext cx="9516242" cy="4532244"/>
          </a:xfrm>
        </p:spPr>
      </p:pic>
    </p:spTree>
    <p:extLst>
      <p:ext uri="{BB962C8B-B14F-4D97-AF65-F5344CB8AC3E}">
        <p14:creationId xmlns:p14="http://schemas.microsoft.com/office/powerpoint/2010/main" val="13850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99756-FDF3-4805-8A50-7F46701EE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maybe  you need to warm up a bit first?....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232CB9-31CD-474E-BF89-55CB3DEC9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7033" y="2013581"/>
            <a:ext cx="3577621" cy="341988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9BF0EE-3E28-49AC-852F-70AD93DD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05" y="2013581"/>
            <a:ext cx="4103862" cy="341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9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51EAD-0E53-4BCE-B4A0-E28AED53F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6088908" cy="1049235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 CENA" panose="02000000000000000000" pitchFamily="2" charset="0"/>
              </a:rPr>
              <a:t>At </a:t>
            </a:r>
            <a:r>
              <a:rPr lang="en-US" sz="2400" dirty="0" err="1">
                <a:latin typeface="AR CENA" panose="02000000000000000000" pitchFamily="2" charset="0"/>
              </a:rPr>
              <a:t>ph</a:t>
            </a:r>
            <a:r>
              <a:rPr lang="en-US" sz="2400" dirty="0">
                <a:latin typeface="AR CENA" panose="02000000000000000000" pitchFamily="2" charset="0"/>
              </a:rPr>
              <a:t>, we like Starting off with Happy kid’s!!</a:t>
            </a:r>
            <a:br>
              <a:rPr lang="en-US" sz="2400" dirty="0">
                <a:latin typeface="AR CENA" panose="02000000000000000000" pitchFamily="2" charset="0"/>
              </a:rPr>
            </a:br>
            <a:r>
              <a:rPr lang="en-US" sz="2400" dirty="0">
                <a:latin typeface="AR CENA" panose="02000000000000000000" pitchFamily="2" charset="0"/>
              </a:rPr>
              <a:t>  </a:t>
            </a:r>
            <a:br>
              <a:rPr lang="en-US" sz="2400" dirty="0">
                <a:latin typeface="AR CENA" panose="02000000000000000000" pitchFamily="2" charset="0"/>
              </a:rPr>
            </a:br>
            <a:r>
              <a:rPr lang="en-US" sz="2400" dirty="0">
                <a:latin typeface="AR CENA" panose="02000000000000000000" pitchFamily="2" charset="0"/>
              </a:rPr>
              <a:t>Happy kiddo’s   =  very happy parents!!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5132B8-67C1-4C79-BC4C-278D5B30A7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2563" y="3329450"/>
            <a:ext cx="5419437" cy="37246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3EDBEC-C4CB-43A4-8B80-0D372118B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182" y="2239618"/>
            <a:ext cx="3691921" cy="32570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55ADE8-A3B7-4376-99C0-284ED0EA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723" y="199861"/>
            <a:ext cx="4271636" cy="2847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83FCDE8-957D-4005-9F54-5B826155DE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103" y="2135586"/>
            <a:ext cx="2586038" cy="180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3A64-97F0-445A-8408-22F3E65B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Get </a:t>
            </a:r>
            <a:r>
              <a:rPr lang="en-US" dirty="0" err="1"/>
              <a:t>munchin</a:t>
            </a:r>
            <a:r>
              <a:rPr lang="en-US" dirty="0"/>
              <a:t>’ with our loaded bacon ranch fries or alligator to start!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31A5F2-ABA7-4672-9BF9-36FF0AD7CE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191973"/>
            <a:ext cx="4645025" cy="308683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988FE5-1BCE-483D-9724-FE99E0F26D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3500" y="2301754"/>
            <a:ext cx="4645025" cy="2873617"/>
          </a:xfrm>
        </p:spPr>
      </p:pic>
    </p:spTree>
    <p:extLst>
      <p:ext uri="{BB962C8B-B14F-4D97-AF65-F5344CB8AC3E}">
        <p14:creationId xmlns:p14="http://schemas.microsoft.com/office/powerpoint/2010/main" val="224137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6FEB-9E80-460C-99B4-F426B8C0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FEELING CHILI?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F79509-9931-4ECA-8B15-1CC9C4FCD7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1482" y="2011363"/>
            <a:ext cx="413766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C932D4B-EB29-4D91-8230-2377DEB5CF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06817" y="2017713"/>
            <a:ext cx="3950045" cy="3441700"/>
          </a:xfrm>
        </p:spPr>
      </p:pic>
    </p:spTree>
    <p:extLst>
      <p:ext uri="{BB962C8B-B14F-4D97-AF65-F5344CB8AC3E}">
        <p14:creationId xmlns:p14="http://schemas.microsoft.com/office/powerpoint/2010/main" val="198734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8938E-46C6-42A2-9946-5FEBE15D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Perhaps  you’re  thinking more  towards…..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87E34-EA93-4775-81A0-1D5E4D4FC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Buffalo wings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2AC1130-5D55-4316-88D4-D3E60FD222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2841520"/>
            <a:ext cx="4645025" cy="261006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1EE2A-3486-4AA5-9A25-47B4D649E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bruschetta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22399A5-C6AA-4FB6-9EE0-47EE8233B99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86562" y="2847223"/>
            <a:ext cx="4268289" cy="2604358"/>
          </a:xfrm>
        </p:spPr>
      </p:pic>
    </p:spTree>
    <p:extLst>
      <p:ext uri="{BB962C8B-B14F-4D97-AF65-F5344CB8AC3E}">
        <p14:creationId xmlns:p14="http://schemas.microsoft.com/office/powerpoint/2010/main" val="29029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17B0-73D1-4EF4-9F03-FAAB32F78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671" y="0"/>
            <a:ext cx="3273099" cy="3205491"/>
          </a:xfrm>
        </p:spPr>
        <p:txBody>
          <a:bodyPr>
            <a:noAutofit/>
          </a:bodyPr>
          <a:lstStyle/>
          <a:p>
            <a:r>
              <a:rPr lang="en-US" sz="3600" dirty="0"/>
              <a:t>Either way……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      you’ll          love it!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71920-8CDC-46C0-A8A9-281876B03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4671" y="3429000"/>
            <a:ext cx="3275013" cy="2024672"/>
          </a:xfrm>
        </p:spPr>
        <p:txBody>
          <a:bodyPr>
            <a:normAutofit/>
          </a:bodyPr>
          <a:lstStyle/>
          <a:p>
            <a:r>
              <a:rPr lang="en-US" sz="2400" dirty="0"/>
              <a:t>SO now onto the Big Decisions!...</a:t>
            </a:r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56D89C75-DE14-4FBA-9A46-232E8899F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488" y="1126612"/>
            <a:ext cx="6013450" cy="4003114"/>
          </a:xfrm>
        </p:spPr>
      </p:pic>
    </p:spTree>
    <p:extLst>
      <p:ext uri="{BB962C8B-B14F-4D97-AF65-F5344CB8AC3E}">
        <p14:creationId xmlns:p14="http://schemas.microsoft.com/office/powerpoint/2010/main" val="303043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C7C9-3A2C-4BC6-A349-AC597C7F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>
                <a:latin typeface="AR BLANCA" panose="02000000000000000000" pitchFamily="2" charset="0"/>
              </a:rPr>
              <a:t>Mmmmmm</a:t>
            </a:r>
            <a:r>
              <a:rPr lang="en-US" sz="2800" dirty="0">
                <a:latin typeface="AR BLANCA" panose="02000000000000000000" pitchFamily="2" charset="0"/>
              </a:rPr>
              <a:t>……</a:t>
            </a:r>
            <a:r>
              <a:rPr lang="en-US" sz="2800" dirty="0" err="1">
                <a:latin typeface="AR BLANCA" panose="02000000000000000000" pitchFamily="2" charset="0"/>
              </a:rPr>
              <a:t>bbq</a:t>
            </a:r>
            <a:r>
              <a:rPr lang="en-US" sz="2800" dirty="0">
                <a:latin typeface="AR BLANCA" panose="02000000000000000000" pitchFamily="2" charset="0"/>
              </a:rPr>
              <a:t> Ribs</a:t>
            </a:r>
            <a:br>
              <a:rPr lang="en-US" sz="2800" dirty="0">
                <a:latin typeface="AR BLANCA" panose="02000000000000000000" pitchFamily="2" charset="0"/>
              </a:rPr>
            </a:br>
            <a:r>
              <a:rPr lang="en-US" sz="2800" dirty="0">
                <a:latin typeface="AR BLANCA" panose="02000000000000000000" pitchFamily="2" charset="0"/>
              </a:rPr>
              <a:t>             ………..double decker grilled cheeseburger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A114D0-3E98-4017-BDEC-36E2D0347B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47800" y="2028825"/>
            <a:ext cx="4645025" cy="3012059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EA6209F-024A-4409-9DA3-79FC6FD00B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09827" y="2028825"/>
            <a:ext cx="4645025" cy="3138488"/>
          </a:xfrm>
        </p:spPr>
      </p:pic>
    </p:spTree>
    <p:extLst>
      <p:ext uri="{BB962C8B-B14F-4D97-AF65-F5344CB8AC3E}">
        <p14:creationId xmlns:p14="http://schemas.microsoft.com/office/powerpoint/2010/main" val="49318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579">
        <p14:reveal/>
      </p:transition>
    </mc:Choice>
    <mc:Fallback xmlns="">
      <p:transition spd="slow" advClick="0" advTm="2579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179</Words>
  <Application>Microsoft Office PowerPoint</Application>
  <PresentationFormat>Widescreen</PresentationFormat>
  <Paragraphs>27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Algerian</vt:lpstr>
      <vt:lpstr>AR BERKLEY</vt:lpstr>
      <vt:lpstr>AR BLANCA</vt:lpstr>
      <vt:lpstr>AR BONNIE</vt:lpstr>
      <vt:lpstr>AR CARTER</vt:lpstr>
      <vt:lpstr>AR CENA</vt:lpstr>
      <vt:lpstr>AR HERMANN</vt:lpstr>
      <vt:lpstr>Arial</vt:lpstr>
      <vt:lpstr>Bradley Hand ITC</vt:lpstr>
      <vt:lpstr>Constantia</vt:lpstr>
      <vt:lpstr>Gill Sans MT</vt:lpstr>
      <vt:lpstr>Wingdings</vt:lpstr>
      <vt:lpstr>Gallery</vt:lpstr>
      <vt:lpstr>PORTER HAUS</vt:lpstr>
      <vt:lpstr>First start with something deliciously refreshing!</vt:lpstr>
      <vt:lpstr>Or maybe  you need to warm up a bit first?....</vt:lpstr>
      <vt:lpstr>At ph, we like Starting off with Happy kid’s!!    Happy kiddo’s   =  very happy parents!!</vt:lpstr>
      <vt:lpstr>Get munchin’ with our loaded bacon ranch fries or alligator to start!</vt:lpstr>
      <vt:lpstr>FEELING CHILI?</vt:lpstr>
      <vt:lpstr>Perhaps  you’re  thinking more  towards…..</vt:lpstr>
      <vt:lpstr>Either way……        you’ll          love it! </vt:lpstr>
      <vt:lpstr>Mmmmmm……bbq Ribs              ………..double decker grilled cheeseburger</vt:lpstr>
      <vt:lpstr>BEEF IT UP!</vt:lpstr>
      <vt:lpstr>French dips             burgers                reubens </vt:lpstr>
      <vt:lpstr>Feeling  a  little  fancier?.....</vt:lpstr>
      <vt:lpstr>PRIME RIB FRIDAY &amp; SATURDAY 4PM-CLOSE</vt:lpstr>
      <vt:lpstr>Did you know?...</vt:lpstr>
      <vt:lpstr>No matter what your sweet tooth prefers</vt:lpstr>
      <vt:lpstr>We got you covered</vt:lpstr>
      <vt:lpstr>Thanks for dining with us tonight!!</vt:lpstr>
      <vt:lpstr>WELCOME SNOWMOBILERS!!</vt:lpstr>
      <vt:lpstr>Join us for the 2018 12TH ANNUAL PINK RIBBON RIDERS snow run tour JANUARY 19TH &amp; 20TH!</vt:lpstr>
      <vt:lpstr>THE FROSTY PLUNGE BACK AT OTSEGO LAKE ON FEBRUARY 3RD 2018!  REGISTER HERE @ PH !</vt:lpstr>
      <vt:lpstr>THE CRAWFORD COUNTY UNITED WAY ANNUAL SNOWMOBILE FUN RUN FEBRUARY 10TH 2018!</vt:lpstr>
      <vt:lpstr>JOIN US FOR HAPPY HOUR ALL DAY DURING…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PORTER HAUS</dc:title>
  <dc:creator>Kathy Steinbrecher</dc:creator>
  <cp:lastModifiedBy>Kathy Steinbrecher</cp:lastModifiedBy>
  <cp:revision>10</cp:revision>
  <dcterms:created xsi:type="dcterms:W3CDTF">2018-01-07T20:04:45Z</dcterms:created>
  <dcterms:modified xsi:type="dcterms:W3CDTF">2018-01-08T00:24:47Z</dcterms:modified>
</cp:coreProperties>
</file>