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414" r:id="rId2"/>
    <p:sldId id="2211" r:id="rId3"/>
    <p:sldId id="3237" r:id="rId4"/>
    <p:sldId id="2074" r:id="rId5"/>
    <p:sldId id="2126" r:id="rId6"/>
    <p:sldId id="3613" r:id="rId7"/>
    <p:sldId id="2797" r:id="rId8"/>
    <p:sldId id="249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38D02-F1A4-462F-8B90-7CF26F4C385C}" type="datetimeFigureOut">
              <a:rPr lang="en-AU" smtClean="0"/>
              <a:t>1/06/2026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78E9-D4A9-48E3-B392-F2ADF81AABA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1639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64C87-F7F3-4168-8771-5EB87944477F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64C87-F7F3-4168-8771-5EB87944477F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AD086-7C78-991A-450B-2E8B536FC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7D30F3-5A7D-C6BB-BE97-85DC1D892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98ED3-19D8-356F-5567-5C46DCDD0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8E02-AE91-4EC8-A3EE-1EAF1147574D}" type="datetimeFigureOut">
              <a:rPr lang="en-AU" smtClean="0"/>
              <a:t>1/06/2026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8B9AE-4547-2B76-0722-0C9299839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54B14-795D-B8A1-18B0-8ECF6FAF0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C892-7926-4806-AF4B-F9230F9E69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6684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87B39-6C2F-8A49-510A-932FFBA27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518F1-8592-C427-4258-EA3233AA8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AED35-31AD-28CA-FA99-8F1D74CA2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8E02-AE91-4EC8-A3EE-1EAF1147574D}" type="datetimeFigureOut">
              <a:rPr lang="en-AU" smtClean="0"/>
              <a:t>1/06/2026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6BFA0-FD22-09A6-B59F-C2DBA5B15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5C250-EB3D-AD73-D364-4EBBF73A4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C892-7926-4806-AF4B-F9230F9E69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122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B4BF6-6A2F-11A8-DB28-D19E41BFA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0BE093-AC55-AB6C-5C53-CE21F59E9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FFAA2-A7B1-B0DE-8D94-AD004675D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8E02-AE91-4EC8-A3EE-1EAF1147574D}" type="datetimeFigureOut">
              <a:rPr lang="en-AU" smtClean="0"/>
              <a:t>1/06/2026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01D15-69D7-ADE4-4C5B-42F9B8E74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E9162-6A80-8AF0-9043-D77839CA0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C892-7926-4806-AF4B-F9230F9E69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1845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FC8C-B889-9A08-A330-E8B9097BB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C0D2E-1CE2-ACBC-EB90-E154DAB31E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0D1D74-25FB-70B9-4D14-CC4FBB1E14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F85ED-618A-8DD7-1F71-4AEC9FEF2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8E02-AE91-4EC8-A3EE-1EAF1147574D}" type="datetimeFigureOut">
              <a:rPr lang="en-AU" smtClean="0"/>
              <a:t>1/06/2026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F9A672-BD2A-882E-1A29-1AD8A8504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4159C1-BE34-5CC1-B538-E7B189568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C892-7926-4806-AF4B-F9230F9E69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1180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8D05C-64A0-33CF-722C-15390FB30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A727D-3EBE-9988-4C1D-2E1556D0E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1A2B07-D335-317A-1340-0C359C502E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E89BC7-A5FA-ACE4-320C-F09CB7E78B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23BDDE-D35A-0445-AEC9-C8671407AD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A66188-BA81-6C5E-004A-698AC8A5F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8E02-AE91-4EC8-A3EE-1EAF1147574D}" type="datetimeFigureOut">
              <a:rPr lang="en-AU" smtClean="0"/>
              <a:t>1/06/2026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336785-98A1-10D7-C579-5D990E853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58353E-DA9F-A43E-78E2-49E25CA61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C892-7926-4806-AF4B-F9230F9E69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769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B92E8-F46D-E9AB-7EC0-FD7665D00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71A64F-5CC5-25B8-0726-64B05E79A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8E02-AE91-4EC8-A3EE-1EAF1147574D}" type="datetimeFigureOut">
              <a:rPr lang="en-AU" smtClean="0"/>
              <a:t>1/06/2026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9DFF8D-ADBB-C209-2C8D-FFC73F4C7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A54C7A-A543-5970-0D9B-145D80914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C892-7926-4806-AF4B-F9230F9E69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2417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E134A-4B22-AC10-157B-C5C49CC74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8E02-AE91-4EC8-A3EE-1EAF1147574D}" type="datetimeFigureOut">
              <a:rPr lang="en-AU" smtClean="0"/>
              <a:t>1/06/2026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4CAB70-3FB6-BD71-2F2C-64DFBD492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C5AFEE-5DAF-7133-9585-319166065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C892-7926-4806-AF4B-F9230F9E69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8320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CC947-4E50-785F-BD49-629AC4DC6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56F96-387E-FA0B-E80F-54B720A53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CAF97-E1A7-6CDD-458C-441D61ADA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F024F6-6DE5-7441-B376-E359F8731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8E02-AE91-4EC8-A3EE-1EAF1147574D}" type="datetimeFigureOut">
              <a:rPr lang="en-AU" smtClean="0"/>
              <a:t>1/06/2026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1DE0C5-2BCB-6687-84FD-CB8D782F8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2A3947-CF45-2D18-A016-7281820A7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C892-7926-4806-AF4B-F9230F9E69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845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AF678-3765-6CA6-96E6-67B97A281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7D152B-5555-4848-5F80-01CBC9E889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D8A5EE-56AA-EEF5-FEAE-F9B43C24A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F13C0B-F9A1-CCE0-8ED8-7CCD1D229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8E02-AE91-4EC8-A3EE-1EAF1147574D}" type="datetimeFigureOut">
              <a:rPr lang="en-AU" smtClean="0"/>
              <a:t>1/06/2026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D4A889-933C-D470-A694-0E30FA103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8A8FF-69F5-20CC-48BA-767536BA4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C892-7926-4806-AF4B-F9230F9E69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636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803AE-EF58-9ACF-85F6-E243FDF5C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E40700-E419-0BC9-1416-A4831F9975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4DF63-D740-E81F-DA7F-C0189A2CE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8E02-AE91-4EC8-A3EE-1EAF1147574D}" type="datetimeFigureOut">
              <a:rPr lang="en-AU" smtClean="0"/>
              <a:t>1/06/2026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CCE3C-1C34-42B2-1EE1-8ED561BEF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00DE2-B7C1-78A0-909E-EC5C9EC81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C892-7926-4806-AF4B-F9230F9E69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4694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F70DE3-24A2-D637-4686-6821697A75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0EF45-E892-9766-6FAD-0F08FE633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5BE5E-1FBB-4EB4-AF38-26D5789C2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B8E02-AE91-4EC8-A3EE-1EAF1147574D}" type="datetimeFigureOut">
              <a:rPr lang="en-AU" smtClean="0"/>
              <a:t>1/06/2026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60B78-02DA-D4DC-128F-330839BA4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B4AC9-F8E7-BE17-6000-878149706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C892-7926-4806-AF4B-F9230F9E69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6242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162F3E-ACD5-F434-8268-425C4E6A5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E93F3-F57B-BDBD-7024-A436C4628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3D2BC-BF47-E645-C320-70C23373B2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EB8E02-AE91-4EC8-A3EE-1EAF1147574D}" type="datetimeFigureOut">
              <a:rPr lang="en-AU" smtClean="0"/>
              <a:t>1/06/2026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C7330-DB49-43A4-C581-1FEB42AC4D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BA8D3-9EE5-0744-A546-A8D5C40CB8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57C892-7926-4806-AF4B-F9230F9E69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9290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D049531-628B-0B2C-3F18-4FE389E4F9D3}"/>
              </a:ext>
            </a:extLst>
          </p:cNvPr>
          <p:cNvSpPr txBox="1"/>
          <p:nvPr/>
        </p:nvSpPr>
        <p:spPr>
          <a:xfrm>
            <a:off x="1703511" y="5085185"/>
            <a:ext cx="87849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600">
                <a:latin typeface="Perpetua" panose="02020502060401020303" pitchFamily="18" charset="0"/>
              </a:rPr>
              <a:t>                                                                                      </a:t>
            </a:r>
            <a:r>
              <a:rPr lang="en-AU" sz="1600" b="1">
                <a:latin typeface="Perpetua" panose="02020502060401020303" pitchFamily="18" charset="0"/>
              </a:rPr>
              <a:t> -1919-</a:t>
            </a:r>
          </a:p>
          <a:p>
            <a:r>
              <a:rPr lang="en-AU" sz="1600" b="1">
                <a:latin typeface="Perpetua" panose="02020502060401020303" pitchFamily="18" charset="0"/>
              </a:rPr>
              <a:t>                                                                       Ipswich Junior Minor</a:t>
            </a:r>
          </a:p>
          <a:p>
            <a:r>
              <a:rPr lang="en-AU" sz="1400">
                <a:latin typeface="Perpetua" panose="02020502060401020303" pitchFamily="18" charset="0"/>
              </a:rPr>
              <a:t>                                           No order:Eric Nunn, William Burns,Les Halls,William Skellern,Robert Campbell</a:t>
            </a:r>
            <a:endParaRPr lang="en-AU" sz="1400">
              <a:highlight>
                <a:srgbClr val="FFFFFF"/>
              </a:highlight>
              <a:latin typeface="Perpetua" panose="02020502060401020303" pitchFamily="18" charset="0"/>
            </a:endParaRPr>
          </a:p>
          <a:p>
            <a:r>
              <a:rPr lang="en-AU" sz="1400">
                <a:latin typeface="Perpetua" panose="02020502060401020303" pitchFamily="18" charset="0"/>
              </a:rPr>
              <a:t>                           William Skellern,Joe Kitching,James Duff,Robert Hamilton,M Donald,James Noonan,Thomas </a:t>
            </a:r>
            <a:r>
              <a:rPr lang="en-AU" sz="1400">
                <a:highlight>
                  <a:srgbClr val="FFFFFF"/>
                </a:highlight>
                <a:latin typeface="Perpetua" panose="02020502060401020303" pitchFamily="18" charset="0"/>
              </a:rPr>
              <a:t>Quirk</a:t>
            </a:r>
            <a:r>
              <a:rPr lang="en-AU" sz="1400">
                <a:latin typeface="Perpetua" panose="02020502060401020303" pitchFamily="18" charset="0"/>
              </a:rPr>
              <a:t>  </a:t>
            </a:r>
          </a:p>
        </p:txBody>
      </p:sp>
      <p:pic>
        <p:nvPicPr>
          <p:cNvPr id="9" name="Picture 8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68B51508-BAEF-E8B6-1EEB-E7D136943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622" y="692696"/>
            <a:ext cx="5836730" cy="3278566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91D9C21-664E-6AD1-B5B7-6BC7F0BDAACF}"/>
              </a:ext>
            </a:extLst>
          </p:cNvPr>
          <p:cNvSpPr/>
          <p:nvPr/>
        </p:nvSpPr>
        <p:spPr>
          <a:xfrm>
            <a:off x="1703512" y="296652"/>
            <a:ext cx="8784976" cy="626469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13D8782-ED05-720D-0A8B-8AF2C62E44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0" t="3801" r="18500" b="18500"/>
          <a:stretch>
            <a:fillRect/>
          </a:stretch>
        </p:blipFill>
        <p:spPr>
          <a:xfrm>
            <a:off x="5951984" y="2564904"/>
            <a:ext cx="432048" cy="50405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CB29D27-C4FC-EDF6-2018-03395CCEC3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25" t="3801" r="16401" b="13250"/>
          <a:stretch>
            <a:fillRect/>
          </a:stretch>
        </p:blipFill>
        <p:spPr>
          <a:xfrm>
            <a:off x="3863752" y="2660447"/>
            <a:ext cx="435012" cy="50405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2DFB092-2587-1346-7C45-C03E91EAC5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t="4192" r="5113" b="10299"/>
          <a:stretch>
            <a:fillRect/>
          </a:stretch>
        </p:blipFill>
        <p:spPr>
          <a:xfrm>
            <a:off x="1991544" y="495775"/>
            <a:ext cx="8208912" cy="437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41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54426" y="5453771"/>
            <a:ext cx="1015068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>
                <a:latin typeface="Perpetua" panose="02020502060401020303" pitchFamily="18" charset="0"/>
              </a:rPr>
              <a:t>                                                                                                     -1935-</a:t>
            </a:r>
            <a:endParaRPr lang="en-AU" sz="1600" b="1" dirty="0">
              <a:latin typeface="Perpetua" panose="02020502060401020303" pitchFamily="18" charset="0"/>
            </a:endParaRPr>
          </a:p>
          <a:p>
            <a:r>
              <a:rPr lang="en-AU" b="1">
                <a:latin typeface="Perpetua" panose="02020502060401020303" pitchFamily="18" charset="0"/>
              </a:rPr>
              <a:t>                                                                                   </a:t>
            </a:r>
            <a:r>
              <a:rPr lang="en-AU" b="1" dirty="0">
                <a:latin typeface="Perpetua" panose="02020502060401020303" pitchFamily="18" charset="0"/>
              </a:rPr>
              <a:t>Ipswich Junior</a:t>
            </a:r>
          </a:p>
          <a:p>
            <a:r>
              <a:rPr lang="en-AU" sz="1000" b="1">
                <a:latin typeface="Perpetua" panose="02020502060401020303" pitchFamily="18" charset="0"/>
              </a:rPr>
              <a:t>    </a:t>
            </a:r>
            <a:r>
              <a:rPr lang="en-AU" sz="1200" dirty="0">
                <a:latin typeface="Perpetua" panose="02020502060401020303" pitchFamily="18" charset="0"/>
              </a:rPr>
              <a:t>Back row- </a:t>
            </a:r>
            <a:r>
              <a:rPr lang="en-AU" sz="1200">
                <a:latin typeface="Perpetua" panose="02020502060401020303" pitchFamily="18" charset="0"/>
              </a:rPr>
              <a:t>D Johnson (</a:t>
            </a:r>
            <a:r>
              <a:rPr lang="en-AU" sz="1200" dirty="0">
                <a:latin typeface="Perpetua" panose="02020502060401020303" pitchFamily="18" charset="0"/>
              </a:rPr>
              <a:t>Referee</a:t>
            </a:r>
            <a:r>
              <a:rPr lang="en-AU" sz="1200">
                <a:latin typeface="Perpetua" panose="02020502060401020303" pitchFamily="18" charset="0"/>
              </a:rPr>
              <a:t>) Samuel Purnell,T Johnson,Ron Jones,Jim </a:t>
            </a:r>
            <a:r>
              <a:rPr lang="en-AU" sz="1200" dirty="0">
                <a:latin typeface="Perpetua" panose="02020502060401020303" pitchFamily="18" charset="0"/>
              </a:rPr>
              <a:t>Maxwell (</a:t>
            </a:r>
            <a:r>
              <a:rPr lang="en-AU" sz="1200">
                <a:latin typeface="Perpetua" panose="02020502060401020303" pitchFamily="18" charset="0"/>
              </a:rPr>
              <a:t>President) Mervyn Richardson,W Smith (Secretary) George </a:t>
            </a:r>
            <a:r>
              <a:rPr lang="en-AU" sz="1200" dirty="0">
                <a:latin typeface="Perpetua" panose="02020502060401020303" pitchFamily="18" charset="0"/>
              </a:rPr>
              <a:t>Dale</a:t>
            </a:r>
            <a:r>
              <a:rPr lang="en-AU" sz="1200">
                <a:latin typeface="Perpetua" panose="02020502060401020303" pitchFamily="18" charset="0"/>
              </a:rPr>
              <a:t>, Thomas Purnell,A Parsons </a:t>
            </a:r>
            <a:endParaRPr lang="en-AU" sz="1200" dirty="0">
              <a:latin typeface="Perpetua" panose="02020502060401020303" pitchFamily="18" charset="0"/>
            </a:endParaRPr>
          </a:p>
          <a:p>
            <a:r>
              <a:rPr lang="en-AU" sz="1200">
                <a:latin typeface="Perpetua" panose="02020502060401020303" pitchFamily="18" charset="0"/>
              </a:rPr>
              <a:t>                                                                                         </a:t>
            </a:r>
            <a:r>
              <a:rPr lang="en-AU" sz="1200" dirty="0">
                <a:latin typeface="Perpetua" panose="02020502060401020303" pitchFamily="18" charset="0"/>
              </a:rPr>
              <a:t>Front row- Joe Bell </a:t>
            </a:r>
            <a:r>
              <a:rPr lang="en-AU" sz="1200">
                <a:latin typeface="Perpetua" panose="02020502060401020303" pitchFamily="18" charset="0"/>
              </a:rPr>
              <a:t>(Captain) </a:t>
            </a:r>
            <a:r>
              <a:rPr lang="en-AU" sz="1200" dirty="0">
                <a:latin typeface="Perpetua" panose="02020502060401020303" pitchFamily="18" charset="0"/>
              </a:rPr>
              <a:t>George </a:t>
            </a:r>
            <a:r>
              <a:rPr lang="en-AU" sz="1200">
                <a:latin typeface="Perpetua" panose="02020502060401020303" pitchFamily="18" charset="0"/>
              </a:rPr>
              <a:t>Williams Ken Wall,P Warren </a:t>
            </a:r>
            <a:endParaRPr lang="en-AU" sz="1200" dirty="0">
              <a:latin typeface="Perpetua" panose="02020502060401020303" pitchFamily="18" charset="0"/>
            </a:endParaRPr>
          </a:p>
          <a:p>
            <a:r>
              <a:rPr lang="en-AU" sz="1200">
                <a:latin typeface="Perpetua" panose="02020502060401020303" pitchFamily="18" charset="0"/>
              </a:rPr>
              <a:t>                                                                                                        </a:t>
            </a:r>
            <a:r>
              <a:rPr lang="en-AU" sz="1200" dirty="0">
                <a:latin typeface="Perpetua" panose="02020502060401020303" pitchFamily="18" charset="0"/>
              </a:rPr>
              <a:t>Others  </a:t>
            </a:r>
            <a:r>
              <a:rPr lang="en-AU" sz="1200">
                <a:latin typeface="Perpetua" panose="02020502060401020303" pitchFamily="18" charset="0"/>
              </a:rPr>
              <a:t>M Simpson,Leonard Cook,Lloyd Jones  </a:t>
            </a:r>
            <a:endParaRPr lang="en-AU" sz="1200" dirty="0">
              <a:latin typeface="Perpetua" panose="02020502060401020303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0" y="19978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/>
              <a:t>,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96A37B-65F2-C4B8-7C0C-D9E7679D59EE}"/>
              </a:ext>
            </a:extLst>
          </p:cNvPr>
          <p:cNvSpPr/>
          <p:nvPr/>
        </p:nvSpPr>
        <p:spPr>
          <a:xfrm>
            <a:off x="131562" y="163854"/>
            <a:ext cx="11928876" cy="66015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291A2A-5169-3F4B-D6D6-B0A1F18EA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101" y="283872"/>
            <a:ext cx="7541799" cy="502786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0913" y="5687159"/>
            <a:ext cx="7190173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1600" b="1"/>
              <a:t>-</a:t>
            </a:r>
            <a:r>
              <a:rPr lang="en-AU" sz="1600" b="1">
                <a:latin typeface="Perpetua" panose="02020502060401020303" pitchFamily="18" charset="0"/>
              </a:rPr>
              <a:t>1957-</a:t>
            </a:r>
            <a:endParaRPr lang="en-AU" sz="1600" b="1" dirty="0">
              <a:latin typeface="Perpetua" panose="02020502060401020303" pitchFamily="18" charset="0"/>
            </a:endParaRPr>
          </a:p>
          <a:p>
            <a:pPr algn="ctr"/>
            <a:r>
              <a:rPr lang="en-AU" sz="1400">
                <a:latin typeface="Perpetua" panose="02020502060401020303" pitchFamily="18" charset="0"/>
              </a:rPr>
              <a:t> </a:t>
            </a:r>
            <a:r>
              <a:rPr lang="en-AU" sz="1400" b="1" dirty="0">
                <a:latin typeface="Perpetua" panose="02020502060401020303" pitchFamily="18" charset="0"/>
              </a:rPr>
              <a:t>Ipswich Under 18 Representative team</a:t>
            </a:r>
          </a:p>
          <a:p>
            <a:pPr algn="ctr"/>
            <a:r>
              <a:rPr lang="en-AU" sz="1400">
                <a:latin typeface="Perpetua" panose="02020502060401020303" pitchFamily="18" charset="0"/>
              </a:rPr>
              <a:t>Back </a:t>
            </a:r>
            <a:r>
              <a:rPr lang="en-AU" sz="1400" dirty="0">
                <a:latin typeface="Perpetua" panose="02020502060401020303" pitchFamily="18" charset="0"/>
              </a:rPr>
              <a:t>row L-R: Bob </a:t>
            </a:r>
            <a:r>
              <a:rPr lang="en-AU" sz="1400" dirty="0" err="1">
                <a:latin typeface="Perpetua" panose="02020502060401020303" pitchFamily="18" charset="0"/>
              </a:rPr>
              <a:t>Kucks,Nev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Sloan,Les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Healing</a:t>
            </a:r>
            <a:r>
              <a:rPr lang="en-AU" sz="1400" err="1">
                <a:latin typeface="Perpetua" panose="02020502060401020303" pitchFamily="18" charset="0"/>
              </a:rPr>
              <a:t>,</a:t>
            </a:r>
            <a:r>
              <a:rPr lang="en-AU" sz="1400">
                <a:latin typeface="Perpetua" panose="02020502060401020303" pitchFamily="18" charset="0"/>
              </a:rPr>
              <a:t>Des </a:t>
            </a:r>
            <a:r>
              <a:rPr lang="en-AU" sz="1400" dirty="0" err="1">
                <a:latin typeface="Perpetua" panose="02020502060401020303" pitchFamily="18" charset="0"/>
              </a:rPr>
              <a:t>Brown,Errol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Jones,Ken</a:t>
            </a:r>
            <a:r>
              <a:rPr lang="en-AU" sz="1400" dirty="0">
                <a:latin typeface="Perpetua" panose="02020502060401020303" pitchFamily="18" charset="0"/>
              </a:rPr>
              <a:t> Grice</a:t>
            </a:r>
          </a:p>
          <a:p>
            <a:pPr algn="ctr"/>
            <a:r>
              <a:rPr lang="en-AU" sz="1400">
                <a:latin typeface="Perpetua" panose="02020502060401020303" pitchFamily="18" charset="0"/>
              </a:rPr>
              <a:t>  </a:t>
            </a:r>
            <a:r>
              <a:rPr lang="en-AU" sz="1400" dirty="0" err="1">
                <a:latin typeface="Perpetua" panose="02020502060401020303" pitchFamily="18" charset="0"/>
              </a:rPr>
              <a:t>Front:Merv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Hurley,Bill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Cadoo,</a:t>
            </a:r>
            <a:r>
              <a:rPr lang="en-AU" sz="1400" err="1">
                <a:latin typeface="Perpetua" panose="02020502060401020303" pitchFamily="18" charset="0"/>
              </a:rPr>
              <a:t>Lance</a:t>
            </a:r>
            <a:r>
              <a:rPr lang="en-AU" sz="1400">
                <a:latin typeface="Perpetua" panose="02020502060401020303" pitchFamily="18" charset="0"/>
              </a:rPr>
              <a:t> Petie (</a:t>
            </a:r>
            <a:r>
              <a:rPr lang="en-AU" sz="1400" dirty="0">
                <a:latin typeface="Perpetua" panose="02020502060401020303" pitchFamily="18" charset="0"/>
              </a:rPr>
              <a:t>Captain) </a:t>
            </a:r>
            <a:r>
              <a:rPr lang="en-AU" sz="1400" dirty="0" err="1">
                <a:latin typeface="Perpetua" panose="02020502060401020303" pitchFamily="18" charset="0"/>
              </a:rPr>
              <a:t>Elwyn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Humphries,</a:t>
            </a:r>
            <a:r>
              <a:rPr lang="en-AU" sz="1400" err="1">
                <a:latin typeface="Perpetua" panose="02020502060401020303" pitchFamily="18" charset="0"/>
              </a:rPr>
              <a:t>Max</a:t>
            </a:r>
            <a:r>
              <a:rPr lang="en-AU" sz="1400">
                <a:latin typeface="Perpetua" panose="02020502060401020303" pitchFamily="18" charset="0"/>
              </a:rPr>
              <a:t> Pedley Absent Russell Norrish</a:t>
            </a:r>
            <a:endParaRPr lang="en-AU" sz="1400" dirty="0">
              <a:latin typeface="Perpetua" panose="020205020604010203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5FE861-08A0-FD20-3674-271F4D3F65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400" t="27600" r="14563" b="15001"/>
          <a:stretch/>
        </p:blipFill>
        <p:spPr>
          <a:xfrm>
            <a:off x="2207568" y="332656"/>
            <a:ext cx="7776864" cy="522707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E4A5473-6124-1D82-8666-EFAE90B59F4F}"/>
              </a:ext>
            </a:extLst>
          </p:cNvPr>
          <p:cNvSpPr/>
          <p:nvPr/>
        </p:nvSpPr>
        <p:spPr>
          <a:xfrm>
            <a:off x="451556" y="150859"/>
            <a:ext cx="11356622" cy="655628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50155" y="5671518"/>
            <a:ext cx="66916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600" b="1">
                <a:latin typeface="Perpetua" panose="02020502060401020303" pitchFamily="18" charset="0"/>
              </a:rPr>
              <a:t>-1957- </a:t>
            </a:r>
            <a:endParaRPr lang="en-AU" sz="1600" b="1" u="sng">
              <a:latin typeface="Perpetua" panose="02020502060401020303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n-AU" sz="1600" b="1">
                <a:latin typeface="Perpetua" panose="02020502060401020303" pitchFamily="18" charset="0"/>
              </a:rPr>
              <a:t> Ipswich </a:t>
            </a:r>
            <a:r>
              <a:rPr lang="en-AU" sz="1600" b="1" dirty="0">
                <a:latin typeface="Perpetua" panose="02020502060401020303" pitchFamily="18" charset="0"/>
              </a:rPr>
              <a:t>Under 21 Representative team</a:t>
            </a:r>
          </a:p>
          <a:p>
            <a:pPr algn="ctr"/>
            <a:r>
              <a:rPr lang="en-AU" sz="1400" dirty="0">
                <a:latin typeface="Perpetua" panose="02020502060401020303" pitchFamily="18" charset="0"/>
              </a:rPr>
              <a:t>Back row L-R: Graham </a:t>
            </a:r>
            <a:r>
              <a:rPr lang="en-AU" sz="1400" dirty="0" err="1">
                <a:latin typeface="Perpetua" panose="02020502060401020303" pitchFamily="18" charset="0"/>
              </a:rPr>
              <a:t>Dann,Cecil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err="1">
                <a:latin typeface="Perpetua" panose="02020502060401020303" pitchFamily="18" charset="0"/>
              </a:rPr>
              <a:t>Hoffman</a:t>
            </a:r>
            <a:r>
              <a:rPr lang="en-AU" sz="1400">
                <a:latin typeface="Perpetua" panose="02020502060401020303" pitchFamily="18" charset="0"/>
              </a:rPr>
              <a:t>,Tom </a:t>
            </a:r>
            <a:r>
              <a:rPr lang="en-AU" sz="1400" dirty="0" err="1">
                <a:latin typeface="Perpetua" panose="02020502060401020303" pitchFamily="18" charset="0"/>
              </a:rPr>
              <a:t>Gorman,</a:t>
            </a:r>
            <a:r>
              <a:rPr lang="en-AU" sz="1400" err="1">
                <a:latin typeface="Perpetua" panose="02020502060401020303" pitchFamily="18" charset="0"/>
              </a:rPr>
              <a:t>Frank</a:t>
            </a:r>
            <a:r>
              <a:rPr lang="en-AU" sz="1400">
                <a:latin typeface="Perpetua" panose="02020502060401020303" pitchFamily="18" charset="0"/>
              </a:rPr>
              <a:t> Johnston</a:t>
            </a:r>
            <a:r>
              <a:rPr lang="en-AU" sz="1400" dirty="0" err="1">
                <a:latin typeface="Perpetua" panose="02020502060401020303" pitchFamily="18" charset="0"/>
              </a:rPr>
              <a:t>,Merv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Lotz,Bill</a:t>
            </a:r>
            <a:r>
              <a:rPr lang="en-AU" sz="1400" dirty="0">
                <a:latin typeface="Perpetua" panose="02020502060401020303" pitchFamily="18" charset="0"/>
              </a:rPr>
              <a:t> Pitcairn</a:t>
            </a:r>
          </a:p>
          <a:p>
            <a:pPr algn="ctr"/>
            <a:r>
              <a:rPr lang="en-AU" sz="1400" dirty="0" err="1">
                <a:latin typeface="Perpetua" panose="02020502060401020303" pitchFamily="18" charset="0"/>
              </a:rPr>
              <a:t>Front:John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Pitcairn,Bob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Kucks,Keith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Besgrove,Murray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Kruger,Nev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Fountaine</a:t>
            </a:r>
            <a:r>
              <a:rPr lang="en-AU" sz="1400" err="1">
                <a:latin typeface="Perpetua" panose="02020502060401020303" pitchFamily="18" charset="0"/>
              </a:rPr>
              <a:t>,</a:t>
            </a:r>
            <a:r>
              <a:rPr lang="en-AU" sz="1400">
                <a:latin typeface="Perpetua" panose="02020502060401020303" pitchFamily="18" charset="0"/>
              </a:rPr>
              <a:t>Elwyn Humphreys</a:t>
            </a:r>
            <a:endParaRPr lang="en-AU" sz="1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34DE82-FDB5-4A1D-B107-16BC49865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422" y="270932"/>
            <a:ext cx="8173156" cy="5280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FA51808-13BC-2B8E-9FB3-FBC0F702DEFF}"/>
              </a:ext>
            </a:extLst>
          </p:cNvPr>
          <p:cNvSpPr/>
          <p:nvPr/>
        </p:nvSpPr>
        <p:spPr>
          <a:xfrm>
            <a:off x="401934" y="150859"/>
            <a:ext cx="11406244" cy="655628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" name="Picture 3" descr="A group of men posing for a photo&#10;&#10;AI-generated content may be incorrect.">
            <a:extLst>
              <a:ext uri="{FF2B5EF4-FFF2-40B4-BE49-F238E27FC236}">
                <a16:creationId xmlns:a16="http://schemas.microsoft.com/office/drawing/2014/main" id="{CEFC8FCC-3170-4A04-9D93-8259BB9E5D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056" y="270932"/>
            <a:ext cx="8285889" cy="54205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5569" y="5561586"/>
            <a:ext cx="564717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>
                <a:latin typeface="Perpetua" panose="02020502060401020303" pitchFamily="18" charset="0"/>
              </a:rPr>
              <a:t>                                                     -1962-</a:t>
            </a:r>
            <a:endParaRPr lang="en-AU" sz="1600" b="1" dirty="0">
              <a:latin typeface="Perpetua" panose="02020502060401020303" pitchFamily="18" charset="0"/>
            </a:endParaRPr>
          </a:p>
          <a:p>
            <a:r>
              <a:rPr lang="en-AU" sz="1600">
                <a:latin typeface="Perpetua" panose="02020502060401020303" pitchFamily="18" charset="0"/>
              </a:rPr>
              <a:t>                                           </a:t>
            </a:r>
            <a:r>
              <a:rPr lang="en-AU" sz="1600" dirty="0">
                <a:latin typeface="Perpetua" panose="02020502060401020303" pitchFamily="18" charset="0"/>
              </a:rPr>
              <a:t>Ipswich Under 18</a:t>
            </a:r>
          </a:p>
          <a:p>
            <a:r>
              <a:rPr lang="en-AU" sz="1200">
                <a:latin typeface="Perpetua" panose="02020502060401020303" pitchFamily="18" charset="0"/>
              </a:rPr>
              <a:t>    </a:t>
            </a:r>
            <a:r>
              <a:rPr lang="en-AU" sz="1400">
                <a:latin typeface="Perpetua" panose="02020502060401020303" pitchFamily="18" charset="0"/>
              </a:rPr>
              <a:t>Back </a:t>
            </a:r>
            <a:r>
              <a:rPr lang="en-AU" sz="1400" dirty="0">
                <a:latin typeface="Perpetua" panose="02020502060401020303" pitchFamily="18" charset="0"/>
              </a:rPr>
              <a:t>Row: Terry </a:t>
            </a:r>
            <a:r>
              <a:rPr lang="en-AU" sz="1400" dirty="0" err="1">
                <a:latin typeface="Perpetua" panose="02020502060401020303" pitchFamily="18" charset="0"/>
              </a:rPr>
              <a:t>Petie,Noel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Puet,Barry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Payne,Owen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Williams,Graham</a:t>
            </a:r>
            <a:r>
              <a:rPr lang="en-AU" sz="1400" dirty="0">
                <a:latin typeface="Perpetua" panose="02020502060401020303" pitchFamily="18" charset="0"/>
              </a:rPr>
              <a:t> Chandler</a:t>
            </a:r>
          </a:p>
          <a:p>
            <a:r>
              <a:rPr lang="en-AU" sz="1400">
                <a:latin typeface="Perpetua" panose="02020502060401020303" pitchFamily="18" charset="0"/>
              </a:rPr>
              <a:t>               Middle </a:t>
            </a:r>
            <a:r>
              <a:rPr lang="en-AU" sz="1400" dirty="0">
                <a:latin typeface="Perpetua" panose="02020502060401020303" pitchFamily="18" charset="0"/>
              </a:rPr>
              <a:t>Row: Noel </a:t>
            </a:r>
            <a:r>
              <a:rPr lang="en-AU" sz="1400" dirty="0" err="1">
                <a:latin typeface="Perpetua" panose="02020502060401020303" pitchFamily="18" charset="0"/>
              </a:rPr>
              <a:t>Carter,Trevor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Payne,John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Roderick,Barry</a:t>
            </a:r>
            <a:r>
              <a:rPr lang="en-AU" sz="1400" dirty="0">
                <a:latin typeface="Perpetua" panose="02020502060401020303" pitchFamily="18" charset="0"/>
              </a:rPr>
              <a:t> </a:t>
            </a:r>
            <a:r>
              <a:rPr lang="en-AU" sz="1400" dirty="0" err="1">
                <a:latin typeface="Perpetua" panose="02020502060401020303" pitchFamily="18" charset="0"/>
              </a:rPr>
              <a:t>Gillow</a:t>
            </a:r>
            <a:endParaRPr lang="en-AU" sz="1400" dirty="0">
              <a:latin typeface="Perpetua" panose="02020502060401020303" pitchFamily="18" charset="0"/>
            </a:endParaRPr>
          </a:p>
          <a:p>
            <a:r>
              <a:rPr lang="en-AU" sz="1400">
                <a:latin typeface="Perpetua" panose="02020502060401020303" pitchFamily="18" charset="0"/>
              </a:rPr>
              <a:t>                                      Front </a:t>
            </a:r>
            <a:r>
              <a:rPr lang="en-AU" sz="1400" dirty="0">
                <a:latin typeface="Perpetua" panose="02020502060401020303" pitchFamily="18" charset="0"/>
              </a:rPr>
              <a:t>Row</a:t>
            </a:r>
            <a:r>
              <a:rPr lang="en-AU" sz="1400">
                <a:latin typeface="Perpetua" panose="02020502060401020303" pitchFamily="18" charset="0"/>
              </a:rPr>
              <a:t>: Ross Grant,Kevin </a:t>
            </a:r>
            <a:r>
              <a:rPr lang="en-AU" sz="1400" dirty="0">
                <a:latin typeface="Perpetua" panose="02020502060401020303" pitchFamily="18" charset="0"/>
              </a:rPr>
              <a:t>Page</a:t>
            </a:r>
          </a:p>
        </p:txBody>
      </p:sp>
      <p:sp>
        <p:nvSpPr>
          <p:cNvPr id="5" name="Rectangle 4"/>
          <p:cNvSpPr/>
          <p:nvPr/>
        </p:nvSpPr>
        <p:spPr>
          <a:xfrm>
            <a:off x="9571963" y="6567156"/>
            <a:ext cx="25202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000" dirty="0" err="1"/>
              <a:t>Source:Private</a:t>
            </a:r>
            <a:r>
              <a:rPr lang="en-AU" sz="1000" dirty="0"/>
              <a:t> Collection /Roderick family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18131F-D851-67C2-80DA-EA3CC760DA32}"/>
              </a:ext>
            </a:extLst>
          </p:cNvPr>
          <p:cNvSpPr/>
          <p:nvPr/>
        </p:nvSpPr>
        <p:spPr>
          <a:xfrm>
            <a:off x="62906" y="14081"/>
            <a:ext cx="11992499" cy="67434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56513D4-C6A1-94F0-D317-3D5B69528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" b="4667"/>
          <a:stretch>
            <a:fillRect/>
          </a:stretch>
        </p:blipFill>
        <p:spPr>
          <a:xfrm>
            <a:off x="1910156" y="233327"/>
            <a:ext cx="8371688" cy="532954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5A20E4-2B0E-4C83-B5C5-E50914225D73}"/>
              </a:ext>
            </a:extLst>
          </p:cNvPr>
          <p:cNvSpPr txBox="1"/>
          <p:nvPr/>
        </p:nvSpPr>
        <p:spPr>
          <a:xfrm>
            <a:off x="3974284" y="5676532"/>
            <a:ext cx="4572000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/>
              <a:t>                                          </a:t>
            </a:r>
            <a:r>
              <a:rPr lang="en-US" sz="1600" b="1">
                <a:latin typeface="Perpetua" panose="02020502060401020303" pitchFamily="18" charset="0"/>
              </a:rPr>
              <a:t>-1967-</a:t>
            </a:r>
            <a:endParaRPr lang="en-US" sz="1600" b="1" dirty="0">
              <a:latin typeface="Perpetua" panose="02020502060401020303" pitchFamily="18" charset="0"/>
            </a:endParaRPr>
          </a:p>
          <a:p>
            <a:r>
              <a:rPr lang="en-US" sz="1600" b="1" dirty="0">
                <a:latin typeface="Perpetua" panose="02020502060401020303" pitchFamily="18" charset="0"/>
              </a:rPr>
              <a:t>                        Brisbane and Districts</a:t>
            </a:r>
          </a:p>
          <a:p>
            <a:r>
              <a:rPr lang="en-US" sz="1200">
                <a:latin typeface="Perpetua" panose="02020502060401020303" pitchFamily="18" charset="0"/>
              </a:rPr>
              <a:t>                   Back </a:t>
            </a:r>
            <a:r>
              <a:rPr lang="en-US" sz="1200" dirty="0">
                <a:latin typeface="Perpetua" panose="02020502060401020303" pitchFamily="18" charset="0"/>
              </a:rPr>
              <a:t>row: Chris Gay, Trevor </a:t>
            </a:r>
            <a:r>
              <a:rPr lang="en-US" sz="1200">
                <a:latin typeface="Perpetua" panose="02020502060401020303" pitchFamily="18" charset="0"/>
              </a:rPr>
              <a:t>Broadbent,Garry Leo</a:t>
            </a:r>
          </a:p>
          <a:p>
            <a:r>
              <a:rPr lang="en-US" sz="1200">
                <a:latin typeface="Perpetua" panose="02020502060401020303" pitchFamily="18" charset="0"/>
              </a:rPr>
              <a:t>                  </a:t>
            </a:r>
            <a:r>
              <a:rPr lang="en-US" sz="1200" dirty="0">
                <a:latin typeface="Perpetua" panose="02020502060401020303" pitchFamily="18" charset="0"/>
              </a:rPr>
              <a:t>Front: Greg Dobbie, Rick </a:t>
            </a:r>
            <a:r>
              <a:rPr lang="en-US" sz="1200">
                <a:latin typeface="Perpetua" panose="02020502060401020303" pitchFamily="18" charset="0"/>
              </a:rPr>
              <a:t>Kitching,Steve </a:t>
            </a:r>
            <a:r>
              <a:rPr lang="en-US" sz="1200" dirty="0">
                <a:latin typeface="Perpetua" panose="02020502060401020303" pitchFamily="18" charset="0"/>
              </a:rPr>
              <a:t>McDowall</a:t>
            </a:r>
            <a:r>
              <a:rPr lang="en-US" dirty="0">
                <a:latin typeface="Perpetua" panose="02020502060401020303" pitchFamily="18" charset="0"/>
              </a:rPr>
              <a:t>            </a:t>
            </a:r>
            <a:endParaRPr lang="en-AU" dirty="0">
              <a:latin typeface="Perpetua" panose="02020502060401020303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7CE56D-6F34-D205-A56E-8E5D5D955147}"/>
              </a:ext>
            </a:extLst>
          </p:cNvPr>
          <p:cNvSpPr/>
          <p:nvPr/>
        </p:nvSpPr>
        <p:spPr>
          <a:xfrm>
            <a:off x="291401" y="150859"/>
            <a:ext cx="11565653" cy="655628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0F2875-F0A5-AE12-DEFD-212D5915B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323" y="549134"/>
            <a:ext cx="7667354" cy="511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717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12FADC-E919-CE62-E768-3008CA08E575}"/>
              </a:ext>
            </a:extLst>
          </p:cNvPr>
          <p:cNvSpPr txBox="1"/>
          <p:nvPr/>
        </p:nvSpPr>
        <p:spPr>
          <a:xfrm>
            <a:off x="3928905" y="5373859"/>
            <a:ext cx="437103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b="1"/>
              <a:t>                                       </a:t>
            </a:r>
            <a:r>
              <a:rPr lang="en-AU" sz="1600" b="1">
                <a:latin typeface="Perpetua" panose="02020502060401020303" pitchFamily="18" charset="0"/>
              </a:rPr>
              <a:t>-1969-</a:t>
            </a:r>
          </a:p>
          <a:p>
            <a:r>
              <a:rPr lang="en-AU" sz="1600" b="1">
                <a:latin typeface="Perpetua" panose="02020502060401020303" pitchFamily="18" charset="0"/>
              </a:rPr>
              <a:t>                          Brisbane and Ipswich</a:t>
            </a:r>
          </a:p>
          <a:p>
            <a:r>
              <a:rPr lang="en-AU" sz="1600" b="1">
                <a:latin typeface="Perpetua" panose="02020502060401020303" pitchFamily="18" charset="0"/>
              </a:rPr>
              <a:t>                                   Under 15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527906-5146-9734-566C-EF3B2E8FDA72}"/>
              </a:ext>
            </a:extLst>
          </p:cNvPr>
          <p:cNvSpPr/>
          <p:nvPr/>
        </p:nvSpPr>
        <p:spPr>
          <a:xfrm>
            <a:off x="291401" y="80387"/>
            <a:ext cx="11565653" cy="669709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923E30-0CB2-2923-C6CB-32260BEDBAAF}"/>
              </a:ext>
            </a:extLst>
          </p:cNvPr>
          <p:cNvSpPr txBox="1"/>
          <p:nvPr/>
        </p:nvSpPr>
        <p:spPr>
          <a:xfrm>
            <a:off x="1798656" y="6138560"/>
            <a:ext cx="86013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>
                <a:latin typeface="Perpetua" panose="02020502060401020303" pitchFamily="18" charset="0"/>
              </a:rPr>
              <a:t>                                        </a:t>
            </a:r>
            <a:r>
              <a:rPr lang="en-AU" sz="1600">
                <a:latin typeface="Perpetua" panose="02020502060401020303" pitchFamily="18" charset="0"/>
              </a:rPr>
              <a:t>Back:Alan Freese (second on left) Paul Ross (fourth on left)</a:t>
            </a:r>
          </a:p>
          <a:p>
            <a:r>
              <a:rPr lang="en-AU" sz="1600">
                <a:latin typeface="Perpetua" panose="02020502060401020303" pitchFamily="18" charset="0"/>
              </a:rPr>
              <a:t>              Front:Mick Kassambas (first on left) Tony Kassambas (second on left) Erroll Evans (fourth on left)                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AE44B1-B415-DEA6-5B0C-5B2BFAD72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303" y="407045"/>
            <a:ext cx="7397394" cy="496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677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47528" y="5445257"/>
            <a:ext cx="849694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/>
              <a:t>                                                                                    </a:t>
            </a:r>
            <a:r>
              <a:rPr lang="en-AU" b="1">
                <a:latin typeface="Perpetua" panose="02020502060401020303" pitchFamily="18" charset="0"/>
              </a:rPr>
              <a:t>-</a:t>
            </a:r>
            <a:r>
              <a:rPr lang="en-AU" sz="1600" b="1">
                <a:latin typeface="Perpetua" panose="02020502060401020303" pitchFamily="18" charset="0"/>
              </a:rPr>
              <a:t>1971-</a:t>
            </a:r>
            <a:endParaRPr lang="en-AU" sz="1600" b="1" dirty="0">
              <a:latin typeface="Perpetua" panose="02020502060401020303" pitchFamily="18" charset="0"/>
            </a:endParaRPr>
          </a:p>
          <a:p>
            <a:r>
              <a:rPr lang="en-AU" sz="1600" b="1">
                <a:latin typeface="Perpetua" panose="02020502060401020303" pitchFamily="18" charset="0"/>
              </a:rPr>
              <a:t>                                                           </a:t>
            </a:r>
            <a:r>
              <a:rPr lang="en-AU" sz="1600" b="1" dirty="0">
                <a:latin typeface="Perpetua" panose="02020502060401020303" pitchFamily="18" charset="0"/>
              </a:rPr>
              <a:t>Under 15 </a:t>
            </a:r>
            <a:r>
              <a:rPr lang="en-AU" sz="1600" b="1">
                <a:latin typeface="Perpetua" panose="02020502060401020303" pitchFamily="18" charset="0"/>
              </a:rPr>
              <a:t>Ipswich State </a:t>
            </a:r>
            <a:r>
              <a:rPr lang="en-AU" sz="1600" b="1" dirty="0">
                <a:latin typeface="Perpetua" panose="02020502060401020303" pitchFamily="18" charset="0"/>
              </a:rPr>
              <a:t>champions</a:t>
            </a:r>
          </a:p>
          <a:p>
            <a:r>
              <a:rPr lang="en-AU" sz="1400">
                <a:latin typeface="Perpetua" panose="02020502060401020303" pitchFamily="18" charset="0"/>
              </a:rPr>
              <a:t>        Back </a:t>
            </a:r>
            <a:r>
              <a:rPr lang="en-AU" sz="1400" dirty="0">
                <a:latin typeface="Perpetua" panose="02020502060401020303" pitchFamily="18" charset="0"/>
              </a:rPr>
              <a:t>Row L-R:- </a:t>
            </a:r>
            <a:r>
              <a:rPr lang="en-AU" sz="1400">
                <a:latin typeface="Perpetua" panose="02020502060401020303" pitchFamily="18" charset="0"/>
              </a:rPr>
              <a:t>Gavin Johnston,Bob Purdie,Mike Watson-Graham Sothers,Russell Turner,Gavin Greisbach,Gary Kathage</a:t>
            </a:r>
          </a:p>
          <a:p>
            <a:r>
              <a:rPr lang="en-AU" sz="1400">
                <a:latin typeface="Perpetua" panose="02020502060401020303" pitchFamily="18" charset="0"/>
              </a:rPr>
              <a:t>                                                               Kim </a:t>
            </a:r>
            <a:r>
              <a:rPr lang="en-AU" sz="1400" dirty="0">
                <a:latin typeface="Perpetua" panose="02020502060401020303" pitchFamily="18" charset="0"/>
              </a:rPr>
              <a:t>Wishart- </a:t>
            </a:r>
            <a:r>
              <a:rPr lang="en-AU" sz="1400">
                <a:latin typeface="Perpetua" panose="02020502060401020303" pitchFamily="18" charset="0"/>
              </a:rPr>
              <a:t>Ashley Reiddel,Ian Lawrie-Ken </a:t>
            </a:r>
            <a:r>
              <a:rPr lang="en-AU" sz="1400" dirty="0">
                <a:latin typeface="Perpetua" panose="02020502060401020303" pitchFamily="18" charset="0"/>
              </a:rPr>
              <a:t>Aubrey</a:t>
            </a:r>
          </a:p>
          <a:p>
            <a:r>
              <a:rPr lang="en-AU" sz="1400">
                <a:latin typeface="Perpetua" panose="02020502060401020303" pitchFamily="18" charset="0"/>
              </a:rPr>
              <a:t>                                                              Front </a:t>
            </a:r>
            <a:r>
              <a:rPr lang="en-AU" sz="1400" dirty="0">
                <a:latin typeface="Perpetua" panose="02020502060401020303" pitchFamily="18" charset="0"/>
              </a:rPr>
              <a:t>row- Laurie </a:t>
            </a:r>
            <a:r>
              <a:rPr lang="en-AU" sz="1400" err="1">
                <a:latin typeface="Perpetua" panose="02020502060401020303" pitchFamily="18" charset="0"/>
              </a:rPr>
              <a:t>Devereaux</a:t>
            </a:r>
            <a:r>
              <a:rPr lang="en-AU" sz="1400">
                <a:latin typeface="Perpetua" panose="02020502060401020303" pitchFamily="18" charset="0"/>
              </a:rPr>
              <a:t>- Ken </a:t>
            </a:r>
            <a:r>
              <a:rPr lang="en-AU" sz="1400" dirty="0">
                <a:latin typeface="Perpetua" panose="02020502060401020303" pitchFamily="18" charset="0"/>
              </a:rPr>
              <a:t>Perry-Jeff </a:t>
            </a:r>
            <a:r>
              <a:rPr lang="en-AU" sz="1400" dirty="0" err="1">
                <a:latin typeface="Perpetua" panose="02020502060401020303" pitchFamily="18" charset="0"/>
              </a:rPr>
              <a:t>Dann</a:t>
            </a:r>
            <a:endParaRPr lang="en-AU" sz="1400" dirty="0">
              <a:latin typeface="Perpetua" panose="020205020604010203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C11F5E-A972-4EF7-B491-085435D31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588" y="390587"/>
            <a:ext cx="7416824" cy="46986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8F9A361-28EC-755D-55EE-42C4B8FB7B2B}"/>
              </a:ext>
            </a:extLst>
          </p:cNvPr>
          <p:cNvSpPr/>
          <p:nvPr/>
        </p:nvSpPr>
        <p:spPr>
          <a:xfrm>
            <a:off x="2042808" y="150859"/>
            <a:ext cx="8301663" cy="655628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A5BE1B-22FF-312C-20CF-BFF66E6FE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023" y="1867711"/>
            <a:ext cx="1686128" cy="25291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054D95-5AE5-A7AF-0B73-6E4A1B2B1E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72" t="4391" r="5294" b="7037"/>
          <a:stretch>
            <a:fillRect/>
          </a:stretch>
        </p:blipFill>
        <p:spPr>
          <a:xfrm>
            <a:off x="2320297" y="453895"/>
            <a:ext cx="7551406" cy="49913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403</Words>
  <Application>Microsoft Office PowerPoint</Application>
  <PresentationFormat>Widescreen</PresentationFormat>
  <Paragraphs>40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Perpetua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Neville Cruickshanks</dc:creator>
  <cp:lastModifiedBy>Neville Cruickshanks</cp:lastModifiedBy>
  <cp:revision>2</cp:revision>
  <dcterms:created xsi:type="dcterms:W3CDTF">2026-05-29T22:03:10Z</dcterms:created>
  <dcterms:modified xsi:type="dcterms:W3CDTF">2026-06-01T07:29:33Z</dcterms:modified>
</cp:coreProperties>
</file>