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Eastman Grotesque" charset="1" panose="00000500000000000000"/>
      <p:regular r:id="rId16"/>
    </p:embeddedFont>
    <p:embeddedFont>
      <p:font typeface="The Seasons Bold" charset="1" panose="00000000000000000000"/>
      <p:regular r:id="rId17"/>
    </p:embeddedFont>
    <p:embeddedFont>
      <p:font typeface="Biski" charset="1" panose="00000000000000000000"/>
      <p:regular r:id="rId18"/>
    </p:embeddedFont>
    <p:embeddedFont>
      <p:font typeface="The Season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442184" y="1474718"/>
            <a:ext cx="7903759" cy="1372243"/>
            <a:chOff x="0" y="0"/>
            <a:chExt cx="10538346" cy="182965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0538346" cy="1829658"/>
              <a:chOff x="0" y="0"/>
              <a:chExt cx="2438250" cy="42332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438250" cy="423327"/>
              </a:xfrm>
              <a:custGeom>
                <a:avLst/>
                <a:gdLst/>
                <a:ahLst/>
                <a:cxnLst/>
                <a:rect r="r" b="b" t="t" l="l"/>
                <a:pathLst>
                  <a:path h="423327" w="2438250">
                    <a:moveTo>
                      <a:pt x="49956" y="0"/>
                    </a:moveTo>
                    <a:lnTo>
                      <a:pt x="2388295" y="0"/>
                    </a:lnTo>
                    <a:cubicBezTo>
                      <a:pt x="2415885" y="0"/>
                      <a:pt x="2438250" y="22366"/>
                      <a:pt x="2438250" y="49956"/>
                    </a:cubicBezTo>
                    <a:lnTo>
                      <a:pt x="2438250" y="373371"/>
                    </a:lnTo>
                    <a:cubicBezTo>
                      <a:pt x="2438250" y="386620"/>
                      <a:pt x="2432987" y="399327"/>
                      <a:pt x="2423619" y="408695"/>
                    </a:cubicBezTo>
                    <a:cubicBezTo>
                      <a:pt x="2414250" y="418064"/>
                      <a:pt x="2401544" y="423327"/>
                      <a:pt x="2388295" y="423327"/>
                    </a:cubicBezTo>
                    <a:lnTo>
                      <a:pt x="49956" y="423327"/>
                    </a:lnTo>
                    <a:cubicBezTo>
                      <a:pt x="22366" y="423327"/>
                      <a:pt x="0" y="400961"/>
                      <a:pt x="0" y="373371"/>
                    </a:cubicBezTo>
                    <a:lnTo>
                      <a:pt x="0" y="49956"/>
                    </a:lnTo>
                    <a:cubicBezTo>
                      <a:pt x="0" y="36707"/>
                      <a:pt x="5263" y="24000"/>
                      <a:pt x="14632" y="14632"/>
                    </a:cubicBezTo>
                    <a:cubicBezTo>
                      <a:pt x="24000" y="5263"/>
                      <a:pt x="36707" y="0"/>
                      <a:pt x="49956" y="0"/>
                    </a:cubicBezTo>
                    <a:close/>
                  </a:path>
                </a:pathLst>
              </a:custGeom>
              <a:solidFill>
                <a:srgbClr val="FCBB34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2438250" cy="461427"/>
              </a:xfrm>
              <a:prstGeom prst="rect">
                <a:avLst/>
              </a:prstGeom>
            </p:spPr>
            <p:txBody>
              <a:bodyPr anchor="ctr" rtlCol="false" tIns="43370" lIns="43370" bIns="43370" rIns="4337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868972" y="25262"/>
              <a:ext cx="8800403" cy="1782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3900">
                  <a:solidFill>
                    <a:srgbClr val="502418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November 24 - NEPOT</a:t>
              </a:r>
            </a:p>
            <a:p>
              <a:pPr algn="ctr">
                <a:lnSpc>
                  <a:spcPts val="5460"/>
                </a:lnSpc>
              </a:pPr>
              <a:r>
                <a:rPr lang="en-US" sz="3900">
                  <a:solidFill>
                    <a:srgbClr val="502418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Governor Gina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527974" y="2635997"/>
            <a:ext cx="12917283" cy="5573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06"/>
              </a:lnSpc>
            </a:pPr>
            <a:r>
              <a:rPr lang="en-US" sz="16537" b="true">
                <a:solidFill>
                  <a:srgbClr val="F9EBD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Leadership</a:t>
            </a:r>
          </a:p>
          <a:p>
            <a:pPr algn="ctr">
              <a:lnSpc>
                <a:spcPts val="20506"/>
              </a:lnSpc>
            </a:pPr>
            <a:r>
              <a:rPr lang="en-US" sz="16537" b="true">
                <a:solidFill>
                  <a:srgbClr val="F9EBD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Training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380024" y="1474718"/>
            <a:ext cx="3527952" cy="686410"/>
            <a:chOff x="0" y="0"/>
            <a:chExt cx="4703936" cy="91521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4703936" cy="915214"/>
              <a:chOff x="0" y="0"/>
              <a:chExt cx="1088347" cy="21175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88347" cy="211752"/>
              </a:xfrm>
              <a:custGeom>
                <a:avLst/>
                <a:gdLst/>
                <a:ahLst/>
                <a:cxnLst/>
                <a:rect r="r" b="b" t="t" l="l"/>
                <a:pathLst>
                  <a:path h="211752" w="1088347">
                    <a:moveTo>
                      <a:pt x="105876" y="0"/>
                    </a:moveTo>
                    <a:lnTo>
                      <a:pt x="982470" y="0"/>
                    </a:lnTo>
                    <a:cubicBezTo>
                      <a:pt x="1040944" y="0"/>
                      <a:pt x="1088347" y="47402"/>
                      <a:pt x="1088347" y="105876"/>
                    </a:cubicBezTo>
                    <a:lnTo>
                      <a:pt x="1088347" y="105876"/>
                    </a:lnTo>
                    <a:cubicBezTo>
                      <a:pt x="1088347" y="164350"/>
                      <a:pt x="1040944" y="211752"/>
                      <a:pt x="982470" y="211752"/>
                    </a:cubicBezTo>
                    <a:lnTo>
                      <a:pt x="105876" y="211752"/>
                    </a:lnTo>
                    <a:cubicBezTo>
                      <a:pt x="47402" y="211752"/>
                      <a:pt x="0" y="164350"/>
                      <a:pt x="0" y="105876"/>
                    </a:cubicBezTo>
                    <a:lnTo>
                      <a:pt x="0" y="105876"/>
                    </a:lnTo>
                    <a:cubicBezTo>
                      <a:pt x="0" y="47402"/>
                      <a:pt x="47402" y="0"/>
                      <a:pt x="105876" y="0"/>
                    </a:cubicBezTo>
                    <a:close/>
                  </a:path>
                </a:pathLst>
              </a:custGeom>
              <a:solidFill>
                <a:srgbClr val="FCBB34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088347" cy="249852"/>
              </a:xfrm>
              <a:prstGeom prst="rect">
                <a:avLst/>
              </a:prstGeom>
            </p:spPr>
            <p:txBody>
              <a:bodyPr anchor="ctr" rtlCol="false" tIns="43370" lIns="43370" bIns="43370" rIns="4337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387877" y="25262"/>
              <a:ext cx="3928181" cy="867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460"/>
                </a:lnSpc>
              </a:pPr>
              <a:r>
                <a:rPr lang="en-US" sz="3900">
                  <a:solidFill>
                    <a:srgbClr val="502418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November 28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685358" y="2321228"/>
            <a:ext cx="12917283" cy="5561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06"/>
              </a:lnSpc>
            </a:pPr>
            <a:r>
              <a:rPr lang="en-US" sz="16537" b="true">
                <a:solidFill>
                  <a:srgbClr val="F9EBD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Happy Thanksgiving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4979477"/>
            <a:chOff x="0" y="0"/>
            <a:chExt cx="3794365" cy="15361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536131"/>
            </a:xfrm>
            <a:custGeom>
              <a:avLst/>
              <a:gdLst/>
              <a:ahLst/>
              <a:cxnLst/>
              <a:rect r="r" b="b" t="t" l="l"/>
              <a:pathLst>
                <a:path h="1536131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5742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585715" y="1474718"/>
            <a:ext cx="11340906" cy="1591395"/>
            <a:chOff x="0" y="0"/>
            <a:chExt cx="4041965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41965" cy="567183"/>
            </a:xfrm>
            <a:custGeom>
              <a:avLst/>
              <a:gdLst/>
              <a:ahLst/>
              <a:cxnLst/>
              <a:rect r="r" b="b" t="t" l="l"/>
              <a:pathLst>
                <a:path h="567183" w="4041965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041965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585715" y="1379468"/>
            <a:ext cx="111821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GENERATION GAP</a:t>
            </a:r>
          </a:p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DO YOU HAVE ONE IN YOUR CLUB?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4648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If you have ever rolled your eyes at an older Pilot who seems “old-school” or told a younger Pilot that their generation has a cell phone “addiction” . . .</a:t>
            </a:r>
          </a:p>
          <a:p>
            <a:pPr algn="ctr">
              <a:lnSpc>
                <a:spcPts val="5739"/>
              </a:lnSpc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 are NOT using the 5 People Qs.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363335" y="3965452"/>
            <a:ext cx="4194410" cy="730102"/>
            <a:chOff x="0" y="0"/>
            <a:chExt cx="1293944" cy="2252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3944" cy="225231"/>
            </a:xfrm>
            <a:custGeom>
              <a:avLst/>
              <a:gdLst/>
              <a:ahLst/>
              <a:cxnLst/>
              <a:rect r="r" b="b" t="t" l="l"/>
              <a:pathLst>
                <a:path h="225231" w="1293944">
                  <a:moveTo>
                    <a:pt x="94134" y="0"/>
                  </a:moveTo>
                  <a:lnTo>
                    <a:pt x="1199810" y="0"/>
                  </a:lnTo>
                  <a:cubicBezTo>
                    <a:pt x="1251799" y="0"/>
                    <a:pt x="1293944" y="42145"/>
                    <a:pt x="1293944" y="94134"/>
                  </a:cubicBezTo>
                  <a:lnTo>
                    <a:pt x="1293944" y="131097"/>
                  </a:lnTo>
                  <a:cubicBezTo>
                    <a:pt x="1293944" y="183086"/>
                    <a:pt x="1251799" y="225231"/>
                    <a:pt x="1199810" y="225231"/>
                  </a:cubicBezTo>
                  <a:lnTo>
                    <a:pt x="94134" y="225231"/>
                  </a:lnTo>
                  <a:cubicBezTo>
                    <a:pt x="42145" y="225231"/>
                    <a:pt x="0" y="183086"/>
                    <a:pt x="0" y="131097"/>
                  </a:cubicBezTo>
                  <a:lnTo>
                    <a:pt x="0" y="94134"/>
                  </a:lnTo>
                  <a:cubicBezTo>
                    <a:pt x="0" y="42145"/>
                    <a:pt x="42145" y="0"/>
                    <a:pt x="94134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93944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339188" y="4638276"/>
            <a:ext cx="5033793" cy="730102"/>
            <a:chOff x="0" y="0"/>
            <a:chExt cx="1552887" cy="2252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2887" cy="225231"/>
            </a:xfrm>
            <a:custGeom>
              <a:avLst/>
              <a:gdLst/>
              <a:ahLst/>
              <a:cxnLst/>
              <a:rect r="r" b="b" t="t" l="l"/>
              <a:pathLst>
                <a:path h="225231" w="1552887">
                  <a:moveTo>
                    <a:pt x="78437" y="0"/>
                  </a:moveTo>
                  <a:lnTo>
                    <a:pt x="1474450" y="0"/>
                  </a:lnTo>
                  <a:cubicBezTo>
                    <a:pt x="1495253" y="0"/>
                    <a:pt x="1515204" y="8264"/>
                    <a:pt x="1529914" y="22974"/>
                  </a:cubicBezTo>
                  <a:cubicBezTo>
                    <a:pt x="1544623" y="37684"/>
                    <a:pt x="1552887" y="57635"/>
                    <a:pt x="1552887" y="78437"/>
                  </a:cubicBezTo>
                  <a:lnTo>
                    <a:pt x="1552887" y="146793"/>
                  </a:lnTo>
                  <a:cubicBezTo>
                    <a:pt x="1552887" y="167596"/>
                    <a:pt x="1544623" y="187547"/>
                    <a:pt x="1529914" y="202257"/>
                  </a:cubicBezTo>
                  <a:cubicBezTo>
                    <a:pt x="1515204" y="216967"/>
                    <a:pt x="1495253" y="225231"/>
                    <a:pt x="1474450" y="225231"/>
                  </a:cubicBezTo>
                  <a:lnTo>
                    <a:pt x="78437" y="225231"/>
                  </a:lnTo>
                  <a:cubicBezTo>
                    <a:pt x="57635" y="225231"/>
                    <a:pt x="37684" y="216967"/>
                    <a:pt x="22974" y="202257"/>
                  </a:cubicBezTo>
                  <a:cubicBezTo>
                    <a:pt x="8264" y="187547"/>
                    <a:pt x="0" y="167596"/>
                    <a:pt x="0" y="146793"/>
                  </a:cubicBezTo>
                  <a:lnTo>
                    <a:pt x="0" y="78437"/>
                  </a:lnTo>
                  <a:cubicBezTo>
                    <a:pt x="0" y="57635"/>
                    <a:pt x="8264" y="37684"/>
                    <a:pt x="22974" y="22974"/>
                  </a:cubicBezTo>
                  <a:cubicBezTo>
                    <a:pt x="37684" y="8264"/>
                    <a:pt x="57635" y="0"/>
                    <a:pt x="78437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552887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363335" y="5676420"/>
            <a:ext cx="4194410" cy="730102"/>
            <a:chOff x="0" y="0"/>
            <a:chExt cx="1293944" cy="22523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93944" cy="225231"/>
            </a:xfrm>
            <a:custGeom>
              <a:avLst/>
              <a:gdLst/>
              <a:ahLst/>
              <a:cxnLst/>
              <a:rect r="r" b="b" t="t" l="l"/>
              <a:pathLst>
                <a:path h="225231" w="1293944">
                  <a:moveTo>
                    <a:pt x="94134" y="0"/>
                  </a:moveTo>
                  <a:lnTo>
                    <a:pt x="1199810" y="0"/>
                  </a:lnTo>
                  <a:cubicBezTo>
                    <a:pt x="1251799" y="0"/>
                    <a:pt x="1293944" y="42145"/>
                    <a:pt x="1293944" y="94134"/>
                  </a:cubicBezTo>
                  <a:lnTo>
                    <a:pt x="1293944" y="131097"/>
                  </a:lnTo>
                  <a:cubicBezTo>
                    <a:pt x="1293944" y="183086"/>
                    <a:pt x="1251799" y="225231"/>
                    <a:pt x="1199810" y="225231"/>
                  </a:cubicBezTo>
                  <a:lnTo>
                    <a:pt x="94134" y="225231"/>
                  </a:lnTo>
                  <a:cubicBezTo>
                    <a:pt x="42145" y="225231"/>
                    <a:pt x="0" y="183086"/>
                    <a:pt x="0" y="131097"/>
                  </a:cubicBezTo>
                  <a:lnTo>
                    <a:pt x="0" y="94134"/>
                  </a:lnTo>
                  <a:cubicBezTo>
                    <a:pt x="0" y="42145"/>
                    <a:pt x="42145" y="0"/>
                    <a:pt x="94134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293944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557745" y="7288408"/>
            <a:ext cx="4194410" cy="756332"/>
            <a:chOff x="0" y="0"/>
            <a:chExt cx="1293944" cy="23332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93944" cy="233323"/>
            </a:xfrm>
            <a:custGeom>
              <a:avLst/>
              <a:gdLst/>
              <a:ahLst/>
              <a:cxnLst/>
              <a:rect r="r" b="b" t="t" l="l"/>
              <a:pathLst>
                <a:path h="233323" w="1293944">
                  <a:moveTo>
                    <a:pt x="94134" y="0"/>
                  </a:moveTo>
                  <a:lnTo>
                    <a:pt x="1199810" y="0"/>
                  </a:lnTo>
                  <a:cubicBezTo>
                    <a:pt x="1251799" y="0"/>
                    <a:pt x="1293944" y="42145"/>
                    <a:pt x="1293944" y="94134"/>
                  </a:cubicBezTo>
                  <a:lnTo>
                    <a:pt x="1293944" y="139189"/>
                  </a:lnTo>
                  <a:cubicBezTo>
                    <a:pt x="1293944" y="191177"/>
                    <a:pt x="1251799" y="233323"/>
                    <a:pt x="1199810" y="233323"/>
                  </a:cubicBezTo>
                  <a:lnTo>
                    <a:pt x="94134" y="233323"/>
                  </a:lnTo>
                  <a:cubicBezTo>
                    <a:pt x="42145" y="233323"/>
                    <a:pt x="0" y="191177"/>
                    <a:pt x="0" y="139189"/>
                  </a:cubicBezTo>
                  <a:lnTo>
                    <a:pt x="0" y="94134"/>
                  </a:lnTo>
                  <a:cubicBezTo>
                    <a:pt x="0" y="42145"/>
                    <a:pt x="42145" y="0"/>
                    <a:pt x="94134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93944" cy="27142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557745" y="1286203"/>
            <a:ext cx="5172510" cy="546833"/>
            <a:chOff x="0" y="0"/>
            <a:chExt cx="1843513" cy="19489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43513" cy="194894"/>
            </a:xfrm>
            <a:custGeom>
              <a:avLst/>
              <a:gdLst/>
              <a:ahLst/>
              <a:cxnLst/>
              <a:rect r="r" b="b" t="t" l="l"/>
              <a:pathLst>
                <a:path h="194894" w="1843513">
                  <a:moveTo>
                    <a:pt x="76334" y="0"/>
                  </a:moveTo>
                  <a:lnTo>
                    <a:pt x="1767179" y="0"/>
                  </a:lnTo>
                  <a:cubicBezTo>
                    <a:pt x="1809337" y="0"/>
                    <a:pt x="1843513" y="34176"/>
                    <a:pt x="1843513" y="76334"/>
                  </a:cubicBezTo>
                  <a:lnTo>
                    <a:pt x="1843513" y="118561"/>
                  </a:lnTo>
                  <a:cubicBezTo>
                    <a:pt x="1843513" y="160719"/>
                    <a:pt x="1809337" y="194894"/>
                    <a:pt x="1767179" y="194894"/>
                  </a:cubicBezTo>
                  <a:lnTo>
                    <a:pt x="76334" y="194894"/>
                  </a:lnTo>
                  <a:cubicBezTo>
                    <a:pt x="34176" y="194894"/>
                    <a:pt x="0" y="160719"/>
                    <a:pt x="0" y="118561"/>
                  </a:cubicBezTo>
                  <a:lnTo>
                    <a:pt x="0" y="76334"/>
                  </a:lnTo>
                  <a:cubicBezTo>
                    <a:pt x="0" y="34176"/>
                    <a:pt x="34176" y="0"/>
                    <a:pt x="76334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843513" cy="232994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147155" y="1652782"/>
            <a:ext cx="11993689" cy="20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000">
                <a:solidFill>
                  <a:srgbClr val="F9EBD0"/>
                </a:solidFill>
                <a:latin typeface="The Seasons"/>
                <a:ea typeface="The Seasons"/>
                <a:cs typeface="The Seasons"/>
                <a:sym typeface="The Seasons"/>
              </a:rPr>
              <a:t>People Qs are connections rather than just competencies.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81766" y="3997067"/>
            <a:ext cx="355754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IQ Connection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15167" y="1210003"/>
            <a:ext cx="3857666" cy="59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7"/>
              </a:lnSpc>
            </a:pPr>
            <a:r>
              <a:rPr lang="en-US" sz="34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PEOPLE Quotients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76176" y="7269706"/>
            <a:ext cx="355754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AQ Connection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81766" y="5644603"/>
            <a:ext cx="355754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EQ Connection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339188" y="6343089"/>
            <a:ext cx="5033793" cy="730102"/>
            <a:chOff x="0" y="0"/>
            <a:chExt cx="1552887" cy="22523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52887" cy="225231"/>
            </a:xfrm>
            <a:custGeom>
              <a:avLst/>
              <a:gdLst/>
              <a:ahLst/>
              <a:cxnLst/>
              <a:rect r="r" b="b" t="t" l="l"/>
              <a:pathLst>
                <a:path h="225231" w="1552887">
                  <a:moveTo>
                    <a:pt x="78437" y="0"/>
                  </a:moveTo>
                  <a:lnTo>
                    <a:pt x="1474450" y="0"/>
                  </a:lnTo>
                  <a:cubicBezTo>
                    <a:pt x="1495253" y="0"/>
                    <a:pt x="1515204" y="8264"/>
                    <a:pt x="1529914" y="22974"/>
                  </a:cubicBezTo>
                  <a:cubicBezTo>
                    <a:pt x="1544623" y="37684"/>
                    <a:pt x="1552887" y="57635"/>
                    <a:pt x="1552887" y="78437"/>
                  </a:cubicBezTo>
                  <a:lnTo>
                    <a:pt x="1552887" y="146793"/>
                  </a:lnTo>
                  <a:cubicBezTo>
                    <a:pt x="1552887" y="167596"/>
                    <a:pt x="1544623" y="187547"/>
                    <a:pt x="1529914" y="202257"/>
                  </a:cubicBezTo>
                  <a:cubicBezTo>
                    <a:pt x="1515204" y="216967"/>
                    <a:pt x="1495253" y="225231"/>
                    <a:pt x="1474450" y="225231"/>
                  </a:cubicBezTo>
                  <a:lnTo>
                    <a:pt x="78437" y="225231"/>
                  </a:lnTo>
                  <a:cubicBezTo>
                    <a:pt x="57635" y="225231"/>
                    <a:pt x="37684" y="216967"/>
                    <a:pt x="22974" y="202257"/>
                  </a:cubicBezTo>
                  <a:cubicBezTo>
                    <a:pt x="8264" y="187547"/>
                    <a:pt x="0" y="167596"/>
                    <a:pt x="0" y="146793"/>
                  </a:cubicBezTo>
                  <a:lnTo>
                    <a:pt x="0" y="78437"/>
                  </a:lnTo>
                  <a:cubicBezTo>
                    <a:pt x="0" y="57635"/>
                    <a:pt x="8264" y="37684"/>
                    <a:pt x="22974" y="22974"/>
                  </a:cubicBezTo>
                  <a:cubicBezTo>
                    <a:pt x="37684" y="8264"/>
                    <a:pt x="57635" y="0"/>
                    <a:pt x="78437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552887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045855" y="8025343"/>
            <a:ext cx="5026978" cy="730102"/>
            <a:chOff x="0" y="0"/>
            <a:chExt cx="1550785" cy="2252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50785" cy="225231"/>
            </a:xfrm>
            <a:custGeom>
              <a:avLst/>
              <a:gdLst/>
              <a:ahLst/>
              <a:cxnLst/>
              <a:rect r="r" b="b" t="t" l="l"/>
              <a:pathLst>
                <a:path h="225231" w="1550785">
                  <a:moveTo>
                    <a:pt x="78544" y="0"/>
                  </a:moveTo>
                  <a:lnTo>
                    <a:pt x="1472241" y="0"/>
                  </a:lnTo>
                  <a:cubicBezTo>
                    <a:pt x="1493072" y="0"/>
                    <a:pt x="1513050" y="8275"/>
                    <a:pt x="1527780" y="23005"/>
                  </a:cubicBezTo>
                  <a:cubicBezTo>
                    <a:pt x="1542510" y="37735"/>
                    <a:pt x="1550785" y="57713"/>
                    <a:pt x="1550785" y="78544"/>
                  </a:cubicBezTo>
                  <a:lnTo>
                    <a:pt x="1550785" y="146687"/>
                  </a:lnTo>
                  <a:cubicBezTo>
                    <a:pt x="1550785" y="190066"/>
                    <a:pt x="1515620" y="225231"/>
                    <a:pt x="1472241" y="225231"/>
                  </a:cubicBezTo>
                  <a:lnTo>
                    <a:pt x="78544" y="225231"/>
                  </a:lnTo>
                  <a:cubicBezTo>
                    <a:pt x="35165" y="225231"/>
                    <a:pt x="0" y="190066"/>
                    <a:pt x="0" y="146687"/>
                  </a:cubicBezTo>
                  <a:lnTo>
                    <a:pt x="0" y="78544"/>
                  </a:lnTo>
                  <a:cubicBezTo>
                    <a:pt x="0" y="35165"/>
                    <a:pt x="35165" y="0"/>
                    <a:pt x="78544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550785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3498403" y="4600304"/>
            <a:ext cx="4715362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Intellectual Quotient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98403" y="6309691"/>
            <a:ext cx="4715362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Emotional Quotient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122055" y="7993525"/>
            <a:ext cx="487457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Adaptability Quotient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633050" y="5676420"/>
            <a:ext cx="4194410" cy="730102"/>
            <a:chOff x="0" y="0"/>
            <a:chExt cx="1293944" cy="2252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93944" cy="225231"/>
            </a:xfrm>
            <a:custGeom>
              <a:avLst/>
              <a:gdLst/>
              <a:ahLst/>
              <a:cxnLst/>
              <a:rect r="r" b="b" t="t" l="l"/>
              <a:pathLst>
                <a:path h="225231" w="1293944">
                  <a:moveTo>
                    <a:pt x="94134" y="0"/>
                  </a:moveTo>
                  <a:lnTo>
                    <a:pt x="1199810" y="0"/>
                  </a:lnTo>
                  <a:cubicBezTo>
                    <a:pt x="1251799" y="0"/>
                    <a:pt x="1293944" y="42145"/>
                    <a:pt x="1293944" y="94134"/>
                  </a:cubicBezTo>
                  <a:lnTo>
                    <a:pt x="1293944" y="131097"/>
                  </a:lnTo>
                  <a:cubicBezTo>
                    <a:pt x="1293944" y="183086"/>
                    <a:pt x="1251799" y="225231"/>
                    <a:pt x="1199810" y="225231"/>
                  </a:cubicBezTo>
                  <a:lnTo>
                    <a:pt x="94134" y="225231"/>
                  </a:lnTo>
                  <a:cubicBezTo>
                    <a:pt x="42145" y="225231"/>
                    <a:pt x="0" y="183086"/>
                    <a:pt x="0" y="131097"/>
                  </a:cubicBezTo>
                  <a:lnTo>
                    <a:pt x="0" y="94134"/>
                  </a:lnTo>
                  <a:cubicBezTo>
                    <a:pt x="0" y="42145"/>
                    <a:pt x="42145" y="0"/>
                    <a:pt x="94134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293944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633050" y="4028885"/>
            <a:ext cx="4194410" cy="730102"/>
            <a:chOff x="0" y="0"/>
            <a:chExt cx="1293944" cy="22523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293944" cy="225231"/>
            </a:xfrm>
            <a:custGeom>
              <a:avLst/>
              <a:gdLst/>
              <a:ahLst/>
              <a:cxnLst/>
              <a:rect r="r" b="b" t="t" l="l"/>
              <a:pathLst>
                <a:path h="225231" w="1293944">
                  <a:moveTo>
                    <a:pt x="94134" y="0"/>
                  </a:moveTo>
                  <a:lnTo>
                    <a:pt x="1199810" y="0"/>
                  </a:lnTo>
                  <a:cubicBezTo>
                    <a:pt x="1251799" y="0"/>
                    <a:pt x="1293944" y="42145"/>
                    <a:pt x="1293944" y="94134"/>
                  </a:cubicBezTo>
                  <a:lnTo>
                    <a:pt x="1293944" y="131097"/>
                  </a:lnTo>
                  <a:cubicBezTo>
                    <a:pt x="1293944" y="183086"/>
                    <a:pt x="1251799" y="225231"/>
                    <a:pt x="1199810" y="225231"/>
                  </a:cubicBezTo>
                  <a:lnTo>
                    <a:pt x="94134" y="225231"/>
                  </a:lnTo>
                  <a:cubicBezTo>
                    <a:pt x="42145" y="225231"/>
                    <a:pt x="0" y="183086"/>
                    <a:pt x="0" y="131097"/>
                  </a:cubicBezTo>
                  <a:lnTo>
                    <a:pt x="0" y="94134"/>
                  </a:lnTo>
                  <a:cubicBezTo>
                    <a:pt x="0" y="42145"/>
                    <a:pt x="42145" y="0"/>
                    <a:pt x="94134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293944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0537681" y="6278076"/>
            <a:ext cx="5033793" cy="730102"/>
            <a:chOff x="0" y="0"/>
            <a:chExt cx="1552887" cy="22523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552887" cy="225231"/>
            </a:xfrm>
            <a:custGeom>
              <a:avLst/>
              <a:gdLst/>
              <a:ahLst/>
              <a:cxnLst/>
              <a:rect r="r" b="b" t="t" l="l"/>
              <a:pathLst>
                <a:path h="225231" w="1552887">
                  <a:moveTo>
                    <a:pt x="78437" y="0"/>
                  </a:moveTo>
                  <a:lnTo>
                    <a:pt x="1474450" y="0"/>
                  </a:lnTo>
                  <a:cubicBezTo>
                    <a:pt x="1495253" y="0"/>
                    <a:pt x="1515204" y="8264"/>
                    <a:pt x="1529914" y="22974"/>
                  </a:cubicBezTo>
                  <a:cubicBezTo>
                    <a:pt x="1544623" y="37684"/>
                    <a:pt x="1552887" y="57635"/>
                    <a:pt x="1552887" y="78437"/>
                  </a:cubicBezTo>
                  <a:lnTo>
                    <a:pt x="1552887" y="146793"/>
                  </a:lnTo>
                  <a:cubicBezTo>
                    <a:pt x="1552887" y="167596"/>
                    <a:pt x="1544623" y="187547"/>
                    <a:pt x="1529914" y="202257"/>
                  </a:cubicBezTo>
                  <a:cubicBezTo>
                    <a:pt x="1515204" y="216967"/>
                    <a:pt x="1495253" y="225231"/>
                    <a:pt x="1474450" y="225231"/>
                  </a:cubicBezTo>
                  <a:lnTo>
                    <a:pt x="78437" y="225231"/>
                  </a:lnTo>
                  <a:cubicBezTo>
                    <a:pt x="57635" y="225231"/>
                    <a:pt x="37684" y="216967"/>
                    <a:pt x="22974" y="202257"/>
                  </a:cubicBezTo>
                  <a:cubicBezTo>
                    <a:pt x="8264" y="187547"/>
                    <a:pt x="0" y="167596"/>
                    <a:pt x="0" y="146793"/>
                  </a:cubicBezTo>
                  <a:lnTo>
                    <a:pt x="0" y="78437"/>
                  </a:lnTo>
                  <a:cubicBezTo>
                    <a:pt x="0" y="57635"/>
                    <a:pt x="8264" y="37684"/>
                    <a:pt x="22974" y="22974"/>
                  </a:cubicBezTo>
                  <a:cubicBezTo>
                    <a:pt x="37684" y="8264"/>
                    <a:pt x="57635" y="0"/>
                    <a:pt x="78437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552887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537681" y="4568689"/>
            <a:ext cx="5033793" cy="730102"/>
            <a:chOff x="0" y="0"/>
            <a:chExt cx="1552887" cy="22523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552887" cy="225231"/>
            </a:xfrm>
            <a:custGeom>
              <a:avLst/>
              <a:gdLst/>
              <a:ahLst/>
              <a:cxnLst/>
              <a:rect r="r" b="b" t="t" l="l"/>
              <a:pathLst>
                <a:path h="225231" w="1552887">
                  <a:moveTo>
                    <a:pt x="78437" y="0"/>
                  </a:moveTo>
                  <a:lnTo>
                    <a:pt x="1474450" y="0"/>
                  </a:lnTo>
                  <a:cubicBezTo>
                    <a:pt x="1495253" y="0"/>
                    <a:pt x="1515204" y="8264"/>
                    <a:pt x="1529914" y="22974"/>
                  </a:cubicBezTo>
                  <a:cubicBezTo>
                    <a:pt x="1544623" y="37684"/>
                    <a:pt x="1552887" y="57635"/>
                    <a:pt x="1552887" y="78437"/>
                  </a:cubicBezTo>
                  <a:lnTo>
                    <a:pt x="1552887" y="146793"/>
                  </a:lnTo>
                  <a:cubicBezTo>
                    <a:pt x="1552887" y="167596"/>
                    <a:pt x="1544623" y="187547"/>
                    <a:pt x="1529914" y="202257"/>
                  </a:cubicBezTo>
                  <a:cubicBezTo>
                    <a:pt x="1515204" y="216967"/>
                    <a:pt x="1495253" y="225231"/>
                    <a:pt x="1474450" y="225231"/>
                  </a:cubicBezTo>
                  <a:lnTo>
                    <a:pt x="78437" y="225231"/>
                  </a:lnTo>
                  <a:cubicBezTo>
                    <a:pt x="57635" y="225231"/>
                    <a:pt x="37684" y="216967"/>
                    <a:pt x="22974" y="202257"/>
                  </a:cubicBezTo>
                  <a:cubicBezTo>
                    <a:pt x="8264" y="187547"/>
                    <a:pt x="0" y="167596"/>
                    <a:pt x="0" y="146793"/>
                  </a:cubicBezTo>
                  <a:lnTo>
                    <a:pt x="0" y="78437"/>
                  </a:lnTo>
                  <a:cubicBezTo>
                    <a:pt x="0" y="57635"/>
                    <a:pt x="8264" y="37684"/>
                    <a:pt x="22974" y="22974"/>
                  </a:cubicBezTo>
                  <a:cubicBezTo>
                    <a:pt x="37684" y="8264"/>
                    <a:pt x="57635" y="0"/>
                    <a:pt x="78437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552887" cy="2633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9951481" y="5644603"/>
            <a:ext cx="355754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DQ Connection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951481" y="3939790"/>
            <a:ext cx="3557548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TQ Connection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757496" y="6276414"/>
            <a:ext cx="4715362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Decency Quotient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757496" y="4572496"/>
            <a:ext cx="4715362" cy="69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Technology Quotient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4848324"/>
            <a:chOff x="0" y="0"/>
            <a:chExt cx="3794365" cy="14956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495671"/>
            </a:xfrm>
            <a:custGeom>
              <a:avLst/>
              <a:gdLst/>
              <a:ahLst/>
              <a:cxnLst/>
              <a:rect r="r" b="b" t="t" l="l"/>
              <a:pathLst>
                <a:path h="1495671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463570"/>
                  </a:lnTo>
                  <a:cubicBezTo>
                    <a:pt x="3794365" y="1481299"/>
                    <a:pt x="3779993" y="1495671"/>
                    <a:pt x="3762264" y="1495671"/>
                  </a:cubicBezTo>
                  <a:lnTo>
                    <a:pt x="32101" y="1495671"/>
                  </a:lnTo>
                  <a:cubicBezTo>
                    <a:pt x="23588" y="1495671"/>
                    <a:pt x="15422" y="1492289"/>
                    <a:pt x="9402" y="1486269"/>
                  </a:cubicBezTo>
                  <a:cubicBezTo>
                    <a:pt x="3382" y="1480249"/>
                    <a:pt x="0" y="1472084"/>
                    <a:pt x="0" y="146357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53377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31711" y="1474718"/>
            <a:ext cx="7680347" cy="1591395"/>
            <a:chOff x="0" y="0"/>
            <a:chExt cx="2737321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7321" cy="567183"/>
            </a:xfrm>
            <a:custGeom>
              <a:avLst/>
              <a:gdLst/>
              <a:ahLst/>
              <a:cxnLst/>
              <a:rect r="r" b="b" t="t" l="l"/>
              <a:pathLst>
                <a:path h="567183" w="2737321">
                  <a:moveTo>
                    <a:pt x="51409" y="0"/>
                  </a:moveTo>
                  <a:lnTo>
                    <a:pt x="2685912" y="0"/>
                  </a:lnTo>
                  <a:cubicBezTo>
                    <a:pt x="2699546" y="0"/>
                    <a:pt x="2712622" y="5416"/>
                    <a:pt x="2722263" y="15057"/>
                  </a:cubicBezTo>
                  <a:cubicBezTo>
                    <a:pt x="2731904" y="24698"/>
                    <a:pt x="2737321" y="37774"/>
                    <a:pt x="2737321" y="51409"/>
                  </a:cubicBezTo>
                  <a:lnTo>
                    <a:pt x="2737321" y="515774"/>
                  </a:lnTo>
                  <a:cubicBezTo>
                    <a:pt x="2737321" y="544166"/>
                    <a:pt x="2714304" y="567183"/>
                    <a:pt x="2685912" y="567183"/>
                  </a:cubicBezTo>
                  <a:lnTo>
                    <a:pt x="51409" y="567183"/>
                  </a:lnTo>
                  <a:cubicBezTo>
                    <a:pt x="37774" y="567183"/>
                    <a:pt x="24698" y="561766"/>
                    <a:pt x="15057" y="552125"/>
                  </a:cubicBezTo>
                  <a:cubicBezTo>
                    <a:pt x="5416" y="542484"/>
                    <a:pt x="0" y="529408"/>
                    <a:pt x="0" y="515774"/>
                  </a:cubicBezTo>
                  <a:lnTo>
                    <a:pt x="0" y="51409"/>
                  </a:lnTo>
                  <a:cubicBezTo>
                    <a:pt x="0" y="37774"/>
                    <a:pt x="5416" y="24698"/>
                    <a:pt x="15057" y="15057"/>
                  </a:cubicBezTo>
                  <a:cubicBezTo>
                    <a:pt x="24698" y="5416"/>
                    <a:pt x="37774" y="0"/>
                    <a:pt x="51409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37321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31711" y="1415435"/>
            <a:ext cx="76803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INTELLECTUAL QUOTIENT CONNECTION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4648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Your IQ Connection describes how well you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connect with others on an intellectual or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knowledge level.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  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What do you need to learn and know in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order to work better with someone else?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5399169"/>
            <a:chOff x="0" y="0"/>
            <a:chExt cx="3794365" cy="16656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665603"/>
            </a:xfrm>
            <a:custGeom>
              <a:avLst/>
              <a:gdLst/>
              <a:ahLst/>
              <a:cxnLst/>
              <a:rect r="r" b="b" t="t" l="l"/>
              <a:pathLst>
                <a:path h="1665603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633502"/>
                  </a:lnTo>
                  <a:cubicBezTo>
                    <a:pt x="3794365" y="1642015"/>
                    <a:pt x="3790983" y="1650180"/>
                    <a:pt x="3784963" y="1656201"/>
                  </a:cubicBezTo>
                  <a:cubicBezTo>
                    <a:pt x="3778943" y="1662221"/>
                    <a:pt x="3770778" y="1665603"/>
                    <a:pt x="3762264" y="1665603"/>
                  </a:cubicBezTo>
                  <a:lnTo>
                    <a:pt x="32101" y="1665603"/>
                  </a:lnTo>
                  <a:cubicBezTo>
                    <a:pt x="14372" y="1665603"/>
                    <a:pt x="0" y="1651231"/>
                    <a:pt x="0" y="1633502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70370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31711" y="1474718"/>
            <a:ext cx="7680347" cy="1591395"/>
            <a:chOff x="0" y="0"/>
            <a:chExt cx="2737321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7321" cy="567183"/>
            </a:xfrm>
            <a:custGeom>
              <a:avLst/>
              <a:gdLst/>
              <a:ahLst/>
              <a:cxnLst/>
              <a:rect r="r" b="b" t="t" l="l"/>
              <a:pathLst>
                <a:path h="567183" w="2737321">
                  <a:moveTo>
                    <a:pt x="51409" y="0"/>
                  </a:moveTo>
                  <a:lnTo>
                    <a:pt x="2685912" y="0"/>
                  </a:lnTo>
                  <a:cubicBezTo>
                    <a:pt x="2699546" y="0"/>
                    <a:pt x="2712622" y="5416"/>
                    <a:pt x="2722263" y="15057"/>
                  </a:cubicBezTo>
                  <a:cubicBezTo>
                    <a:pt x="2731904" y="24698"/>
                    <a:pt x="2737321" y="37774"/>
                    <a:pt x="2737321" y="51409"/>
                  </a:cubicBezTo>
                  <a:lnTo>
                    <a:pt x="2737321" y="515774"/>
                  </a:lnTo>
                  <a:cubicBezTo>
                    <a:pt x="2737321" y="544166"/>
                    <a:pt x="2714304" y="567183"/>
                    <a:pt x="2685912" y="567183"/>
                  </a:cubicBezTo>
                  <a:lnTo>
                    <a:pt x="51409" y="567183"/>
                  </a:lnTo>
                  <a:cubicBezTo>
                    <a:pt x="37774" y="567183"/>
                    <a:pt x="24698" y="561766"/>
                    <a:pt x="15057" y="552125"/>
                  </a:cubicBezTo>
                  <a:cubicBezTo>
                    <a:pt x="5416" y="542484"/>
                    <a:pt x="0" y="529408"/>
                    <a:pt x="0" y="515774"/>
                  </a:cubicBezTo>
                  <a:lnTo>
                    <a:pt x="0" y="51409"/>
                  </a:lnTo>
                  <a:cubicBezTo>
                    <a:pt x="0" y="37774"/>
                    <a:pt x="5416" y="24698"/>
                    <a:pt x="15057" y="15057"/>
                  </a:cubicBezTo>
                  <a:cubicBezTo>
                    <a:pt x="24698" y="5416"/>
                    <a:pt x="37774" y="0"/>
                    <a:pt x="51409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37321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31711" y="1415435"/>
            <a:ext cx="76803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EMOTIONAL QUOTIENT CONNECTION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537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Your EQ Connection refers to how you handle the emotional side of relationships and teamwork.</a:t>
            </a:r>
          </a:p>
          <a:p>
            <a:pPr algn="ctr">
              <a:lnSpc>
                <a:spcPts val="5739"/>
              </a:lnSpc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What are you feeling, what are they feeling, and how can you navigate that minefield wisely?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5136862"/>
            <a:chOff x="0" y="0"/>
            <a:chExt cx="3794365" cy="15846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584683"/>
            </a:xfrm>
            <a:custGeom>
              <a:avLst/>
              <a:gdLst/>
              <a:ahLst/>
              <a:cxnLst/>
              <a:rect r="r" b="b" t="t" l="l"/>
              <a:pathLst>
                <a:path h="1584683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52582"/>
                  </a:lnTo>
                  <a:cubicBezTo>
                    <a:pt x="3794365" y="1570311"/>
                    <a:pt x="3779993" y="1584683"/>
                    <a:pt x="3762264" y="1584683"/>
                  </a:cubicBezTo>
                  <a:lnTo>
                    <a:pt x="32101" y="1584683"/>
                  </a:lnTo>
                  <a:cubicBezTo>
                    <a:pt x="23588" y="1584683"/>
                    <a:pt x="15422" y="1581301"/>
                    <a:pt x="9402" y="1575281"/>
                  </a:cubicBezTo>
                  <a:cubicBezTo>
                    <a:pt x="3382" y="1569261"/>
                    <a:pt x="0" y="1561096"/>
                    <a:pt x="0" y="1552582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6227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31711" y="1474718"/>
            <a:ext cx="7680347" cy="1591395"/>
            <a:chOff x="0" y="0"/>
            <a:chExt cx="2737321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7321" cy="567183"/>
            </a:xfrm>
            <a:custGeom>
              <a:avLst/>
              <a:gdLst/>
              <a:ahLst/>
              <a:cxnLst/>
              <a:rect r="r" b="b" t="t" l="l"/>
              <a:pathLst>
                <a:path h="567183" w="2737321">
                  <a:moveTo>
                    <a:pt x="51409" y="0"/>
                  </a:moveTo>
                  <a:lnTo>
                    <a:pt x="2685912" y="0"/>
                  </a:lnTo>
                  <a:cubicBezTo>
                    <a:pt x="2699546" y="0"/>
                    <a:pt x="2712622" y="5416"/>
                    <a:pt x="2722263" y="15057"/>
                  </a:cubicBezTo>
                  <a:cubicBezTo>
                    <a:pt x="2731904" y="24698"/>
                    <a:pt x="2737321" y="37774"/>
                    <a:pt x="2737321" y="51409"/>
                  </a:cubicBezTo>
                  <a:lnTo>
                    <a:pt x="2737321" y="515774"/>
                  </a:lnTo>
                  <a:cubicBezTo>
                    <a:pt x="2737321" y="544166"/>
                    <a:pt x="2714304" y="567183"/>
                    <a:pt x="2685912" y="567183"/>
                  </a:cubicBezTo>
                  <a:lnTo>
                    <a:pt x="51409" y="567183"/>
                  </a:lnTo>
                  <a:cubicBezTo>
                    <a:pt x="37774" y="567183"/>
                    <a:pt x="24698" y="561766"/>
                    <a:pt x="15057" y="552125"/>
                  </a:cubicBezTo>
                  <a:cubicBezTo>
                    <a:pt x="5416" y="542484"/>
                    <a:pt x="0" y="529408"/>
                    <a:pt x="0" y="515774"/>
                  </a:cubicBezTo>
                  <a:lnTo>
                    <a:pt x="0" y="51409"/>
                  </a:lnTo>
                  <a:cubicBezTo>
                    <a:pt x="0" y="37774"/>
                    <a:pt x="5416" y="24698"/>
                    <a:pt x="15057" y="15057"/>
                  </a:cubicBezTo>
                  <a:cubicBezTo>
                    <a:pt x="24698" y="5416"/>
                    <a:pt x="37774" y="0"/>
                    <a:pt x="51409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37321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31711" y="1415435"/>
            <a:ext cx="76803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ADAPTABILITY QUOTIENT CONNECTION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4648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Your AQ Connection is about how quickly and effectively you adjust to people’s differences.</a:t>
            </a:r>
          </a:p>
          <a:p>
            <a:pPr algn="ctr">
              <a:lnSpc>
                <a:spcPts val="5739"/>
              </a:lnSpc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Can you pivot and change where needed in order to work with a wide range of people?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5556553"/>
            <a:chOff x="0" y="0"/>
            <a:chExt cx="3794365" cy="1714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714155"/>
            </a:xfrm>
            <a:custGeom>
              <a:avLst/>
              <a:gdLst/>
              <a:ahLst/>
              <a:cxnLst/>
              <a:rect r="r" b="b" t="t" l="l"/>
              <a:pathLst>
                <a:path h="1714155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682054"/>
                  </a:lnTo>
                  <a:cubicBezTo>
                    <a:pt x="3794365" y="1690567"/>
                    <a:pt x="3790983" y="1698732"/>
                    <a:pt x="3784963" y="1704753"/>
                  </a:cubicBezTo>
                  <a:cubicBezTo>
                    <a:pt x="3778943" y="1710773"/>
                    <a:pt x="3770778" y="1714155"/>
                    <a:pt x="3762264" y="1714155"/>
                  </a:cubicBezTo>
                  <a:lnTo>
                    <a:pt x="32101" y="1714155"/>
                  </a:lnTo>
                  <a:cubicBezTo>
                    <a:pt x="14372" y="1714155"/>
                    <a:pt x="0" y="1699782"/>
                    <a:pt x="0" y="1682054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752255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31711" y="1474718"/>
            <a:ext cx="7680347" cy="1591395"/>
            <a:chOff x="0" y="0"/>
            <a:chExt cx="2737321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7321" cy="567183"/>
            </a:xfrm>
            <a:custGeom>
              <a:avLst/>
              <a:gdLst/>
              <a:ahLst/>
              <a:cxnLst/>
              <a:rect r="r" b="b" t="t" l="l"/>
              <a:pathLst>
                <a:path h="567183" w="2737321">
                  <a:moveTo>
                    <a:pt x="51409" y="0"/>
                  </a:moveTo>
                  <a:lnTo>
                    <a:pt x="2685912" y="0"/>
                  </a:lnTo>
                  <a:cubicBezTo>
                    <a:pt x="2699546" y="0"/>
                    <a:pt x="2712622" y="5416"/>
                    <a:pt x="2722263" y="15057"/>
                  </a:cubicBezTo>
                  <a:cubicBezTo>
                    <a:pt x="2731904" y="24698"/>
                    <a:pt x="2737321" y="37774"/>
                    <a:pt x="2737321" y="51409"/>
                  </a:cubicBezTo>
                  <a:lnTo>
                    <a:pt x="2737321" y="515774"/>
                  </a:lnTo>
                  <a:cubicBezTo>
                    <a:pt x="2737321" y="544166"/>
                    <a:pt x="2714304" y="567183"/>
                    <a:pt x="2685912" y="567183"/>
                  </a:cubicBezTo>
                  <a:lnTo>
                    <a:pt x="51409" y="567183"/>
                  </a:lnTo>
                  <a:cubicBezTo>
                    <a:pt x="37774" y="567183"/>
                    <a:pt x="24698" y="561766"/>
                    <a:pt x="15057" y="552125"/>
                  </a:cubicBezTo>
                  <a:cubicBezTo>
                    <a:pt x="5416" y="542484"/>
                    <a:pt x="0" y="529408"/>
                    <a:pt x="0" y="515774"/>
                  </a:cubicBezTo>
                  <a:lnTo>
                    <a:pt x="0" y="51409"/>
                  </a:lnTo>
                  <a:cubicBezTo>
                    <a:pt x="0" y="37774"/>
                    <a:pt x="5416" y="24698"/>
                    <a:pt x="15057" y="15057"/>
                  </a:cubicBezTo>
                  <a:cubicBezTo>
                    <a:pt x="24698" y="5416"/>
                    <a:pt x="37774" y="0"/>
                    <a:pt x="51409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37321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31711" y="1415435"/>
            <a:ext cx="76803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TECHNOLOGY QUOTIENT CONNECTION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537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Your TQ Connection examines your ability to interact with people using technology.</a:t>
            </a:r>
          </a:p>
          <a:p>
            <a:pPr algn="ctr">
              <a:lnSpc>
                <a:spcPts val="5739"/>
              </a:lnSpc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Can you leverage technology to build bridges with others, even if their proficiency or preferences are different from yours?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4979477"/>
            <a:chOff x="0" y="0"/>
            <a:chExt cx="3794365" cy="15361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536131"/>
            </a:xfrm>
            <a:custGeom>
              <a:avLst/>
              <a:gdLst/>
              <a:ahLst/>
              <a:cxnLst/>
              <a:rect r="r" b="b" t="t" l="l"/>
              <a:pathLst>
                <a:path h="1536131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5742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31711" y="1474718"/>
            <a:ext cx="7680347" cy="1591395"/>
            <a:chOff x="0" y="0"/>
            <a:chExt cx="2737321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7321" cy="567183"/>
            </a:xfrm>
            <a:custGeom>
              <a:avLst/>
              <a:gdLst/>
              <a:ahLst/>
              <a:cxnLst/>
              <a:rect r="r" b="b" t="t" l="l"/>
              <a:pathLst>
                <a:path h="567183" w="2737321">
                  <a:moveTo>
                    <a:pt x="51409" y="0"/>
                  </a:moveTo>
                  <a:lnTo>
                    <a:pt x="2685912" y="0"/>
                  </a:lnTo>
                  <a:cubicBezTo>
                    <a:pt x="2699546" y="0"/>
                    <a:pt x="2712622" y="5416"/>
                    <a:pt x="2722263" y="15057"/>
                  </a:cubicBezTo>
                  <a:cubicBezTo>
                    <a:pt x="2731904" y="24698"/>
                    <a:pt x="2737321" y="37774"/>
                    <a:pt x="2737321" y="51409"/>
                  </a:cubicBezTo>
                  <a:lnTo>
                    <a:pt x="2737321" y="515774"/>
                  </a:lnTo>
                  <a:cubicBezTo>
                    <a:pt x="2737321" y="544166"/>
                    <a:pt x="2714304" y="567183"/>
                    <a:pt x="2685912" y="567183"/>
                  </a:cubicBezTo>
                  <a:lnTo>
                    <a:pt x="51409" y="567183"/>
                  </a:lnTo>
                  <a:cubicBezTo>
                    <a:pt x="37774" y="567183"/>
                    <a:pt x="24698" y="561766"/>
                    <a:pt x="15057" y="552125"/>
                  </a:cubicBezTo>
                  <a:cubicBezTo>
                    <a:pt x="5416" y="542484"/>
                    <a:pt x="0" y="529408"/>
                    <a:pt x="0" y="515774"/>
                  </a:cubicBezTo>
                  <a:lnTo>
                    <a:pt x="0" y="51409"/>
                  </a:lnTo>
                  <a:cubicBezTo>
                    <a:pt x="0" y="37774"/>
                    <a:pt x="5416" y="24698"/>
                    <a:pt x="15057" y="15057"/>
                  </a:cubicBezTo>
                  <a:cubicBezTo>
                    <a:pt x="24698" y="5416"/>
                    <a:pt x="37774" y="0"/>
                    <a:pt x="51409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37321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31711" y="1415435"/>
            <a:ext cx="76803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DECENCY QUOTIENT CONNECTION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61379" y="3362206"/>
            <a:ext cx="11565241" cy="4648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Your DQ Connection describes the “human” side of your connections: your kindness, generosity, and care for others.</a:t>
            </a:r>
          </a:p>
          <a:p>
            <a:pPr algn="ctr">
              <a:lnSpc>
                <a:spcPts val="5739"/>
              </a:lnSpc>
            </a:p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Do you consider the needs and feelings of the people who work with you?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EB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7A3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94869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046611" y="3382679"/>
            <a:ext cx="12299701" cy="4979477"/>
            <a:chOff x="0" y="0"/>
            <a:chExt cx="3794365" cy="15361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94365" cy="1536131"/>
            </a:xfrm>
            <a:custGeom>
              <a:avLst/>
              <a:gdLst/>
              <a:ahLst/>
              <a:cxnLst/>
              <a:rect r="r" b="b" t="t" l="l"/>
              <a:pathLst>
                <a:path h="1536131" w="3794365">
                  <a:moveTo>
                    <a:pt x="32101" y="0"/>
                  </a:moveTo>
                  <a:lnTo>
                    <a:pt x="3762264" y="0"/>
                  </a:lnTo>
                  <a:cubicBezTo>
                    <a:pt x="3770778" y="0"/>
                    <a:pt x="3778943" y="3382"/>
                    <a:pt x="3784963" y="9402"/>
                  </a:cubicBezTo>
                  <a:cubicBezTo>
                    <a:pt x="3790983" y="15422"/>
                    <a:pt x="3794365" y="23588"/>
                    <a:pt x="3794365" y="32101"/>
                  </a:cubicBezTo>
                  <a:lnTo>
                    <a:pt x="3794365" y="1504030"/>
                  </a:lnTo>
                  <a:cubicBezTo>
                    <a:pt x="3794365" y="1521759"/>
                    <a:pt x="3779993" y="1536131"/>
                    <a:pt x="3762264" y="1536131"/>
                  </a:cubicBezTo>
                  <a:lnTo>
                    <a:pt x="32101" y="1536131"/>
                  </a:lnTo>
                  <a:cubicBezTo>
                    <a:pt x="23588" y="1536131"/>
                    <a:pt x="15422" y="1532749"/>
                    <a:pt x="9402" y="1526729"/>
                  </a:cubicBezTo>
                  <a:cubicBezTo>
                    <a:pt x="3382" y="1520709"/>
                    <a:pt x="0" y="1512544"/>
                    <a:pt x="0" y="1504030"/>
                  </a:cubicBezTo>
                  <a:lnTo>
                    <a:pt x="0" y="32101"/>
                  </a:lnTo>
                  <a:cubicBezTo>
                    <a:pt x="0" y="23588"/>
                    <a:pt x="3382" y="15422"/>
                    <a:pt x="9402" y="9402"/>
                  </a:cubicBezTo>
                  <a:cubicBezTo>
                    <a:pt x="15422" y="3382"/>
                    <a:pt x="23588" y="0"/>
                    <a:pt x="32101" y="0"/>
                  </a:cubicBezTo>
                  <a:close/>
                </a:path>
              </a:pathLst>
            </a:custGeom>
            <a:solidFill>
              <a:srgbClr val="F9EB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94365" cy="1574231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585715" y="1474718"/>
            <a:ext cx="11340906" cy="1591395"/>
            <a:chOff x="0" y="0"/>
            <a:chExt cx="4041965" cy="5671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41965" cy="567183"/>
            </a:xfrm>
            <a:custGeom>
              <a:avLst/>
              <a:gdLst/>
              <a:ahLst/>
              <a:cxnLst/>
              <a:rect r="r" b="b" t="t" l="l"/>
              <a:pathLst>
                <a:path h="567183" w="4041965">
                  <a:moveTo>
                    <a:pt x="34815" y="0"/>
                  </a:moveTo>
                  <a:lnTo>
                    <a:pt x="4007150" y="0"/>
                  </a:lnTo>
                  <a:cubicBezTo>
                    <a:pt x="4016384" y="0"/>
                    <a:pt x="4025239" y="3668"/>
                    <a:pt x="4031768" y="10197"/>
                  </a:cubicBezTo>
                  <a:cubicBezTo>
                    <a:pt x="4038297" y="16726"/>
                    <a:pt x="4041965" y="25582"/>
                    <a:pt x="4041965" y="34815"/>
                  </a:cubicBezTo>
                  <a:lnTo>
                    <a:pt x="4041965" y="532367"/>
                  </a:lnTo>
                  <a:cubicBezTo>
                    <a:pt x="4041965" y="541601"/>
                    <a:pt x="4038297" y="550456"/>
                    <a:pt x="4031768" y="556985"/>
                  </a:cubicBezTo>
                  <a:cubicBezTo>
                    <a:pt x="4025239" y="563515"/>
                    <a:pt x="4016384" y="567183"/>
                    <a:pt x="4007150" y="567183"/>
                  </a:cubicBezTo>
                  <a:lnTo>
                    <a:pt x="34815" y="567183"/>
                  </a:lnTo>
                  <a:cubicBezTo>
                    <a:pt x="25582" y="567183"/>
                    <a:pt x="16726" y="563515"/>
                    <a:pt x="10197" y="556985"/>
                  </a:cubicBezTo>
                  <a:cubicBezTo>
                    <a:pt x="3668" y="550456"/>
                    <a:pt x="0" y="541601"/>
                    <a:pt x="0" y="532367"/>
                  </a:cubicBezTo>
                  <a:lnTo>
                    <a:pt x="0" y="34815"/>
                  </a:lnTo>
                  <a:cubicBezTo>
                    <a:pt x="0" y="25582"/>
                    <a:pt x="3668" y="16726"/>
                    <a:pt x="10197" y="10197"/>
                  </a:cubicBezTo>
                  <a:cubicBezTo>
                    <a:pt x="16726" y="3668"/>
                    <a:pt x="25582" y="0"/>
                    <a:pt x="34815" y="0"/>
                  </a:cubicBezTo>
                  <a:close/>
                </a:path>
              </a:pathLst>
            </a:custGeom>
            <a:solidFill>
              <a:srgbClr val="FCBB3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041965" cy="605283"/>
            </a:xfrm>
            <a:prstGeom prst="rect">
              <a:avLst/>
            </a:prstGeom>
          </p:spPr>
          <p:txBody>
            <a:bodyPr anchor="ctr" rtlCol="false" tIns="43370" lIns="43370" bIns="43370" rIns="4337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470216" y="3382679"/>
            <a:ext cx="3379896" cy="5059081"/>
          </a:xfrm>
          <a:custGeom>
            <a:avLst/>
            <a:gdLst/>
            <a:ahLst/>
            <a:cxnLst/>
            <a:rect r="r" b="b" t="t" l="l"/>
            <a:pathLst>
              <a:path h="5059081" w="3379896">
                <a:moveTo>
                  <a:pt x="0" y="0"/>
                </a:moveTo>
                <a:lnTo>
                  <a:pt x="3379896" y="0"/>
                </a:lnTo>
                <a:lnTo>
                  <a:pt x="3379896" y="5059080"/>
                </a:lnTo>
                <a:lnTo>
                  <a:pt x="0" y="5059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585715" y="1379468"/>
            <a:ext cx="11182147" cy="165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u="sng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How to Work with Complicated People</a:t>
            </a:r>
          </a:p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502418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by Ryan Leak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50112" y="3527997"/>
            <a:ext cx="9307222" cy="424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502418"/>
                </a:solidFill>
                <a:latin typeface="Biski"/>
                <a:ea typeface="Biski"/>
                <a:cs typeface="Biski"/>
                <a:sym typeface="Biski"/>
              </a:rPr>
              <a:t>“On the other side of complicated is the wonderful, wide-open world of effective collaboration and a workplace you can love.”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DAG5pJUBGfA</dc:identifier>
  <dcterms:modified xsi:type="dcterms:W3CDTF">2011-08-01T06:04:30Z</dcterms:modified>
  <cp:revision>1</cp:revision>
  <dc:title>November Leadership Training</dc:title>
</cp:coreProperties>
</file>