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62" r:id="rId5"/>
    <p:sldId id="260" r:id="rId6"/>
    <p:sldId id="259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3" d="100"/>
          <a:sy n="73" d="100"/>
        </p:scale>
        <p:origin x="108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611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26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6254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1273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46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352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066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549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157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741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87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63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40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63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169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96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28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89" y="702219"/>
            <a:ext cx="6903720" cy="1470025"/>
          </a:xfrm>
        </p:spPr>
        <p:txBody>
          <a:bodyPr/>
          <a:lstStyle/>
          <a:p>
            <a:r>
              <a:rPr sz="4000" dirty="0" smtClean="0"/>
              <a:t>Taller</a:t>
            </a:r>
            <a:r>
              <a:rPr lang="en-US" sz="4000" dirty="0" smtClean="0"/>
              <a:t>: </a:t>
            </a:r>
            <a:r>
              <a:rPr sz="4000" dirty="0" smtClean="0"/>
              <a:t>Amor </a:t>
            </a:r>
            <a:r>
              <a:rPr sz="4000" dirty="0" err="1"/>
              <a:t>propio</a:t>
            </a:r>
            <a:r>
              <a:rPr sz="4000" dirty="0"/>
              <a:t> </a:t>
            </a:r>
            <a:r>
              <a:rPr sz="4000" dirty="0" err="1"/>
              <a:t>como</a:t>
            </a:r>
            <a:r>
              <a:rPr sz="4000" dirty="0"/>
              <a:t> valor fundamental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3885" y="2235924"/>
            <a:ext cx="6400800" cy="1752600"/>
          </a:xfrm>
        </p:spPr>
        <p:txBody>
          <a:bodyPr>
            <a:normAutofit/>
          </a:bodyPr>
          <a:lstStyle/>
          <a:p>
            <a:r>
              <a:rPr b="1" dirty="0" err="1"/>
              <a:t>Terapia</a:t>
            </a:r>
            <a:r>
              <a:rPr b="1" dirty="0"/>
              <a:t> de </a:t>
            </a:r>
            <a:r>
              <a:rPr b="1" dirty="0" err="1"/>
              <a:t>Aceptación</a:t>
            </a:r>
            <a:r>
              <a:rPr b="1" dirty="0"/>
              <a:t> y </a:t>
            </a:r>
            <a:r>
              <a:rPr b="1" dirty="0" err="1"/>
              <a:t>Compromiso</a:t>
            </a:r>
            <a:r>
              <a:rPr b="1" dirty="0"/>
              <a:t> (ACT</a:t>
            </a:r>
            <a:r>
              <a:rPr b="1" dirty="0" smtClean="0"/>
              <a:t>)</a:t>
            </a:r>
            <a:r>
              <a:rPr lang="en-US" b="1" dirty="0" smtClean="0"/>
              <a:t>. </a:t>
            </a:r>
          </a:p>
          <a:p>
            <a:r>
              <a:rPr lang="en-US" b="1" dirty="0" err="1" smtClean="0"/>
              <a:t>Clase</a:t>
            </a:r>
            <a:r>
              <a:rPr lang="en-US" b="1" dirty="0" smtClean="0"/>
              <a:t> # 2</a:t>
            </a:r>
          </a:p>
          <a:p>
            <a:r>
              <a:rPr lang="en-US" b="1" dirty="0" err="1" smtClean="0"/>
              <a:t>Autor</a:t>
            </a:r>
            <a:r>
              <a:rPr lang="en-US" b="1" dirty="0" smtClean="0"/>
              <a:t>: </a:t>
            </a:r>
            <a:r>
              <a:rPr lang="en-US" b="1" dirty="0" err="1" smtClean="0"/>
              <a:t>Yarlenis</a:t>
            </a:r>
            <a:r>
              <a:rPr lang="en-US" b="1" dirty="0" smtClean="0"/>
              <a:t> </a:t>
            </a:r>
            <a:r>
              <a:rPr lang="en-US" b="1" dirty="0" err="1" smtClean="0"/>
              <a:t>Barreto</a:t>
            </a:r>
            <a:r>
              <a:rPr lang="en-US" b="1" dirty="0" smtClean="0"/>
              <a:t> PGY-3.</a:t>
            </a:r>
            <a:endParaRPr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640" y="4330878"/>
            <a:ext cx="2934787" cy="20378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Autocuidado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¿En qué me descuido física o emocionalmente?</a:t>
            </a:r>
            <a:br/>
            <a:r>
              <a:t>Acción concreta: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Límites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¿En qué situaciones me cuesta decir “no”?</a:t>
            </a:r>
            <a:br/>
            <a:r>
              <a:t>Acción concreta: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Confianza en mí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¿En qué dudo de mí?</a:t>
            </a:r>
            <a:br/>
            <a:r>
              <a:t>Acción concreta: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Resiliencia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¿Qué error o dificultad me cuesta soltar?</a:t>
            </a:r>
            <a:br/>
            <a:r>
              <a:t>Acción concreta: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Asertividad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¿Qué me cuesta expresar?</a:t>
            </a:r>
            <a:br/>
            <a:r>
              <a:t>Acción concreta: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Independencia emocional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¿De quién o de qué dependo demasiado?</a:t>
            </a:r>
            <a:br/>
            <a:r>
              <a:t>Acción concreta: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Responsabilidad personal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¿Qué emoción o decisión evito asumir?</a:t>
            </a:r>
            <a:br/>
            <a:r>
              <a:t>Acción concreta: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Disfrute de la vida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¿Qué disfruto poco o con culpa?</a:t>
            </a:r>
            <a:br/>
            <a:r>
              <a:t>Acción concreta: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Pensamiento positivo hacia mí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¿Cómo me hablo cuando me equivoco?</a:t>
            </a:r>
            <a:br/>
            <a:r>
              <a:t>Acción concreta: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Carta de amor para mí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t>Querida/o:</a:t>
            </a:r>
          </a:p>
          <a:p>
            <a:r>
              <a:t>Te veo.</a:t>
            </a:r>
          </a:p>
          <a:p>
            <a:r>
              <a:t>Te reconozco.</a:t>
            </a:r>
          </a:p>
          <a:p>
            <a:r>
              <a:t>Y te agradezco por todo lo que has sido.</a:t>
            </a:r>
          </a:p>
          <a:p>
            <a:endParaRPr/>
          </a:p>
          <a:p>
            <a:r>
              <a:t>Eres digno/a de amor, descanso y amabilidad.</a:t>
            </a:r>
          </a:p>
          <a:p>
            <a:r>
              <a:t>Hoy prometo cuidarte y hablarte con cariño.</a:t>
            </a:r>
          </a:p>
          <a:p>
            <a:endParaRPr/>
          </a:p>
          <a:p>
            <a:r>
              <a:t>Con amor,</a:t>
            </a:r>
          </a:p>
          <a:p>
            <a:r>
              <a:t>Yo</a:t>
            </a:r>
          </a:p>
          <a:p>
            <a:endParaRPr/>
          </a:p>
          <a:p>
            <a:r>
              <a:t>Firma: ____________     Fecha: ____________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 amor propio como valor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El </a:t>
            </a:r>
            <a:r>
              <a:rPr dirty="0" err="1"/>
              <a:t>amor</a:t>
            </a:r>
            <a:r>
              <a:rPr dirty="0"/>
              <a:t> </a:t>
            </a:r>
            <a:r>
              <a:rPr dirty="0" err="1"/>
              <a:t>propio</a:t>
            </a:r>
            <a:r>
              <a:rPr dirty="0"/>
              <a:t> </a:t>
            </a:r>
            <a:r>
              <a:rPr dirty="0" err="1"/>
              <a:t>es</a:t>
            </a:r>
            <a:r>
              <a:rPr dirty="0"/>
              <a:t> la forma </a:t>
            </a:r>
            <a:r>
              <a:rPr dirty="0" err="1"/>
              <a:t>en</a:t>
            </a:r>
            <a:r>
              <a:rPr dirty="0"/>
              <a:t> que </a:t>
            </a:r>
            <a:r>
              <a:rPr dirty="0" err="1"/>
              <a:t>nos</a:t>
            </a:r>
            <a:r>
              <a:rPr dirty="0"/>
              <a:t> </a:t>
            </a:r>
            <a:r>
              <a:rPr dirty="0" err="1"/>
              <a:t>relacionamos</a:t>
            </a:r>
            <a:r>
              <a:rPr dirty="0"/>
              <a:t> con </a:t>
            </a:r>
            <a:r>
              <a:rPr dirty="0" err="1"/>
              <a:t>nosotros</a:t>
            </a:r>
            <a:r>
              <a:rPr dirty="0"/>
              <a:t> </a:t>
            </a:r>
            <a:r>
              <a:rPr dirty="0" err="1"/>
              <a:t>mismos</a:t>
            </a:r>
            <a:r>
              <a:rPr dirty="0"/>
              <a:t>.</a:t>
            </a:r>
          </a:p>
          <a:p>
            <a:r>
              <a:rPr dirty="0"/>
              <a:t>No </a:t>
            </a:r>
            <a:r>
              <a:rPr dirty="0" err="1"/>
              <a:t>es</a:t>
            </a:r>
            <a:r>
              <a:rPr dirty="0"/>
              <a:t> </a:t>
            </a:r>
            <a:r>
              <a:rPr dirty="0" err="1"/>
              <a:t>egoísmo</a:t>
            </a:r>
            <a:r>
              <a:rPr dirty="0"/>
              <a:t> </a:t>
            </a:r>
            <a:r>
              <a:rPr dirty="0" err="1"/>
              <a:t>ni</a:t>
            </a:r>
            <a:r>
              <a:rPr dirty="0"/>
              <a:t> </a:t>
            </a:r>
            <a:r>
              <a:rPr dirty="0" err="1"/>
              <a:t>perfección</a:t>
            </a:r>
            <a:r>
              <a:rPr dirty="0"/>
              <a:t>.</a:t>
            </a:r>
          </a:p>
          <a:p>
            <a:r>
              <a:rPr dirty="0" err="1"/>
              <a:t>Es</a:t>
            </a:r>
            <a:r>
              <a:rPr dirty="0"/>
              <a:t> un valor que </a:t>
            </a:r>
            <a:r>
              <a:rPr dirty="0" err="1"/>
              <a:t>guía</a:t>
            </a:r>
            <a:r>
              <a:rPr dirty="0"/>
              <a:t> </a:t>
            </a:r>
            <a:r>
              <a:rPr dirty="0" err="1"/>
              <a:t>cómo</a:t>
            </a:r>
            <a:r>
              <a:rPr dirty="0"/>
              <a:t> </a:t>
            </a:r>
            <a:r>
              <a:rPr dirty="0" err="1"/>
              <a:t>nos</a:t>
            </a:r>
            <a:r>
              <a:rPr dirty="0"/>
              <a:t> </a:t>
            </a:r>
            <a:r>
              <a:rPr dirty="0" err="1"/>
              <a:t>cuidamos</a:t>
            </a:r>
            <a:r>
              <a:rPr dirty="0"/>
              <a:t>, </a:t>
            </a:r>
            <a:r>
              <a:rPr dirty="0" err="1"/>
              <a:t>hablamos</a:t>
            </a:r>
            <a:r>
              <a:rPr dirty="0"/>
              <a:t> y </a:t>
            </a:r>
            <a:r>
              <a:rPr dirty="0" err="1"/>
              <a:t>tratamos</a:t>
            </a:r>
            <a:r>
              <a:rPr dirty="0"/>
              <a:t>.</a:t>
            </a:r>
          </a:p>
          <a:p>
            <a:r>
              <a:rPr dirty="0" err="1"/>
              <a:t>Desde</a:t>
            </a:r>
            <a:r>
              <a:rPr dirty="0"/>
              <a:t> </a:t>
            </a:r>
            <a:r>
              <a:rPr lang="en-US" dirty="0" smtClean="0"/>
              <a:t>la </a:t>
            </a:r>
            <a:r>
              <a:rPr lang="en-US" dirty="0" err="1" smtClean="0"/>
              <a:t>Terapia</a:t>
            </a:r>
            <a:r>
              <a:rPr lang="en-US" dirty="0" smtClean="0"/>
              <a:t> de </a:t>
            </a:r>
            <a:r>
              <a:rPr lang="en-US" dirty="0" err="1" smtClean="0"/>
              <a:t>Aceptacion</a:t>
            </a:r>
            <a:r>
              <a:rPr lang="en-US" dirty="0" smtClean="0"/>
              <a:t> y </a:t>
            </a:r>
            <a:r>
              <a:rPr lang="en-US" dirty="0" err="1" smtClean="0"/>
              <a:t>Compromiso</a:t>
            </a:r>
            <a:r>
              <a:rPr lang="en-US" dirty="0" smtClean="0"/>
              <a:t> (</a:t>
            </a:r>
            <a:r>
              <a:rPr dirty="0" smtClean="0"/>
              <a:t>ACT</a:t>
            </a:r>
            <a:r>
              <a:rPr lang="en-US" dirty="0" smtClean="0"/>
              <a:t>)</a:t>
            </a:r>
            <a:r>
              <a:rPr dirty="0" smtClean="0"/>
              <a:t>, </a:t>
            </a:r>
            <a:r>
              <a:rPr dirty="0" err="1"/>
              <a:t>es</a:t>
            </a:r>
            <a:r>
              <a:rPr dirty="0"/>
              <a:t> </a:t>
            </a:r>
            <a:r>
              <a:rPr dirty="0" err="1"/>
              <a:t>una</a:t>
            </a:r>
            <a:r>
              <a:rPr dirty="0"/>
              <a:t> </a:t>
            </a:r>
            <a:r>
              <a:rPr dirty="0" err="1"/>
              <a:t>dirección</a:t>
            </a:r>
            <a:r>
              <a:rPr dirty="0"/>
              <a:t> de </a:t>
            </a:r>
            <a:r>
              <a:rPr dirty="0" err="1"/>
              <a:t>vida</a:t>
            </a:r>
            <a:r>
              <a:rPr dirty="0"/>
              <a:t>, no </a:t>
            </a:r>
            <a:r>
              <a:rPr dirty="0" err="1"/>
              <a:t>una</a:t>
            </a:r>
            <a:r>
              <a:rPr dirty="0"/>
              <a:t> meta.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¿Por qué es importante el amor propio?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Influye en nuestras decisiones, relaciones y bienestar.</a:t>
            </a:r>
          </a:p>
          <a:p>
            <a:r>
              <a:t>Nos ayuda a sostenernos en momentos difíciles.</a:t>
            </a:r>
          </a:p>
          <a:p>
            <a:r>
              <a:t>Permite avanzar en la vida incluso con emociones incómodas.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¿Cómo se practica el amor propio?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Autoconocimiento y aceptación.</a:t>
            </a:r>
          </a:p>
          <a:p>
            <a:r>
              <a:t>Autocuidado físico y emocional.</a:t>
            </a:r>
          </a:p>
          <a:p>
            <a:r>
              <a:t>Establecimiento de límites.</a:t>
            </a:r>
          </a:p>
          <a:p>
            <a:r>
              <a:t>Confianza en uno mismo.</a:t>
            </a:r>
          </a:p>
          <a:p>
            <a:r>
              <a:t>Resiliencia.</a:t>
            </a:r>
          </a:p>
          <a:p>
            <a:r>
              <a:t>Asertividad.</a:t>
            </a:r>
          </a:p>
          <a:p>
            <a:r>
              <a:t>Independencia emocional.</a:t>
            </a:r>
          </a:p>
          <a:p>
            <a:r>
              <a:t>Responsabilidad personal.</a:t>
            </a:r>
          </a:p>
          <a:p>
            <a:r>
              <a:t>Disfrute de la vida.</a:t>
            </a:r>
          </a:p>
          <a:p>
            <a:r>
              <a:t>Pensamiento amable hacia uno mismo.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 voz interior crítica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veces aparece una voz dura, exigente o implacable.</a:t>
            </a:r>
          </a:p>
          <a:p>
            <a:r>
              <a:t>Minimiza los logros y exagera los errores.</a:t>
            </a:r>
          </a:p>
          <a:p>
            <a:r>
              <a:t>Condiciona el cariño y genera culpa.</a:t>
            </a:r>
          </a:p>
          <a:p>
            <a:r>
              <a:t>Esa voz no es la verdad.</a:t>
            </a:r>
          </a:p>
          <a:p>
            <a:r>
              <a:t>Es una costumbre aprendida, y puede desaprenderse.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Terapia</a:t>
            </a:r>
            <a:r>
              <a:rPr lang="en-US" dirty="0" smtClean="0"/>
              <a:t> de </a:t>
            </a:r>
            <a:r>
              <a:rPr lang="en-US" dirty="0" err="1" smtClean="0"/>
              <a:t>Aceptacion</a:t>
            </a:r>
            <a:r>
              <a:rPr lang="en-US" dirty="0" smtClean="0"/>
              <a:t> y </a:t>
            </a:r>
            <a:r>
              <a:rPr lang="en-US" dirty="0" err="1" smtClean="0"/>
              <a:t>Compromiso</a:t>
            </a:r>
            <a:r>
              <a:rPr dirty="0" smtClean="0"/>
              <a:t> </a:t>
            </a:r>
            <a:r>
              <a:rPr lang="en-US" dirty="0" smtClean="0"/>
              <a:t>(ACT)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dirty="0" smtClean="0"/>
              <a:t> </a:t>
            </a:r>
            <a:r>
              <a:rPr dirty="0" err="1"/>
              <a:t>amor</a:t>
            </a:r>
            <a:r>
              <a:rPr dirty="0"/>
              <a:t> </a:t>
            </a:r>
            <a:r>
              <a:rPr dirty="0" err="1" smtClean="0"/>
              <a:t>propio</a:t>
            </a:r>
            <a:r>
              <a:rPr lang="en-US" dirty="0" smtClean="0"/>
              <a:t>.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ACT </a:t>
            </a:r>
            <a:r>
              <a:rPr dirty="0" err="1"/>
              <a:t>nos</a:t>
            </a:r>
            <a:r>
              <a:rPr dirty="0"/>
              <a:t> </a:t>
            </a:r>
            <a:r>
              <a:rPr dirty="0" err="1"/>
              <a:t>enseña</a:t>
            </a:r>
            <a:r>
              <a:rPr dirty="0"/>
              <a:t> a </a:t>
            </a:r>
            <a:r>
              <a:rPr dirty="0" err="1"/>
              <a:t>vivir</a:t>
            </a:r>
            <a:r>
              <a:rPr dirty="0"/>
              <a:t> </a:t>
            </a:r>
            <a:r>
              <a:rPr dirty="0" err="1"/>
              <a:t>mejor</a:t>
            </a:r>
            <a:r>
              <a:rPr dirty="0"/>
              <a:t>, no a </a:t>
            </a:r>
            <a:r>
              <a:rPr dirty="0" err="1"/>
              <a:t>sentirnos</a:t>
            </a:r>
            <a:r>
              <a:rPr dirty="0"/>
              <a:t> </a:t>
            </a:r>
            <a:r>
              <a:rPr dirty="0" err="1"/>
              <a:t>bien</a:t>
            </a:r>
            <a:r>
              <a:rPr dirty="0"/>
              <a:t> </a:t>
            </a:r>
            <a:r>
              <a:rPr dirty="0" err="1"/>
              <a:t>todo</a:t>
            </a:r>
            <a:r>
              <a:rPr dirty="0"/>
              <a:t> el </a:t>
            </a:r>
            <a:r>
              <a:rPr dirty="0" err="1" smtClean="0"/>
              <a:t>tiempo</a:t>
            </a:r>
            <a:r>
              <a:rPr lang="en-US" dirty="0" smtClean="0"/>
              <a:t>, a </a:t>
            </a:r>
            <a:r>
              <a:rPr lang="en-US" dirty="0" err="1" smtClean="0"/>
              <a:t>traves</a:t>
            </a:r>
            <a:r>
              <a:rPr lang="en-US" dirty="0" smtClean="0"/>
              <a:t> de la: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lang="en-US" dirty="0" smtClean="0"/>
              <a:t>1-</a:t>
            </a:r>
            <a:r>
              <a:rPr dirty="0" smtClean="0"/>
              <a:t>Aceptación</a:t>
            </a:r>
            <a:r>
              <a:rPr dirty="0"/>
              <a:t>: </a:t>
            </a:r>
            <a:r>
              <a:rPr dirty="0" err="1"/>
              <a:t>dejar</a:t>
            </a:r>
            <a:r>
              <a:rPr dirty="0"/>
              <a:t> de </a:t>
            </a:r>
            <a:r>
              <a:rPr dirty="0" err="1"/>
              <a:t>luchar</a:t>
            </a:r>
            <a:r>
              <a:rPr dirty="0"/>
              <a:t> con lo que </a:t>
            </a:r>
            <a:r>
              <a:rPr dirty="0" err="1"/>
              <a:t>sentimos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en-US" dirty="0" smtClean="0"/>
              <a:t>2-</a:t>
            </a:r>
            <a:r>
              <a:rPr dirty="0" smtClean="0"/>
              <a:t>Defusión</a:t>
            </a:r>
            <a:r>
              <a:rPr dirty="0"/>
              <a:t>: </a:t>
            </a:r>
            <a:r>
              <a:rPr dirty="0" err="1"/>
              <a:t>los</a:t>
            </a:r>
            <a:r>
              <a:rPr dirty="0"/>
              <a:t> </a:t>
            </a:r>
            <a:r>
              <a:rPr dirty="0" err="1"/>
              <a:t>pensamientos</a:t>
            </a:r>
            <a:r>
              <a:rPr dirty="0"/>
              <a:t> no son </a:t>
            </a:r>
            <a:r>
              <a:rPr dirty="0" err="1"/>
              <a:t>órdenes</a:t>
            </a:r>
            <a:r>
              <a:rPr dirty="0"/>
              <a:t> </a:t>
            </a:r>
            <a:r>
              <a:rPr dirty="0" err="1"/>
              <a:t>ni</a:t>
            </a:r>
            <a:r>
              <a:rPr dirty="0"/>
              <a:t> </a:t>
            </a:r>
            <a:r>
              <a:rPr dirty="0" err="1"/>
              <a:t>verdades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en-US" dirty="0" smtClean="0"/>
              <a:t>3-</a:t>
            </a:r>
            <a:r>
              <a:rPr dirty="0" smtClean="0"/>
              <a:t>Momento </a:t>
            </a:r>
            <a:r>
              <a:rPr dirty="0" err="1"/>
              <a:t>presente</a:t>
            </a:r>
            <a:r>
              <a:rPr dirty="0"/>
              <a:t>: </a:t>
            </a:r>
            <a:r>
              <a:rPr dirty="0" err="1"/>
              <a:t>aquí</a:t>
            </a:r>
            <a:r>
              <a:rPr dirty="0"/>
              <a:t> </a:t>
            </a:r>
            <a:r>
              <a:rPr dirty="0" err="1"/>
              <a:t>es</a:t>
            </a:r>
            <a:r>
              <a:rPr dirty="0"/>
              <a:t> </a:t>
            </a:r>
            <a:r>
              <a:rPr dirty="0" err="1"/>
              <a:t>donde</a:t>
            </a:r>
            <a:r>
              <a:rPr dirty="0"/>
              <a:t> </a:t>
            </a:r>
            <a:r>
              <a:rPr dirty="0" err="1"/>
              <a:t>podemos</a:t>
            </a:r>
            <a:r>
              <a:rPr dirty="0"/>
              <a:t> </a:t>
            </a:r>
            <a:r>
              <a:rPr dirty="0" err="1"/>
              <a:t>actuar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en-US" dirty="0" smtClean="0"/>
              <a:t>4-</a:t>
            </a:r>
            <a:r>
              <a:rPr dirty="0" smtClean="0"/>
              <a:t>Yo </a:t>
            </a:r>
            <a:r>
              <a:rPr dirty="0" err="1"/>
              <a:t>como</a:t>
            </a:r>
            <a:r>
              <a:rPr dirty="0"/>
              <a:t> </a:t>
            </a:r>
            <a:r>
              <a:rPr dirty="0" err="1"/>
              <a:t>contexto</a:t>
            </a:r>
            <a:r>
              <a:rPr dirty="0"/>
              <a:t>: no </a:t>
            </a:r>
            <a:r>
              <a:rPr dirty="0" err="1"/>
              <a:t>eres</a:t>
            </a:r>
            <a:r>
              <a:rPr dirty="0"/>
              <a:t> </a:t>
            </a:r>
            <a:r>
              <a:rPr dirty="0" err="1"/>
              <a:t>tus</a:t>
            </a:r>
            <a:r>
              <a:rPr dirty="0"/>
              <a:t> </a:t>
            </a:r>
            <a:r>
              <a:rPr dirty="0" err="1"/>
              <a:t>pensamientos</a:t>
            </a:r>
            <a:r>
              <a:rPr dirty="0"/>
              <a:t> </a:t>
            </a:r>
            <a:r>
              <a:rPr dirty="0" err="1"/>
              <a:t>ni</a:t>
            </a:r>
            <a:r>
              <a:rPr dirty="0"/>
              <a:t> </a:t>
            </a:r>
            <a:r>
              <a:rPr dirty="0" err="1"/>
              <a:t>emociones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en-US" dirty="0" smtClean="0"/>
              <a:t>5-</a:t>
            </a:r>
            <a:r>
              <a:rPr dirty="0" smtClean="0"/>
              <a:t>Valores</a:t>
            </a:r>
            <a:r>
              <a:rPr dirty="0"/>
              <a:t>: </a:t>
            </a:r>
            <a:r>
              <a:rPr dirty="0" err="1"/>
              <a:t>direcciones</a:t>
            </a:r>
            <a:r>
              <a:rPr dirty="0"/>
              <a:t> que </a:t>
            </a:r>
            <a:r>
              <a:rPr dirty="0" err="1"/>
              <a:t>dan</a:t>
            </a:r>
            <a:r>
              <a:rPr dirty="0"/>
              <a:t> </a:t>
            </a:r>
            <a:r>
              <a:rPr dirty="0" err="1"/>
              <a:t>sentido</a:t>
            </a:r>
            <a:r>
              <a:rPr dirty="0"/>
              <a:t> a la </a:t>
            </a:r>
            <a:r>
              <a:rPr dirty="0" err="1"/>
              <a:t>vida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en-US" dirty="0" smtClean="0"/>
              <a:t>6-</a:t>
            </a:r>
            <a:r>
              <a:rPr dirty="0" smtClean="0"/>
              <a:t>Acción </a:t>
            </a:r>
            <a:r>
              <a:rPr dirty="0" err="1"/>
              <a:t>comprometida</a:t>
            </a:r>
            <a:r>
              <a:rPr dirty="0"/>
              <a:t>: </a:t>
            </a:r>
            <a:r>
              <a:rPr dirty="0" err="1"/>
              <a:t>pequeños</a:t>
            </a:r>
            <a:r>
              <a:rPr dirty="0"/>
              <a:t> </a:t>
            </a:r>
            <a:r>
              <a:rPr dirty="0" err="1"/>
              <a:t>pasos</a:t>
            </a:r>
            <a:r>
              <a:rPr dirty="0"/>
              <a:t> </a:t>
            </a:r>
            <a:r>
              <a:rPr dirty="0" err="1"/>
              <a:t>alineados</a:t>
            </a:r>
            <a:r>
              <a:rPr dirty="0"/>
              <a:t> con lo que </a:t>
            </a:r>
            <a:r>
              <a:rPr dirty="0" err="1"/>
              <a:t>importa</a:t>
            </a:r>
            <a:r>
              <a:rPr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 metáfora del autobús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Tu vida es como un autobús.</a:t>
            </a:r>
          </a:p>
          <a:p>
            <a:r>
              <a:t>Tú eres el conductor.</a:t>
            </a:r>
          </a:p>
          <a:p>
            <a:r>
              <a:t>Los pensamientos y emociones son pasajeros.</a:t>
            </a:r>
          </a:p>
          <a:p>
            <a:r>
              <a:t>Algunos ayudan, otros gritan o critican.</a:t>
            </a:r>
          </a:p>
          <a:p>
            <a:r>
              <a:t>No necesitan irse para que sigas avanzando.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Ejercicio: Amor propio (autoevaluación)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Lee </a:t>
            </a:r>
            <a:r>
              <a:rPr dirty="0" err="1"/>
              <a:t>cada</a:t>
            </a:r>
            <a:r>
              <a:rPr dirty="0"/>
              <a:t> </a:t>
            </a:r>
            <a:r>
              <a:rPr dirty="0" err="1"/>
              <a:t>sección</a:t>
            </a:r>
            <a:r>
              <a:rPr dirty="0"/>
              <a:t> con </a:t>
            </a:r>
            <a:r>
              <a:rPr dirty="0" err="1"/>
              <a:t>calma</a:t>
            </a:r>
            <a:r>
              <a:rPr dirty="0"/>
              <a:t>.</a:t>
            </a:r>
          </a:p>
          <a:p>
            <a:r>
              <a:rPr smtClean="0"/>
              <a:t>Puedes</a:t>
            </a:r>
            <a:r>
              <a:rPr dirty="0" smtClean="0"/>
              <a:t> </a:t>
            </a:r>
            <a:r>
              <a:rPr dirty="0" err="1"/>
              <a:t>usar</a:t>
            </a:r>
            <a:r>
              <a:rPr dirty="0"/>
              <a:t> palabras </a:t>
            </a:r>
            <a:r>
              <a:rPr dirty="0" err="1"/>
              <a:t>sueltas</a:t>
            </a:r>
            <a:r>
              <a:rPr dirty="0"/>
              <a:t> o </a:t>
            </a:r>
            <a:r>
              <a:rPr dirty="0" err="1"/>
              <a:t>frases</a:t>
            </a:r>
            <a:r>
              <a:rPr dirty="0"/>
              <a:t> </a:t>
            </a:r>
            <a:r>
              <a:rPr dirty="0" err="1"/>
              <a:t>cortas</a:t>
            </a:r>
            <a:r>
              <a:rPr dirty="0" smtClean="0"/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Autoconocimiento y aceptación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¿Qué parte de mí me cuesta aceptar hoy?</a:t>
            </a:r>
            <a:br/>
            <a:r>
              <a:t>Acción concreta: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529</Words>
  <Application>Microsoft Office PowerPoint</Application>
  <PresentationFormat>On-screen Show (4:3)</PresentationFormat>
  <Paragraphs>81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Trebuchet MS</vt:lpstr>
      <vt:lpstr>Wingdings 3</vt:lpstr>
      <vt:lpstr>Facet</vt:lpstr>
      <vt:lpstr>Taller: Amor propio como valor fundamental</vt:lpstr>
      <vt:lpstr>El amor propio como valor</vt:lpstr>
      <vt:lpstr>¿Por qué es importante el amor propio?</vt:lpstr>
      <vt:lpstr>¿Cómo se practica el amor propio?</vt:lpstr>
      <vt:lpstr>La voz interior crítica</vt:lpstr>
      <vt:lpstr>Terapia de Aceptacion y Compromiso (ACT) en el  amor propio.</vt:lpstr>
      <vt:lpstr>La metáfora del autobús</vt:lpstr>
      <vt:lpstr>Ejercicio: Amor propio (autoevaluación)</vt:lpstr>
      <vt:lpstr>Autoconocimiento y aceptación</vt:lpstr>
      <vt:lpstr>Autocuidado</vt:lpstr>
      <vt:lpstr>Límites</vt:lpstr>
      <vt:lpstr>Confianza en mí</vt:lpstr>
      <vt:lpstr>Resiliencia</vt:lpstr>
      <vt:lpstr>Asertividad</vt:lpstr>
      <vt:lpstr>Independencia emocional</vt:lpstr>
      <vt:lpstr>Responsabilidad personal</vt:lpstr>
      <vt:lpstr>Disfrute de la vida</vt:lpstr>
      <vt:lpstr>Pensamiento positivo hacia mí</vt:lpstr>
      <vt:lpstr>Carta de amor para mí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Taller: Amor propio como valor fundamental</dc:title>
  <dc:subject/>
  <dc:creator>yarle</dc:creator>
  <cp:keywords/>
  <dc:description>generated using python-pptx</dc:description>
  <cp:lastModifiedBy>Microsoft account</cp:lastModifiedBy>
  <cp:revision>3</cp:revision>
  <dcterms:created xsi:type="dcterms:W3CDTF">2013-01-27T09:14:16Z</dcterms:created>
  <dcterms:modified xsi:type="dcterms:W3CDTF">2026-02-10T03:22:14Z</dcterms:modified>
  <cp:category/>
</cp:coreProperties>
</file>