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1" d="100"/>
          <a:sy n="71" d="100"/>
        </p:scale>
        <p:origin x="114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Taller </a:t>
            </a:r>
            <a:r>
              <a:rPr dirty="0" smtClean="0"/>
              <a:t> </a:t>
            </a:r>
            <a:r>
              <a:rPr dirty="0"/>
              <a:t>para </a:t>
            </a:r>
            <a:r>
              <a:rPr lang="en-US" dirty="0" err="1" smtClean="0"/>
              <a:t>manejar</a:t>
            </a:r>
            <a:r>
              <a:rPr lang="en-US" dirty="0" smtClean="0"/>
              <a:t> la </a:t>
            </a:r>
            <a:r>
              <a:rPr dirty="0" err="1" smtClean="0"/>
              <a:t>Ansiedad</a:t>
            </a:r>
            <a:r>
              <a:rPr lang="en-US" dirty="0" smtClean="0"/>
              <a:t> y </a:t>
            </a:r>
            <a:r>
              <a:rPr dirty="0" err="1" smtClean="0"/>
              <a:t>Depresión</a:t>
            </a:r>
            <a:r>
              <a:rPr lang="en-US" dirty="0"/>
              <a:t> </a:t>
            </a:r>
            <a:r>
              <a:rPr lang="en-US" dirty="0" smtClean="0"/>
              <a:t>con </a:t>
            </a:r>
            <a:r>
              <a:rPr lang="es-ES" dirty="0"/>
              <a:t>Terapia de Aceptación y Compromiso (ACT</a:t>
            </a:r>
            <a:r>
              <a:rPr lang="es-ES" dirty="0" smtClean="0"/>
              <a:t>).</a:t>
            </a:r>
            <a:r>
              <a:rPr lang="es-ES" dirty="0"/>
              <a:t/>
            </a:r>
            <a:br>
              <a:rPr lang="es-ES" dirty="0"/>
            </a:br>
            <a:r>
              <a:rPr dirty="0" smtClean="0"/>
              <a:t> 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err="1"/>
              <a:t>Clase</a:t>
            </a:r>
            <a:r>
              <a:rPr dirty="0"/>
              <a:t> #</a:t>
            </a:r>
            <a:r>
              <a:rPr dirty="0" smtClean="0"/>
              <a:t>1</a:t>
            </a:r>
            <a:endParaRPr dirty="0"/>
          </a:p>
          <a:p>
            <a:r>
              <a:rPr lang="en-US" dirty="0" err="1" smtClean="0"/>
              <a:t>Yarlenis</a:t>
            </a:r>
            <a:r>
              <a:rPr lang="en-US" dirty="0" smtClean="0"/>
              <a:t> </a:t>
            </a:r>
            <a:r>
              <a:rPr lang="en-US" dirty="0" err="1" smtClean="0"/>
              <a:t>Barreto</a:t>
            </a:r>
            <a:r>
              <a:rPr lang="en-US" dirty="0" smtClean="0"/>
              <a:t>, M.D. </a:t>
            </a:r>
          </a:p>
          <a:p>
            <a:r>
              <a:rPr lang="en-US" dirty="0" smtClean="0"/>
              <a:t>PGY3</a:t>
            </a:r>
          </a:p>
          <a:p>
            <a:r>
              <a:rPr lang="en-US" dirty="0" err="1" smtClean="0"/>
              <a:t>Enero</a:t>
            </a:r>
            <a:r>
              <a:rPr lang="en-US" dirty="0" smtClean="0"/>
              <a:t>, 2026.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Yo como contexto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Tú</a:t>
            </a:r>
            <a:r>
              <a:rPr dirty="0"/>
              <a:t> no </a:t>
            </a:r>
            <a:r>
              <a:rPr dirty="0" err="1"/>
              <a:t>eres</a:t>
            </a:r>
            <a:r>
              <a:rPr dirty="0"/>
              <a:t> </a:t>
            </a:r>
            <a:r>
              <a:rPr dirty="0" err="1"/>
              <a:t>tus</a:t>
            </a:r>
            <a:r>
              <a:rPr dirty="0"/>
              <a:t> </a:t>
            </a:r>
            <a:r>
              <a:rPr dirty="0" err="1"/>
              <a:t>pensamientos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 smtClean="0"/>
              <a:t>emociones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</a:t>
            </a:r>
            <a:r>
              <a:rPr dirty="0" err="1"/>
              <a:t>Eres</a:t>
            </a:r>
            <a:r>
              <a:rPr dirty="0"/>
              <a:t> </a:t>
            </a:r>
            <a:r>
              <a:rPr dirty="0" err="1"/>
              <a:t>quien</a:t>
            </a:r>
            <a:r>
              <a:rPr dirty="0"/>
              <a:t> </a:t>
            </a:r>
            <a:r>
              <a:rPr dirty="0" err="1"/>
              <a:t>los</a:t>
            </a:r>
            <a:r>
              <a:rPr dirty="0"/>
              <a:t> </a:t>
            </a:r>
            <a:r>
              <a:rPr dirty="0" err="1" smtClean="0"/>
              <a:t>observa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 err="1"/>
              <a:t>Mensaje</a:t>
            </a:r>
            <a:r>
              <a:rPr dirty="0"/>
              <a:t> clave:</a:t>
            </a:r>
          </a:p>
          <a:p>
            <a:r>
              <a:rPr dirty="0"/>
              <a:t>“</a:t>
            </a:r>
            <a:r>
              <a:rPr dirty="0" err="1"/>
              <a:t>Esto</a:t>
            </a:r>
            <a:r>
              <a:rPr dirty="0"/>
              <a:t> me </a:t>
            </a:r>
            <a:r>
              <a:rPr dirty="0" err="1"/>
              <a:t>pasa</a:t>
            </a:r>
            <a:r>
              <a:rPr dirty="0"/>
              <a:t>, no me define.”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Valores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Dirección</a:t>
            </a:r>
            <a:r>
              <a:rPr dirty="0"/>
              <a:t> de </a:t>
            </a:r>
            <a:r>
              <a:rPr dirty="0" err="1"/>
              <a:t>vida</a:t>
            </a:r>
            <a:r>
              <a:rPr dirty="0"/>
              <a:t>, no </a:t>
            </a:r>
            <a:r>
              <a:rPr dirty="0" err="1" smtClean="0"/>
              <a:t>metas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Lo que </a:t>
            </a:r>
            <a:r>
              <a:rPr dirty="0" err="1"/>
              <a:t>hace</a:t>
            </a:r>
            <a:r>
              <a:rPr dirty="0"/>
              <a:t> que </a:t>
            </a:r>
            <a:r>
              <a:rPr dirty="0" err="1"/>
              <a:t>valga</a:t>
            </a:r>
            <a:r>
              <a:rPr dirty="0"/>
              <a:t> la </a:t>
            </a:r>
            <a:r>
              <a:rPr dirty="0" err="1"/>
              <a:t>pena</a:t>
            </a:r>
            <a:r>
              <a:rPr dirty="0"/>
              <a:t> </a:t>
            </a:r>
            <a:r>
              <a:rPr dirty="0" err="1" smtClean="0"/>
              <a:t>avanzar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 err="1"/>
              <a:t>Ejemplos</a:t>
            </a:r>
            <a:r>
              <a:rPr dirty="0"/>
              <a:t>:</a:t>
            </a:r>
          </a:p>
          <a:p>
            <a:r>
              <a:rPr dirty="0"/>
              <a:t>• </a:t>
            </a:r>
            <a:r>
              <a:rPr dirty="0" err="1"/>
              <a:t>Cuidarte</a:t>
            </a:r>
            <a:endParaRPr dirty="0"/>
          </a:p>
          <a:p>
            <a:r>
              <a:rPr dirty="0"/>
              <a:t>• </a:t>
            </a:r>
            <a:r>
              <a:rPr dirty="0" err="1"/>
              <a:t>Conectar</a:t>
            </a:r>
            <a:endParaRPr dirty="0"/>
          </a:p>
          <a:p>
            <a:r>
              <a:rPr dirty="0"/>
              <a:t>• </a:t>
            </a:r>
            <a:r>
              <a:rPr dirty="0" err="1"/>
              <a:t>Ser</a:t>
            </a:r>
            <a:r>
              <a:rPr dirty="0"/>
              <a:t> </a:t>
            </a:r>
            <a:r>
              <a:rPr dirty="0" err="1"/>
              <a:t>amable</a:t>
            </a:r>
            <a:r>
              <a:rPr dirty="0"/>
              <a:t> </a:t>
            </a:r>
            <a:r>
              <a:rPr dirty="0" err="1"/>
              <a:t>contigo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Acción comprometida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Pasos</a:t>
            </a:r>
            <a:r>
              <a:rPr dirty="0"/>
              <a:t> </a:t>
            </a:r>
            <a:r>
              <a:rPr dirty="0" err="1"/>
              <a:t>pequeños</a:t>
            </a:r>
            <a:r>
              <a:rPr dirty="0"/>
              <a:t> </a:t>
            </a: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tus</a:t>
            </a:r>
            <a:r>
              <a:rPr dirty="0"/>
              <a:t> </a:t>
            </a:r>
            <a:r>
              <a:rPr dirty="0" err="1" smtClean="0"/>
              <a:t>valores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No </a:t>
            </a:r>
            <a:r>
              <a:rPr dirty="0" err="1"/>
              <a:t>esperamos</a:t>
            </a:r>
            <a:r>
              <a:rPr dirty="0"/>
              <a:t> a que el </a:t>
            </a:r>
            <a:r>
              <a:rPr dirty="0" err="1" smtClean="0"/>
              <a:t>malestar</a:t>
            </a:r>
            <a:r>
              <a:rPr dirty="0" smtClean="0"/>
              <a:t> </a:t>
            </a:r>
            <a:r>
              <a:rPr dirty="0" err="1" smtClean="0"/>
              <a:t>desaparezca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 err="1"/>
              <a:t>Ejemplo</a:t>
            </a:r>
            <a:r>
              <a:rPr dirty="0"/>
              <a:t>:</a:t>
            </a:r>
          </a:p>
          <a:p>
            <a:r>
              <a:rPr dirty="0"/>
              <a:t>“</a:t>
            </a:r>
            <a:r>
              <a:rPr dirty="0" err="1"/>
              <a:t>Aunque</a:t>
            </a:r>
            <a:r>
              <a:rPr dirty="0"/>
              <a:t> </a:t>
            </a:r>
            <a:r>
              <a:rPr dirty="0" err="1"/>
              <a:t>tenga</a:t>
            </a:r>
            <a:r>
              <a:rPr dirty="0"/>
              <a:t> </a:t>
            </a:r>
            <a:r>
              <a:rPr dirty="0" err="1"/>
              <a:t>ansiedad</a:t>
            </a:r>
            <a:r>
              <a:rPr dirty="0"/>
              <a:t>, </a:t>
            </a:r>
            <a:r>
              <a:rPr dirty="0" err="1"/>
              <a:t>doy</a:t>
            </a:r>
            <a:r>
              <a:rPr dirty="0"/>
              <a:t> </a:t>
            </a:r>
            <a:r>
              <a:rPr dirty="0" err="1"/>
              <a:t>este</a:t>
            </a:r>
            <a:r>
              <a:rPr dirty="0"/>
              <a:t> </a:t>
            </a:r>
            <a:r>
              <a:rPr dirty="0" err="1"/>
              <a:t>paso</a:t>
            </a:r>
            <a:r>
              <a:rPr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Metáfora del autobús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Tú eres el conductor</a:t>
            </a:r>
          </a:p>
          <a:p>
            <a:r>
              <a:t>• El autobús es tu vida</a:t>
            </a:r>
          </a:p>
          <a:p>
            <a:r>
              <a:t>• Los pasajeros son pensamientos y emociones</a:t>
            </a:r>
          </a:p>
          <a:p>
            <a:endParaRPr/>
          </a:p>
          <a:p>
            <a:r>
              <a:t>Algunos ayudan, otros gritan.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Cuando luchamos con los pasajeros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Discutimos con la mente</a:t>
            </a:r>
          </a:p>
          <a:p>
            <a:r>
              <a:t>• Intentamos echarlos</a:t>
            </a:r>
          </a:p>
          <a:p>
            <a:r>
              <a:t>• Dejamos de avanzar</a:t>
            </a:r>
          </a:p>
          <a:p>
            <a:endParaRPr/>
          </a:p>
          <a:p>
            <a:r>
              <a:t>Cuanto más luchamos, más ruido hacen.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 nuevo enfoque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Los pasajeros pueden estar presentes</a:t>
            </a:r>
          </a:p>
          <a:p>
            <a:r>
              <a:t>• No necesitan irse para avanzar</a:t>
            </a:r>
          </a:p>
          <a:p>
            <a:endParaRPr/>
          </a:p>
          <a:p>
            <a:r>
              <a:t>“Gracias por la opinión, sigo conduciendo.”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Actividad: Pasajeros en el autobús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 conductor, varios pasajeros</a:t>
            </a:r>
          </a:p>
          <a:p>
            <a:r>
              <a:t>• Los pasajeros dicen pensamientos difíciles</a:t>
            </a:r>
          </a:p>
          <a:p>
            <a:r>
              <a:t>• El conductor responde desde los valores</a:t>
            </a:r>
          </a:p>
          <a:p>
            <a:endParaRPr/>
          </a:p>
          <a:p>
            <a:r>
              <a:t>Objetivo: practicar flexibilidad psicológica.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Mensajes finales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• No </a:t>
            </a:r>
            <a:r>
              <a:rPr dirty="0" err="1"/>
              <a:t>estás</a:t>
            </a:r>
            <a:r>
              <a:rPr dirty="0"/>
              <a:t> </a:t>
            </a:r>
            <a:r>
              <a:rPr dirty="0" err="1"/>
              <a:t>fallando</a:t>
            </a:r>
            <a:endParaRPr dirty="0"/>
          </a:p>
          <a:p>
            <a:r>
              <a:rPr dirty="0"/>
              <a:t>• </a:t>
            </a:r>
            <a:r>
              <a:rPr dirty="0" err="1"/>
              <a:t>Tu</a:t>
            </a:r>
            <a:r>
              <a:rPr dirty="0"/>
              <a:t> </a:t>
            </a:r>
            <a:r>
              <a:rPr dirty="0" err="1"/>
              <a:t>mente</a:t>
            </a:r>
            <a:r>
              <a:rPr dirty="0"/>
              <a:t> </a:t>
            </a:r>
            <a:r>
              <a:rPr dirty="0" err="1"/>
              <a:t>intenta</a:t>
            </a:r>
            <a:r>
              <a:rPr dirty="0"/>
              <a:t> </a:t>
            </a:r>
            <a:r>
              <a:rPr dirty="0" err="1"/>
              <a:t>protegerte</a:t>
            </a:r>
            <a:endParaRPr dirty="0"/>
          </a:p>
          <a:p>
            <a:r>
              <a:rPr dirty="0"/>
              <a:t>• No </a:t>
            </a:r>
            <a:r>
              <a:rPr dirty="0" err="1"/>
              <a:t>necesitas</a:t>
            </a:r>
            <a:r>
              <a:rPr dirty="0"/>
              <a:t> </a:t>
            </a:r>
            <a:r>
              <a:rPr dirty="0" err="1"/>
              <a:t>sentirte</a:t>
            </a:r>
            <a:r>
              <a:rPr dirty="0"/>
              <a:t> </a:t>
            </a:r>
            <a:r>
              <a:rPr dirty="0" err="1"/>
              <a:t>bien</a:t>
            </a:r>
            <a:r>
              <a:rPr dirty="0"/>
              <a:t> para </a:t>
            </a:r>
            <a:r>
              <a:rPr dirty="0" err="1"/>
              <a:t>cuidarte</a:t>
            </a:r>
            <a:endParaRPr dirty="0"/>
          </a:p>
          <a:p>
            <a:endParaRPr dirty="0"/>
          </a:p>
          <a:p>
            <a:r>
              <a:rPr dirty="0" err="1"/>
              <a:t>Frase</a:t>
            </a:r>
            <a:r>
              <a:rPr dirty="0"/>
              <a:t> clave:</a:t>
            </a:r>
          </a:p>
          <a:p>
            <a:r>
              <a:rPr dirty="0"/>
              <a:t>“</a:t>
            </a:r>
            <a:r>
              <a:rPr dirty="0" err="1"/>
              <a:t>Puedo</a:t>
            </a:r>
            <a:r>
              <a:rPr dirty="0"/>
              <a:t> </a:t>
            </a:r>
            <a:r>
              <a:rPr dirty="0" err="1"/>
              <a:t>sentir</a:t>
            </a:r>
            <a:r>
              <a:rPr dirty="0"/>
              <a:t> </a:t>
            </a:r>
            <a:r>
              <a:rPr dirty="0" err="1"/>
              <a:t>esto</a:t>
            </a:r>
            <a:r>
              <a:rPr dirty="0"/>
              <a:t> y </a:t>
            </a:r>
            <a:r>
              <a:rPr dirty="0" err="1"/>
              <a:t>aun</a:t>
            </a:r>
            <a:r>
              <a:rPr dirty="0"/>
              <a:t> </a:t>
            </a:r>
            <a:r>
              <a:rPr dirty="0" err="1"/>
              <a:t>así</a:t>
            </a:r>
            <a:r>
              <a:rPr dirty="0"/>
              <a:t> </a:t>
            </a:r>
            <a:r>
              <a:rPr dirty="0" err="1"/>
              <a:t>elegir</a:t>
            </a:r>
            <a:r>
              <a:rPr dirty="0"/>
              <a:t> lo que </a:t>
            </a:r>
            <a:r>
              <a:rPr dirty="0" err="1"/>
              <a:t>importa</a:t>
            </a:r>
            <a:r>
              <a:rPr dirty="0" smtClean="0"/>
              <a:t>.”</a:t>
            </a:r>
            <a:endParaRPr lang="en-US" dirty="0" smtClean="0"/>
          </a:p>
          <a:p>
            <a:pPr marL="0" indent="0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Próxima clase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Valores</a:t>
            </a:r>
            <a:r>
              <a:rPr dirty="0"/>
              <a:t> y </a:t>
            </a:r>
            <a:r>
              <a:rPr dirty="0" err="1"/>
              <a:t>amor</a:t>
            </a:r>
            <a:r>
              <a:rPr dirty="0"/>
              <a:t> </a:t>
            </a:r>
            <a:r>
              <a:rPr dirty="0" err="1" smtClean="0"/>
              <a:t>propio</a:t>
            </a:r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busca</a:t>
            </a:r>
            <a:r>
              <a:rPr lang="en-US" dirty="0" smtClean="0"/>
              <a:t> de un </a:t>
            </a:r>
            <a:r>
              <a:rPr lang="en-US" dirty="0" err="1" smtClean="0"/>
              <a:t>proposito</a:t>
            </a:r>
            <a:r>
              <a:rPr lang="en-US" dirty="0" smtClean="0"/>
              <a:t>.</a:t>
            </a:r>
            <a:endParaRPr dirty="0"/>
          </a:p>
          <a:p>
            <a:r>
              <a:rPr dirty="0" err="1"/>
              <a:t>Cómo</a:t>
            </a:r>
            <a:r>
              <a:rPr dirty="0"/>
              <a:t> </a:t>
            </a:r>
            <a:r>
              <a:rPr dirty="0" err="1"/>
              <a:t>seguir</a:t>
            </a:r>
            <a:r>
              <a:rPr dirty="0"/>
              <a:t> </a:t>
            </a:r>
            <a:r>
              <a:rPr dirty="0" err="1"/>
              <a:t>conduciendo</a:t>
            </a:r>
            <a:r>
              <a:rPr dirty="0"/>
              <a:t> </a:t>
            </a:r>
            <a:r>
              <a:rPr dirty="0" err="1"/>
              <a:t>tu</a:t>
            </a:r>
            <a:r>
              <a:rPr dirty="0"/>
              <a:t> </a:t>
            </a:r>
            <a:r>
              <a:rPr dirty="0" err="1"/>
              <a:t>autobús</a:t>
            </a:r>
            <a:endParaRPr dirty="0"/>
          </a:p>
          <a:p>
            <a:pPr marL="0" indent="0">
              <a:buNone/>
            </a:pPr>
            <a:r>
              <a:rPr dirty="0" err="1"/>
              <a:t>hacia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vida</a:t>
            </a:r>
            <a:r>
              <a:rPr dirty="0"/>
              <a:t> con </a:t>
            </a:r>
            <a:r>
              <a:rPr dirty="0" err="1" smtClean="0"/>
              <a:t>sentido</a:t>
            </a:r>
            <a:r>
              <a:rPr lang="en-US" dirty="0" smtClean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0612" y="1640541"/>
            <a:ext cx="87136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“Los </a:t>
            </a:r>
            <a:r>
              <a:rPr lang="en-US" dirty="0" err="1"/>
              <a:t>valores</a:t>
            </a:r>
            <a:r>
              <a:rPr lang="en-US" dirty="0"/>
              <a:t> no son un </a:t>
            </a:r>
            <a:r>
              <a:rPr lang="en-US" dirty="0" err="1"/>
              <a:t>destino</a:t>
            </a:r>
            <a:r>
              <a:rPr lang="en-US" dirty="0"/>
              <a:t>; son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dirección</a:t>
            </a:r>
            <a:r>
              <a:rPr lang="en-US" dirty="0"/>
              <a:t>. Los </a:t>
            </a:r>
            <a:r>
              <a:rPr lang="en-US" dirty="0" err="1"/>
              <a:t>valores</a:t>
            </a:r>
            <a:r>
              <a:rPr lang="en-US" dirty="0"/>
              <a:t> </a:t>
            </a:r>
            <a:r>
              <a:rPr lang="en-US" dirty="0" err="1"/>
              <a:t>indican</a:t>
            </a:r>
            <a:endParaRPr lang="en-US" dirty="0"/>
          </a:p>
          <a:p>
            <a:r>
              <a:rPr lang="en-US" dirty="0"/>
              <a:t>la </a:t>
            </a:r>
            <a:r>
              <a:rPr lang="en-US" dirty="0" err="1"/>
              <a:t>dirección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que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mueves</a:t>
            </a:r>
            <a:r>
              <a:rPr lang="en-US" dirty="0"/>
              <a:t>. No </a:t>
            </a:r>
            <a:r>
              <a:rPr lang="en-US" dirty="0" err="1"/>
              <a:t>importa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/>
              <a:t> tan </a:t>
            </a:r>
            <a:r>
              <a:rPr lang="en-US" dirty="0" err="1"/>
              <a:t>ruidosos</a:t>
            </a:r>
            <a:r>
              <a:rPr lang="en-US" dirty="0"/>
              <a:t> se</a:t>
            </a:r>
          </a:p>
          <a:p>
            <a:r>
              <a:rPr lang="en-US" dirty="0" err="1"/>
              <a:t>vuelvan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pasajeros</a:t>
            </a:r>
            <a:r>
              <a:rPr lang="en-US" dirty="0"/>
              <a:t>: </a:t>
            </a:r>
            <a:r>
              <a:rPr lang="en-US" dirty="0" err="1"/>
              <a:t>sigue</a:t>
            </a:r>
            <a:r>
              <a:rPr lang="en-US" dirty="0"/>
              <a:t> </a:t>
            </a:r>
            <a:r>
              <a:rPr lang="en-US" dirty="0" err="1"/>
              <a:t>conduciendo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dirección</a:t>
            </a:r>
            <a:r>
              <a:rPr lang="en-US" dirty="0"/>
              <a:t> que se </a:t>
            </a:r>
            <a:r>
              <a:rPr lang="en-US" dirty="0" err="1"/>
              <a:t>alinea</a:t>
            </a:r>
            <a:endParaRPr lang="en-US" dirty="0"/>
          </a:p>
          <a:p>
            <a:r>
              <a:rPr lang="en-US" dirty="0"/>
              <a:t>con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metas</a:t>
            </a:r>
            <a:r>
              <a:rPr lang="en-US" dirty="0"/>
              <a:t>. </a:t>
            </a:r>
            <a:r>
              <a:rPr lang="en-US" dirty="0" err="1"/>
              <a:t>Verte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chofer</a:t>
            </a:r>
            <a:r>
              <a:rPr lang="en-US" dirty="0"/>
              <a:t> de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coexistir</a:t>
            </a:r>
            <a:endParaRPr lang="en-US" dirty="0"/>
          </a:p>
          <a:p>
            <a:r>
              <a:rPr lang="en-US" dirty="0"/>
              <a:t>con </a:t>
            </a:r>
            <a:r>
              <a:rPr lang="en-US" dirty="0" err="1"/>
              <a:t>pensamientos</a:t>
            </a:r>
            <a:r>
              <a:rPr lang="en-US" dirty="0"/>
              <a:t> </a:t>
            </a:r>
            <a:r>
              <a:rPr lang="en-US" dirty="0" err="1"/>
              <a:t>negativos</a:t>
            </a:r>
            <a:r>
              <a:rPr lang="en-US" dirty="0"/>
              <a:t> sin que </a:t>
            </a:r>
            <a:r>
              <a:rPr lang="en-US" dirty="0" err="1"/>
              <a:t>controlen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rumbo</a:t>
            </a:r>
            <a:r>
              <a:rPr lang="en-US" dirty="0"/>
              <a:t>. La</a:t>
            </a:r>
          </a:p>
          <a:p>
            <a:r>
              <a:rPr lang="en-US" dirty="0" err="1"/>
              <a:t>flexibilidad</a:t>
            </a:r>
            <a:r>
              <a:rPr lang="en-US" dirty="0"/>
              <a:t> </a:t>
            </a:r>
            <a:r>
              <a:rPr lang="en-US" dirty="0" err="1"/>
              <a:t>psicológica</a:t>
            </a:r>
            <a:r>
              <a:rPr lang="en-US" dirty="0"/>
              <a:t> </a:t>
            </a:r>
            <a:r>
              <a:rPr lang="en-US" dirty="0" err="1"/>
              <a:t>consiste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avanzar</a:t>
            </a:r>
            <a:r>
              <a:rPr lang="en-US" dirty="0"/>
              <a:t> </a:t>
            </a:r>
            <a:r>
              <a:rPr lang="en-US" dirty="0" err="1"/>
              <a:t>hacia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, </a:t>
            </a:r>
            <a:r>
              <a:rPr lang="en-US" dirty="0" err="1"/>
              <a:t>aunque</a:t>
            </a:r>
            <a:endParaRPr lang="en-US" dirty="0"/>
          </a:p>
          <a:p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pasajeros</a:t>
            </a:r>
            <a:r>
              <a:rPr lang="en-US" dirty="0"/>
              <a:t> </a:t>
            </a:r>
            <a:r>
              <a:rPr lang="en-US" dirty="0" err="1"/>
              <a:t>griten</a:t>
            </a:r>
            <a:r>
              <a:rPr lang="en-US" dirty="0"/>
              <a:t>, se </a:t>
            </a:r>
            <a:r>
              <a:rPr lang="en-US" dirty="0" err="1"/>
              <a:t>quejen</a:t>
            </a:r>
            <a:r>
              <a:rPr lang="en-US" dirty="0"/>
              <a:t> o </a:t>
            </a:r>
            <a:r>
              <a:rPr lang="en-US" dirty="0" err="1"/>
              <a:t>hagan</a:t>
            </a:r>
            <a:r>
              <a:rPr lang="en-US" dirty="0"/>
              <a:t> </a:t>
            </a:r>
            <a:r>
              <a:rPr lang="en-US" dirty="0" err="1"/>
              <a:t>bromas</a:t>
            </a:r>
            <a:r>
              <a:rPr lang="en-US" dirty="0"/>
              <a:t> </a:t>
            </a:r>
            <a:r>
              <a:rPr lang="en-US" dirty="0" err="1"/>
              <a:t>pesimistas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543400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¿Alguna vez has sentido…?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Que tus pensamientos dirigen tu vida</a:t>
            </a:r>
          </a:p>
          <a:p>
            <a:r>
              <a:t>• Que vuelven más fuertes cuando intentas alejarlos</a:t>
            </a:r>
          </a:p>
          <a:p>
            <a:r>
              <a:t>• Que te impiden avanzar, disfrutar o conectar</a:t>
            </a:r>
          </a:p>
          <a:p>
            <a:endParaRPr/>
          </a:p>
          <a:p>
            <a:r>
              <a:t>Hoy aprenderemos una forma distinta de relacionarnos con ellos.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 que solemos hacer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Luchar con los pensamientos</a:t>
            </a:r>
          </a:p>
          <a:p>
            <a:r>
              <a:t>• Calmarnos a la fuerza</a:t>
            </a:r>
          </a:p>
          <a:p>
            <a:r>
              <a:t>• Evitar lo que incomoda</a:t>
            </a:r>
          </a:p>
          <a:p>
            <a:endParaRPr/>
          </a:p>
          <a:p>
            <a:r>
              <a:t>Resultado: cansancio y sensación de estar atrapados.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¿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qué</a:t>
            </a:r>
            <a:r>
              <a:rPr dirty="0"/>
              <a:t> </a:t>
            </a:r>
            <a:r>
              <a:rPr lang="es-ES" dirty="0"/>
              <a:t>Terapia de Aceptación y Compromiso (ACT</a:t>
            </a:r>
            <a:r>
              <a:rPr lang="es-ES" dirty="0" smtClean="0"/>
              <a:t>)?</a:t>
            </a:r>
            <a:r>
              <a:rPr lang="es-ES" dirty="0"/>
              <a:t/>
            </a:r>
            <a:br>
              <a:rPr lang="es-ES" dirty="0"/>
            </a:br>
            <a:r>
              <a:rPr dirty="0" smtClean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No se </a:t>
            </a:r>
            <a:r>
              <a:rPr dirty="0" err="1"/>
              <a:t>trata</a:t>
            </a:r>
            <a:r>
              <a:rPr dirty="0"/>
              <a:t> de </a:t>
            </a:r>
            <a:r>
              <a:rPr dirty="0" err="1"/>
              <a:t>sentirte</a:t>
            </a:r>
            <a:r>
              <a:rPr dirty="0"/>
              <a:t> </a:t>
            </a:r>
            <a:r>
              <a:rPr dirty="0" err="1"/>
              <a:t>bien</a:t>
            </a:r>
            <a:r>
              <a:rPr dirty="0"/>
              <a:t> </a:t>
            </a:r>
            <a:r>
              <a:rPr dirty="0" err="1"/>
              <a:t>todo</a:t>
            </a:r>
            <a:r>
              <a:rPr dirty="0"/>
              <a:t> el </a:t>
            </a:r>
            <a:r>
              <a:rPr dirty="0" err="1" smtClean="0"/>
              <a:t>tiempo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Se </a:t>
            </a:r>
            <a:r>
              <a:rPr dirty="0" err="1"/>
              <a:t>trata</a:t>
            </a:r>
            <a:r>
              <a:rPr dirty="0"/>
              <a:t> de </a:t>
            </a:r>
            <a:r>
              <a:rPr dirty="0" err="1"/>
              <a:t>vivir</a:t>
            </a:r>
            <a:r>
              <a:rPr dirty="0"/>
              <a:t> </a:t>
            </a:r>
            <a:r>
              <a:rPr dirty="0" err="1"/>
              <a:t>mejor</a:t>
            </a:r>
            <a:r>
              <a:rPr dirty="0"/>
              <a:t>, </a:t>
            </a:r>
            <a:r>
              <a:rPr dirty="0" err="1"/>
              <a:t>incluso</a:t>
            </a:r>
            <a:r>
              <a:rPr dirty="0"/>
              <a:t> con </a:t>
            </a:r>
            <a:r>
              <a:rPr dirty="0" err="1"/>
              <a:t>emociones</a:t>
            </a:r>
            <a:r>
              <a:rPr dirty="0"/>
              <a:t> </a:t>
            </a:r>
            <a:r>
              <a:rPr dirty="0" err="1" smtClean="0"/>
              <a:t>difíciles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</a:t>
            </a:r>
            <a:r>
              <a:rPr dirty="0" err="1"/>
              <a:t>Ansiedad</a:t>
            </a:r>
            <a:r>
              <a:rPr dirty="0"/>
              <a:t>, </a:t>
            </a:r>
            <a:r>
              <a:rPr dirty="0" err="1"/>
              <a:t>tristeza</a:t>
            </a:r>
            <a:r>
              <a:rPr dirty="0"/>
              <a:t> u </a:t>
            </a:r>
            <a:r>
              <a:rPr dirty="0" err="1"/>
              <a:t>obsesiones</a:t>
            </a:r>
            <a:r>
              <a:rPr dirty="0"/>
              <a:t> </a:t>
            </a:r>
            <a:r>
              <a:rPr dirty="0" err="1"/>
              <a:t>pueden</a:t>
            </a:r>
            <a:r>
              <a:rPr dirty="0"/>
              <a:t> </a:t>
            </a:r>
            <a:r>
              <a:rPr dirty="0" err="1"/>
              <a:t>estar</a:t>
            </a:r>
            <a:r>
              <a:rPr dirty="0"/>
              <a:t> </a:t>
            </a:r>
            <a:r>
              <a:rPr dirty="0" smtClean="0"/>
              <a:t>presents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/>
              <a:t>ACT </a:t>
            </a:r>
            <a:r>
              <a:rPr dirty="0" err="1"/>
              <a:t>nos</a:t>
            </a:r>
            <a:r>
              <a:rPr dirty="0"/>
              <a:t> </a:t>
            </a:r>
            <a:r>
              <a:rPr dirty="0" err="1"/>
              <a:t>enseña</a:t>
            </a:r>
            <a:r>
              <a:rPr dirty="0"/>
              <a:t> a </a:t>
            </a:r>
            <a:r>
              <a:rPr dirty="0" err="1"/>
              <a:t>dejar</a:t>
            </a:r>
            <a:r>
              <a:rPr dirty="0"/>
              <a:t> de </a:t>
            </a:r>
            <a:r>
              <a:rPr dirty="0" err="1"/>
              <a:t>pelear</a:t>
            </a:r>
            <a:r>
              <a:rPr dirty="0"/>
              <a:t> con la </a:t>
            </a:r>
            <a:r>
              <a:rPr dirty="0" err="1"/>
              <a:t>mente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¿</a:t>
            </a:r>
            <a:r>
              <a:rPr dirty="0" err="1"/>
              <a:t>Qué</a:t>
            </a:r>
            <a:r>
              <a:rPr dirty="0"/>
              <a:t> propone </a:t>
            </a:r>
            <a:r>
              <a:rPr lang="en-US" dirty="0" smtClean="0"/>
              <a:t>la </a:t>
            </a:r>
            <a:r>
              <a:rPr lang="es-ES" dirty="0"/>
              <a:t>Terapia de Aceptación y Compromiso (ACT).</a:t>
            </a:r>
            <a:br>
              <a:rPr lang="es-ES" dirty="0"/>
            </a:br>
            <a:r>
              <a:rPr dirty="0" smtClean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No </a:t>
            </a:r>
            <a:r>
              <a:rPr dirty="0" err="1"/>
              <a:t>esperar</a:t>
            </a:r>
            <a:r>
              <a:rPr dirty="0"/>
              <a:t> a </a:t>
            </a:r>
            <a:r>
              <a:rPr dirty="0" err="1"/>
              <a:t>sentirnos</a:t>
            </a:r>
            <a:r>
              <a:rPr dirty="0"/>
              <a:t> </a:t>
            </a:r>
            <a:r>
              <a:rPr dirty="0" err="1"/>
              <a:t>bien</a:t>
            </a:r>
            <a:r>
              <a:rPr dirty="0"/>
              <a:t> para </a:t>
            </a:r>
            <a:r>
              <a:rPr dirty="0" err="1"/>
              <a:t>vivir</a:t>
            </a:r>
            <a:r>
              <a:rPr dirty="0"/>
              <a:t> </a:t>
            </a:r>
            <a:r>
              <a:rPr dirty="0" smtClean="0"/>
              <a:t>m</a:t>
            </a:r>
            <a:r>
              <a:rPr lang="en-US" dirty="0" smtClean="0"/>
              <a:t>a</a:t>
            </a:r>
            <a:r>
              <a:rPr dirty="0" smtClean="0"/>
              <a:t>jor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</a:t>
            </a:r>
            <a:r>
              <a:rPr dirty="0" err="1"/>
              <a:t>Aprender</a:t>
            </a:r>
            <a:r>
              <a:rPr dirty="0"/>
              <a:t> a no </a:t>
            </a:r>
            <a:r>
              <a:rPr dirty="0" err="1"/>
              <a:t>obedecer</a:t>
            </a:r>
            <a:r>
              <a:rPr dirty="0"/>
              <a:t> a la </a:t>
            </a:r>
            <a:r>
              <a:rPr dirty="0" err="1"/>
              <a:t>ansiedad</a:t>
            </a:r>
            <a:r>
              <a:rPr dirty="0"/>
              <a:t>, </a:t>
            </a:r>
            <a:r>
              <a:rPr dirty="0" err="1"/>
              <a:t>tristeza</a:t>
            </a:r>
            <a:r>
              <a:rPr dirty="0"/>
              <a:t> u </a:t>
            </a:r>
            <a:r>
              <a:rPr dirty="0" err="1" smtClean="0"/>
              <a:t>obsesiones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</a:t>
            </a:r>
            <a:r>
              <a:rPr dirty="0" err="1"/>
              <a:t>Elegir</a:t>
            </a:r>
            <a:r>
              <a:rPr dirty="0"/>
              <a:t> </a:t>
            </a:r>
            <a:r>
              <a:rPr dirty="0" err="1"/>
              <a:t>cómo</a:t>
            </a:r>
            <a:r>
              <a:rPr dirty="0"/>
              <a:t> </a:t>
            </a:r>
            <a:r>
              <a:rPr dirty="0" err="1"/>
              <a:t>vivir</a:t>
            </a:r>
            <a:r>
              <a:rPr dirty="0"/>
              <a:t>, </a:t>
            </a:r>
            <a:r>
              <a:rPr dirty="0" err="1"/>
              <a:t>incluso</a:t>
            </a:r>
            <a:r>
              <a:rPr dirty="0"/>
              <a:t> con </a:t>
            </a:r>
            <a:r>
              <a:rPr dirty="0" err="1"/>
              <a:t>malestar</a:t>
            </a:r>
            <a:r>
              <a:rPr dirty="0"/>
              <a:t> </a:t>
            </a:r>
            <a:r>
              <a:rPr dirty="0" err="1" smtClean="0"/>
              <a:t>presente</a:t>
            </a:r>
            <a:r>
              <a:rPr lang="en-US" dirty="0" smtClean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Las 6 ideas clave de </a:t>
            </a:r>
            <a:r>
              <a:rPr lang="en-US" dirty="0" smtClean="0"/>
              <a:t>la </a:t>
            </a:r>
            <a:r>
              <a:rPr lang="es-ES" dirty="0"/>
              <a:t>Terapia de Aceptación y Compromiso (ACT).</a:t>
            </a:r>
            <a:br>
              <a:rPr lang="es-ES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Aceptación</a:t>
            </a:r>
          </a:p>
          <a:p>
            <a:r>
              <a:t>2. Defusión cognitiva</a:t>
            </a:r>
          </a:p>
          <a:p>
            <a:r>
              <a:t>3. Momento presente</a:t>
            </a:r>
          </a:p>
          <a:p>
            <a:r>
              <a:t>4. Yo como contexto</a:t>
            </a:r>
          </a:p>
          <a:p>
            <a:r>
              <a:t>5. Valores</a:t>
            </a:r>
          </a:p>
          <a:p>
            <a:r>
              <a:t>6. Acción comprometida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Aceptación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Dejar</a:t>
            </a:r>
            <a:r>
              <a:rPr dirty="0"/>
              <a:t> de </a:t>
            </a:r>
            <a:r>
              <a:rPr dirty="0" err="1"/>
              <a:t>pelear</a:t>
            </a:r>
            <a:r>
              <a:rPr dirty="0"/>
              <a:t> con lo que </a:t>
            </a:r>
            <a:r>
              <a:rPr dirty="0" err="1" smtClean="0"/>
              <a:t>sentimos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</a:t>
            </a:r>
            <a:r>
              <a:rPr dirty="0" err="1"/>
              <a:t>Aceptar</a:t>
            </a:r>
            <a:r>
              <a:rPr dirty="0"/>
              <a:t> no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 smtClean="0"/>
              <a:t>rendirse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 err="1"/>
              <a:t>Ejemplo</a:t>
            </a:r>
            <a:r>
              <a:rPr dirty="0"/>
              <a:t>:</a:t>
            </a:r>
          </a:p>
          <a:p>
            <a:r>
              <a:rPr dirty="0"/>
              <a:t>“</a:t>
            </a:r>
            <a:r>
              <a:rPr dirty="0" err="1"/>
              <a:t>Puedo</a:t>
            </a:r>
            <a:r>
              <a:rPr dirty="0"/>
              <a:t> </a:t>
            </a:r>
            <a:r>
              <a:rPr dirty="0" err="1"/>
              <a:t>sentir</a:t>
            </a:r>
            <a:r>
              <a:rPr dirty="0"/>
              <a:t> </a:t>
            </a:r>
            <a:r>
              <a:rPr dirty="0" err="1"/>
              <a:t>ansiedad</a:t>
            </a:r>
            <a:r>
              <a:rPr dirty="0"/>
              <a:t> y </a:t>
            </a:r>
            <a:r>
              <a:rPr dirty="0" err="1"/>
              <a:t>aun</a:t>
            </a:r>
            <a:r>
              <a:rPr dirty="0"/>
              <a:t> </a:t>
            </a:r>
            <a:r>
              <a:rPr dirty="0" err="1"/>
              <a:t>así</a:t>
            </a:r>
            <a:r>
              <a:rPr dirty="0"/>
              <a:t> </a:t>
            </a:r>
            <a:r>
              <a:rPr dirty="0" err="1"/>
              <a:t>seguir</a:t>
            </a:r>
            <a:r>
              <a:rPr dirty="0"/>
              <a:t> con mi </a:t>
            </a:r>
            <a:r>
              <a:rPr dirty="0" err="1"/>
              <a:t>día</a:t>
            </a:r>
            <a:r>
              <a:rPr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Defusión cognitiva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Los </a:t>
            </a:r>
            <a:r>
              <a:rPr dirty="0" err="1"/>
              <a:t>pensamientos</a:t>
            </a:r>
            <a:r>
              <a:rPr dirty="0"/>
              <a:t> son palabras, no </a:t>
            </a:r>
            <a:r>
              <a:rPr dirty="0" err="1" smtClean="0"/>
              <a:t>órdenes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No son </a:t>
            </a:r>
            <a:r>
              <a:rPr dirty="0" err="1"/>
              <a:t>verdades</a:t>
            </a:r>
            <a:r>
              <a:rPr dirty="0"/>
              <a:t> </a:t>
            </a:r>
            <a:r>
              <a:rPr dirty="0" err="1" smtClean="0"/>
              <a:t>absolutas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 err="1"/>
              <a:t>Ejemplo</a:t>
            </a:r>
            <a:r>
              <a:rPr dirty="0"/>
              <a:t>:</a:t>
            </a:r>
          </a:p>
          <a:p>
            <a:r>
              <a:rPr dirty="0"/>
              <a:t>“</a:t>
            </a:r>
            <a:r>
              <a:rPr dirty="0" err="1"/>
              <a:t>Tengo</a:t>
            </a:r>
            <a:r>
              <a:rPr dirty="0"/>
              <a:t> el </a:t>
            </a:r>
            <a:r>
              <a:rPr dirty="0" err="1"/>
              <a:t>pensamiento</a:t>
            </a:r>
            <a:r>
              <a:rPr dirty="0"/>
              <a:t> de que </a:t>
            </a:r>
            <a:r>
              <a:rPr dirty="0" err="1"/>
              <a:t>algo</a:t>
            </a:r>
            <a:r>
              <a:rPr dirty="0"/>
              <a:t> </a:t>
            </a:r>
            <a:r>
              <a:rPr dirty="0" err="1"/>
              <a:t>malo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a </a:t>
            </a:r>
            <a:r>
              <a:rPr dirty="0" err="1"/>
              <a:t>pasar</a:t>
            </a:r>
            <a:r>
              <a:rPr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Momento presente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La </a:t>
            </a:r>
            <a:r>
              <a:rPr dirty="0" err="1"/>
              <a:t>ansiedad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al </a:t>
            </a:r>
            <a:r>
              <a:rPr dirty="0" smtClean="0"/>
              <a:t>futur</a:t>
            </a:r>
            <a:r>
              <a:rPr lang="en-US" dirty="0" smtClean="0"/>
              <a:t>e.</a:t>
            </a:r>
            <a:endParaRPr dirty="0"/>
          </a:p>
          <a:p>
            <a:r>
              <a:rPr dirty="0"/>
              <a:t>• La </a:t>
            </a:r>
            <a:r>
              <a:rPr dirty="0" err="1"/>
              <a:t>depresión</a:t>
            </a:r>
            <a:r>
              <a:rPr dirty="0"/>
              <a:t> al </a:t>
            </a:r>
            <a:r>
              <a:rPr dirty="0" err="1" smtClean="0"/>
              <a:t>pasado</a:t>
            </a:r>
            <a:r>
              <a:rPr lang="en-US" dirty="0" smtClean="0"/>
              <a:t>.</a:t>
            </a:r>
            <a:endParaRPr dirty="0"/>
          </a:p>
          <a:p>
            <a:r>
              <a:rPr dirty="0"/>
              <a:t>• El </a:t>
            </a:r>
            <a:r>
              <a:rPr dirty="0" err="1"/>
              <a:t>presente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donde</a:t>
            </a:r>
            <a:r>
              <a:rPr dirty="0"/>
              <a:t> </a:t>
            </a:r>
            <a:r>
              <a:rPr dirty="0" err="1"/>
              <a:t>podemos</a:t>
            </a:r>
            <a:r>
              <a:rPr dirty="0"/>
              <a:t> </a:t>
            </a:r>
            <a:r>
              <a:rPr dirty="0" err="1" smtClean="0"/>
              <a:t>actuar</a:t>
            </a:r>
            <a:r>
              <a:rPr lang="en-US" dirty="0" smtClean="0"/>
              <a:t>.</a:t>
            </a:r>
            <a:endParaRPr dirty="0"/>
          </a:p>
          <a:p>
            <a:endParaRPr dirty="0"/>
          </a:p>
          <a:p>
            <a:r>
              <a:rPr dirty="0"/>
              <a:t>“</a:t>
            </a:r>
            <a:r>
              <a:rPr dirty="0" err="1"/>
              <a:t>Estoy</a:t>
            </a:r>
            <a:r>
              <a:rPr dirty="0"/>
              <a:t> </a:t>
            </a:r>
            <a:r>
              <a:rPr dirty="0" err="1"/>
              <a:t>aquí</a:t>
            </a:r>
            <a:r>
              <a:rPr dirty="0"/>
              <a:t>. </a:t>
            </a:r>
            <a:r>
              <a:rPr dirty="0" err="1"/>
              <a:t>Estoy</a:t>
            </a:r>
            <a:r>
              <a:rPr dirty="0"/>
              <a:t> a salvo. </a:t>
            </a:r>
            <a:r>
              <a:rPr dirty="0" err="1"/>
              <a:t>Estoy</a:t>
            </a:r>
            <a:r>
              <a:rPr dirty="0"/>
              <a:t> </a:t>
            </a:r>
            <a:r>
              <a:rPr dirty="0" err="1"/>
              <a:t>respirando</a:t>
            </a:r>
            <a:r>
              <a:rPr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681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Taller  para manejar la Ansiedad y Depresión con Terapia de Aceptación y Compromiso (ACT).  </vt:lpstr>
      <vt:lpstr>¿Alguna vez has sentido…?</vt:lpstr>
      <vt:lpstr>Lo que solemos hacer</vt:lpstr>
      <vt:lpstr>¿Por qué Terapia de Aceptación y Compromiso (ACT)? ?</vt:lpstr>
      <vt:lpstr>¿Qué propone la Terapia de Aceptación y Compromiso (ACT). ?</vt:lpstr>
      <vt:lpstr>Las 6 ideas clave de la Terapia de Aceptación y Compromiso (ACT). </vt:lpstr>
      <vt:lpstr>1. Aceptación</vt:lpstr>
      <vt:lpstr>2. Defusión cognitiva</vt:lpstr>
      <vt:lpstr>3. Momento presente</vt:lpstr>
      <vt:lpstr>4. Yo como contexto</vt:lpstr>
      <vt:lpstr>5. Valores</vt:lpstr>
      <vt:lpstr>6. Acción comprometida</vt:lpstr>
      <vt:lpstr>Metáfora del autobús</vt:lpstr>
      <vt:lpstr>Cuando luchamos con los pasajeros</vt:lpstr>
      <vt:lpstr>Un nuevo enfoque</vt:lpstr>
      <vt:lpstr>Actividad: Pasajeros en el autobús</vt:lpstr>
      <vt:lpstr>Mensajes finales</vt:lpstr>
      <vt:lpstr>Próxima clase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ACT para Ansiedad, Depresión </dc:title>
  <dc:subject/>
  <dc:creator/>
  <cp:keywords/>
  <dc:description>generated using python-pptx</dc:description>
  <cp:lastModifiedBy>Microsoft account</cp:lastModifiedBy>
  <cp:revision>7</cp:revision>
  <dcterms:created xsi:type="dcterms:W3CDTF">2013-01-27T09:14:16Z</dcterms:created>
  <dcterms:modified xsi:type="dcterms:W3CDTF">2026-01-07T17:54:36Z</dcterms:modified>
  <cp:category/>
</cp:coreProperties>
</file>