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8"/>
  </p:notesMasterIdLst>
  <p:handoutMasterIdLst>
    <p:handoutMasterId r:id="rId39"/>
  </p:handoutMasterIdLst>
  <p:sldIdLst>
    <p:sldId id="257" r:id="rId2"/>
    <p:sldId id="261" r:id="rId3"/>
    <p:sldId id="271" r:id="rId4"/>
    <p:sldId id="262" r:id="rId5"/>
    <p:sldId id="263" r:id="rId6"/>
    <p:sldId id="264" r:id="rId7"/>
    <p:sldId id="265" r:id="rId8"/>
    <p:sldId id="266" r:id="rId9"/>
    <p:sldId id="268" r:id="rId10"/>
    <p:sldId id="267" r:id="rId11"/>
    <p:sldId id="269" r:id="rId12"/>
    <p:sldId id="270" r:id="rId13"/>
    <p:sldId id="272" r:id="rId14"/>
    <p:sldId id="273" r:id="rId15"/>
    <p:sldId id="274" r:id="rId16"/>
    <p:sldId id="275" r:id="rId17"/>
    <p:sldId id="276" r:id="rId18"/>
    <p:sldId id="277" r:id="rId19"/>
    <p:sldId id="278" r:id="rId20"/>
    <p:sldId id="279" r:id="rId21"/>
    <p:sldId id="280" r:id="rId22"/>
    <p:sldId id="281" r:id="rId23"/>
    <p:sldId id="283" r:id="rId24"/>
    <p:sldId id="284" r:id="rId25"/>
    <p:sldId id="285" r:id="rId26"/>
    <p:sldId id="301" r:id="rId27"/>
    <p:sldId id="282" r:id="rId28"/>
    <p:sldId id="298" r:id="rId29"/>
    <p:sldId id="299" r:id="rId30"/>
    <p:sldId id="300" r:id="rId31"/>
    <p:sldId id="288" r:id="rId32"/>
    <p:sldId id="289" r:id="rId33"/>
    <p:sldId id="291" r:id="rId34"/>
    <p:sldId id="290" r:id="rId35"/>
    <p:sldId id="286" r:id="rId36"/>
    <p:sldId id="302" r:id="rId37"/>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F1"/>
    <a:srgbClr val="344529"/>
    <a:srgbClr val="2B3922"/>
    <a:srgbClr val="2E3722"/>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36" autoAdjust="0"/>
    <p:restoredTop sz="94660" autoAdjust="0"/>
  </p:normalViewPr>
  <p:slideViewPr>
    <p:cSldViewPr snapToGrid="0">
      <p:cViewPr varScale="1">
        <p:scale>
          <a:sx n="109" d="100"/>
          <a:sy n="109" d="100"/>
        </p:scale>
        <p:origin x="200" y="3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rtl="0">
            <a:lnSpc>
              <a:spcPct val="100000"/>
            </a:lnSpc>
            <a:defRPr cap="all"/>
          </a:pPr>
          <a:r>
            <a:rPr lang="en-GB" dirty="0"/>
            <a:t> industrial construction</a:t>
          </a:r>
          <a:r>
            <a:rPr lang="en-gb" dirty="0"/>
            <a:t>. </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rtl="0">
            <a:lnSpc>
              <a:spcPct val="100000"/>
            </a:lnSpc>
            <a:defRPr cap="all"/>
          </a:pPr>
          <a:r>
            <a:rPr lang="en-GB" dirty="0"/>
            <a:t>commercial construction </a:t>
          </a:r>
          <a:endParaRPr lang="en-gb" dirty="0"/>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rtl="0">
            <a:lnSpc>
              <a:spcPct val="100000"/>
            </a:lnSpc>
            <a:defRPr cap="all"/>
          </a:pPr>
          <a:r>
            <a:rPr lang="en-GB" dirty="0"/>
            <a:t>residential construction </a:t>
          </a:r>
          <a:endParaRPr lang="en-gb" dirty="0"/>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prstGeom prst="round2Diag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LinFactNeighborX="-51357" custLinFactNeighborY="-14171">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custLinFactNeighborX="0" custLinFactNeighborY="-14171">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custLinFactNeighborX="45449" custLinFactNeighborY="-14031">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1615949" y="20837"/>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915762" y="320649"/>
          <a:ext cx="807187" cy="807187"/>
        </a:xfrm>
        <a:prstGeom prst="round2Diag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0" y="1763806"/>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en-GB" sz="2200" kern="1200" dirty="0"/>
            <a:t> industrial construction</a:t>
          </a:r>
          <a:r>
            <a:rPr lang="en-gb" sz="2200" kern="1200" dirty="0"/>
            <a:t>. </a:t>
          </a:r>
        </a:p>
      </dsp:txBody>
      <dsp:txXfrm>
        <a:off x="0" y="1763806"/>
        <a:ext cx="2306250" cy="720000"/>
      </dsp:txXfrm>
    </dsp:sp>
    <dsp:sp modelId="{BCD8CDD9-0C56-4401-ADB1-8B48DAB2C96F}">
      <dsp:nvSpPr>
        <dsp:cNvPr id="0" name=""/>
        <dsp:cNvSpPr/>
      </dsp:nvSpPr>
      <dsp:spPr>
        <a:xfrm>
          <a:off x="4325793" y="20837"/>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625606" y="320649"/>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876074" y="1763806"/>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en-GB" sz="2200" kern="1200" dirty="0"/>
            <a:t>commercial construction </a:t>
          </a:r>
          <a:endParaRPr lang="en-gb" sz="2200" kern="1200" dirty="0"/>
        </a:p>
      </dsp:txBody>
      <dsp:txXfrm>
        <a:off x="3876074" y="1763806"/>
        <a:ext cx="2306250" cy="720000"/>
      </dsp:txXfrm>
    </dsp:sp>
    <dsp:sp modelId="{FF93E135-77D6-48A0-8871-9BC93D705D06}">
      <dsp:nvSpPr>
        <dsp:cNvPr id="0" name=""/>
        <dsp:cNvSpPr/>
      </dsp:nvSpPr>
      <dsp:spPr>
        <a:xfrm>
          <a:off x="7035637" y="20837"/>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7335450" y="320649"/>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634086" y="1764814"/>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en-GB" sz="2200" kern="1200" dirty="0"/>
            <a:t>residential construction </a:t>
          </a:r>
          <a:endParaRPr lang="en-gb" sz="2200" kern="1200" dirty="0"/>
        </a:p>
      </dsp:txBody>
      <dsp:txXfrm>
        <a:off x="7634086" y="1764814"/>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F5C5BD-8AB6-4E5F-8616-0B1D32D0FBFD}" type="datetime1">
              <a:rPr lang="en-US" smtClean="0"/>
              <a:t>4/9/25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3DD49AE-E876-4130-BF53-6229B9820536}" type="datetime1">
              <a:rPr lang="en-US" smtClean="0"/>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endParaRPr lang="en-US"/>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en-GB"/>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C0840E64-78EA-480E-9DFC-F5D183737F14}" type="datetime1">
              <a:rPr lang="en-US" smtClean="0"/>
              <a:t>4/9/25</a:t>
            </a:fld>
            <a:endParaRPr lang="en-US" dirty="0"/>
          </a:p>
        </p:txBody>
      </p:sp>
      <p:sp>
        <p:nvSpPr>
          <p:cNvPr id="21" name="Footer Placeholder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lide Number Placehold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6B56802B-70FA-41EA-BEAA-8B64D5BF1424}" type="datetime1">
              <a:rPr lang="en-US" smtClean="0"/>
              <a:t>4/9/25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rtlCol="0"/>
          <a:lstStyle/>
          <a:p>
            <a:pPr rtl="0"/>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F512D428-74E3-499E-9255-6C7C463A82F6}" type="datetime1">
              <a:rPr lang="en-US" smtClean="0"/>
              <a:t>4/9/25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6AF379E8-AC6C-43B9-9222-BDF0AF9336F0}" type="datetime1">
              <a:rPr lang="en-US" smtClean="0"/>
              <a:t>4/9/25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en-GB"/>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ED329652-6112-4F3D-B614-62B56A045E3D}" type="datetime1">
              <a:rPr lang="en-US" smtClean="0"/>
              <a:t>4/9/25</a:t>
            </a:fld>
            <a:endParaRPr lang="en-US" dirty="0"/>
          </a:p>
        </p:txBody>
      </p:sp>
      <p:sp>
        <p:nvSpPr>
          <p:cNvPr id="5" name="Footer Placeholder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lide Number Placehold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GB"/>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Content Placeholder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5" name="Date Placeholder 4"/>
          <p:cNvSpPr>
            <a:spLocks noGrp="1"/>
          </p:cNvSpPr>
          <p:nvPr>
            <p:ph type="dt" sz="half" idx="10"/>
          </p:nvPr>
        </p:nvSpPr>
        <p:spPr/>
        <p:txBody>
          <a:bodyPr rtlCol="0"/>
          <a:lstStyle/>
          <a:p>
            <a:pPr rtl="0"/>
            <a:fld id="{3064E64D-1B50-4EC0-83A1-DE58B45AB49E}" type="datetime1">
              <a:rPr lang="en-US" smtClean="0"/>
              <a:t>4/9/25</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5" name="Text Placeholder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Date Placeholder 6"/>
          <p:cNvSpPr>
            <a:spLocks noGrp="1"/>
          </p:cNvSpPr>
          <p:nvPr>
            <p:ph type="dt" sz="half" idx="10"/>
          </p:nvPr>
        </p:nvSpPr>
        <p:spPr/>
        <p:txBody>
          <a:bodyPr rtlCol="0"/>
          <a:lstStyle/>
          <a:p>
            <a:pPr rtl="0"/>
            <a:fld id="{8761A824-A4A3-4BDD-B7F1-293A0EC1EA54}" type="datetime1">
              <a:rPr lang="en-US" smtClean="0"/>
              <a:t>4/9/25</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Date Placeholder 2"/>
          <p:cNvSpPr>
            <a:spLocks noGrp="1"/>
          </p:cNvSpPr>
          <p:nvPr>
            <p:ph type="dt" sz="half" idx="10"/>
          </p:nvPr>
        </p:nvSpPr>
        <p:spPr/>
        <p:txBody>
          <a:bodyPr rtlCol="0"/>
          <a:lstStyle/>
          <a:p>
            <a:pPr rtl="0"/>
            <a:fld id="{D81B1D06-1BCF-4BCB-9319-09267D16BB9F}" type="datetime1">
              <a:rPr lang="en-US" smtClean="0"/>
              <a:t>4/9/25</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65361324-1C8A-40EA-A8C7-BACD05350B74}" type="datetime1">
              <a:rPr lang="en-US" smtClean="0"/>
              <a:t>4/9/25</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en-GB"/>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Text Placeholder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8" name="Date Placeholder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5BA78C1D-B8C9-43D1-BED3-AB201E145563}" type="datetime1">
              <a:rPr lang="en-US" smtClean="0"/>
              <a:t>4/9/25</a:t>
            </a:fld>
            <a:endParaRPr lang="en-US"/>
          </a:p>
        </p:txBody>
      </p:sp>
      <p:sp>
        <p:nvSpPr>
          <p:cNvPr id="9" name="Footer Placeholder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Slide Number Placehold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BFA2D3EE-FBE6-4434-A13B-BD4C1C612D44}" type="datetime1">
              <a:rPr lang="en-US" smtClean="0"/>
              <a:t>4/9/25</a:t>
            </a:fld>
            <a:endParaRPr lang="en-US" dirty="0"/>
          </a:p>
        </p:txBody>
      </p:sp>
      <p:sp>
        <p:nvSpPr>
          <p:cNvPr id="6" name="Footer Placeholder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lide Number Placeholder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en-GB"/>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Tree>
    <p:extLst>
      <p:ext uri="{BB962C8B-B14F-4D97-AF65-F5344CB8AC3E}">
        <p14:creationId xmlns:p14="http://schemas.microsoft.com/office/powerpoint/2010/main" val="2678223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 name="type.wav"/>
          </p:stSnd>
        </p:sndAc>
      </p:transition>
    </mc:Choice>
    <mc:Fallback xmlns="">
      <p:transition spd="slow" advClick="0" advTm="5000">
        <p:fade/>
        <p:sndAc>
          <p:stSnd>
            <p:snd r:embed="rId3" name="typ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n-GB"/>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Quarter level</a:t>
            </a:r>
          </a:p>
          <a:p>
            <a:pPr lvl="4" rtl="0"/>
            <a:r>
              <a:rPr lang="en-gb"/>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4FF323AA-170C-4C76-B350-C21CF15222DA}" type="datetime1">
              <a:rPr lang="en-US" smtClean="0"/>
              <a:t>4/9/25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13" name="type.wav"/>
          </p:stSnd>
        </p:sndAc>
      </p:transition>
    </mc:Choice>
    <mc:Fallback xmlns="">
      <p:transition spd="slow" advClick="0" advTm="5000">
        <p:fade/>
        <p:sndAc>
          <p:stSnd>
            <p:snd r:embed="rId14" name="type.wav"/>
          </p:stSnd>
        </p:sndAc>
      </p:transition>
    </mc:Fallback>
  </mc:AlternateConten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audio" Target="../media/audio5.wav"/><Relationship Id="rId7" Type="http://schemas.openxmlformats.org/officeDocument/2006/relationships/diagramColors" Target="../diagrams/colors1.xml"/><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3.jpeg"/><Relationship Id="rId5" Type="http://schemas.openxmlformats.org/officeDocument/2006/relationships/diagramLayout" Target="../diagrams/layout1.xml"/><Relationship Id="rId10" Type="http://schemas.openxmlformats.org/officeDocument/2006/relationships/image" Target="../media/image12.jpeg"/><Relationship Id="rId4" Type="http://schemas.openxmlformats.org/officeDocument/2006/relationships/diagramData" Target="../diagrams/data1.xml"/><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045422F-7258-40AC-BD2E-2469AA448922}"/>
              </a:ext>
            </a:extLst>
          </p:cNvPr>
          <p:cNvPicPr>
            <a:picLocks noChangeAspect="1"/>
          </p:cNvPicPr>
          <p:nvPr/>
        </p:nvPicPr>
        <p:blipFill rotWithShape="1">
          <a:blip r:embed="rId6">
            <a:extLst>
              <a:ext uri="{28A0092B-C50C-407E-A947-70E740481C1C}">
                <a14:useLocalDpi xmlns:a14="http://schemas.microsoft.com/office/drawing/2010/main" val="0"/>
              </a:ext>
            </a:extLst>
          </a:blip>
          <a:srcRect r="-1"/>
          <a:stretch/>
        </p:blipFill>
        <p:spPr>
          <a:xfrm>
            <a:off x="21" y="406405"/>
            <a:ext cx="12191979"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5861010" y="1989284"/>
            <a:ext cx="5120640" cy="2893612"/>
          </a:xfrm>
        </p:spPr>
        <p:txBody>
          <a:bodyPr rtlCol="0">
            <a:normAutofit fontScale="47500" lnSpcReduction="20000"/>
          </a:bodyPr>
          <a:lstStyle/>
          <a:p>
            <a:r>
              <a:rPr lang="en-IN" sz="2800" i="1" dirty="0">
                <a:solidFill>
                  <a:srgbClr val="FF0000"/>
                </a:solidFill>
                <a:effectLst/>
                <a:latin typeface="+mj-lt"/>
              </a:rPr>
              <a:t>Aman Enterprises Established in Rudrapur (Uttarakhand) India in the year 2009, we “Aman Enterprises” providing Industrial civil construction services, commercial Construction, building project that including Electrical and interior Works. We are fully aware of the future challenges &amp; we are well equipped to face them through conscious and continuous effort for improvement in service &amp; adopting latest technical known how. </a:t>
            </a:r>
          </a:p>
          <a:p>
            <a:r>
              <a:rPr lang="en-IN" sz="2800" dirty="0">
                <a:solidFill>
                  <a:srgbClr val="FF0000"/>
                </a:solidFill>
                <a:effectLst/>
                <a:latin typeface="+mj-lt"/>
              </a:rPr>
              <a:t>Our team of experts and professional engineers are gaining experience from past many years in the field of civil engineering. </a:t>
            </a:r>
            <a:r>
              <a:rPr lang="en-IN" sz="2800" dirty="0">
                <a:solidFill>
                  <a:srgbClr val="FF0000"/>
                </a:solidFill>
                <a:latin typeface="+mj-lt"/>
              </a:rPr>
              <a:t>we</a:t>
            </a:r>
            <a:r>
              <a:rPr lang="en-IN" sz="2800" dirty="0">
                <a:solidFill>
                  <a:srgbClr val="FF0000"/>
                </a:solidFill>
                <a:effectLst/>
                <a:latin typeface="+mj-lt"/>
              </a:rPr>
              <a:t> have achieved excellent exposure in civil engineering services by providing complete client satisfaction</a:t>
            </a:r>
            <a:r>
              <a:rPr lang="en-IN" sz="2800" dirty="0">
                <a:solidFill>
                  <a:srgbClr val="FF0000"/>
                </a:solidFill>
                <a:latin typeface="Snell Roundhand" panose="02000603080000090004" pitchFamily="2" charset="77"/>
              </a:rPr>
              <a:t>.</a:t>
            </a:r>
            <a:endParaRPr lang="en-IN" sz="2800" dirty="0">
              <a:solidFill>
                <a:srgbClr val="FF0000"/>
              </a:solidFill>
              <a:effectLst/>
              <a:latin typeface="Snell Roundhand" panose="02000603080000090004" pitchFamily="2" charset="77"/>
            </a:endParaRPr>
          </a:p>
          <a:p>
            <a:r>
              <a:rPr lang="en-IN" sz="2800" dirty="0">
                <a:solidFill>
                  <a:srgbClr val="FF0000"/>
                </a:solidFill>
                <a:effectLst/>
              </a:rPr>
              <a:t>Trust our Experience to Build your Project ! </a:t>
            </a:r>
          </a:p>
        </p:txBody>
      </p:sp>
      <p:sp>
        <p:nvSpPr>
          <p:cNvPr id="5" name="Title 4">
            <a:extLst>
              <a:ext uri="{FF2B5EF4-FFF2-40B4-BE49-F238E27FC236}">
                <a16:creationId xmlns:a16="http://schemas.microsoft.com/office/drawing/2014/main" id="{D283663A-C34E-DFEE-236E-9EC56CB4CD18}"/>
              </a:ext>
            </a:extLst>
          </p:cNvPr>
          <p:cNvSpPr>
            <a:spLocks noGrp="1"/>
          </p:cNvSpPr>
          <p:nvPr>
            <p:ph type="ctrTitle"/>
          </p:nvPr>
        </p:nvSpPr>
        <p:spPr>
          <a:xfrm>
            <a:off x="1" y="308939"/>
            <a:ext cx="12191978" cy="1582879"/>
          </a:xfrm>
          <a:blipFill>
            <a:blip r:embed="rId7"/>
            <a:tile tx="0" ty="0" sx="100000" sy="100000" flip="none" algn="tl"/>
          </a:blipFill>
          <a:ln>
            <a:solidFill>
              <a:srgbClr val="92D050"/>
            </a:solidFill>
          </a:ln>
        </p:spPr>
        <p:style>
          <a:lnRef idx="2">
            <a:schemeClr val="accent2"/>
          </a:lnRef>
          <a:fillRef idx="1">
            <a:schemeClr val="lt1"/>
          </a:fillRef>
          <a:effectRef idx="0">
            <a:schemeClr val="accent2"/>
          </a:effectRef>
          <a:fontRef idx="minor">
            <a:schemeClr val="dk1"/>
          </a:fontRef>
        </p:style>
        <p:txBody>
          <a:bodyPr>
            <a:normAutofit/>
            <a:scene3d>
              <a:camera prst="orthographicFront"/>
              <a:lightRig rig="soft" dir="t">
                <a:rot lat="0" lon="0" rev="15600000"/>
              </a:lightRig>
            </a:scene3d>
            <a:sp3d extrusionH="57150" prstMaterial="softEdge">
              <a:bevelT w="25400" h="38100"/>
            </a:sp3d>
          </a:bodyPr>
          <a:lstStyle/>
          <a:p>
            <a:r>
              <a:rPr lang="en-US" sz="9600" b="1" cap="none" spc="0" dirty="0">
                <a:ln/>
                <a:solidFill>
                  <a:schemeClr val="accent4"/>
                </a:solidFill>
                <a:latin typeface="ACADEMY ENGRAVED LET PLAIN:1.0" panose="02000000000000000000" pitchFamily="2" charset="0"/>
              </a:rPr>
              <a:t> </a:t>
            </a:r>
            <a:r>
              <a:rPr lang="en-US" sz="3200" b="1" cap="none" spc="0" dirty="0">
                <a:ln/>
                <a:solidFill>
                  <a:srgbClr val="00B050"/>
                </a:solidFill>
                <a:latin typeface="ACADEMY ENGRAVED LET PLAIN:1.0" panose="02000000000000000000" pitchFamily="2" charset="0"/>
              </a:rPr>
              <a:t>we are </a:t>
            </a: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ACADEMY ENGRAVED LET PLAIN:1.0" panose="02000000000000000000" pitchFamily="2" charset="0"/>
              </a:rPr>
              <a:t>Aman Enterprises</a:t>
            </a:r>
            <a:endParaRPr lang="en-US" sz="9600" b="1" cap="none" spc="0" dirty="0">
              <a:ln/>
              <a:solidFill>
                <a:schemeClr val="accent4"/>
              </a:solidFill>
              <a:latin typeface="ACADEMY ENGRAVED LET PLAIN:1.0" panose="02000000000000000000" pitchFamily="2" charset="0"/>
            </a:endParaRPr>
          </a:p>
        </p:txBody>
      </p:sp>
      <p:pic>
        <p:nvPicPr>
          <p:cNvPr id="8" name="Picture 7">
            <a:extLst>
              <a:ext uri="{FF2B5EF4-FFF2-40B4-BE49-F238E27FC236}">
                <a16:creationId xmlns:a16="http://schemas.microsoft.com/office/drawing/2014/main" id="{215B08D9-61FF-B1AA-2962-CB8B1FBA1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86" y="1904110"/>
            <a:ext cx="5601242" cy="4281924"/>
          </a:xfrm>
          <a:prstGeom prst="rect">
            <a:avLst/>
          </a:prstGeom>
        </p:spPr>
      </p:pic>
      <p:sp>
        <p:nvSpPr>
          <p:cNvPr id="13" name="TextBox 12">
            <a:extLst>
              <a:ext uri="{FF2B5EF4-FFF2-40B4-BE49-F238E27FC236}">
                <a16:creationId xmlns:a16="http://schemas.microsoft.com/office/drawing/2014/main" id="{4A2E950C-068C-189E-93E6-52F49FE829A5}"/>
              </a:ext>
            </a:extLst>
          </p:cNvPr>
          <p:cNvSpPr txBox="1"/>
          <p:nvPr/>
        </p:nvSpPr>
        <p:spPr>
          <a:xfrm>
            <a:off x="383824" y="6211669"/>
            <a:ext cx="4605867" cy="646331"/>
          </a:xfrm>
          <a:prstGeom prst="rect">
            <a:avLst/>
          </a:prstGeom>
          <a:noFill/>
        </p:spPr>
        <p:txBody>
          <a:bodyPr wrap="square" rtlCol="0">
            <a:spAutoFit/>
          </a:bodyPr>
          <a:lstStyle/>
          <a:p>
            <a:pPr algn="ctr"/>
            <a:r>
              <a:rPr lang="en-US" dirty="0">
                <a:solidFill>
                  <a:schemeClr val="bg1"/>
                </a:solidFill>
              </a:rPr>
              <a:t>We are the next generation building solutions Ever </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9"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by="(-#ppt_w*2)" calcmode="lin" valueType="num">
                                      <p:cBhvr rctx="PPT">
                                        <p:cTn id="15" dur="500" autoRev="1" fill="hold">
                                          <p:stCondLst>
                                            <p:cond delay="0"/>
                                          </p:stCondLst>
                                        </p:cTn>
                                        <p:tgtEl>
                                          <p:spTgt spid="5"/>
                                        </p:tgtEl>
                                        <p:attrNameLst>
                                          <p:attrName>ppt_w</p:attrName>
                                        </p:attrNameLst>
                                      </p:cBhvr>
                                    </p:anim>
                                    <p:anim by="(#ppt_w*0.50)" calcmode="lin" valueType="num">
                                      <p:cBhvr>
                                        <p:cTn id="16" dur="500" decel="50000" autoRev="1" fill="hold">
                                          <p:stCondLst>
                                            <p:cond delay="0"/>
                                          </p:stCondLst>
                                        </p:cTn>
                                        <p:tgtEl>
                                          <p:spTgt spid="5"/>
                                        </p:tgtEl>
                                        <p:attrNameLst>
                                          <p:attrName>ppt_x</p:attrName>
                                        </p:attrNameLst>
                                      </p:cBhvr>
                                    </p:anim>
                                    <p:anim from="(-#ppt_h/2)" to="(#ppt_y)" calcmode="lin" valueType="num">
                                      <p:cBhvr>
                                        <p:cTn id="17" dur="1000" fill="hold">
                                          <p:stCondLst>
                                            <p:cond delay="0"/>
                                          </p:stCondLst>
                                        </p:cTn>
                                        <p:tgtEl>
                                          <p:spTgt spid="5"/>
                                        </p:tgtEl>
                                        <p:attrNameLst>
                                          <p:attrName>ppt_y</p:attrName>
                                        </p:attrNameLst>
                                      </p:cBhvr>
                                    </p:anim>
                                    <p:animRot by="21600000">
                                      <p:cBhvr>
                                        <p:cTn id="18" dur="1000" fill="hold">
                                          <p:stCondLst>
                                            <p:cond delay="0"/>
                                          </p:stCondLst>
                                        </p:cTn>
                                        <p:tgtEl>
                                          <p:spTgt spid="5"/>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3">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3">
                                            <p:txEl>
                                              <p:pRg st="0" end="0"/>
                                            </p:txEl>
                                          </p:spTgt>
                                        </p:tgtEl>
                                        <p:attrNameLst>
                                          <p:attrName>ppt_w</p:attrName>
                                        </p:attrNameLst>
                                      </p:cBhvr>
                                    </p:anim>
                                    <p:anim by="(#ppt_w*0.50)" calcmode="lin" valueType="num">
                                      <p:cBhvr>
                                        <p:cTn id="24" dur="500" decel="50000" autoRev="1" fill="hold">
                                          <p:stCondLst>
                                            <p:cond delay="0"/>
                                          </p:stCondLst>
                                        </p:cTn>
                                        <p:tgtEl>
                                          <p:spTgt spid="3">
                                            <p:txEl>
                                              <p:pRg st="0" end="0"/>
                                            </p:txEl>
                                          </p:spTgt>
                                        </p:tgtEl>
                                        <p:attrNameLst>
                                          <p:attrName>ppt_x</p:attrName>
                                        </p:attrNameLst>
                                      </p:cBhvr>
                                    </p:anim>
                                    <p:anim from="(-#ppt_h/2)" to="(#ppt_y)" calcmode="lin" valueType="num">
                                      <p:cBhvr>
                                        <p:cTn id="25" dur="1000" fill="hold">
                                          <p:stCondLst>
                                            <p:cond delay="0"/>
                                          </p:stCondLst>
                                        </p:cTn>
                                        <p:tgtEl>
                                          <p:spTgt spid="3">
                                            <p:txEl>
                                              <p:pRg st="0" end="0"/>
                                            </p:txEl>
                                          </p:spTgt>
                                        </p:tgtEl>
                                        <p:attrNameLst>
                                          <p:attrName>ppt_y</p:attrName>
                                        </p:attrNameLst>
                                      </p:cBhvr>
                                    </p:anim>
                                    <p:animRot by="21600000">
                                      <p:cBhvr>
                                        <p:cTn id="26" dur="1000" fill="hold">
                                          <p:stCondLst>
                                            <p:cond delay="0"/>
                                          </p:stCondLst>
                                        </p:cTn>
                                        <p:tgtEl>
                                          <p:spTgt spid="3">
                                            <p:txEl>
                                              <p:pRg st="0" end="0"/>
                                            </p:txEl>
                                          </p:spTgt>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3">
                                            <p:txEl>
                                              <p:pRg st="1" end="1"/>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1" end="1"/>
                                            </p:txEl>
                                          </p:spTgt>
                                        </p:tgtEl>
                                        <p:attrNameLst>
                                          <p:attrName>ppt_w</p:attrName>
                                        </p:attrNameLst>
                                      </p:cBhvr>
                                    </p:anim>
                                    <p:anim by="(#ppt_w*0.50)" calcmode="lin" valueType="num">
                                      <p:cBhvr>
                                        <p:cTn id="32" dur="500" decel="50000" autoRev="1" fill="hold">
                                          <p:stCondLst>
                                            <p:cond delay="0"/>
                                          </p:stCondLst>
                                        </p:cTn>
                                        <p:tgtEl>
                                          <p:spTgt spid="3">
                                            <p:txEl>
                                              <p:pRg st="1" end="1"/>
                                            </p:txEl>
                                          </p:spTgt>
                                        </p:tgtEl>
                                        <p:attrNameLst>
                                          <p:attrName>ppt_x</p:attrName>
                                        </p:attrNameLst>
                                      </p:cBhvr>
                                    </p:anim>
                                    <p:anim from="(-#ppt_h/2)" to="(#ppt_y)" calcmode="lin" valueType="num">
                                      <p:cBhvr>
                                        <p:cTn id="33" dur="1000" fill="hold">
                                          <p:stCondLst>
                                            <p:cond delay="0"/>
                                          </p:stCondLst>
                                        </p:cTn>
                                        <p:tgtEl>
                                          <p:spTgt spid="3">
                                            <p:txEl>
                                              <p:pRg st="1" end="1"/>
                                            </p:txEl>
                                          </p:spTgt>
                                        </p:tgtEl>
                                        <p:attrNameLst>
                                          <p:attrName>ppt_y</p:attrName>
                                        </p:attrNameLst>
                                      </p:cBhvr>
                                    </p:anim>
                                    <p:animRot by="21600000">
                                      <p:cBhvr>
                                        <p:cTn id="34" dur="1000" fill="hold">
                                          <p:stCondLst>
                                            <p:cond delay="0"/>
                                          </p:stCondLst>
                                        </p:cTn>
                                        <p:tgtEl>
                                          <p:spTgt spid="3">
                                            <p:txEl>
                                              <p:pRg st="1" end="1"/>
                                            </p:txEl>
                                          </p:spTgt>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by="(-#ppt_w*2)" calcmode="lin" valueType="num">
                                      <p:cBhvr rctx="PPT">
                                        <p:cTn id="39" dur="500" autoRev="1" fill="hold">
                                          <p:stCondLst>
                                            <p:cond delay="0"/>
                                          </p:stCondLst>
                                        </p:cTn>
                                        <p:tgtEl>
                                          <p:spTgt spid="3">
                                            <p:txEl>
                                              <p:pRg st="2" end="2"/>
                                            </p:txEl>
                                          </p:spTgt>
                                        </p:tgtEl>
                                        <p:attrNameLst>
                                          <p:attrName>ppt_w</p:attrName>
                                        </p:attrNameLst>
                                      </p:cBhvr>
                                    </p:anim>
                                    <p:anim by="(#ppt_w*0.50)" calcmode="lin" valueType="num">
                                      <p:cBhvr>
                                        <p:cTn id="40" dur="500" decel="50000" autoRev="1" fill="hold">
                                          <p:stCondLst>
                                            <p:cond delay="0"/>
                                          </p:stCondLst>
                                        </p:cTn>
                                        <p:tgtEl>
                                          <p:spTgt spid="3">
                                            <p:txEl>
                                              <p:pRg st="2" end="2"/>
                                            </p:txEl>
                                          </p:spTgt>
                                        </p:tgtEl>
                                        <p:attrNameLst>
                                          <p:attrName>ppt_x</p:attrName>
                                        </p:attrNameLst>
                                      </p:cBhvr>
                                    </p:anim>
                                    <p:anim from="(-#ppt_h/2)" to="(#ppt_y)" calcmode="lin" valueType="num">
                                      <p:cBhvr>
                                        <p:cTn id="41" dur="1000" fill="hold">
                                          <p:stCondLst>
                                            <p:cond delay="0"/>
                                          </p:stCondLst>
                                        </p:cTn>
                                        <p:tgtEl>
                                          <p:spTgt spid="3">
                                            <p:txEl>
                                              <p:pRg st="2" end="2"/>
                                            </p:txEl>
                                          </p:spTgt>
                                        </p:tgtEl>
                                        <p:attrNameLst>
                                          <p:attrName>ppt_y</p:attrName>
                                        </p:attrNameLst>
                                      </p:cBhvr>
                                    </p:anim>
                                    <p:animRot by="21600000">
                                      <p:cBhvr>
                                        <p:cTn id="42" dur="1000" fill="hold">
                                          <p:stCondLst>
                                            <p:cond delay="0"/>
                                          </p:stCondLst>
                                        </p:cTn>
                                        <p:tgtEl>
                                          <p:spTgt spid="3">
                                            <p:txEl>
                                              <p:pRg st="2" end="2"/>
                                            </p:txEl>
                                          </p:spTgt>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5"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64CB-5E43-8FAB-42D0-A9F99087B5BD}"/>
              </a:ext>
            </a:extLst>
          </p:cNvPr>
          <p:cNvSpPr>
            <a:spLocks noGrp="1"/>
          </p:cNvSpPr>
          <p:nvPr>
            <p:ph type="title"/>
          </p:nvPr>
        </p:nvSpPr>
        <p:spPr>
          <a:xfrm>
            <a:off x="1066800" y="642594"/>
            <a:ext cx="10058400" cy="621762"/>
          </a:xfrm>
        </p:spPr>
        <p:txBody>
          <a:bodyPr>
            <a:normAutofit fontScale="90000"/>
          </a:bodyPr>
          <a:lstStyle/>
          <a:p>
            <a:pPr algn="ctr"/>
            <a:r>
              <a:rPr lang="en-US" dirty="0" err="1"/>
              <a:t>Lumax</a:t>
            </a:r>
            <a:r>
              <a:rPr lang="en-US" dirty="0"/>
              <a:t> DK </a:t>
            </a:r>
            <a:r>
              <a:rPr lang="en-US" dirty="0" err="1"/>
              <a:t>Bawal</a:t>
            </a:r>
            <a:r>
              <a:rPr lang="en-US" dirty="0"/>
              <a:t> HR.</a:t>
            </a:r>
          </a:p>
        </p:txBody>
      </p:sp>
      <p:pic>
        <p:nvPicPr>
          <p:cNvPr id="6" name="Content Placeholder 5">
            <a:extLst>
              <a:ext uri="{FF2B5EF4-FFF2-40B4-BE49-F238E27FC236}">
                <a16:creationId xmlns:a16="http://schemas.microsoft.com/office/drawing/2014/main" id="{1187165F-1424-26EE-51B0-9AEFB675BF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1" y="1264357"/>
            <a:ext cx="5029200" cy="4770684"/>
          </a:xfrm>
        </p:spPr>
      </p:pic>
      <p:sp>
        <p:nvSpPr>
          <p:cNvPr id="4" name="Date Placeholder 3">
            <a:extLst>
              <a:ext uri="{FF2B5EF4-FFF2-40B4-BE49-F238E27FC236}">
                <a16:creationId xmlns:a16="http://schemas.microsoft.com/office/drawing/2014/main" id="{C2A3ADEC-9C6F-108B-2E4E-E7A0A76C8CCD}"/>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19800999-8D80-E895-0257-C0B22F9CA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71" y="1264357"/>
            <a:ext cx="5365429" cy="4770682"/>
          </a:xfrm>
          <a:prstGeom prst="rect">
            <a:avLst/>
          </a:prstGeom>
        </p:spPr>
      </p:pic>
    </p:spTree>
    <p:extLst>
      <p:ext uri="{BB962C8B-B14F-4D97-AF65-F5344CB8AC3E}">
        <p14:creationId xmlns:p14="http://schemas.microsoft.com/office/powerpoint/2010/main" val="171777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8B94-8C9F-E412-3079-42768CB6C4F0}"/>
              </a:ext>
            </a:extLst>
          </p:cNvPr>
          <p:cNvSpPr>
            <a:spLocks noGrp="1"/>
          </p:cNvSpPr>
          <p:nvPr>
            <p:ph type="title"/>
          </p:nvPr>
        </p:nvSpPr>
        <p:spPr>
          <a:xfrm>
            <a:off x="1066800" y="642594"/>
            <a:ext cx="10058400" cy="554028"/>
          </a:xfrm>
        </p:spPr>
        <p:txBody>
          <a:bodyPr>
            <a:normAutofit fontScale="90000"/>
          </a:bodyPr>
          <a:lstStyle/>
          <a:p>
            <a:pPr algn="ctr"/>
            <a:r>
              <a:rPr lang="en-US" dirty="0" err="1"/>
              <a:t>Lumax</a:t>
            </a:r>
            <a:r>
              <a:rPr lang="en-US" dirty="0"/>
              <a:t> DK </a:t>
            </a:r>
            <a:r>
              <a:rPr lang="en-US" dirty="0" err="1"/>
              <a:t>Bawal</a:t>
            </a:r>
            <a:r>
              <a:rPr lang="en-US" dirty="0"/>
              <a:t> HR.</a:t>
            </a:r>
          </a:p>
        </p:txBody>
      </p:sp>
      <p:pic>
        <p:nvPicPr>
          <p:cNvPr id="6" name="Content Placeholder 5">
            <a:extLst>
              <a:ext uri="{FF2B5EF4-FFF2-40B4-BE49-F238E27FC236}">
                <a16:creationId xmlns:a16="http://schemas.microsoft.com/office/drawing/2014/main" id="{D807A641-B80F-266B-3650-A33C85DAD5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5172" y="1196621"/>
            <a:ext cx="5529493" cy="3821545"/>
          </a:xfrm>
        </p:spPr>
      </p:pic>
      <p:sp>
        <p:nvSpPr>
          <p:cNvPr id="4" name="Date Placeholder 3">
            <a:extLst>
              <a:ext uri="{FF2B5EF4-FFF2-40B4-BE49-F238E27FC236}">
                <a16:creationId xmlns:a16="http://schemas.microsoft.com/office/drawing/2014/main" id="{9549B64C-504A-E02E-1F0B-A54ED6F179A4}"/>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D4AEB7B4-8DF6-26F0-14FF-B0E487F85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35" y="1196622"/>
            <a:ext cx="5665565" cy="3821545"/>
          </a:xfrm>
          <a:prstGeom prst="rect">
            <a:avLst/>
          </a:prstGeom>
        </p:spPr>
      </p:pic>
    </p:spTree>
    <p:extLst>
      <p:ext uri="{BB962C8B-B14F-4D97-AF65-F5344CB8AC3E}">
        <p14:creationId xmlns:p14="http://schemas.microsoft.com/office/powerpoint/2010/main" val="3989208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CDF13-022C-EC59-41BF-63E5B3306B8D}"/>
              </a:ext>
            </a:extLst>
          </p:cNvPr>
          <p:cNvSpPr>
            <a:spLocks noGrp="1"/>
          </p:cNvSpPr>
          <p:nvPr>
            <p:ph idx="1"/>
          </p:nvPr>
        </p:nvSpPr>
        <p:spPr>
          <a:xfrm>
            <a:off x="1066800" y="457200"/>
            <a:ext cx="10058400" cy="5495544"/>
          </a:xfrm>
        </p:spPr>
        <p:txBody>
          <a:bodyPr>
            <a:normAutofit/>
          </a:bodyPr>
          <a:lstStyle/>
          <a:p>
            <a:pPr marL="0" indent="0" algn="ctr">
              <a:buNone/>
            </a:pPr>
            <a:endParaRPr lang="en-US" sz="9600" dirty="0"/>
          </a:p>
          <a:p>
            <a:pPr marL="0" indent="0" algn="ctr">
              <a:buNone/>
            </a:pPr>
            <a:r>
              <a:rPr lang="en-US" sz="9600" dirty="0"/>
              <a:t>COMMERCIAL PROJECTS. </a:t>
            </a:r>
            <a:r>
              <a:rPr lang="en-US" sz="9600" dirty="0">
                <a:solidFill>
                  <a:srgbClr val="FF0000"/>
                </a:solidFill>
                <a:latin typeface="ACADEMY ENGRAVED LET PLAIN:1.0" panose="02000000000000000000" pitchFamily="2" charset="0"/>
              </a:rPr>
              <a:t> </a:t>
            </a:r>
          </a:p>
        </p:txBody>
      </p:sp>
      <p:sp>
        <p:nvSpPr>
          <p:cNvPr id="4" name="Date Placeholder 3">
            <a:extLst>
              <a:ext uri="{FF2B5EF4-FFF2-40B4-BE49-F238E27FC236}">
                <a16:creationId xmlns:a16="http://schemas.microsoft.com/office/drawing/2014/main" id="{05319128-A4EE-5D4F-7DFE-4447474BAC0C}"/>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3396855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1" end="1"/>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BBE42A-4999-8D65-57D7-34D9FD8B06C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BD3BAA8-7E71-653E-E3A8-ED4C1739AFDD}"/>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Picture 4">
            <a:extLst>
              <a:ext uri="{FF2B5EF4-FFF2-40B4-BE49-F238E27FC236}">
                <a16:creationId xmlns:a16="http://schemas.microsoft.com/office/drawing/2014/main" id="{B9A98E25-1D52-87D2-4F7C-5432E0809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57200"/>
            <a:ext cx="10058400" cy="5943599"/>
          </a:xfrm>
          <a:prstGeom prst="rect">
            <a:avLst/>
          </a:prstGeom>
        </p:spPr>
      </p:pic>
    </p:spTree>
    <p:extLst>
      <p:ext uri="{BB962C8B-B14F-4D97-AF65-F5344CB8AC3E}">
        <p14:creationId xmlns:p14="http://schemas.microsoft.com/office/powerpoint/2010/main" val="972240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3262-94EF-45E5-7885-A69112A530C0}"/>
              </a:ext>
            </a:extLst>
          </p:cNvPr>
          <p:cNvSpPr>
            <a:spLocks noGrp="1"/>
          </p:cNvSpPr>
          <p:nvPr>
            <p:ph type="title"/>
          </p:nvPr>
        </p:nvSpPr>
        <p:spPr>
          <a:xfrm>
            <a:off x="395111" y="642594"/>
            <a:ext cx="11424355" cy="542739"/>
          </a:xfrm>
        </p:spPr>
        <p:txBody>
          <a:bodyPr>
            <a:normAutofit fontScale="90000"/>
          </a:bodyPr>
          <a:lstStyle/>
          <a:p>
            <a:pPr algn="ctr"/>
            <a:r>
              <a:rPr lang="en-US" dirty="0"/>
              <a:t>Shopping Complex </a:t>
            </a:r>
            <a:r>
              <a:rPr lang="en-US" dirty="0" err="1"/>
              <a:t>Hubbal</a:t>
            </a:r>
            <a:r>
              <a:rPr lang="en-US" dirty="0"/>
              <a:t> </a:t>
            </a:r>
            <a:r>
              <a:rPr lang="en-US" dirty="0" err="1"/>
              <a:t>Benglore</a:t>
            </a:r>
            <a:r>
              <a:rPr lang="en-US" dirty="0"/>
              <a:t> KTK.</a:t>
            </a:r>
          </a:p>
        </p:txBody>
      </p:sp>
      <p:pic>
        <p:nvPicPr>
          <p:cNvPr id="6" name="Content Placeholder 5">
            <a:extLst>
              <a:ext uri="{FF2B5EF4-FFF2-40B4-BE49-F238E27FC236}">
                <a16:creationId xmlns:a16="http://schemas.microsoft.com/office/drawing/2014/main" id="{EE0C825D-EF3C-4FE9-DB98-B37C5A92A6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8" y="1185333"/>
            <a:ext cx="10058401" cy="5030073"/>
          </a:xfrm>
        </p:spPr>
      </p:pic>
      <p:sp>
        <p:nvSpPr>
          <p:cNvPr id="4" name="Date Placeholder 3">
            <a:extLst>
              <a:ext uri="{FF2B5EF4-FFF2-40B4-BE49-F238E27FC236}">
                <a16:creationId xmlns:a16="http://schemas.microsoft.com/office/drawing/2014/main" id="{81FE7E1A-D4FF-B2C4-D442-6666A405EF5A}"/>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9978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93CF-3C6C-FB14-58AF-7050065CD439}"/>
              </a:ext>
            </a:extLst>
          </p:cNvPr>
          <p:cNvSpPr>
            <a:spLocks noGrp="1"/>
          </p:cNvSpPr>
          <p:nvPr>
            <p:ph type="title"/>
          </p:nvPr>
        </p:nvSpPr>
        <p:spPr>
          <a:xfrm>
            <a:off x="395111" y="642595"/>
            <a:ext cx="11435645" cy="599184"/>
          </a:xfrm>
        </p:spPr>
        <p:txBody>
          <a:bodyPr>
            <a:normAutofit fontScale="90000"/>
          </a:bodyPr>
          <a:lstStyle/>
          <a:p>
            <a:pPr algn="ctr"/>
            <a:r>
              <a:rPr lang="en-US" dirty="0"/>
              <a:t>Shopping Complex </a:t>
            </a:r>
            <a:r>
              <a:rPr lang="en-US" dirty="0" err="1"/>
              <a:t>Hubbal</a:t>
            </a:r>
            <a:r>
              <a:rPr lang="en-US" dirty="0"/>
              <a:t> </a:t>
            </a:r>
            <a:r>
              <a:rPr lang="en-US" dirty="0" err="1"/>
              <a:t>Benglore</a:t>
            </a:r>
            <a:r>
              <a:rPr lang="en-US" dirty="0"/>
              <a:t> KTK.</a:t>
            </a:r>
          </a:p>
        </p:txBody>
      </p:sp>
      <p:pic>
        <p:nvPicPr>
          <p:cNvPr id="6" name="Content Placeholder 5">
            <a:extLst>
              <a:ext uri="{FF2B5EF4-FFF2-40B4-BE49-F238E27FC236}">
                <a16:creationId xmlns:a16="http://schemas.microsoft.com/office/drawing/2014/main" id="{B91AF485-929D-3E67-FF6A-B81D9D9414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1241779"/>
            <a:ext cx="10058399" cy="4973627"/>
          </a:xfrm>
        </p:spPr>
      </p:pic>
      <p:sp>
        <p:nvSpPr>
          <p:cNvPr id="4" name="Date Placeholder 3">
            <a:extLst>
              <a:ext uri="{FF2B5EF4-FFF2-40B4-BE49-F238E27FC236}">
                <a16:creationId xmlns:a16="http://schemas.microsoft.com/office/drawing/2014/main" id="{E57F896F-530D-2553-086E-AF3092DAD4EA}"/>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81049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1B37-19B1-DF23-3AAF-71EE10671C6F}"/>
              </a:ext>
            </a:extLst>
          </p:cNvPr>
          <p:cNvSpPr>
            <a:spLocks noGrp="1"/>
          </p:cNvSpPr>
          <p:nvPr>
            <p:ph type="title"/>
          </p:nvPr>
        </p:nvSpPr>
        <p:spPr>
          <a:xfrm>
            <a:off x="1066800" y="642594"/>
            <a:ext cx="10058400" cy="666917"/>
          </a:xfrm>
        </p:spPr>
        <p:txBody>
          <a:bodyPr/>
          <a:lstStyle/>
          <a:p>
            <a:pPr algn="ctr"/>
            <a:r>
              <a:rPr lang="en-US" dirty="0" err="1"/>
              <a:t>Xzone</a:t>
            </a:r>
            <a:r>
              <a:rPr lang="en-US" dirty="0"/>
              <a:t> Call Center Gurugram HR.</a:t>
            </a:r>
          </a:p>
        </p:txBody>
      </p:sp>
      <p:pic>
        <p:nvPicPr>
          <p:cNvPr id="6" name="Content Placeholder 5">
            <a:extLst>
              <a:ext uri="{FF2B5EF4-FFF2-40B4-BE49-F238E27FC236}">
                <a16:creationId xmlns:a16="http://schemas.microsoft.com/office/drawing/2014/main" id="{69A46699-01A8-159B-5208-C1553BE523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1309512"/>
            <a:ext cx="10058399" cy="4725528"/>
          </a:xfrm>
        </p:spPr>
      </p:pic>
      <p:sp>
        <p:nvSpPr>
          <p:cNvPr id="4" name="Date Placeholder 3">
            <a:extLst>
              <a:ext uri="{FF2B5EF4-FFF2-40B4-BE49-F238E27FC236}">
                <a16:creationId xmlns:a16="http://schemas.microsoft.com/office/drawing/2014/main" id="{EAF90219-1497-8D0A-EAD8-282549D090A6}"/>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120951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BED0-73EF-37A5-21D9-026D3B227F3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381B785-36A4-A01A-0EE9-0C471A22A9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642594"/>
            <a:ext cx="10058400" cy="5392446"/>
          </a:xfrm>
        </p:spPr>
      </p:pic>
      <p:sp>
        <p:nvSpPr>
          <p:cNvPr id="4" name="Date Placeholder 3">
            <a:extLst>
              <a:ext uri="{FF2B5EF4-FFF2-40B4-BE49-F238E27FC236}">
                <a16:creationId xmlns:a16="http://schemas.microsoft.com/office/drawing/2014/main" id="{70724360-4431-0371-36F0-86995647AF8A}"/>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088168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CF64-D6C0-549F-DDB5-CD98D145541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6102E80-4102-9218-4CC2-D93ED69A7A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642594"/>
            <a:ext cx="10058399" cy="5758206"/>
          </a:xfrm>
        </p:spPr>
      </p:pic>
      <p:sp>
        <p:nvSpPr>
          <p:cNvPr id="4" name="Date Placeholder 3">
            <a:extLst>
              <a:ext uri="{FF2B5EF4-FFF2-40B4-BE49-F238E27FC236}">
                <a16:creationId xmlns:a16="http://schemas.microsoft.com/office/drawing/2014/main" id="{42D26B74-01A6-378F-2BC3-8E8969BF619C}"/>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3641434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F98D-72C2-B3EF-B2A0-CA68B04E7B4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3D3266B-1DCE-83E7-8489-F76465B245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642594"/>
            <a:ext cx="10058399" cy="5392446"/>
          </a:xfrm>
        </p:spPr>
      </p:pic>
      <p:sp>
        <p:nvSpPr>
          <p:cNvPr id="4" name="Date Placeholder 3">
            <a:extLst>
              <a:ext uri="{FF2B5EF4-FFF2-40B4-BE49-F238E27FC236}">
                <a16:creationId xmlns:a16="http://schemas.microsoft.com/office/drawing/2014/main" id="{20938809-5801-3821-968B-3C6387AAE66A}"/>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3473708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358586" y="376519"/>
            <a:ext cx="11474825" cy="710004"/>
          </a:xfrm>
        </p:spPr>
        <p:txBody>
          <a:bodyPr rtlCol="0">
            <a:normAutofit/>
          </a:bodyPr>
          <a:lstStyle/>
          <a:p>
            <a:pPr algn="ctr" rtl="0"/>
            <a:r>
              <a:rPr lang="en-GB" dirty="0">
                <a:solidFill>
                  <a:srgbClr val="FF0000"/>
                </a:solidFill>
                <a:latin typeface="Colonna MT" pitchFamily="82" charset="77"/>
              </a:rPr>
              <a:t>We are expert in three type of construction </a:t>
            </a:r>
            <a:endParaRPr lang="en-gb" dirty="0">
              <a:solidFill>
                <a:srgbClr val="FF0000"/>
              </a:solidFill>
              <a:latin typeface="Colonna MT" pitchFamily="82" charset="77"/>
            </a:endParaRP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2421295668"/>
              </p:ext>
            </p:extLst>
          </p:nvPr>
        </p:nvGraphicFramePr>
        <p:xfrm>
          <a:off x="1066800" y="3429000"/>
          <a:ext cx="10058400" cy="2606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1B90C84-3535-CDDE-0AF3-E3143A263A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4598" y="1086523"/>
            <a:ext cx="3958814" cy="3757284"/>
          </a:xfrm>
          <a:prstGeom prst="rect">
            <a:avLst/>
          </a:prstGeom>
        </p:spPr>
      </p:pic>
      <p:pic>
        <p:nvPicPr>
          <p:cNvPr id="7" name="Picture 6">
            <a:extLst>
              <a:ext uri="{FF2B5EF4-FFF2-40B4-BE49-F238E27FC236}">
                <a16:creationId xmlns:a16="http://schemas.microsoft.com/office/drawing/2014/main" id="{E56E7268-9EFF-1F9C-685B-58B5F147D1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4875" y="1086523"/>
            <a:ext cx="3829724" cy="3756279"/>
          </a:xfrm>
          <a:prstGeom prst="rect">
            <a:avLst/>
          </a:prstGeom>
        </p:spPr>
      </p:pic>
      <p:pic>
        <p:nvPicPr>
          <p:cNvPr id="9" name="Picture 8">
            <a:extLst>
              <a:ext uri="{FF2B5EF4-FFF2-40B4-BE49-F238E27FC236}">
                <a16:creationId xmlns:a16="http://schemas.microsoft.com/office/drawing/2014/main" id="{A9A468B6-68EE-894C-D16A-25046CB69F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588" y="1086523"/>
            <a:ext cx="3686286" cy="3756279"/>
          </a:xfrm>
          <a:prstGeom prst="rect">
            <a:avLst/>
          </a:prstGeom>
        </p:spPr>
      </p:pic>
    </p:spTree>
    <p:extLst>
      <p:ext uri="{BB962C8B-B14F-4D97-AF65-F5344CB8AC3E}">
        <p14:creationId xmlns:p14="http://schemas.microsoft.com/office/powerpoint/2010/main" val="183243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1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E4E1-45AC-BC3F-FA50-09B79DC9A0B5}"/>
              </a:ext>
            </a:extLst>
          </p:cNvPr>
          <p:cNvSpPr>
            <a:spLocks noGrp="1"/>
          </p:cNvSpPr>
          <p:nvPr>
            <p:ph type="title"/>
          </p:nvPr>
        </p:nvSpPr>
        <p:spPr>
          <a:xfrm>
            <a:off x="395111" y="642594"/>
            <a:ext cx="11424356" cy="666917"/>
          </a:xfrm>
        </p:spPr>
        <p:txBody>
          <a:bodyPr/>
          <a:lstStyle/>
          <a:p>
            <a:pPr algn="ctr"/>
            <a:r>
              <a:rPr lang="en-US" dirty="0"/>
              <a:t>Club House Silver Oak City </a:t>
            </a:r>
            <a:r>
              <a:rPr lang="en-US" dirty="0" err="1"/>
              <a:t>Rudrapur</a:t>
            </a:r>
            <a:endParaRPr lang="en-US" dirty="0"/>
          </a:p>
        </p:txBody>
      </p:sp>
      <p:pic>
        <p:nvPicPr>
          <p:cNvPr id="6" name="Content Placeholder 5">
            <a:extLst>
              <a:ext uri="{FF2B5EF4-FFF2-40B4-BE49-F238E27FC236}">
                <a16:creationId xmlns:a16="http://schemas.microsoft.com/office/drawing/2014/main" id="{D01F2E7F-3DE5-2D33-7A53-084CA91EDA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1309511"/>
            <a:ext cx="10058399" cy="4725529"/>
          </a:xfrm>
        </p:spPr>
      </p:pic>
      <p:sp>
        <p:nvSpPr>
          <p:cNvPr id="4" name="Date Placeholder 3">
            <a:extLst>
              <a:ext uri="{FF2B5EF4-FFF2-40B4-BE49-F238E27FC236}">
                <a16:creationId xmlns:a16="http://schemas.microsoft.com/office/drawing/2014/main" id="{B7C7560B-B20D-ACA2-0ED4-8029441B4526}"/>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3959005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D5C4-888B-91CB-0DC8-8639B7E2957E}"/>
              </a:ext>
            </a:extLst>
          </p:cNvPr>
          <p:cNvSpPr>
            <a:spLocks noGrp="1"/>
          </p:cNvSpPr>
          <p:nvPr>
            <p:ph type="title"/>
          </p:nvPr>
        </p:nvSpPr>
        <p:spPr>
          <a:xfrm>
            <a:off x="1066800" y="642594"/>
            <a:ext cx="10058400" cy="305673"/>
          </a:xfrm>
        </p:spPr>
        <p:txBody>
          <a:bodyPr>
            <a:normAutofit fontScale="90000"/>
          </a:bodyPr>
          <a:lstStyle/>
          <a:p>
            <a:endParaRPr lang="en-US" dirty="0"/>
          </a:p>
        </p:txBody>
      </p:sp>
      <p:pic>
        <p:nvPicPr>
          <p:cNvPr id="6" name="Content Placeholder 5">
            <a:extLst>
              <a:ext uri="{FF2B5EF4-FFF2-40B4-BE49-F238E27FC236}">
                <a16:creationId xmlns:a16="http://schemas.microsoft.com/office/drawing/2014/main" id="{3D07ADA8-7451-11D7-86C7-867E2A46E6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457200"/>
            <a:ext cx="10058399" cy="5758206"/>
          </a:xfrm>
        </p:spPr>
      </p:pic>
      <p:sp>
        <p:nvSpPr>
          <p:cNvPr id="4" name="Date Placeholder 3">
            <a:extLst>
              <a:ext uri="{FF2B5EF4-FFF2-40B4-BE49-F238E27FC236}">
                <a16:creationId xmlns:a16="http://schemas.microsoft.com/office/drawing/2014/main" id="{F46F42A2-E688-B6FD-4683-89C5F46CC4E3}"/>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773642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4E2A-29C8-3C1A-83F5-703F08D3ED4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4A75498-40B6-DBA7-493A-A5E4DF68B0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642594"/>
            <a:ext cx="10058399" cy="5392446"/>
          </a:xfrm>
        </p:spPr>
      </p:pic>
      <p:sp>
        <p:nvSpPr>
          <p:cNvPr id="4" name="Date Placeholder 3">
            <a:extLst>
              <a:ext uri="{FF2B5EF4-FFF2-40B4-BE49-F238E27FC236}">
                <a16:creationId xmlns:a16="http://schemas.microsoft.com/office/drawing/2014/main" id="{BF22DA05-38F7-9467-B89C-74030DF879BB}"/>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63503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59B1-F446-CC2F-6D4F-B01AACD0A84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4FC2932-0BD5-0C32-103A-E4E4E815B5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457200"/>
            <a:ext cx="10058400" cy="5577840"/>
          </a:xfrm>
        </p:spPr>
      </p:pic>
      <p:sp>
        <p:nvSpPr>
          <p:cNvPr id="4" name="Date Placeholder 3">
            <a:extLst>
              <a:ext uri="{FF2B5EF4-FFF2-40B4-BE49-F238E27FC236}">
                <a16:creationId xmlns:a16="http://schemas.microsoft.com/office/drawing/2014/main" id="{2B859233-4D1B-352A-46A7-AB7DB8472F2D}"/>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4180344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12C1F-03EB-2858-6A9F-13663D163A4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C9580FE-4BC2-1D05-338B-EF88E9D2CC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642594"/>
            <a:ext cx="10058400" cy="5392446"/>
          </a:xfrm>
        </p:spPr>
      </p:pic>
      <p:sp>
        <p:nvSpPr>
          <p:cNvPr id="4" name="Date Placeholder 3">
            <a:extLst>
              <a:ext uri="{FF2B5EF4-FFF2-40B4-BE49-F238E27FC236}">
                <a16:creationId xmlns:a16="http://schemas.microsoft.com/office/drawing/2014/main" id="{AE1B8C3C-0463-46D4-E960-15BB1610D7C1}"/>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35436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4952-38DF-907A-722A-C9514FBD8AB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CBD117B-1835-0772-668E-22355EDD9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642594"/>
            <a:ext cx="10058399" cy="5392446"/>
          </a:xfrm>
        </p:spPr>
      </p:pic>
      <p:sp>
        <p:nvSpPr>
          <p:cNvPr id="4" name="Date Placeholder 3">
            <a:extLst>
              <a:ext uri="{FF2B5EF4-FFF2-40B4-BE49-F238E27FC236}">
                <a16:creationId xmlns:a16="http://schemas.microsoft.com/office/drawing/2014/main" id="{0027F77E-3F3C-070A-58DD-8C55E28A94A1}"/>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2807736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D8FD0-54CC-59DD-0E90-FB19C68FF9D5}"/>
              </a:ext>
            </a:extLst>
          </p:cNvPr>
          <p:cNvSpPr>
            <a:spLocks noGrp="1"/>
          </p:cNvSpPr>
          <p:nvPr>
            <p:ph idx="1"/>
          </p:nvPr>
        </p:nvSpPr>
        <p:spPr/>
        <p:txBody>
          <a:bodyPr>
            <a:normAutofit/>
          </a:bodyPr>
          <a:lstStyle/>
          <a:p>
            <a:pPr marL="0" indent="0" algn="ctr">
              <a:buNone/>
            </a:pPr>
            <a:r>
              <a:rPr lang="en-US" sz="9600" dirty="0">
                <a:solidFill>
                  <a:schemeClr val="tx1"/>
                </a:solidFill>
              </a:rPr>
              <a:t>RESIDENCIAL PROJECTS. </a:t>
            </a:r>
            <a:r>
              <a:rPr lang="en-US" sz="9600" dirty="0">
                <a:solidFill>
                  <a:srgbClr val="FF0000"/>
                </a:solidFill>
                <a:latin typeface="ACADEMY ENGRAVED LET PLAIN:1.0" panose="02000000000000000000" pitchFamily="2" charset="0"/>
              </a:rPr>
              <a:t>  </a:t>
            </a:r>
          </a:p>
          <a:p>
            <a:endParaRPr lang="en-US" dirty="0"/>
          </a:p>
        </p:txBody>
      </p:sp>
      <p:sp>
        <p:nvSpPr>
          <p:cNvPr id="4" name="Date Placeholder 3">
            <a:extLst>
              <a:ext uri="{FF2B5EF4-FFF2-40B4-BE49-F238E27FC236}">
                <a16:creationId xmlns:a16="http://schemas.microsoft.com/office/drawing/2014/main" id="{DCCB8C88-E52A-F053-1C0E-011E2ACF7F22}"/>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83036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8CA216-76F8-528E-850F-CDDD13D31018}"/>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Content Placeholder 4">
            <a:extLst>
              <a:ext uri="{FF2B5EF4-FFF2-40B4-BE49-F238E27FC236}">
                <a16:creationId xmlns:a16="http://schemas.microsoft.com/office/drawing/2014/main" id="{FB204BFA-E930-B73A-670F-8892A96BDE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457200"/>
            <a:ext cx="10058400" cy="5577840"/>
          </a:xfrm>
          <a:prstGeom prst="rect">
            <a:avLst/>
          </a:prstGeom>
        </p:spPr>
      </p:pic>
    </p:spTree>
    <p:extLst>
      <p:ext uri="{BB962C8B-B14F-4D97-AF65-F5344CB8AC3E}">
        <p14:creationId xmlns:p14="http://schemas.microsoft.com/office/powerpoint/2010/main" val="763610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FA00-B6A6-3A8B-8066-E27C193A6DE4}"/>
              </a:ext>
            </a:extLst>
          </p:cNvPr>
          <p:cNvSpPr>
            <a:spLocks noGrp="1"/>
          </p:cNvSpPr>
          <p:nvPr>
            <p:ph type="title"/>
          </p:nvPr>
        </p:nvSpPr>
        <p:spPr>
          <a:xfrm>
            <a:off x="406400" y="642594"/>
            <a:ext cx="11379200" cy="531450"/>
          </a:xfrm>
        </p:spPr>
        <p:txBody>
          <a:bodyPr>
            <a:normAutofit fontScale="90000"/>
          </a:bodyPr>
          <a:lstStyle/>
          <a:p>
            <a:pPr algn="ctr"/>
            <a:r>
              <a:rPr lang="en-US" dirty="0"/>
              <a:t>Ashirwad Bhawan Kausalya Enclave </a:t>
            </a:r>
          </a:p>
        </p:txBody>
      </p:sp>
      <p:sp>
        <p:nvSpPr>
          <p:cNvPr id="4" name="Date Placeholder 3">
            <a:extLst>
              <a:ext uri="{FF2B5EF4-FFF2-40B4-BE49-F238E27FC236}">
                <a16:creationId xmlns:a16="http://schemas.microsoft.com/office/drawing/2014/main" id="{134D0BAB-A884-8847-7E70-C7FB2795249C}"/>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Content Placeholder 4">
            <a:extLst>
              <a:ext uri="{FF2B5EF4-FFF2-40B4-BE49-F238E27FC236}">
                <a16:creationId xmlns:a16="http://schemas.microsoft.com/office/drawing/2014/main" id="{2C584324-DDF9-DC34-7A09-CF7BBFB9B9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8" y="1174044"/>
            <a:ext cx="10058401" cy="5226756"/>
          </a:xfrm>
          <a:prstGeom prst="rect">
            <a:avLst/>
          </a:prstGeom>
        </p:spPr>
      </p:pic>
    </p:spTree>
    <p:extLst>
      <p:ext uri="{BB962C8B-B14F-4D97-AF65-F5344CB8AC3E}">
        <p14:creationId xmlns:p14="http://schemas.microsoft.com/office/powerpoint/2010/main" val="3727625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C9CA-F0F8-010B-37F1-1B051F1273B1}"/>
              </a:ext>
            </a:extLst>
          </p:cNvPr>
          <p:cNvSpPr>
            <a:spLocks noGrp="1"/>
          </p:cNvSpPr>
          <p:nvPr>
            <p:ph type="title"/>
          </p:nvPr>
        </p:nvSpPr>
        <p:spPr>
          <a:xfrm>
            <a:off x="1066800" y="642594"/>
            <a:ext cx="10058400" cy="613972"/>
          </a:xfrm>
        </p:spPr>
        <p:txBody>
          <a:bodyPr>
            <a:normAutofit fontScale="90000"/>
          </a:bodyPr>
          <a:lstStyle/>
          <a:p>
            <a:pPr algn="ctr"/>
            <a:r>
              <a:rPr lang="en-US" dirty="0"/>
              <a:t>Ashirwad Bhawan Kausalya Enclave </a:t>
            </a:r>
          </a:p>
        </p:txBody>
      </p:sp>
      <p:sp>
        <p:nvSpPr>
          <p:cNvPr id="3" name="Content Placeholder 2">
            <a:extLst>
              <a:ext uri="{FF2B5EF4-FFF2-40B4-BE49-F238E27FC236}">
                <a16:creationId xmlns:a16="http://schemas.microsoft.com/office/drawing/2014/main" id="{E460EF85-14B9-C434-219B-928531F56BB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531C203-38F1-377E-703A-A78C668658E8}"/>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Picture 4">
            <a:extLst>
              <a:ext uri="{FF2B5EF4-FFF2-40B4-BE49-F238E27FC236}">
                <a16:creationId xmlns:a16="http://schemas.microsoft.com/office/drawing/2014/main" id="{A747D8DB-7EE8-CF76-18F3-A5B70661C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 y="1256566"/>
            <a:ext cx="10058399" cy="5144234"/>
          </a:xfrm>
          <a:prstGeom prst="rect">
            <a:avLst/>
          </a:prstGeom>
        </p:spPr>
      </p:pic>
    </p:spTree>
    <p:extLst>
      <p:ext uri="{BB962C8B-B14F-4D97-AF65-F5344CB8AC3E}">
        <p14:creationId xmlns:p14="http://schemas.microsoft.com/office/powerpoint/2010/main" val="150538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DBBA-97E1-7F4D-0657-27AB3B1C8969}"/>
              </a:ext>
            </a:extLst>
          </p:cNvPr>
          <p:cNvSpPr>
            <a:spLocks noGrp="1"/>
          </p:cNvSpPr>
          <p:nvPr>
            <p:ph type="title"/>
          </p:nvPr>
        </p:nvSpPr>
        <p:spPr>
          <a:xfrm>
            <a:off x="1066800" y="642594"/>
            <a:ext cx="10058400" cy="587895"/>
          </a:xfrm>
        </p:spPr>
        <p:txBody>
          <a:bodyPr>
            <a:normAutofit fontScale="90000"/>
          </a:bodyPr>
          <a:lstStyle/>
          <a:p>
            <a:pPr algn="ctr"/>
            <a:r>
              <a:rPr lang="en-US" dirty="0">
                <a:latin typeface="Copperplate Gothic Bold" panose="020E0705020206020404" pitchFamily="34" charset="77"/>
              </a:rPr>
              <a:t>INDUSTRIAL PROJECTS </a:t>
            </a:r>
          </a:p>
        </p:txBody>
      </p:sp>
      <p:sp>
        <p:nvSpPr>
          <p:cNvPr id="4" name="Date Placeholder 3">
            <a:extLst>
              <a:ext uri="{FF2B5EF4-FFF2-40B4-BE49-F238E27FC236}">
                <a16:creationId xmlns:a16="http://schemas.microsoft.com/office/drawing/2014/main" id="{61DBF4DC-B1F6-9648-8C9C-AB31CB6E4B05}"/>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6" name="Content Placeholder 5">
            <a:extLst>
              <a:ext uri="{FF2B5EF4-FFF2-40B4-BE49-F238E27FC236}">
                <a16:creationId xmlns:a16="http://schemas.microsoft.com/office/drawing/2014/main" id="{D5A2C433-74FB-43AD-3D22-9B7F5EC6CE2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230490"/>
            <a:ext cx="10058400" cy="4722636"/>
          </a:xfrm>
          <a:prstGeom prst="rect">
            <a:avLst/>
          </a:prstGeom>
        </p:spPr>
      </p:pic>
    </p:spTree>
    <p:extLst>
      <p:ext uri="{BB962C8B-B14F-4D97-AF65-F5344CB8AC3E}">
        <p14:creationId xmlns:p14="http://schemas.microsoft.com/office/powerpoint/2010/main" val="125587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6EB3-0AB1-7C5A-C424-92CE770AFCBC}"/>
              </a:ext>
            </a:extLst>
          </p:cNvPr>
          <p:cNvSpPr>
            <a:spLocks noGrp="1"/>
          </p:cNvSpPr>
          <p:nvPr>
            <p:ph type="title"/>
          </p:nvPr>
        </p:nvSpPr>
        <p:spPr>
          <a:xfrm>
            <a:off x="1066800" y="642594"/>
            <a:ext cx="10058400" cy="768517"/>
          </a:xfrm>
        </p:spPr>
        <p:txBody>
          <a:bodyPr/>
          <a:lstStyle/>
          <a:p>
            <a:pPr algn="ctr"/>
            <a:r>
              <a:rPr lang="en-US" dirty="0"/>
              <a:t>Ashirwad Bhawan Kausalya Enclave </a:t>
            </a:r>
          </a:p>
        </p:txBody>
      </p:sp>
      <p:sp>
        <p:nvSpPr>
          <p:cNvPr id="4" name="Date Placeholder 3">
            <a:extLst>
              <a:ext uri="{FF2B5EF4-FFF2-40B4-BE49-F238E27FC236}">
                <a16:creationId xmlns:a16="http://schemas.microsoft.com/office/drawing/2014/main" id="{559FDF0D-EE03-32E4-576A-7233B5DCA322}"/>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Content Placeholder 4">
            <a:extLst>
              <a:ext uri="{FF2B5EF4-FFF2-40B4-BE49-F238E27FC236}">
                <a16:creationId xmlns:a16="http://schemas.microsoft.com/office/drawing/2014/main" id="{CDCE5E5D-E2CA-3B72-2AD4-2DF47BC730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1411112"/>
            <a:ext cx="10058399" cy="4623928"/>
          </a:xfrm>
          <a:prstGeom prst="rect">
            <a:avLst/>
          </a:prstGeom>
        </p:spPr>
      </p:pic>
    </p:spTree>
    <p:extLst>
      <p:ext uri="{BB962C8B-B14F-4D97-AF65-F5344CB8AC3E}">
        <p14:creationId xmlns:p14="http://schemas.microsoft.com/office/powerpoint/2010/main" val="301652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5799-FD6C-673D-B65B-4A4EE68616F2}"/>
              </a:ext>
            </a:extLst>
          </p:cNvPr>
          <p:cNvSpPr>
            <a:spLocks noGrp="1"/>
          </p:cNvSpPr>
          <p:nvPr>
            <p:ph type="title"/>
          </p:nvPr>
        </p:nvSpPr>
        <p:spPr>
          <a:xfrm>
            <a:off x="1066800" y="642594"/>
            <a:ext cx="10058400" cy="768517"/>
          </a:xfrm>
        </p:spPr>
        <p:txBody>
          <a:bodyPr/>
          <a:lstStyle/>
          <a:p>
            <a:pPr algn="ctr"/>
            <a:r>
              <a:rPr lang="en-US" dirty="0"/>
              <a:t>Agrawal House Manesar HR.</a:t>
            </a:r>
          </a:p>
        </p:txBody>
      </p:sp>
      <p:sp>
        <p:nvSpPr>
          <p:cNvPr id="4" name="Date Placeholder 3">
            <a:extLst>
              <a:ext uri="{FF2B5EF4-FFF2-40B4-BE49-F238E27FC236}">
                <a16:creationId xmlns:a16="http://schemas.microsoft.com/office/drawing/2014/main" id="{F16B79D8-8794-00E6-612F-3296D80A834C}"/>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Content Placeholder 4">
            <a:extLst>
              <a:ext uri="{FF2B5EF4-FFF2-40B4-BE49-F238E27FC236}">
                <a16:creationId xmlns:a16="http://schemas.microsoft.com/office/drawing/2014/main" id="{9CCD8CB7-2B39-2CDB-B90F-8FBCD922A8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411112"/>
            <a:ext cx="5029200" cy="4623928"/>
          </a:xfrm>
          <a:prstGeom prst="rect">
            <a:avLst/>
          </a:prstGeom>
        </p:spPr>
      </p:pic>
      <p:pic>
        <p:nvPicPr>
          <p:cNvPr id="6" name="Content Placeholder 4">
            <a:extLst>
              <a:ext uri="{FF2B5EF4-FFF2-40B4-BE49-F238E27FC236}">
                <a16:creationId xmlns:a16="http://schemas.microsoft.com/office/drawing/2014/main" id="{CDD380B4-7F0B-6D89-E6D9-A52A513F0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11111"/>
            <a:ext cx="5029200" cy="4623929"/>
          </a:xfrm>
          <a:prstGeom prst="rect">
            <a:avLst/>
          </a:prstGeom>
        </p:spPr>
      </p:pic>
    </p:spTree>
    <p:extLst>
      <p:ext uri="{BB962C8B-B14F-4D97-AF65-F5344CB8AC3E}">
        <p14:creationId xmlns:p14="http://schemas.microsoft.com/office/powerpoint/2010/main" val="186176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DE07-C93C-DA7B-6621-FEC79725FBDF}"/>
              </a:ext>
            </a:extLst>
          </p:cNvPr>
          <p:cNvSpPr>
            <a:spLocks noGrp="1"/>
          </p:cNvSpPr>
          <p:nvPr>
            <p:ph type="title"/>
          </p:nvPr>
        </p:nvSpPr>
        <p:spPr>
          <a:xfrm>
            <a:off x="1066800" y="642594"/>
            <a:ext cx="10058400" cy="644338"/>
          </a:xfrm>
        </p:spPr>
        <p:txBody>
          <a:bodyPr/>
          <a:lstStyle/>
          <a:p>
            <a:pPr algn="ctr"/>
            <a:r>
              <a:rPr lang="en-US" dirty="0"/>
              <a:t>Agrawal House Manesar HR.</a:t>
            </a:r>
          </a:p>
        </p:txBody>
      </p:sp>
      <p:sp>
        <p:nvSpPr>
          <p:cNvPr id="4" name="Date Placeholder 3">
            <a:extLst>
              <a:ext uri="{FF2B5EF4-FFF2-40B4-BE49-F238E27FC236}">
                <a16:creationId xmlns:a16="http://schemas.microsoft.com/office/drawing/2014/main" id="{E6CB7B5C-12C7-7B7E-AB6E-424E4FC5AB5D}"/>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Content Placeholder 7">
            <a:extLst>
              <a:ext uri="{FF2B5EF4-FFF2-40B4-BE49-F238E27FC236}">
                <a16:creationId xmlns:a16="http://schemas.microsoft.com/office/drawing/2014/main" id="{759B0070-85AA-5CDA-C4BE-D6E539861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286932"/>
            <a:ext cx="5029200" cy="5113868"/>
          </a:xfrm>
          <a:prstGeom prst="rect">
            <a:avLst/>
          </a:prstGeom>
        </p:spPr>
      </p:pic>
      <p:pic>
        <p:nvPicPr>
          <p:cNvPr id="9" name="Picture 8">
            <a:extLst>
              <a:ext uri="{FF2B5EF4-FFF2-40B4-BE49-F238E27FC236}">
                <a16:creationId xmlns:a16="http://schemas.microsoft.com/office/drawing/2014/main" id="{91514446-A8E3-E9E5-8F91-CE3E05991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286932"/>
            <a:ext cx="5029199" cy="5113868"/>
          </a:xfrm>
          <a:prstGeom prst="rect">
            <a:avLst/>
          </a:prstGeom>
        </p:spPr>
      </p:pic>
    </p:spTree>
    <p:extLst>
      <p:ext uri="{BB962C8B-B14F-4D97-AF65-F5344CB8AC3E}">
        <p14:creationId xmlns:p14="http://schemas.microsoft.com/office/powerpoint/2010/main" val="270086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A6D2-8FD4-DFE4-61DC-775BD7EDD7B5}"/>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8D8E21EB-F0FD-0A3D-CD85-BF9BAF28B18E}"/>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6" name="Content Placeholder 5">
            <a:extLst>
              <a:ext uri="{FF2B5EF4-FFF2-40B4-BE49-F238E27FC236}">
                <a16:creationId xmlns:a16="http://schemas.microsoft.com/office/drawing/2014/main" id="{0813AFDE-8794-05E8-F69E-4712DC2777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642594"/>
            <a:ext cx="5256715" cy="5758205"/>
          </a:xfrm>
          <a:prstGeom prst="rect">
            <a:avLst/>
          </a:prstGeom>
        </p:spPr>
      </p:pic>
      <p:pic>
        <p:nvPicPr>
          <p:cNvPr id="7" name="Picture 6">
            <a:extLst>
              <a:ext uri="{FF2B5EF4-FFF2-40B4-BE49-F238E27FC236}">
                <a16:creationId xmlns:a16="http://schemas.microsoft.com/office/drawing/2014/main" id="{D446D4F3-5612-9621-37CB-9E24CB5A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515" y="642594"/>
            <a:ext cx="4801684" cy="5758205"/>
          </a:xfrm>
          <a:prstGeom prst="rect">
            <a:avLst/>
          </a:prstGeom>
        </p:spPr>
      </p:pic>
    </p:spTree>
    <p:extLst>
      <p:ext uri="{BB962C8B-B14F-4D97-AF65-F5344CB8AC3E}">
        <p14:creationId xmlns:p14="http://schemas.microsoft.com/office/powerpoint/2010/main" val="105263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C3B3-BDD9-83AB-C816-CA9CCDF78902}"/>
              </a:ext>
            </a:extLst>
          </p:cNvPr>
          <p:cNvSpPr>
            <a:spLocks noGrp="1"/>
          </p:cNvSpPr>
          <p:nvPr>
            <p:ph type="title"/>
          </p:nvPr>
        </p:nvSpPr>
        <p:spPr>
          <a:xfrm>
            <a:off x="1066800" y="642594"/>
            <a:ext cx="10058400" cy="601090"/>
          </a:xfrm>
        </p:spPr>
        <p:txBody>
          <a:bodyPr>
            <a:normAutofit fontScale="90000"/>
          </a:bodyPr>
          <a:lstStyle/>
          <a:p>
            <a:pPr algn="ctr"/>
            <a:r>
              <a:rPr lang="en-US" dirty="0"/>
              <a:t>Agrawal House Manesar HR.</a:t>
            </a:r>
          </a:p>
        </p:txBody>
      </p:sp>
      <p:sp>
        <p:nvSpPr>
          <p:cNvPr id="4" name="Date Placeholder 3">
            <a:extLst>
              <a:ext uri="{FF2B5EF4-FFF2-40B4-BE49-F238E27FC236}">
                <a16:creationId xmlns:a16="http://schemas.microsoft.com/office/drawing/2014/main" id="{1799CEB3-44D7-C54A-A31D-E4D778EF7C6B}"/>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6" name="Content Placeholder 5">
            <a:extLst>
              <a:ext uri="{FF2B5EF4-FFF2-40B4-BE49-F238E27FC236}">
                <a16:creationId xmlns:a16="http://schemas.microsoft.com/office/drawing/2014/main" id="{8BF016A4-F408-F63B-0598-B137C620F9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799" y="1243685"/>
            <a:ext cx="5029201" cy="4635220"/>
          </a:xfrm>
          <a:prstGeom prst="rect">
            <a:avLst/>
          </a:prstGeom>
        </p:spPr>
      </p:pic>
      <p:pic>
        <p:nvPicPr>
          <p:cNvPr id="9" name="Content Placeholder 5">
            <a:extLst>
              <a:ext uri="{FF2B5EF4-FFF2-40B4-BE49-F238E27FC236}">
                <a16:creationId xmlns:a16="http://schemas.microsoft.com/office/drawing/2014/main" id="{E662F172-E992-122B-28E7-D64BB35CB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43684"/>
            <a:ext cx="5029200" cy="4635220"/>
          </a:xfrm>
          <a:prstGeom prst="rect">
            <a:avLst/>
          </a:prstGeom>
        </p:spPr>
      </p:pic>
    </p:spTree>
    <p:extLst>
      <p:ext uri="{BB962C8B-B14F-4D97-AF65-F5344CB8AC3E}">
        <p14:creationId xmlns:p14="http://schemas.microsoft.com/office/powerpoint/2010/main" val="317984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99D3-5F04-11D2-51F8-5F931D00185C}"/>
              </a:ext>
            </a:extLst>
          </p:cNvPr>
          <p:cNvSpPr>
            <a:spLocks noGrp="1"/>
          </p:cNvSpPr>
          <p:nvPr>
            <p:ph type="title"/>
          </p:nvPr>
        </p:nvSpPr>
        <p:spPr>
          <a:xfrm>
            <a:off x="1066800" y="457200"/>
            <a:ext cx="10058400" cy="6022621"/>
          </a:xfrm>
        </p:spPr>
        <p:txBody>
          <a:bodyPr>
            <a:noAutofit/>
          </a:bodyPr>
          <a:lstStyle/>
          <a:p>
            <a:pPr algn="ctr"/>
            <a:r>
              <a:rPr lang="en-US" sz="9600" dirty="0">
                <a:solidFill>
                  <a:srgbClr val="FF0000"/>
                </a:solidFill>
                <a:latin typeface="ACADEMY ENGRAVED LET PLAIN:1.0" panose="02000000000000000000" pitchFamily="2" charset="0"/>
              </a:rPr>
              <a:t>THANK YOU FOR WATCHING </a:t>
            </a:r>
          </a:p>
        </p:txBody>
      </p:sp>
      <p:sp>
        <p:nvSpPr>
          <p:cNvPr id="4" name="Date Placeholder 3">
            <a:extLst>
              <a:ext uri="{FF2B5EF4-FFF2-40B4-BE49-F238E27FC236}">
                <a16:creationId xmlns:a16="http://schemas.microsoft.com/office/drawing/2014/main" id="{7E776C05-A542-E753-0977-55DE7924D839}"/>
              </a:ext>
            </a:extLst>
          </p:cNvPr>
          <p:cNvSpPr>
            <a:spLocks noGrp="1"/>
          </p:cNvSpPr>
          <p:nvPr>
            <p:ph type="dt" sz="half" idx="10"/>
          </p:nvPr>
        </p:nvSpPr>
        <p:spPr/>
        <p:txBody>
          <a:bodyPr/>
          <a:lstStyle/>
          <a:p>
            <a:pPr rtl="0"/>
            <a:fld id="{6AF379E8-AC6C-43B9-9222-BDF0AF9336F0}" type="datetime1">
              <a:rPr lang="en-US" smtClean="0"/>
              <a:t>4/9/25</a:t>
            </a:fld>
            <a:endParaRPr lang="en-US"/>
          </a:p>
        </p:txBody>
      </p:sp>
    </p:spTree>
    <p:extLst>
      <p:ext uri="{BB962C8B-B14F-4D97-AF65-F5344CB8AC3E}">
        <p14:creationId xmlns:p14="http://schemas.microsoft.com/office/powerpoint/2010/main" val="3221564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grpId="0" nodeType="clickEffect">
                                  <p:stCondLst>
                                    <p:cond delay="0"/>
                                  </p:stCondLst>
                                  <p:iterate type="lt">
                                    <p:tmPct val="50000"/>
                                  </p:iterate>
                                  <p:childTnLst>
                                    <p:anim calcmode="lin" valueType="num">
                                      <p:cBhvr>
                                        <p:cTn id="6" dur="1000">
                                          <p:stCondLst>
                                            <p:cond delay="0"/>
                                          </p:stCondLst>
                                        </p:cTn>
                                        <p:tgtEl>
                                          <p:spTgt spid="2"/>
                                        </p:tgtEl>
                                        <p:attrNameLst>
                                          <p:attrName>style.rotation</p:attrName>
                                        </p:attrNameLst>
                                      </p:cBhvr>
                                      <p:tavLst>
                                        <p:tav tm="0">
                                          <p:val>
                                            <p:fltVal val="0"/>
                                          </p:val>
                                        </p:tav>
                                        <p:tav tm="100000">
                                          <p:val>
                                            <p:fltVal val="45"/>
                                          </p:val>
                                        </p:tav>
                                      </p:tavLst>
                                    </p:anim>
                                    <p:anim calcmode="lin" valueType="num">
                                      <p:cBhvr>
                                        <p:cTn id="7" dur="1000">
                                          <p:stCondLst>
                                            <p:cond delay="0"/>
                                          </p:stCondLst>
                                        </p:cTn>
                                        <p:tgtEl>
                                          <p:spTgt spid="2"/>
                                        </p:tgtEl>
                                        <p:attrNameLst>
                                          <p:attrName>ppt_y</p:attrName>
                                        </p:attrNameLst>
                                      </p:cBhvr>
                                      <p:tavLst>
                                        <p:tav tm="0">
                                          <p:val>
                                            <p:strVal val="ppt_y"/>
                                          </p:val>
                                        </p:tav>
                                        <p:tav tm="100000">
                                          <p:val>
                                            <p:strVal val="ppt_y+1"/>
                                          </p:val>
                                        </p:tav>
                                      </p:tavLst>
                                    </p:anim>
                                    <p:set>
                                      <p:cBhvr>
                                        <p:cTn id="8"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678F-AA53-2083-711F-851D6B207BF4}"/>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B382E85-9E08-323A-85AC-733A6AECB65D}"/>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5" name="Content Placeholder 4">
            <a:extLst>
              <a:ext uri="{FF2B5EF4-FFF2-40B4-BE49-F238E27FC236}">
                <a16:creationId xmlns:a16="http://schemas.microsoft.com/office/drawing/2014/main" id="{4041D9F2-0E44-DB30-DB53-A73976014B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684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8FD5-12C7-C3C2-98D5-E3A6E7401F35}"/>
              </a:ext>
            </a:extLst>
          </p:cNvPr>
          <p:cNvSpPr>
            <a:spLocks noGrp="1"/>
          </p:cNvSpPr>
          <p:nvPr>
            <p:ph type="title"/>
          </p:nvPr>
        </p:nvSpPr>
        <p:spPr/>
        <p:txBody>
          <a:bodyPr/>
          <a:lstStyle/>
          <a:p>
            <a:r>
              <a:rPr lang="en-US" dirty="0"/>
              <a:t>I want to sow some of industrial projects</a:t>
            </a:r>
          </a:p>
        </p:txBody>
      </p:sp>
      <p:sp>
        <p:nvSpPr>
          <p:cNvPr id="4" name="Date Placeholder 3">
            <a:extLst>
              <a:ext uri="{FF2B5EF4-FFF2-40B4-BE49-F238E27FC236}">
                <a16:creationId xmlns:a16="http://schemas.microsoft.com/office/drawing/2014/main" id="{E0EEBACA-E76E-BA17-CF91-F949415CF2E5}"/>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10" name="Content Placeholder 9">
            <a:extLst>
              <a:ext uri="{FF2B5EF4-FFF2-40B4-BE49-F238E27FC236}">
                <a16:creationId xmlns:a16="http://schemas.microsoft.com/office/drawing/2014/main" id="{B7F38050-9AA6-30FE-34CD-351212CB53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4325" y="642594"/>
            <a:ext cx="5489720" cy="5392446"/>
          </a:xfrm>
        </p:spPr>
      </p:pic>
      <p:pic>
        <p:nvPicPr>
          <p:cNvPr id="12" name="Picture 11">
            <a:extLst>
              <a:ext uri="{FF2B5EF4-FFF2-40B4-BE49-F238E27FC236}">
                <a16:creationId xmlns:a16="http://schemas.microsoft.com/office/drawing/2014/main" id="{F7F02ED3-B1C5-3D6C-E90A-36370A7D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57" y="642594"/>
            <a:ext cx="5646368" cy="5392446"/>
          </a:xfrm>
          <a:prstGeom prst="rect">
            <a:avLst/>
          </a:prstGeom>
        </p:spPr>
      </p:pic>
    </p:spTree>
    <p:extLst>
      <p:ext uri="{BB962C8B-B14F-4D97-AF65-F5344CB8AC3E}">
        <p14:creationId xmlns:p14="http://schemas.microsoft.com/office/powerpoint/2010/main" val="147665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B73E-9CB3-A6DF-D2CB-7DAB7E01253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996FCDF-C5B2-5051-3508-BDB84AAC66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371" y="642594"/>
            <a:ext cx="5718629" cy="5572812"/>
          </a:xfrm>
        </p:spPr>
      </p:pic>
      <p:sp>
        <p:nvSpPr>
          <p:cNvPr id="4" name="Date Placeholder 3">
            <a:extLst>
              <a:ext uri="{FF2B5EF4-FFF2-40B4-BE49-F238E27FC236}">
                <a16:creationId xmlns:a16="http://schemas.microsoft.com/office/drawing/2014/main" id="{C3020B23-EC97-B819-980E-CD050222D711}"/>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EB0DA7BD-4288-60D0-31D6-CD5842485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642594"/>
            <a:ext cx="5718629" cy="5572812"/>
          </a:xfrm>
          <a:prstGeom prst="rect">
            <a:avLst/>
          </a:prstGeom>
        </p:spPr>
      </p:pic>
    </p:spTree>
    <p:extLst>
      <p:ext uri="{BB962C8B-B14F-4D97-AF65-F5344CB8AC3E}">
        <p14:creationId xmlns:p14="http://schemas.microsoft.com/office/powerpoint/2010/main" val="18658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3C17-9939-99CD-1740-18B36C915B1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ED1E26E-DAFB-BA08-B9C1-14CCBF7D49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543" y="646223"/>
            <a:ext cx="5671457" cy="5572812"/>
          </a:xfrm>
        </p:spPr>
      </p:pic>
      <p:sp>
        <p:nvSpPr>
          <p:cNvPr id="4" name="Date Placeholder 3">
            <a:extLst>
              <a:ext uri="{FF2B5EF4-FFF2-40B4-BE49-F238E27FC236}">
                <a16:creationId xmlns:a16="http://schemas.microsoft.com/office/drawing/2014/main" id="{7614B150-E06E-13F6-8764-04FC60A0C3E8}"/>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677A1593-1BB4-C053-4834-5645AECE6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642594"/>
            <a:ext cx="5747656" cy="5572811"/>
          </a:xfrm>
          <a:prstGeom prst="rect">
            <a:avLst/>
          </a:prstGeom>
        </p:spPr>
      </p:pic>
    </p:spTree>
    <p:extLst>
      <p:ext uri="{BB962C8B-B14F-4D97-AF65-F5344CB8AC3E}">
        <p14:creationId xmlns:p14="http://schemas.microsoft.com/office/powerpoint/2010/main" val="3572302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6D22-3521-5115-0248-27E18B20A5D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06B0CB3-7AFE-C04C-89B2-4DDC068D6F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857" y="642594"/>
            <a:ext cx="5733143" cy="5572812"/>
          </a:xfrm>
        </p:spPr>
      </p:pic>
      <p:sp>
        <p:nvSpPr>
          <p:cNvPr id="4" name="Date Placeholder 3">
            <a:extLst>
              <a:ext uri="{FF2B5EF4-FFF2-40B4-BE49-F238E27FC236}">
                <a16:creationId xmlns:a16="http://schemas.microsoft.com/office/drawing/2014/main" id="{17361B73-8905-F044-53CB-20B9D388C07F}"/>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B81A7211-1858-F924-534A-9C6D2A9EF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75588"/>
            <a:ext cx="5733142" cy="5359452"/>
          </a:xfrm>
          <a:prstGeom prst="rect">
            <a:avLst/>
          </a:prstGeom>
        </p:spPr>
      </p:pic>
    </p:spTree>
    <p:extLst>
      <p:ext uri="{BB962C8B-B14F-4D97-AF65-F5344CB8AC3E}">
        <p14:creationId xmlns:p14="http://schemas.microsoft.com/office/powerpoint/2010/main" val="3535783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1866-2B4A-DBCE-DD7A-94A908D5773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9DFB538-C484-5F5D-A0B7-7E4AE5D596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642594"/>
            <a:ext cx="5105400" cy="4229100"/>
          </a:xfrm>
        </p:spPr>
      </p:pic>
      <p:sp>
        <p:nvSpPr>
          <p:cNvPr id="4" name="Date Placeholder 3">
            <a:extLst>
              <a:ext uri="{FF2B5EF4-FFF2-40B4-BE49-F238E27FC236}">
                <a16:creationId xmlns:a16="http://schemas.microsoft.com/office/drawing/2014/main" id="{C493AF86-1C95-3580-4046-6353667EDDFE}"/>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040C302D-DE26-167A-5A16-A88D88F4C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2" y="642594"/>
            <a:ext cx="4953000" cy="4201213"/>
          </a:xfrm>
          <a:prstGeom prst="rect">
            <a:avLst/>
          </a:prstGeom>
        </p:spPr>
      </p:pic>
    </p:spTree>
    <p:extLst>
      <p:ext uri="{BB962C8B-B14F-4D97-AF65-F5344CB8AC3E}">
        <p14:creationId xmlns:p14="http://schemas.microsoft.com/office/powerpoint/2010/main" val="10938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3ACE-1B68-224E-5CE8-2524B98F5697}"/>
              </a:ext>
            </a:extLst>
          </p:cNvPr>
          <p:cNvSpPr>
            <a:spLocks noGrp="1"/>
          </p:cNvSpPr>
          <p:nvPr>
            <p:ph type="title"/>
          </p:nvPr>
        </p:nvSpPr>
        <p:spPr>
          <a:xfrm>
            <a:off x="391887" y="457201"/>
            <a:ext cx="11422742" cy="660400"/>
          </a:xfrm>
        </p:spPr>
        <p:txBody>
          <a:bodyPr/>
          <a:lstStyle/>
          <a:p>
            <a:pPr algn="ctr"/>
            <a:r>
              <a:rPr lang="en-US" dirty="0" err="1"/>
              <a:t>Lumax</a:t>
            </a:r>
            <a:r>
              <a:rPr lang="en-US" dirty="0"/>
              <a:t> DK </a:t>
            </a:r>
            <a:r>
              <a:rPr lang="en-US" dirty="0" err="1"/>
              <a:t>Bawal</a:t>
            </a:r>
            <a:r>
              <a:rPr lang="en-US" dirty="0"/>
              <a:t> HR.</a:t>
            </a:r>
          </a:p>
        </p:txBody>
      </p:sp>
      <p:pic>
        <p:nvPicPr>
          <p:cNvPr id="6" name="Content Placeholder 5">
            <a:extLst>
              <a:ext uri="{FF2B5EF4-FFF2-40B4-BE49-F238E27FC236}">
                <a16:creationId xmlns:a16="http://schemas.microsoft.com/office/drawing/2014/main" id="{12DE0277-EE29-8BE6-0169-5DD433EB2F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8561" y="1117602"/>
            <a:ext cx="5626068" cy="5100318"/>
          </a:xfrm>
        </p:spPr>
      </p:pic>
      <p:sp>
        <p:nvSpPr>
          <p:cNvPr id="4" name="Date Placeholder 3">
            <a:extLst>
              <a:ext uri="{FF2B5EF4-FFF2-40B4-BE49-F238E27FC236}">
                <a16:creationId xmlns:a16="http://schemas.microsoft.com/office/drawing/2014/main" id="{2A74EBFA-5442-1788-E0A5-FACE7583C17B}"/>
              </a:ext>
            </a:extLst>
          </p:cNvPr>
          <p:cNvSpPr>
            <a:spLocks noGrp="1"/>
          </p:cNvSpPr>
          <p:nvPr>
            <p:ph type="dt" sz="half" idx="10"/>
          </p:nvPr>
        </p:nvSpPr>
        <p:spPr/>
        <p:txBody>
          <a:bodyPr/>
          <a:lstStyle/>
          <a:p>
            <a:pPr rtl="0"/>
            <a:fld id="{6AF379E8-AC6C-43B9-9222-BDF0AF9336F0}" type="datetime1">
              <a:rPr lang="en-US" smtClean="0"/>
              <a:t>4/9/25</a:t>
            </a:fld>
            <a:endParaRPr lang="en-US"/>
          </a:p>
        </p:txBody>
      </p:sp>
      <p:pic>
        <p:nvPicPr>
          <p:cNvPr id="8" name="Picture 7">
            <a:extLst>
              <a:ext uri="{FF2B5EF4-FFF2-40B4-BE49-F238E27FC236}">
                <a16:creationId xmlns:a16="http://schemas.microsoft.com/office/drawing/2014/main" id="{CC179D05-DB16-DFEE-5CA3-8EF09FCFE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81" y="1117602"/>
            <a:ext cx="5467380" cy="5100318"/>
          </a:xfrm>
          <a:prstGeom prst="rect">
            <a:avLst/>
          </a:prstGeom>
        </p:spPr>
      </p:pic>
    </p:spTree>
    <p:extLst>
      <p:ext uri="{BB962C8B-B14F-4D97-AF65-F5344CB8AC3E}">
        <p14:creationId xmlns:p14="http://schemas.microsoft.com/office/powerpoint/2010/main" val="2236477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sndAc>
          <p:stSnd>
            <p:snd r:embed="rId2" name="type.wav"/>
          </p:stSnd>
        </p:sndAc>
      </p:transition>
    </mc:Choice>
    <mc:Fallback xmlns="">
      <p:transition spd="slow" advClick="0" advTm="5000">
        <p:fade/>
        <p:sndAc>
          <p:stSnd>
            <p:snd r:embed="rId5" name="type.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9139_TF78438558" id="{0BED6512-3D0D-4F75-AB59-5444160ED234}" vid="{29214CBE-E8BC-4FF0-A7D0-03F1D5557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SavonVTI</Template>
  <TotalTime>375</TotalTime>
  <Words>262</Words>
  <Application>Microsoft Macintosh PowerPoint</Application>
  <PresentationFormat>Widescreen</PresentationFormat>
  <Paragraphs>62</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ACADEMY ENGRAVED LET PLAIN:1.0</vt:lpstr>
      <vt:lpstr>Calibri</vt:lpstr>
      <vt:lpstr>Century Gothic</vt:lpstr>
      <vt:lpstr>Colonna MT</vt:lpstr>
      <vt:lpstr>Copperplate Gothic Bold</vt:lpstr>
      <vt:lpstr>Garamond</vt:lpstr>
      <vt:lpstr>Snell Roundhand</vt:lpstr>
      <vt:lpstr>SavonVTI</vt:lpstr>
      <vt:lpstr> we are Aman Enterprises</vt:lpstr>
      <vt:lpstr>We are expert in three type of construction </vt:lpstr>
      <vt:lpstr>INDUSTRIAL PROJECTS </vt:lpstr>
      <vt:lpstr>I want to sow some of industrial projects</vt:lpstr>
      <vt:lpstr>PowerPoint Presentation</vt:lpstr>
      <vt:lpstr>PowerPoint Presentation</vt:lpstr>
      <vt:lpstr>PowerPoint Presentation</vt:lpstr>
      <vt:lpstr>PowerPoint Presentation</vt:lpstr>
      <vt:lpstr>Lumax DK Bawal HR.</vt:lpstr>
      <vt:lpstr>Lumax DK Bawal HR.</vt:lpstr>
      <vt:lpstr>Lumax DK Bawal HR.</vt:lpstr>
      <vt:lpstr>PowerPoint Presentation</vt:lpstr>
      <vt:lpstr>PowerPoint Presentation</vt:lpstr>
      <vt:lpstr>Shopping Complex Hubbal Benglore KTK.</vt:lpstr>
      <vt:lpstr>Shopping Complex Hubbal Benglore KTK.</vt:lpstr>
      <vt:lpstr>Xzone Call Center Gurugram HR.</vt:lpstr>
      <vt:lpstr>PowerPoint Presentation</vt:lpstr>
      <vt:lpstr>PowerPoint Presentation</vt:lpstr>
      <vt:lpstr>PowerPoint Presentation</vt:lpstr>
      <vt:lpstr>Club House Silver Oak City Rudrapur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Ashirwad Bhawan Kausalya Enclave </vt:lpstr>
      <vt:lpstr>Ashirwad Bhawan Kausalya Enclave </vt:lpstr>
      <vt:lpstr>Ashirwad Bhawan Kausalya Enclave </vt:lpstr>
      <vt:lpstr>Agrawal House Manesar HR.</vt:lpstr>
      <vt:lpstr>Agrawal House Manesar HR.</vt:lpstr>
      <vt:lpstr>PowerPoint Presentation</vt:lpstr>
      <vt:lpstr>Agrawal House Manesar HR.</vt:lpstr>
      <vt:lpstr>THANK YOU FOR WATCHING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Aman  enterprises</dc:title>
  <dc:creator>DINESH BAM</dc:creator>
  <cp:lastModifiedBy>Dinesh Bam</cp:lastModifiedBy>
  <cp:revision>9</cp:revision>
  <dcterms:created xsi:type="dcterms:W3CDTF">2023-01-02T05:03:04Z</dcterms:created>
  <dcterms:modified xsi:type="dcterms:W3CDTF">2025-04-09T11:15:52Z</dcterms:modified>
</cp:coreProperties>
</file>