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E9C79-E460-431A-A8BC-EE1C70BE0DBE}" v="3" dt="2025-12-15T20:39:58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A52B-EDB6-482D-A3AF-B55323D43AE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375EA-8960-42B7-A747-159B7E14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375EA-8960-42B7-A747-159B7E14B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2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8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7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5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C47F29-0EE8-421A-8C3B-7196EB92CA7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emf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E1B906-AEA9-06F2-C56B-0667A36D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01"/>
          <a:stretch>
            <a:fillRect/>
          </a:stretch>
        </p:blipFill>
        <p:spPr>
          <a:xfrm>
            <a:off x="232283" y="37999"/>
            <a:ext cx="1710601" cy="13208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81094A-1BA4-DF1F-2F73-E77DECCA225F}"/>
              </a:ext>
            </a:extLst>
          </p:cNvPr>
          <p:cNvSpPr/>
          <p:nvPr/>
        </p:nvSpPr>
        <p:spPr>
          <a:xfrm>
            <a:off x="432652" y="1187758"/>
            <a:ext cx="2413513" cy="5109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73147-A57E-BE83-21A9-8EFD50C8D4D0}"/>
              </a:ext>
            </a:extLst>
          </p:cNvPr>
          <p:cNvSpPr/>
          <p:nvPr/>
        </p:nvSpPr>
        <p:spPr>
          <a:xfrm>
            <a:off x="3319940" y="1190974"/>
            <a:ext cx="2425037" cy="51095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F51D43-F1EA-A311-73BF-E4FBC75630CB}"/>
              </a:ext>
            </a:extLst>
          </p:cNvPr>
          <p:cNvSpPr/>
          <p:nvPr/>
        </p:nvSpPr>
        <p:spPr>
          <a:xfrm>
            <a:off x="6368566" y="1158869"/>
            <a:ext cx="2443063" cy="5134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62E33B-8BED-7A35-3AED-C084DD9701F6}"/>
              </a:ext>
            </a:extLst>
          </p:cNvPr>
          <p:cNvSpPr/>
          <p:nvPr/>
        </p:nvSpPr>
        <p:spPr>
          <a:xfrm>
            <a:off x="9346396" y="1158870"/>
            <a:ext cx="2457057" cy="5134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0FC28-181D-0537-32A6-5D1712EBAF67}"/>
              </a:ext>
            </a:extLst>
          </p:cNvPr>
          <p:cNvSpPr/>
          <p:nvPr/>
        </p:nvSpPr>
        <p:spPr>
          <a:xfrm>
            <a:off x="10881774" y="1210017"/>
            <a:ext cx="8836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4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Sunday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26</a:t>
            </a:r>
          </a:p>
          <a:p>
            <a:pPr algn="r"/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F47CF8-FE69-1B1D-1DC3-1CB90400A68C}"/>
              </a:ext>
            </a:extLst>
          </p:cNvPr>
          <p:cNvSpPr/>
          <p:nvPr/>
        </p:nvSpPr>
        <p:spPr>
          <a:xfrm>
            <a:off x="6300152" y="1151888"/>
            <a:ext cx="100860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</a:t>
            </a:r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  <a:endParaRPr lang="en-US" sz="1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Saturday</a:t>
            </a:r>
          </a:p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4C653-3EE5-4BA7-5530-E6CF779FAF57}"/>
              </a:ext>
            </a:extLst>
          </p:cNvPr>
          <p:cNvSpPr/>
          <p:nvPr/>
        </p:nvSpPr>
        <p:spPr>
          <a:xfrm>
            <a:off x="4858763" y="1154090"/>
            <a:ext cx="88357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2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Friday</a:t>
            </a:r>
          </a:p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45440A-8381-B1B0-C915-75AF25AC5E13}"/>
              </a:ext>
            </a:extLst>
          </p:cNvPr>
          <p:cNvSpPr/>
          <p:nvPr/>
        </p:nvSpPr>
        <p:spPr>
          <a:xfrm>
            <a:off x="382026" y="1237602"/>
            <a:ext cx="100380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1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Thursday</a:t>
            </a:r>
          </a:p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D1A70F-B1C2-B803-E3EC-A80B23DE5BCB}"/>
              </a:ext>
            </a:extLst>
          </p:cNvPr>
          <p:cNvSpPr txBox="1"/>
          <p:nvPr/>
        </p:nvSpPr>
        <p:spPr>
          <a:xfrm>
            <a:off x="1559899" y="-37998"/>
            <a:ext cx="8889210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latin typeface="Rockwell Extra Bold" panose="02060903040505020403" pitchFamily="18" charset="0"/>
              </a:rPr>
              <a:t>LCIRSA Conference &amp; Tournament</a:t>
            </a:r>
          </a:p>
          <a:p>
            <a:pPr algn="ctr"/>
            <a:r>
              <a:rPr lang="en-US" sz="2800" b="1" dirty="0">
                <a:ln/>
                <a:latin typeface="Rockwell Extra Bold" panose="02060903040505020403" pitchFamily="18" charset="0"/>
              </a:rPr>
              <a:t>Spring 2026</a:t>
            </a:r>
          </a:p>
          <a:p>
            <a:pPr algn="ctr"/>
            <a:r>
              <a:rPr lang="en-US" b="1" dirty="0">
                <a:ln/>
                <a:latin typeface="Century Gothic" panose="020B0502020202020204" pitchFamily="34" charset="0"/>
              </a:rPr>
              <a:t>Hosted by Northwestern State University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DEBB49-9A97-98B3-1061-2BC1F1AA52CC}"/>
              </a:ext>
            </a:extLst>
          </p:cNvPr>
          <p:cNvSpPr txBox="1"/>
          <p:nvPr/>
        </p:nvSpPr>
        <p:spPr>
          <a:xfrm>
            <a:off x="876953" y="2516375"/>
            <a:ext cx="18921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Pickleball Tournament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>
                <a:solidFill>
                  <a:prstClr val="black"/>
                </a:solidFill>
                <a:latin typeface="Century Gothic" panose="020B0502020202020204"/>
              </a:rPr>
              <a:t>Join professional staff across the state at this networking event.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F919E-0023-4082-CF2C-214A3171FD08}"/>
              </a:ext>
            </a:extLst>
          </p:cNvPr>
          <p:cNvSpPr txBox="1"/>
          <p:nvPr/>
        </p:nvSpPr>
        <p:spPr>
          <a:xfrm>
            <a:off x="399088" y="3174332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6:30 p.m.-10:00 p.m</a:t>
            </a:r>
            <a:r>
              <a:rPr lang="en-US" sz="1200" b="1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2A3E5C-171D-BDF7-A75F-7ADEC53EA8E7}"/>
              </a:ext>
            </a:extLst>
          </p:cNvPr>
          <p:cNvSpPr txBox="1"/>
          <p:nvPr/>
        </p:nvSpPr>
        <p:spPr>
          <a:xfrm>
            <a:off x="924336" y="3419708"/>
            <a:ext cx="1892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Directors’ Dinner</a:t>
            </a:r>
          </a:p>
          <a:p>
            <a:pPr algn="r"/>
            <a:r>
              <a:rPr lang="en-US" sz="900" i="1" dirty="0">
                <a:latin typeface="Century Gothic" panose="020B0502020202020204" pitchFamily="34" charset="0"/>
              </a:rPr>
              <a:t>Gathering of professional staff representing LCIRSA member institutions as an occasion for sharing insights. Opportunity to meet with sponsors and supporting services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C519A9-CAB5-A57B-C864-A75A88F54A2B}"/>
              </a:ext>
            </a:extLst>
          </p:cNvPr>
          <p:cNvSpPr txBox="1"/>
          <p:nvPr/>
        </p:nvSpPr>
        <p:spPr>
          <a:xfrm>
            <a:off x="3256026" y="3040063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1:30 p.m.-5:00 p.m</a:t>
            </a:r>
            <a:r>
              <a:rPr lang="en-US" sz="1200" b="1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5B434B-7BC4-8FF8-9649-E56035502998}"/>
              </a:ext>
            </a:extLst>
          </p:cNvPr>
          <p:cNvSpPr txBox="1"/>
          <p:nvPr/>
        </p:nvSpPr>
        <p:spPr>
          <a:xfrm>
            <a:off x="3898424" y="3269502"/>
            <a:ext cx="18921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Training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Student Officials assigned to work the state tournament will attend training sessions for basketball, softball and soccer  to cover basic mechanics and rules</a:t>
            </a:r>
            <a:r>
              <a:rPr lang="en-US" sz="700" i="1" dirty="0"/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BFB61A-0CD5-51FE-10AB-034A73F37E57}"/>
              </a:ext>
            </a:extLst>
          </p:cNvPr>
          <p:cNvSpPr txBox="1"/>
          <p:nvPr/>
        </p:nvSpPr>
        <p:spPr>
          <a:xfrm>
            <a:off x="3303266" y="1796228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10:00 a.m.-12:00 p.m.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8334B6-ADA3-1A16-17FA-1153FFE24749}"/>
              </a:ext>
            </a:extLst>
          </p:cNvPr>
          <p:cNvSpPr txBox="1"/>
          <p:nvPr/>
        </p:nvSpPr>
        <p:spPr>
          <a:xfrm>
            <a:off x="3892088" y="1972871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Business Meeting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To cover topics of governance, leadership, and financial trends with member professionals and institutions</a:t>
            </a:r>
            <a:r>
              <a:rPr lang="en-US" sz="700" i="1" dirty="0"/>
              <a:t>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5ACDA8-FC1F-A9C7-977B-00C8582ADA35}"/>
              </a:ext>
            </a:extLst>
          </p:cNvPr>
          <p:cNvSpPr txBox="1"/>
          <p:nvPr/>
        </p:nvSpPr>
        <p:spPr>
          <a:xfrm>
            <a:off x="3256026" y="2502554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12:00 p.m.-1:30 p.m.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64C86B-AD01-4479-CEA2-7E7A8CAD3FEE}"/>
              </a:ext>
            </a:extLst>
          </p:cNvPr>
          <p:cNvSpPr txBox="1"/>
          <p:nvPr/>
        </p:nvSpPr>
        <p:spPr>
          <a:xfrm>
            <a:off x="3903443" y="2696667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Directors’ Lunch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E928B9-6816-B21D-2147-3DA4C2CE4779}"/>
              </a:ext>
            </a:extLst>
          </p:cNvPr>
          <p:cNvSpPr txBox="1"/>
          <p:nvPr/>
        </p:nvSpPr>
        <p:spPr>
          <a:xfrm>
            <a:off x="3892088" y="3104391"/>
            <a:ext cx="1892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i="1" dirty="0"/>
              <a:t>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C0F9DD-6260-1A41-DE09-F1CA2041D863}"/>
              </a:ext>
            </a:extLst>
          </p:cNvPr>
          <p:cNvSpPr txBox="1"/>
          <p:nvPr/>
        </p:nvSpPr>
        <p:spPr>
          <a:xfrm>
            <a:off x="3303266" y="4019378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5:00 p.m.-6:00 p.m</a:t>
            </a:r>
            <a:r>
              <a:rPr lang="en-US" sz="11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5C6394-6396-DBCC-CD80-E1CD727AC0ED}"/>
              </a:ext>
            </a:extLst>
          </p:cNvPr>
          <p:cNvSpPr txBox="1"/>
          <p:nvPr/>
        </p:nvSpPr>
        <p:spPr>
          <a:xfrm>
            <a:off x="3662915" y="5050321"/>
            <a:ext cx="2136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Clinic &amp; Roundup</a:t>
            </a:r>
          </a:p>
          <a:p>
            <a:pPr algn="r"/>
            <a:r>
              <a:rPr lang="en-US" sz="700" dirty="0">
                <a:latin typeface="Century Gothic" panose="020B0502020202020204" pitchFamily="34" charset="0"/>
              </a:rPr>
              <a:t>Designed to release officials' assignments and cover facility setups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777693-221B-1BCF-BBAF-B84E0FD9BF6A}"/>
              </a:ext>
            </a:extLst>
          </p:cNvPr>
          <p:cNvSpPr txBox="1"/>
          <p:nvPr/>
        </p:nvSpPr>
        <p:spPr>
          <a:xfrm>
            <a:off x="3262943" y="4787426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6:00 p.m.-7:00 p.m</a:t>
            </a:r>
            <a:r>
              <a:rPr lang="en-US" sz="1200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4C0481-E83C-1D48-8938-6839991DC2CD}"/>
              </a:ext>
            </a:extLst>
          </p:cNvPr>
          <p:cNvSpPr txBox="1"/>
          <p:nvPr/>
        </p:nvSpPr>
        <p:spPr>
          <a:xfrm>
            <a:off x="3889118" y="4268946"/>
            <a:ext cx="1892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Captain’s Meeting</a:t>
            </a:r>
          </a:p>
          <a:p>
            <a:pPr algn="r"/>
            <a:r>
              <a:rPr lang="en-US" sz="700" dirty="0">
                <a:latin typeface="Century Gothic" panose="020B0502020202020204" pitchFamily="34" charset="0"/>
              </a:rPr>
              <a:t>All participating basketball, softball and soccer captains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29025E-9448-F239-4FD6-BD659DC8B5EF}"/>
              </a:ext>
            </a:extLst>
          </p:cNvPr>
          <p:cNvSpPr txBox="1"/>
          <p:nvPr/>
        </p:nvSpPr>
        <p:spPr>
          <a:xfrm>
            <a:off x="6407837" y="1834371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8:00 a.m.-9:00 a.m.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4667ED-7741-9ACB-BD60-B3D68242C431}"/>
              </a:ext>
            </a:extLst>
          </p:cNvPr>
          <p:cNvSpPr txBox="1"/>
          <p:nvPr/>
        </p:nvSpPr>
        <p:spPr>
          <a:xfrm>
            <a:off x="6928629" y="2024632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Round-Up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Officials will meet at their respective facilities to finalize assignments and cover last-minute questions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8174B4-8C76-013D-8A18-1C0A7083504A}"/>
              </a:ext>
            </a:extLst>
          </p:cNvPr>
          <p:cNvSpPr txBox="1"/>
          <p:nvPr/>
        </p:nvSpPr>
        <p:spPr>
          <a:xfrm>
            <a:off x="6407837" y="2540125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9:00 a.m.-until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631D0B-B065-9FC1-8017-E6CD65B7D093}"/>
              </a:ext>
            </a:extLst>
          </p:cNvPr>
          <p:cNvSpPr txBox="1"/>
          <p:nvPr/>
        </p:nvSpPr>
        <p:spPr>
          <a:xfrm>
            <a:off x="6981458" y="2735028"/>
            <a:ext cx="18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Pool Play Begins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Basketball, softball and soccer games start as the LCIRSA State Tournament is underway to crown its next State Champion</a:t>
            </a:r>
            <a:r>
              <a:rPr lang="en-US" sz="700" i="1" dirty="0"/>
              <a:t>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7D3616-9948-C01B-C04A-D895C6A65422}"/>
              </a:ext>
            </a:extLst>
          </p:cNvPr>
          <p:cNvSpPr txBox="1"/>
          <p:nvPr/>
        </p:nvSpPr>
        <p:spPr>
          <a:xfrm>
            <a:off x="6419123" y="4296377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5:00 p.m.-6:00 p.m.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3DB816-7455-8D16-F824-3B8376D3178F}"/>
              </a:ext>
            </a:extLst>
          </p:cNvPr>
          <p:cNvSpPr txBox="1"/>
          <p:nvPr/>
        </p:nvSpPr>
        <p:spPr>
          <a:xfrm>
            <a:off x="6948532" y="4520310"/>
            <a:ext cx="18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Playoff Draw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Meeting for all captains that advanced in their pools for the chance to win it all.  Playoff brackets to be drawn and captains’ questions to be answered.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B4CA5E-74EB-077C-98AC-448410F88312}"/>
              </a:ext>
            </a:extLst>
          </p:cNvPr>
          <p:cNvSpPr txBox="1"/>
          <p:nvPr/>
        </p:nvSpPr>
        <p:spPr>
          <a:xfrm>
            <a:off x="9410320" y="1890552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8:00 a.m.-9:00 a.m</a:t>
            </a:r>
            <a:r>
              <a:rPr lang="en-US" sz="1200" b="1" dirty="0"/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D99AF4-E735-703A-D969-84B99215C254}"/>
              </a:ext>
            </a:extLst>
          </p:cNvPr>
          <p:cNvSpPr txBox="1"/>
          <p:nvPr/>
        </p:nvSpPr>
        <p:spPr>
          <a:xfrm>
            <a:off x="9879837" y="2073227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Round-Up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Officials will meet at their respective facilities to finalize assignments and cover last-minute questions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8E0FDE-DA01-50B1-599A-6A5BC0A19416}"/>
              </a:ext>
            </a:extLst>
          </p:cNvPr>
          <p:cNvSpPr txBox="1"/>
          <p:nvPr/>
        </p:nvSpPr>
        <p:spPr>
          <a:xfrm>
            <a:off x="9437982" y="2600660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9:00 a.m.-until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602F31-3D3F-FC62-6A18-E6EE0C731412}"/>
              </a:ext>
            </a:extLst>
          </p:cNvPr>
          <p:cNvSpPr txBox="1"/>
          <p:nvPr/>
        </p:nvSpPr>
        <p:spPr>
          <a:xfrm>
            <a:off x="9935694" y="2750448"/>
            <a:ext cx="18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Playoffs Begins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Single elimination brackets begin play as teams battle it out for the Championship and honor to be the next Louisiana State Champion</a:t>
            </a:r>
            <a:r>
              <a:rPr lang="en-US" sz="700" i="1" dirty="0"/>
              <a:t>. 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95AC1C38-C0B9-B672-FAB4-8C17EAAEB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83" y="5258974"/>
            <a:ext cx="748169" cy="753191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E1C1316F-3CCB-7F59-8F8F-14DCC89CA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9567" y="5859595"/>
            <a:ext cx="823996" cy="823996"/>
          </a:xfrm>
          <a:prstGeom prst="rect">
            <a:avLst/>
          </a:prstGeom>
        </p:spPr>
      </p:pic>
      <p:pic>
        <p:nvPicPr>
          <p:cNvPr id="91" name="Picture 90" descr="A white dog wearing a helmet&#10;&#10;Description automatically generated">
            <a:extLst>
              <a:ext uri="{FF2B5EF4-FFF2-40B4-BE49-F238E27FC236}">
                <a16:creationId xmlns:a16="http://schemas.microsoft.com/office/drawing/2014/main" id="{F196F6A0-0E0B-7694-9C4A-D89D9722A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71" y="5958866"/>
            <a:ext cx="674947" cy="624375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72AA5B57-BF0B-6FE5-BD79-1864FC155F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8168" y="5335488"/>
            <a:ext cx="1034766" cy="600164"/>
          </a:xfrm>
          <a:prstGeom prst="rect">
            <a:avLst/>
          </a:prstGeom>
        </p:spPr>
      </p:pic>
      <p:pic>
        <p:nvPicPr>
          <p:cNvPr id="95" name="Picture 94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96F8A9A8-408B-F869-37C6-E02533BF59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04" y="5390861"/>
            <a:ext cx="1304257" cy="395434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2AAA4C94-1F15-892C-748E-789266E39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77425" y="6059464"/>
            <a:ext cx="806152" cy="515937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D7FC9944-B428-6BE2-C016-C6223DC2C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08678" y="5807561"/>
            <a:ext cx="876030" cy="87603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41EA19B6-B9AE-BF0D-D265-2546E3A2CD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53703" y="94768"/>
            <a:ext cx="1506014" cy="1094141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C0F21B19-2AAC-EEE1-464A-249912AF6C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87279" y="5999130"/>
            <a:ext cx="706120" cy="609037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C010DC6C-4FFC-41E6-A29C-3621DB886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75732" y="5345108"/>
            <a:ext cx="923956" cy="461979"/>
          </a:xfrm>
          <a:prstGeom prst="rect">
            <a:avLst/>
          </a:prstGeom>
        </p:spPr>
      </p:pic>
      <p:pic>
        <p:nvPicPr>
          <p:cNvPr id="107" name="Picture 106" descr="A red and black logo&#10;&#10;Description automatically generated">
            <a:extLst>
              <a:ext uri="{FF2B5EF4-FFF2-40B4-BE49-F238E27FC236}">
                <a16:creationId xmlns:a16="http://schemas.microsoft.com/office/drawing/2014/main" id="{5701702E-8DBA-D2A3-B3C0-D31A93554D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96" y="5327968"/>
            <a:ext cx="1103829" cy="560031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F4777967-C630-0172-142E-FCCDB93E83B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51985" y="5931572"/>
            <a:ext cx="638971" cy="757718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3305142A-B6B7-85B9-55A4-CC32F06B33D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10451" y="5335488"/>
            <a:ext cx="1009042" cy="72444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3EBE8135-FDF7-7C1E-9582-A60A27164BF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6837" y="5931572"/>
            <a:ext cx="634629" cy="624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3C2C3B-D2CE-AF2A-9FBB-5E75910136F6}"/>
              </a:ext>
            </a:extLst>
          </p:cNvPr>
          <p:cNvSpPr txBox="1"/>
          <p:nvPr/>
        </p:nvSpPr>
        <p:spPr>
          <a:xfrm>
            <a:off x="420003" y="2191242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2:00 p.m.- 5:00p.m</a:t>
            </a:r>
            <a:r>
              <a:rPr lang="en-US" sz="11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1E6A7-98D7-1254-350C-E5DDA0E990BB}"/>
              </a:ext>
            </a:extLst>
          </p:cNvPr>
          <p:cNvSpPr txBox="1"/>
          <p:nvPr/>
        </p:nvSpPr>
        <p:spPr>
          <a:xfrm>
            <a:off x="6407837" y="3448313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9:00 a.m.-4:00 p.m.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746DD-E93C-8F45-59B6-2D095DBA49FB}"/>
              </a:ext>
            </a:extLst>
          </p:cNvPr>
          <p:cNvSpPr txBox="1"/>
          <p:nvPr/>
        </p:nvSpPr>
        <p:spPr>
          <a:xfrm>
            <a:off x="6981458" y="3651432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Wellness Expo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Join professional staff of fitness and Wellness for an event filled with insight and opportunity to meet others</a:t>
            </a:r>
            <a:r>
              <a:rPr lang="en-US" sz="700" i="1" dirty="0"/>
              <a:t>.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D00874-FEE9-4566-7E42-E6B0B114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86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2728</TotalTime>
  <Words>400</Words>
  <Application>Microsoft Office PowerPoint</Application>
  <PresentationFormat>Widescreen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Calibri</vt:lpstr>
      <vt:lpstr>Calibri Light</vt:lpstr>
      <vt:lpstr>Century Gothic</vt:lpstr>
      <vt:lpstr>Rockwell Extra Bold</vt:lpstr>
      <vt:lpstr>Retrospect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Stelly</dc:creator>
  <cp:lastModifiedBy>Courtney Chancellor</cp:lastModifiedBy>
  <cp:revision>3</cp:revision>
  <dcterms:created xsi:type="dcterms:W3CDTF">2025-01-15T14:35:54Z</dcterms:created>
  <dcterms:modified xsi:type="dcterms:W3CDTF">2026-02-10T22:23:04Z</dcterms:modified>
</cp:coreProperties>
</file>