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0058400" cy="7772400"/>
  <p:notesSz cx="6858000" cy="9144000"/>
  <p:embeddedFontLst>
    <p:embeddedFont>
      <p:font typeface="Barlow Condensed"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Fira Sans Medium" panose="020B0604020202020204"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Homemade Apple" panose="020B0604020202020204" charset="0"/>
      <p:regular r:id="rId40"/>
    </p:embeddedFont>
    <p:embeddedFont>
      <p:font typeface="Montserrat" panose="020B0604020202020204" charset="0"/>
      <p:regular r:id="rId41"/>
      <p:bold r:id="rId42"/>
      <p:italic r:id="rId43"/>
      <p:boldItalic r:id="rId44"/>
    </p:embeddedFont>
    <p:embeddedFont>
      <p:font typeface="Nothing You Could Do" panose="020B0604020202020204" charset="0"/>
      <p:regular r:id="rId45"/>
    </p:embeddedFont>
    <p:embeddedFont>
      <p:font typeface="Poppins" panose="020B0604020202020204" charset="0"/>
      <p:regular r:id="rId46"/>
      <p:bold r:id="rId47"/>
      <p:italic r:id="rId48"/>
      <p:boldItalic r:id="rId49"/>
    </p:embeddedFont>
    <p:embeddedFont>
      <p:font typeface="Roboto"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0A66F4-E7BB-4497-9A6C-6EF2A87ACC13}">
  <a:tblStyle styleId="{630A66F4-E7BB-4497-9A6C-6EF2A87ACC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3FBA45D-C1AE-47EE-9EC3-706413BE7220}"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2004" y="60"/>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1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03" y="685800"/>
            <a:ext cx="4437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db07fa37a_0_1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db07fa37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902c6be74c_0_2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902c6be74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db07fa37a_5_9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8db07fa37a_5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db07fa37a_7_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db07fa37a_7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902c6be7df_0_9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902c6be7d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902c6be7df_0_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902c6be7d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8db07fa37a_5_9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8db07fa37a_5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902c6be7df_0_4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902c6be7d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902c6be7df_0_5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902c6be7d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902c6be7df_0_6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902c6be7d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902c6be7df_0_8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902c6be7df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db07fa37a_5_4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db07fa37a_5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8db07fa37a_7_2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8db07fa37a_7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8db07fa37a_7_7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8db07fa37a_7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db07fa37a_5_7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db07fa37a_5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db07fa37a_7_1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db07fa37a_7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02c6be74c_0_1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902c6be74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02c6be7df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902c6be7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02c6be7df_0_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02c6be7d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db07fa37a_5_8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db07fa37a_5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db07fa37a_7_1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8db07fa37a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twitter.com/SlidesManiaSM/" TargetMode="External"/><Relationship Id="rId12" Type="http://schemas.openxmlformats.org/officeDocument/2006/relationships/image" Target="../media/image8.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7.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USTOM">
    <p:spTree>
      <p:nvGrpSpPr>
        <p:cNvPr id="1" name="Shape 27"/>
        <p:cNvGrpSpPr/>
        <p:nvPr/>
      </p:nvGrpSpPr>
      <p:grpSpPr>
        <a:xfrm>
          <a:off x="0" y="0"/>
          <a:ext cx="0" cy="0"/>
          <a:chOff x="0" y="0"/>
          <a:chExt cx="0" cy="0"/>
        </a:xfrm>
      </p:grpSpPr>
      <p:sp>
        <p:nvSpPr>
          <p:cNvPr id="28" name="Google Shape;28;p2"/>
          <p:cNvSpPr txBox="1">
            <a:spLocks noGrp="1"/>
          </p:cNvSpPr>
          <p:nvPr>
            <p:ph type="subTitle" idx="1"/>
          </p:nvPr>
        </p:nvSpPr>
        <p:spPr>
          <a:xfrm>
            <a:off x="1292062" y="6315075"/>
            <a:ext cx="7809600" cy="622200"/>
          </a:xfrm>
          <a:prstGeom prst="rect">
            <a:avLst/>
          </a:prstGeom>
        </p:spPr>
        <p:txBody>
          <a:bodyPr spcFirstLastPara="1" wrap="square" lIns="91425" tIns="91425" rIns="91425" bIns="91425" anchor="t" anchorCtr="0">
            <a:noAutofit/>
          </a:bodyPr>
          <a:lstStyle>
            <a:lvl1pPr lvl="0" algn="r">
              <a:spcBef>
                <a:spcPts val="0"/>
              </a:spcBef>
              <a:spcAft>
                <a:spcPts val="0"/>
              </a:spcAft>
              <a:buClr>
                <a:srgbClr val="FFFFFF"/>
              </a:buClr>
              <a:buSzPts val="1900"/>
              <a:buFont typeface="Homemade Apple"/>
              <a:buNone/>
              <a:defRPr sz="1900">
                <a:solidFill>
                  <a:srgbClr val="FFFFFF"/>
                </a:solidFill>
                <a:latin typeface="Homemade Apple"/>
                <a:ea typeface="Homemade Apple"/>
                <a:cs typeface="Homemade Apple"/>
                <a:sym typeface="Homemade Apple"/>
              </a:defRPr>
            </a:lvl1pPr>
            <a:lvl2pPr lvl="1">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2pPr>
            <a:lvl3pPr lvl="2">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3pPr>
            <a:lvl4pPr lvl="3">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4pPr>
            <a:lvl5pPr lvl="4">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5pPr>
            <a:lvl6pPr lvl="5">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6pPr>
            <a:lvl7pPr lvl="6">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7pPr>
            <a:lvl8pPr lvl="7">
              <a:spcBef>
                <a:spcPts val="1600"/>
              </a:spcBef>
              <a:spcAft>
                <a:spcPts val="0"/>
              </a:spcAft>
              <a:buClr>
                <a:srgbClr val="FFFFFF"/>
              </a:buClr>
              <a:buSzPts val="1500"/>
              <a:buFont typeface="Homemade Apple"/>
              <a:buNone/>
              <a:defRPr sz="1500">
                <a:solidFill>
                  <a:srgbClr val="FFFFFF"/>
                </a:solidFill>
                <a:latin typeface="Homemade Apple"/>
                <a:ea typeface="Homemade Apple"/>
                <a:cs typeface="Homemade Apple"/>
                <a:sym typeface="Homemade Apple"/>
              </a:defRPr>
            </a:lvl8pPr>
            <a:lvl9pPr lvl="8">
              <a:spcBef>
                <a:spcPts val="1600"/>
              </a:spcBef>
              <a:spcAft>
                <a:spcPts val="1600"/>
              </a:spcAft>
              <a:buClr>
                <a:srgbClr val="FFFFFF"/>
              </a:buClr>
              <a:buSzPts val="1500"/>
              <a:buFont typeface="Homemade Apple"/>
              <a:buNone/>
              <a:defRPr sz="1500">
                <a:solidFill>
                  <a:srgbClr val="FFFFFF"/>
                </a:solidFill>
                <a:latin typeface="Homemade Apple"/>
                <a:ea typeface="Homemade Apple"/>
                <a:cs typeface="Homemade Apple"/>
                <a:sym typeface="Homemade Apple"/>
              </a:defRPr>
            </a:lvl9pPr>
          </a:lstStyle>
          <a:p>
            <a:endParaRPr/>
          </a:p>
        </p:txBody>
      </p:sp>
      <p:sp>
        <p:nvSpPr>
          <p:cNvPr id="29" name="Google Shape;29;p2"/>
          <p:cNvSpPr txBox="1">
            <a:spLocks noGrp="1"/>
          </p:cNvSpPr>
          <p:nvPr>
            <p:ph type="title"/>
          </p:nvPr>
        </p:nvSpPr>
        <p:spPr>
          <a:xfrm>
            <a:off x="481690" y="5471216"/>
            <a:ext cx="8619900" cy="865500"/>
          </a:xfrm>
          <a:prstGeom prst="rect">
            <a:avLst/>
          </a:prstGeom>
        </p:spPr>
        <p:txBody>
          <a:bodyPr spcFirstLastPara="1" wrap="square" lIns="91425" tIns="91425" rIns="91425" bIns="91425" anchor="b" anchorCtr="0">
            <a:noAutofit/>
          </a:bodyPr>
          <a:lstStyle>
            <a:lvl1pPr marL="0" marR="0" lvl="0" indent="-241300" algn="r" rtl="0">
              <a:lnSpc>
                <a:spcPct val="100000"/>
              </a:lnSpc>
              <a:spcBef>
                <a:spcPts val="0"/>
              </a:spcBef>
              <a:spcAft>
                <a:spcPts val="0"/>
              </a:spcAft>
              <a:buClr>
                <a:srgbClr val="FFFFFF"/>
              </a:buClr>
              <a:buSzPts val="3800"/>
              <a:buNone/>
              <a:defRPr sz="3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led Paper">
  <p:cSld name="CUSTOM_2">
    <p:spTree>
      <p:nvGrpSpPr>
        <p:cNvPr id="1" name="Shape 78"/>
        <p:cNvGrpSpPr/>
        <p:nvPr/>
      </p:nvGrpSpPr>
      <p:grpSpPr>
        <a:xfrm>
          <a:off x="0" y="0"/>
          <a:ext cx="0" cy="0"/>
          <a:chOff x="0" y="0"/>
          <a:chExt cx="0" cy="0"/>
        </a:xfrm>
      </p:grpSpPr>
      <p:sp>
        <p:nvSpPr>
          <p:cNvPr id="79" name="Google Shape;79;p11"/>
          <p:cNvSpPr/>
          <p:nvPr/>
        </p:nvSpPr>
        <p:spPr>
          <a:xfrm>
            <a:off x="0" y="-29325"/>
            <a:ext cx="9517200" cy="7830900"/>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aphicFrame>
        <p:nvGraphicFramePr>
          <p:cNvPr id="80" name="Google Shape;80;p11"/>
          <p:cNvGraphicFramePr/>
          <p:nvPr/>
        </p:nvGraphicFramePr>
        <p:xfrm>
          <a:off x="0" y="884361"/>
          <a:ext cx="3000000" cy="3000000"/>
        </p:xfrm>
        <a:graphic>
          <a:graphicData uri="http://schemas.openxmlformats.org/drawingml/2006/table">
            <a:tbl>
              <a:tblPr>
                <a:noFill/>
                <a:tableStyleId>{630A66F4-E7BB-4497-9A6C-6EF2A87ACC13}</a:tableStyleId>
              </a:tblPr>
              <a:tblGrid>
                <a:gridCol w="9517200">
                  <a:extLst>
                    <a:ext uri="{9D8B030D-6E8A-4147-A177-3AD203B41FA5}">
                      <a16:colId xmlns:a16="http://schemas.microsoft.com/office/drawing/2014/main" val="20000"/>
                    </a:ext>
                  </a:extLst>
                </a:gridCol>
              </a:tblGrid>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7"/>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8"/>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9"/>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0"/>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1"/>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2"/>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3"/>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4"/>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5"/>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6"/>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7"/>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8"/>
                  </a:ext>
                </a:extLst>
              </a:tr>
              <a:tr h="344400">
                <a:tc>
                  <a:txBody>
                    <a:bodyPr/>
                    <a:lstStyle/>
                    <a:p>
                      <a:pPr marL="0" lvl="0" indent="0" algn="l" rtl="0">
                        <a:spcBef>
                          <a:spcPts val="0"/>
                        </a:spcBef>
                        <a:spcAft>
                          <a:spcPts val="0"/>
                        </a:spcAft>
                        <a:buNone/>
                      </a:pPr>
                      <a:endParaRPr/>
                    </a:p>
                  </a:txBody>
                  <a:tcPr marL="134100" marR="134100" marT="77700" marB="7770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9"/>
                  </a:ext>
                </a:extLst>
              </a:tr>
            </a:tbl>
          </a:graphicData>
        </a:graphic>
      </p:graphicFrame>
      <p:sp>
        <p:nvSpPr>
          <p:cNvPr id="81" name="Google Shape;81;p11"/>
          <p:cNvSpPr txBox="1">
            <a:spLocks noGrp="1"/>
          </p:cNvSpPr>
          <p:nvPr>
            <p:ph type="body" idx="1"/>
          </p:nvPr>
        </p:nvSpPr>
        <p:spPr>
          <a:xfrm>
            <a:off x="238590" y="884361"/>
            <a:ext cx="8974800" cy="65043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82" name="Google Shape;82;p11"/>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lvl1pPr marL="0" marR="0" lvl="0" indent="-190500" rtl="0">
              <a:lnSpc>
                <a:spcPct val="100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3" name="Google Shape;83;p11"/>
          <p:cNvSpPr txBox="1"/>
          <p:nvPr/>
        </p:nvSpPr>
        <p:spPr>
          <a:xfrm rot="5400000">
            <a:off x="-328210" y="7161524"/>
            <a:ext cx="9807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aper">
  <p:cSld name="CUSTOM_2_2">
    <p:spTree>
      <p:nvGrpSpPr>
        <p:cNvPr id="1" name="Shape 84"/>
        <p:cNvGrpSpPr/>
        <p:nvPr/>
      </p:nvGrpSpPr>
      <p:grpSpPr>
        <a:xfrm>
          <a:off x="0" y="0"/>
          <a:ext cx="0" cy="0"/>
          <a:chOff x="0" y="0"/>
          <a:chExt cx="0" cy="0"/>
        </a:xfrm>
      </p:grpSpPr>
      <p:sp>
        <p:nvSpPr>
          <p:cNvPr id="85" name="Google Shape;85;p12"/>
          <p:cNvSpPr/>
          <p:nvPr/>
        </p:nvSpPr>
        <p:spPr>
          <a:xfrm>
            <a:off x="0" y="-29325"/>
            <a:ext cx="9517200" cy="7830900"/>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86" name="Google Shape;86;p12"/>
          <p:cNvSpPr txBox="1">
            <a:spLocks noGrp="1"/>
          </p:cNvSpPr>
          <p:nvPr>
            <p:ph type="body" idx="1"/>
          </p:nvPr>
        </p:nvSpPr>
        <p:spPr>
          <a:xfrm>
            <a:off x="238590" y="884361"/>
            <a:ext cx="8974800" cy="6504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7" name="Google Shape;87;p12"/>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lvl1pPr marL="0" marR="0" lvl="0" indent="-190500" rtl="0">
              <a:lnSpc>
                <a:spcPct val="100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8" name="Google Shape;88;p12"/>
          <p:cNvSpPr txBox="1"/>
          <p:nvPr/>
        </p:nvSpPr>
        <p:spPr>
          <a:xfrm rot="5400000">
            <a:off x="-328210" y="7161524"/>
            <a:ext cx="9807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raph Paper">
  <p:cSld name="CUSTOM_2_1">
    <p:spTree>
      <p:nvGrpSpPr>
        <p:cNvPr id="1" name="Shape 89"/>
        <p:cNvGrpSpPr/>
        <p:nvPr/>
      </p:nvGrpSpPr>
      <p:grpSpPr>
        <a:xfrm>
          <a:off x="0" y="0"/>
          <a:ext cx="0" cy="0"/>
          <a:chOff x="0" y="0"/>
          <a:chExt cx="0" cy="0"/>
        </a:xfrm>
      </p:grpSpPr>
      <p:sp>
        <p:nvSpPr>
          <p:cNvPr id="90" name="Google Shape;90;p13"/>
          <p:cNvSpPr/>
          <p:nvPr/>
        </p:nvSpPr>
        <p:spPr>
          <a:xfrm>
            <a:off x="0" y="-29325"/>
            <a:ext cx="9517200" cy="7830900"/>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91" name="Google Shape;91;p13"/>
          <p:cNvPicPr preferRelativeResize="0"/>
          <p:nvPr/>
        </p:nvPicPr>
        <p:blipFill>
          <a:blip r:embed="rId2">
            <a:alphaModFix/>
          </a:blip>
          <a:stretch>
            <a:fillRect/>
          </a:stretch>
        </p:blipFill>
        <p:spPr>
          <a:xfrm>
            <a:off x="-110" y="0"/>
            <a:ext cx="9517199" cy="7772400"/>
          </a:xfrm>
          <a:prstGeom prst="rect">
            <a:avLst/>
          </a:prstGeom>
          <a:noFill/>
          <a:ln>
            <a:noFill/>
          </a:ln>
        </p:spPr>
      </p:pic>
      <p:sp>
        <p:nvSpPr>
          <p:cNvPr id="92" name="Google Shape;92;p13"/>
          <p:cNvSpPr txBox="1">
            <a:spLocks noGrp="1"/>
          </p:cNvSpPr>
          <p:nvPr>
            <p:ph type="body" idx="1"/>
          </p:nvPr>
        </p:nvSpPr>
        <p:spPr>
          <a:xfrm>
            <a:off x="238590" y="884361"/>
            <a:ext cx="8974800" cy="6504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13"/>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lvl1pPr marL="0" marR="0" lvl="0" indent="-190500" rtl="0">
              <a:lnSpc>
                <a:spcPct val="100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4" name="Google Shape;94;p13"/>
          <p:cNvSpPr txBox="1"/>
          <p:nvPr/>
        </p:nvSpPr>
        <p:spPr>
          <a:xfrm rot="5400000">
            <a:off x="-328210" y="7161524"/>
            <a:ext cx="9807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ot-Grid Paper">
  <p:cSld name="CUSTOM_2_1_1">
    <p:spTree>
      <p:nvGrpSpPr>
        <p:cNvPr id="1" name="Shape 95"/>
        <p:cNvGrpSpPr/>
        <p:nvPr/>
      </p:nvGrpSpPr>
      <p:grpSpPr>
        <a:xfrm>
          <a:off x="0" y="0"/>
          <a:ext cx="0" cy="0"/>
          <a:chOff x="0" y="0"/>
          <a:chExt cx="0" cy="0"/>
        </a:xfrm>
      </p:grpSpPr>
      <p:sp>
        <p:nvSpPr>
          <p:cNvPr id="96" name="Google Shape;96;p14"/>
          <p:cNvSpPr/>
          <p:nvPr/>
        </p:nvSpPr>
        <p:spPr>
          <a:xfrm>
            <a:off x="0" y="-29325"/>
            <a:ext cx="9517200" cy="7830900"/>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97" name="Google Shape;97;p14"/>
          <p:cNvPicPr preferRelativeResize="0"/>
          <p:nvPr/>
        </p:nvPicPr>
        <p:blipFill rotWithShape="1">
          <a:blip r:embed="rId2">
            <a:alphaModFix/>
          </a:blip>
          <a:srcRect l="2687" r="2687"/>
          <a:stretch/>
        </p:blipFill>
        <p:spPr>
          <a:xfrm>
            <a:off x="0" y="-21"/>
            <a:ext cx="9517199" cy="7772443"/>
          </a:xfrm>
          <a:prstGeom prst="rect">
            <a:avLst/>
          </a:prstGeom>
          <a:noFill/>
          <a:ln>
            <a:noFill/>
          </a:ln>
        </p:spPr>
      </p:pic>
      <p:sp>
        <p:nvSpPr>
          <p:cNvPr id="98" name="Google Shape;98;p14"/>
          <p:cNvSpPr txBox="1">
            <a:spLocks noGrp="1"/>
          </p:cNvSpPr>
          <p:nvPr>
            <p:ph type="body" idx="1"/>
          </p:nvPr>
        </p:nvSpPr>
        <p:spPr>
          <a:xfrm>
            <a:off x="238590" y="884361"/>
            <a:ext cx="8974800" cy="6504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9" name="Google Shape;99;p14"/>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lvl1pPr marL="0" marR="0" lvl="0" indent="-190500" rtl="0">
              <a:lnSpc>
                <a:spcPct val="100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0" name="Google Shape;100;p14"/>
          <p:cNvSpPr txBox="1"/>
          <p:nvPr/>
        </p:nvSpPr>
        <p:spPr>
          <a:xfrm rot="5400000">
            <a:off x="-328210" y="7161524"/>
            <a:ext cx="9807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434343"/>
                </a:solidFill>
                <a:latin typeface="Barlow Condensed"/>
                <a:ea typeface="Barlow Condensed"/>
                <a:cs typeface="Barlow Condensed"/>
                <a:sym typeface="Barlow Condensed"/>
              </a:rPr>
              <a:t>SLIDESMANIA.COM</a:t>
            </a:r>
            <a:endParaRPr sz="1100">
              <a:solidFill>
                <a:srgbClr val="434343"/>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
  <p:cSld name="CUSTOM_3">
    <p:spTree>
      <p:nvGrpSpPr>
        <p:cNvPr id="1" name="Shape 101"/>
        <p:cNvGrpSpPr/>
        <p:nvPr/>
      </p:nvGrpSpPr>
      <p:grpSpPr>
        <a:xfrm>
          <a:off x="0" y="0"/>
          <a:ext cx="0" cy="0"/>
          <a:chOff x="0" y="0"/>
          <a:chExt cx="0" cy="0"/>
        </a:xfrm>
      </p:grpSpPr>
      <p:sp>
        <p:nvSpPr>
          <p:cNvPr id="102" name="Google Shape;102;p15"/>
          <p:cNvSpPr/>
          <p:nvPr/>
        </p:nvSpPr>
        <p:spPr>
          <a:xfrm>
            <a:off x="1" y="-21"/>
            <a:ext cx="10058400" cy="7772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03" name="Google Shape;103;p15"/>
          <p:cNvPicPr preferRelativeResize="0"/>
          <p:nvPr/>
        </p:nvPicPr>
        <p:blipFill rotWithShape="1">
          <a:blip r:embed="rId2">
            <a:alphaModFix/>
          </a:blip>
          <a:srcRect/>
          <a:stretch/>
        </p:blipFill>
        <p:spPr>
          <a:xfrm>
            <a:off x="134603" y="0"/>
            <a:ext cx="191739" cy="7773195"/>
          </a:xfrm>
          <a:prstGeom prst="rect">
            <a:avLst/>
          </a:prstGeom>
          <a:noFill/>
          <a:ln>
            <a:noFill/>
          </a:ln>
        </p:spPr>
      </p:pic>
      <p:sp>
        <p:nvSpPr>
          <p:cNvPr id="104" name="Google Shape;104;p15"/>
          <p:cNvSpPr txBox="1"/>
          <p:nvPr/>
        </p:nvSpPr>
        <p:spPr>
          <a:xfrm>
            <a:off x="1089440" y="6621819"/>
            <a:ext cx="8619900" cy="865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3800" b="1">
                <a:solidFill>
                  <a:srgbClr val="FFFFFF"/>
                </a:solidFill>
                <a:latin typeface="Georgia"/>
                <a:ea typeface="Georgia"/>
                <a:cs typeface="Georgia"/>
                <a:sym typeface="Georgia"/>
              </a:rPr>
              <a:t>Template Created by: SlidesMania</a:t>
            </a:r>
            <a:endParaRPr sz="3800" b="1">
              <a:solidFill>
                <a:srgbClr val="FFFFFF"/>
              </a:solidFill>
              <a:latin typeface="Georgia"/>
              <a:ea typeface="Georgia"/>
              <a:cs typeface="Georgia"/>
              <a:sym typeface="Georgia"/>
            </a:endParaRPr>
          </a:p>
        </p:txBody>
      </p:sp>
      <p:sp>
        <p:nvSpPr>
          <p:cNvPr id="105" name="Google Shape;105;p15"/>
          <p:cNvSpPr txBox="1"/>
          <p:nvPr/>
        </p:nvSpPr>
        <p:spPr>
          <a:xfrm rot="5400000">
            <a:off x="-509260" y="412184"/>
            <a:ext cx="13428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sMania">
  <p:cSld name="CUSTOM_4">
    <p:spTree>
      <p:nvGrpSpPr>
        <p:cNvPr id="1" name="Shape 106"/>
        <p:cNvGrpSpPr/>
        <p:nvPr/>
      </p:nvGrpSpPr>
      <p:grpSpPr>
        <a:xfrm>
          <a:off x="0" y="0"/>
          <a:ext cx="0" cy="0"/>
          <a:chOff x="0" y="0"/>
          <a:chExt cx="0" cy="0"/>
        </a:xfrm>
      </p:grpSpPr>
      <p:sp>
        <p:nvSpPr>
          <p:cNvPr id="107" name="Google Shape;107;p16"/>
          <p:cNvSpPr/>
          <p:nvPr/>
        </p:nvSpPr>
        <p:spPr>
          <a:xfrm>
            <a:off x="0" y="0"/>
            <a:ext cx="10058400" cy="7772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16">
            <a:hlinkClick r:id="rId2"/>
          </p:cNvPr>
          <p:cNvPicPr preferRelativeResize="0"/>
          <p:nvPr/>
        </p:nvPicPr>
        <p:blipFill rotWithShape="1">
          <a:blip r:embed="rId3">
            <a:alphaModFix/>
          </a:blip>
          <a:srcRect/>
          <a:stretch/>
        </p:blipFill>
        <p:spPr>
          <a:xfrm>
            <a:off x="620986" y="370302"/>
            <a:ext cx="5478772" cy="1370115"/>
          </a:xfrm>
          <a:prstGeom prst="rect">
            <a:avLst/>
          </a:prstGeom>
          <a:noFill/>
          <a:ln>
            <a:noFill/>
          </a:ln>
        </p:spPr>
      </p:pic>
      <p:sp>
        <p:nvSpPr>
          <p:cNvPr id="109" name="Google Shape;109;p16"/>
          <p:cNvSpPr txBox="1"/>
          <p:nvPr/>
        </p:nvSpPr>
        <p:spPr>
          <a:xfrm>
            <a:off x="620987" y="1819829"/>
            <a:ext cx="8266800" cy="185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600" b="1">
                <a:solidFill>
                  <a:srgbClr val="3F3F3F"/>
                </a:solidFill>
                <a:latin typeface="Poppins"/>
                <a:ea typeface="Poppins"/>
                <a:cs typeface="Poppins"/>
                <a:sym typeface="Poppins"/>
              </a:rPr>
              <a:t>Free </a:t>
            </a:r>
            <a:r>
              <a:rPr lang="en" sz="2600">
                <a:solidFill>
                  <a:srgbClr val="3F3F3F"/>
                </a:solidFill>
                <a:latin typeface="Poppins"/>
                <a:ea typeface="Poppins"/>
                <a:cs typeface="Poppins"/>
                <a:sym typeface="Poppins"/>
              </a:rPr>
              <a:t>themes and templates for </a:t>
            </a:r>
            <a:r>
              <a:rPr lang="en" sz="2600" b="1">
                <a:solidFill>
                  <a:srgbClr val="3F3F3F"/>
                </a:solidFill>
                <a:latin typeface="Poppins"/>
                <a:ea typeface="Poppins"/>
                <a:cs typeface="Poppins"/>
                <a:sym typeface="Poppins"/>
              </a:rPr>
              <a:t>Google Slides</a:t>
            </a:r>
            <a:r>
              <a:rPr lang="en" sz="2600">
                <a:solidFill>
                  <a:srgbClr val="3F3F3F"/>
                </a:solidFill>
                <a:latin typeface="Poppins"/>
                <a:ea typeface="Poppins"/>
                <a:cs typeface="Poppins"/>
                <a:sym typeface="Poppins"/>
              </a:rPr>
              <a:t> or </a:t>
            </a:r>
            <a:r>
              <a:rPr lang="en" sz="2600" b="1">
                <a:solidFill>
                  <a:srgbClr val="3F3F3F"/>
                </a:solidFill>
                <a:latin typeface="Poppins"/>
                <a:ea typeface="Poppins"/>
                <a:cs typeface="Poppins"/>
                <a:sym typeface="Poppins"/>
              </a:rPr>
              <a:t>PowerPoint</a:t>
            </a:r>
            <a:endParaRPr sz="2600" b="1">
              <a:solidFill>
                <a:srgbClr val="3F3F3F"/>
              </a:solidFill>
              <a:latin typeface="Poppins"/>
              <a:ea typeface="Poppins"/>
              <a:cs typeface="Poppins"/>
              <a:sym typeface="Poppins"/>
            </a:endParaRPr>
          </a:p>
          <a:p>
            <a:pPr marL="0" marR="0" lvl="0" indent="0" algn="l" rtl="0">
              <a:spcBef>
                <a:spcPts val="0"/>
              </a:spcBef>
              <a:spcAft>
                <a:spcPts val="0"/>
              </a:spcAft>
              <a:buNone/>
            </a:pPr>
            <a:endParaRPr sz="2600" b="1">
              <a:solidFill>
                <a:srgbClr val="3F3F3F"/>
              </a:solidFill>
              <a:latin typeface="Poppins"/>
              <a:ea typeface="Poppins"/>
              <a:cs typeface="Poppins"/>
              <a:sym typeface="Poppins"/>
            </a:endParaRPr>
          </a:p>
          <a:p>
            <a:pPr marL="0" marR="0" lvl="0" indent="0" algn="l" rtl="0">
              <a:spcBef>
                <a:spcPts val="0"/>
              </a:spcBef>
              <a:spcAft>
                <a:spcPts val="0"/>
              </a:spcAft>
              <a:buNone/>
            </a:pPr>
            <a:endParaRPr sz="2600" b="1">
              <a:solidFill>
                <a:srgbClr val="3F3F3F"/>
              </a:solidFill>
              <a:latin typeface="Poppins"/>
              <a:ea typeface="Poppins"/>
              <a:cs typeface="Poppins"/>
              <a:sym typeface="Poppins"/>
            </a:endParaRPr>
          </a:p>
          <a:p>
            <a:pPr marL="0" marR="0" lvl="0" indent="0" algn="l" rtl="0">
              <a:spcBef>
                <a:spcPts val="0"/>
              </a:spcBef>
              <a:spcAft>
                <a:spcPts val="0"/>
              </a:spcAft>
              <a:buNone/>
            </a:pPr>
            <a:r>
              <a:rPr lang="en" sz="2100" b="1">
                <a:solidFill>
                  <a:srgbClr val="FFCB25"/>
                </a:solidFill>
                <a:latin typeface="Poppins"/>
                <a:ea typeface="Poppins"/>
                <a:cs typeface="Poppins"/>
                <a:sym typeface="Poppins"/>
              </a:rPr>
              <a:t>NOT to be sold as is or modified! </a:t>
            </a:r>
            <a:endParaRPr sz="2100" b="1">
              <a:solidFill>
                <a:srgbClr val="FFCB25"/>
              </a:solidFill>
              <a:latin typeface="Poppins"/>
              <a:ea typeface="Poppins"/>
              <a:cs typeface="Poppins"/>
              <a:sym typeface="Poppins"/>
            </a:endParaRPr>
          </a:p>
          <a:p>
            <a:pPr marL="0" marR="0" lvl="0" indent="0" algn="l" rtl="0">
              <a:spcBef>
                <a:spcPts val="0"/>
              </a:spcBef>
              <a:spcAft>
                <a:spcPts val="0"/>
              </a:spcAft>
              <a:buNone/>
            </a:pPr>
            <a:r>
              <a:rPr lang="en">
                <a:solidFill>
                  <a:srgbClr val="3F3F3F"/>
                </a:solidFill>
                <a:latin typeface="Poppins"/>
                <a:ea typeface="Poppins"/>
                <a:cs typeface="Poppins"/>
                <a:sym typeface="Poppins"/>
              </a:rPr>
              <a:t>Read </a:t>
            </a:r>
            <a:r>
              <a:rPr lang="en"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n">
                <a:solidFill>
                  <a:srgbClr val="3F3F3F"/>
                </a:solidFill>
                <a:latin typeface="Poppins"/>
                <a:ea typeface="Poppins"/>
                <a:cs typeface="Poppins"/>
                <a:sym typeface="Poppins"/>
              </a:rPr>
              <a:t> on slidesmania.com</a:t>
            </a:r>
            <a:endParaRPr>
              <a:solidFill>
                <a:srgbClr val="3F3F3F"/>
              </a:solidFill>
              <a:latin typeface="Poppins"/>
              <a:ea typeface="Poppins"/>
              <a:cs typeface="Poppins"/>
              <a:sym typeface="Poppins"/>
            </a:endParaRPr>
          </a:p>
        </p:txBody>
      </p:sp>
      <p:cxnSp>
        <p:nvCxnSpPr>
          <p:cNvPr id="110" name="Google Shape;110;p16"/>
          <p:cNvCxnSpPr/>
          <p:nvPr/>
        </p:nvCxnSpPr>
        <p:spPr>
          <a:xfrm>
            <a:off x="7987714" y="7050600"/>
            <a:ext cx="1643100" cy="8100"/>
          </a:xfrm>
          <a:prstGeom prst="straightConnector1">
            <a:avLst/>
          </a:prstGeom>
          <a:noFill/>
          <a:ln w="38100" cap="flat" cmpd="sng">
            <a:solidFill>
              <a:srgbClr val="FFCB25"/>
            </a:solidFill>
            <a:prstDash val="solid"/>
            <a:round/>
            <a:headEnd type="none" w="med" len="med"/>
            <a:tailEnd type="none" w="med" len="med"/>
          </a:ln>
        </p:spPr>
      </p:cxnSp>
      <p:pic>
        <p:nvPicPr>
          <p:cNvPr id="111" name="Google Shape;111;p16">
            <a:hlinkClick r:id="rId5"/>
          </p:cNvPr>
          <p:cNvPicPr preferRelativeResize="0"/>
          <p:nvPr/>
        </p:nvPicPr>
        <p:blipFill>
          <a:blip r:embed="rId6">
            <a:alphaModFix/>
          </a:blip>
          <a:stretch>
            <a:fillRect/>
          </a:stretch>
        </p:blipFill>
        <p:spPr>
          <a:xfrm>
            <a:off x="6554644" y="7184297"/>
            <a:ext cx="454140" cy="406149"/>
          </a:xfrm>
          <a:prstGeom prst="rect">
            <a:avLst/>
          </a:prstGeom>
          <a:noFill/>
          <a:ln>
            <a:noFill/>
          </a:ln>
        </p:spPr>
      </p:pic>
      <p:pic>
        <p:nvPicPr>
          <p:cNvPr id="112" name="Google Shape;112;p16">
            <a:hlinkClick r:id="rId7"/>
          </p:cNvPr>
          <p:cNvPicPr preferRelativeResize="0"/>
          <p:nvPr/>
        </p:nvPicPr>
        <p:blipFill>
          <a:blip r:embed="rId8">
            <a:alphaModFix/>
          </a:blip>
          <a:stretch>
            <a:fillRect/>
          </a:stretch>
        </p:blipFill>
        <p:spPr>
          <a:xfrm>
            <a:off x="7338257" y="7187157"/>
            <a:ext cx="451229" cy="400429"/>
          </a:xfrm>
          <a:prstGeom prst="rect">
            <a:avLst/>
          </a:prstGeom>
          <a:noFill/>
          <a:ln>
            <a:noFill/>
          </a:ln>
        </p:spPr>
      </p:pic>
      <p:pic>
        <p:nvPicPr>
          <p:cNvPr id="113" name="Google Shape;113;p16">
            <a:hlinkClick r:id="rId9"/>
          </p:cNvPr>
          <p:cNvPicPr preferRelativeResize="0"/>
          <p:nvPr/>
        </p:nvPicPr>
        <p:blipFill>
          <a:blip r:embed="rId10">
            <a:alphaModFix/>
          </a:blip>
          <a:stretch>
            <a:fillRect/>
          </a:stretch>
        </p:blipFill>
        <p:spPr>
          <a:xfrm>
            <a:off x="8159631" y="7188587"/>
            <a:ext cx="390094" cy="397569"/>
          </a:xfrm>
          <a:prstGeom prst="rect">
            <a:avLst/>
          </a:prstGeom>
          <a:noFill/>
          <a:ln>
            <a:noFill/>
          </a:ln>
        </p:spPr>
      </p:pic>
      <p:pic>
        <p:nvPicPr>
          <p:cNvPr id="114" name="Google Shape;114;p16">
            <a:hlinkClick r:id="rId11"/>
          </p:cNvPr>
          <p:cNvPicPr preferRelativeResize="0"/>
          <p:nvPr/>
        </p:nvPicPr>
        <p:blipFill>
          <a:blip r:embed="rId12">
            <a:alphaModFix/>
          </a:blip>
          <a:stretch>
            <a:fillRect/>
          </a:stretch>
        </p:blipFill>
        <p:spPr>
          <a:xfrm>
            <a:off x="8861915" y="7195738"/>
            <a:ext cx="445406" cy="383268"/>
          </a:xfrm>
          <a:prstGeom prst="rect">
            <a:avLst/>
          </a:prstGeom>
          <a:noFill/>
          <a:ln>
            <a:noFill/>
          </a:ln>
        </p:spPr>
      </p:pic>
      <p:sp>
        <p:nvSpPr>
          <p:cNvPr id="115" name="Google Shape;115;p16"/>
          <p:cNvSpPr txBox="1"/>
          <p:nvPr/>
        </p:nvSpPr>
        <p:spPr>
          <a:xfrm>
            <a:off x="4306184" y="6493149"/>
            <a:ext cx="5400600" cy="637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solidFill>
                  <a:srgbClr val="252525"/>
                </a:solidFill>
                <a:latin typeface="Homemade Apple"/>
                <a:ea typeface="Homemade Apple"/>
                <a:cs typeface="Homemade Apple"/>
                <a:sym typeface="Homemade Apple"/>
              </a:rPr>
              <a:t>Sharing is caring!</a:t>
            </a:r>
            <a:endParaRPr sz="1800" b="1">
              <a:solidFill>
                <a:srgbClr val="252525"/>
              </a:solidFill>
              <a:latin typeface="Homemade Apple"/>
              <a:ea typeface="Homemade Apple"/>
              <a:cs typeface="Homemade Apple"/>
              <a:sym typeface="Homemade Appl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I">
  <p:cSld name="CUSTOM_1">
    <p:spTree>
      <p:nvGrpSpPr>
        <p:cNvPr id="1" name="Shape 30"/>
        <p:cNvGrpSpPr/>
        <p:nvPr/>
      </p:nvGrpSpPr>
      <p:grpSpPr>
        <a:xfrm>
          <a:off x="0" y="0"/>
          <a:ext cx="0" cy="0"/>
          <a:chOff x="0" y="0"/>
          <a:chExt cx="0" cy="0"/>
        </a:xfrm>
      </p:grpSpPr>
      <p:sp>
        <p:nvSpPr>
          <p:cNvPr id="31" name="Google Shape;31;p3"/>
          <p:cNvSpPr/>
          <p:nvPr/>
        </p:nvSpPr>
        <p:spPr>
          <a:xfrm>
            <a:off x="13383" y="0"/>
            <a:ext cx="10037098" cy="7772400"/>
          </a:xfrm>
          <a:custGeom>
            <a:avLst/>
            <a:gdLst/>
            <a:ahLst/>
            <a:cxnLst/>
            <a:rect l="l" t="t" r="r" b="b"/>
            <a:pathLst>
              <a:path w="6839590" h="9144000" extrusionOk="0">
                <a:moveTo>
                  <a:pt x="0" y="0"/>
                </a:moveTo>
                <a:lnTo>
                  <a:pt x="6443758" y="0"/>
                </a:lnTo>
                <a:lnTo>
                  <a:pt x="6443758" y="1"/>
                </a:lnTo>
                <a:lnTo>
                  <a:pt x="6665712" y="1"/>
                </a:lnTo>
                <a:cubicBezTo>
                  <a:pt x="6761742" y="1"/>
                  <a:pt x="6839590" y="77849"/>
                  <a:pt x="6839590" y="173879"/>
                </a:cubicBezTo>
                <a:lnTo>
                  <a:pt x="6839590" y="974456"/>
                </a:lnTo>
                <a:cubicBezTo>
                  <a:pt x="6839590" y="1070486"/>
                  <a:pt x="6761742" y="1148334"/>
                  <a:pt x="6665712" y="1148334"/>
                </a:cubicBezTo>
                <a:lnTo>
                  <a:pt x="6443758" y="1148334"/>
                </a:lnTo>
                <a:lnTo>
                  <a:pt x="6443758" y="9144000"/>
                </a:lnTo>
                <a:lnTo>
                  <a:pt x="0" y="914400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2" name="Google Shape;32;p3"/>
          <p:cNvSpPr txBox="1">
            <a:spLocks noGrp="1"/>
          </p:cNvSpPr>
          <p:nvPr>
            <p:ph type="title"/>
          </p:nvPr>
        </p:nvSpPr>
        <p:spPr>
          <a:xfrm>
            <a:off x="1473047" y="1329974"/>
            <a:ext cx="6847200" cy="865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500"/>
              <a:buNone/>
              <a:defRPr sz="4500">
                <a:solidFill>
                  <a:srgbClr val="FFFFFF"/>
                </a:solidFill>
              </a:defRPr>
            </a:lvl1pPr>
            <a:lvl2pPr lvl="1">
              <a:spcBef>
                <a:spcPts val="0"/>
              </a:spcBef>
              <a:spcAft>
                <a:spcPts val="0"/>
              </a:spcAft>
              <a:buClr>
                <a:srgbClr val="FFFFFF"/>
              </a:buClr>
              <a:buSzPts val="4500"/>
              <a:buNone/>
              <a:defRPr sz="4500">
                <a:solidFill>
                  <a:srgbClr val="FFFFFF"/>
                </a:solidFill>
              </a:defRPr>
            </a:lvl2pPr>
            <a:lvl3pPr lvl="2">
              <a:spcBef>
                <a:spcPts val="0"/>
              </a:spcBef>
              <a:spcAft>
                <a:spcPts val="0"/>
              </a:spcAft>
              <a:buClr>
                <a:srgbClr val="FFFFFF"/>
              </a:buClr>
              <a:buSzPts val="4500"/>
              <a:buNone/>
              <a:defRPr sz="4500">
                <a:solidFill>
                  <a:srgbClr val="FFFFFF"/>
                </a:solidFill>
              </a:defRPr>
            </a:lvl3pPr>
            <a:lvl4pPr lvl="3">
              <a:spcBef>
                <a:spcPts val="0"/>
              </a:spcBef>
              <a:spcAft>
                <a:spcPts val="0"/>
              </a:spcAft>
              <a:buClr>
                <a:srgbClr val="FFFFFF"/>
              </a:buClr>
              <a:buSzPts val="4500"/>
              <a:buNone/>
              <a:defRPr sz="4500">
                <a:solidFill>
                  <a:srgbClr val="FFFFFF"/>
                </a:solidFill>
              </a:defRPr>
            </a:lvl4pPr>
            <a:lvl5pPr lvl="4">
              <a:spcBef>
                <a:spcPts val="0"/>
              </a:spcBef>
              <a:spcAft>
                <a:spcPts val="0"/>
              </a:spcAft>
              <a:buClr>
                <a:srgbClr val="FFFFFF"/>
              </a:buClr>
              <a:buSzPts val="4500"/>
              <a:buNone/>
              <a:defRPr sz="4500">
                <a:solidFill>
                  <a:srgbClr val="FFFFFF"/>
                </a:solidFill>
              </a:defRPr>
            </a:lvl5pPr>
            <a:lvl6pPr lvl="5">
              <a:spcBef>
                <a:spcPts val="0"/>
              </a:spcBef>
              <a:spcAft>
                <a:spcPts val="0"/>
              </a:spcAft>
              <a:buClr>
                <a:srgbClr val="FFFFFF"/>
              </a:buClr>
              <a:buSzPts val="4500"/>
              <a:buNone/>
              <a:defRPr sz="4500">
                <a:solidFill>
                  <a:srgbClr val="FFFFFF"/>
                </a:solidFill>
              </a:defRPr>
            </a:lvl6pPr>
            <a:lvl7pPr lvl="6">
              <a:spcBef>
                <a:spcPts val="0"/>
              </a:spcBef>
              <a:spcAft>
                <a:spcPts val="0"/>
              </a:spcAft>
              <a:buClr>
                <a:srgbClr val="FFFFFF"/>
              </a:buClr>
              <a:buSzPts val="4500"/>
              <a:buNone/>
              <a:defRPr sz="4500">
                <a:solidFill>
                  <a:srgbClr val="FFFFFF"/>
                </a:solidFill>
              </a:defRPr>
            </a:lvl7pPr>
            <a:lvl8pPr lvl="7">
              <a:spcBef>
                <a:spcPts val="0"/>
              </a:spcBef>
              <a:spcAft>
                <a:spcPts val="0"/>
              </a:spcAft>
              <a:buClr>
                <a:srgbClr val="FFFFFF"/>
              </a:buClr>
              <a:buSzPts val="4500"/>
              <a:buNone/>
              <a:defRPr sz="4500">
                <a:solidFill>
                  <a:srgbClr val="FFFFFF"/>
                </a:solidFill>
              </a:defRPr>
            </a:lvl8pPr>
            <a:lvl9pPr lvl="8">
              <a:spcBef>
                <a:spcPts val="0"/>
              </a:spcBef>
              <a:spcAft>
                <a:spcPts val="0"/>
              </a:spcAft>
              <a:buClr>
                <a:srgbClr val="FFFFFF"/>
              </a:buClr>
              <a:buSzPts val="4500"/>
              <a:buNone/>
              <a:defRPr sz="4500">
                <a:solidFill>
                  <a:srgbClr val="FFFFFF"/>
                </a:solidFill>
              </a:defRPr>
            </a:lvl9pPr>
          </a:lstStyle>
          <a:p>
            <a:endParaRPr/>
          </a:p>
        </p:txBody>
      </p:sp>
      <p:pic>
        <p:nvPicPr>
          <p:cNvPr id="33" name="Google Shape;33;p3"/>
          <p:cNvPicPr preferRelativeResize="0"/>
          <p:nvPr/>
        </p:nvPicPr>
        <p:blipFill rotWithShape="1">
          <a:blip r:embed="rId2">
            <a:alphaModFix/>
          </a:blip>
          <a:srcRect/>
          <a:stretch/>
        </p:blipFill>
        <p:spPr>
          <a:xfrm>
            <a:off x="134603" y="0"/>
            <a:ext cx="191739" cy="7773195"/>
          </a:xfrm>
          <a:prstGeom prst="rect">
            <a:avLst/>
          </a:prstGeom>
          <a:noFill/>
          <a:ln>
            <a:noFill/>
          </a:ln>
        </p:spPr>
      </p:pic>
      <p:sp>
        <p:nvSpPr>
          <p:cNvPr id="34" name="Google Shape;34;p3"/>
          <p:cNvSpPr txBox="1"/>
          <p:nvPr/>
        </p:nvSpPr>
        <p:spPr>
          <a:xfrm rot="5400000">
            <a:off x="9248447" y="161321"/>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Fira Sans Medium"/>
                <a:ea typeface="Fira Sans Medium"/>
                <a:cs typeface="Fira Sans Medium"/>
                <a:sym typeface="Fira Sans Medium"/>
              </a:rPr>
              <a:t>TOPIC A</a:t>
            </a:r>
            <a:endParaRPr>
              <a:solidFill>
                <a:srgbClr val="FFFFFF"/>
              </a:solidFill>
              <a:latin typeface="Fira Sans Medium"/>
              <a:ea typeface="Fira Sans Medium"/>
              <a:cs typeface="Fira Sans Medium"/>
              <a:sym typeface="Fira Sans Medium"/>
            </a:endParaRPr>
          </a:p>
        </p:txBody>
      </p:sp>
      <p:sp>
        <p:nvSpPr>
          <p:cNvPr id="35" name="Google Shape;35;p3"/>
          <p:cNvSpPr txBox="1"/>
          <p:nvPr/>
        </p:nvSpPr>
        <p:spPr>
          <a:xfrm rot="5400000">
            <a:off x="-509260" y="412184"/>
            <a:ext cx="13428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II">
  <p:cSld name="CUSTOM_1_1">
    <p:spTree>
      <p:nvGrpSpPr>
        <p:cNvPr id="1" name="Shape 36"/>
        <p:cNvGrpSpPr/>
        <p:nvPr/>
      </p:nvGrpSpPr>
      <p:grpSpPr>
        <a:xfrm>
          <a:off x="0" y="0"/>
          <a:ext cx="0" cy="0"/>
          <a:chOff x="0" y="0"/>
          <a:chExt cx="0" cy="0"/>
        </a:xfrm>
      </p:grpSpPr>
      <p:sp>
        <p:nvSpPr>
          <p:cNvPr id="37" name="Google Shape;37;p4"/>
          <p:cNvSpPr/>
          <p:nvPr/>
        </p:nvSpPr>
        <p:spPr>
          <a:xfrm rot="5400000">
            <a:off x="1126650" y="-1132348"/>
            <a:ext cx="7772400" cy="10037097"/>
          </a:xfrm>
          <a:custGeom>
            <a:avLst/>
            <a:gdLst/>
            <a:ahLst/>
            <a:cxnLst/>
            <a:rect l="l" t="t" r="r" b="b"/>
            <a:pathLst>
              <a:path w="9144000" h="6839589" extrusionOk="0">
                <a:moveTo>
                  <a:pt x="0" y="6839589"/>
                </a:moveTo>
                <a:lnTo>
                  <a:pt x="0" y="395832"/>
                </a:lnTo>
                <a:lnTo>
                  <a:pt x="1142238" y="395832"/>
                </a:lnTo>
                <a:lnTo>
                  <a:pt x="1142238" y="173878"/>
                </a:lnTo>
                <a:cubicBezTo>
                  <a:pt x="1142238" y="77848"/>
                  <a:pt x="1220086" y="0"/>
                  <a:pt x="1316116" y="0"/>
                </a:cubicBezTo>
                <a:lnTo>
                  <a:pt x="2116693" y="0"/>
                </a:lnTo>
                <a:cubicBezTo>
                  <a:pt x="2212723" y="0"/>
                  <a:pt x="2290571" y="77848"/>
                  <a:pt x="2290571" y="173878"/>
                </a:cubicBezTo>
                <a:lnTo>
                  <a:pt x="2290571" y="395832"/>
                </a:lnTo>
                <a:lnTo>
                  <a:pt x="9144000" y="395832"/>
                </a:lnTo>
                <a:lnTo>
                  <a:pt x="9144000" y="6839589"/>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38" name="Google Shape;38;p4"/>
          <p:cNvPicPr preferRelativeResize="0"/>
          <p:nvPr/>
        </p:nvPicPr>
        <p:blipFill rotWithShape="1">
          <a:blip r:embed="rId2">
            <a:alphaModFix/>
          </a:blip>
          <a:srcRect/>
          <a:stretch/>
        </p:blipFill>
        <p:spPr>
          <a:xfrm>
            <a:off x="134603" y="0"/>
            <a:ext cx="191739" cy="7773195"/>
          </a:xfrm>
          <a:prstGeom prst="rect">
            <a:avLst/>
          </a:prstGeom>
          <a:noFill/>
          <a:ln>
            <a:noFill/>
          </a:ln>
        </p:spPr>
      </p:pic>
      <p:sp>
        <p:nvSpPr>
          <p:cNvPr id="39" name="Google Shape;39;p4"/>
          <p:cNvSpPr txBox="1">
            <a:spLocks noGrp="1"/>
          </p:cNvSpPr>
          <p:nvPr>
            <p:ph type="title"/>
          </p:nvPr>
        </p:nvSpPr>
        <p:spPr>
          <a:xfrm>
            <a:off x="1473047" y="1329974"/>
            <a:ext cx="6847200" cy="865500"/>
          </a:xfrm>
          <a:prstGeom prst="rect">
            <a:avLst/>
          </a:prstGeom>
        </p:spPr>
        <p:txBody>
          <a:bodyPr spcFirstLastPara="1" wrap="square" lIns="91425" tIns="91425" rIns="91425" bIns="91425" anchor="t" anchorCtr="0">
            <a:noAutofit/>
          </a:bodyPr>
          <a:lstStyle>
            <a:lvl1pPr marL="0" marR="0" lvl="0" indent="-285750" algn="ctr" rtl="0">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a:endParaRPr/>
          </a:p>
        </p:txBody>
      </p:sp>
      <p:sp>
        <p:nvSpPr>
          <p:cNvPr id="40" name="Google Shape;40;p4"/>
          <p:cNvSpPr txBox="1"/>
          <p:nvPr/>
        </p:nvSpPr>
        <p:spPr>
          <a:xfrm rot="5400000">
            <a:off x="9248447" y="1130511"/>
            <a:ext cx="931500" cy="648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solidFill>
                  <a:srgbClr val="FFFFFF"/>
                </a:solidFill>
                <a:latin typeface="Fira Sans Medium"/>
                <a:ea typeface="Fira Sans Medium"/>
                <a:cs typeface="Fira Sans Medium"/>
                <a:sym typeface="Fira Sans Medium"/>
              </a:rPr>
              <a:t>TOPIC B</a:t>
            </a:r>
            <a:endParaRPr>
              <a:solidFill>
                <a:srgbClr val="FFFFFF"/>
              </a:solidFill>
              <a:latin typeface="Fira Sans Medium"/>
              <a:ea typeface="Fira Sans Medium"/>
              <a:cs typeface="Fira Sans Medium"/>
              <a:sym typeface="Fira Sans Medium"/>
            </a:endParaRPr>
          </a:p>
        </p:txBody>
      </p:sp>
      <p:sp>
        <p:nvSpPr>
          <p:cNvPr id="41" name="Google Shape;41;p4"/>
          <p:cNvSpPr txBox="1"/>
          <p:nvPr/>
        </p:nvSpPr>
        <p:spPr>
          <a:xfrm rot="5400000">
            <a:off x="-509260" y="412184"/>
            <a:ext cx="13428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III">
  <p:cSld name="CUSTOM_1_2">
    <p:spTree>
      <p:nvGrpSpPr>
        <p:cNvPr id="1" name="Shape 42"/>
        <p:cNvGrpSpPr/>
        <p:nvPr/>
      </p:nvGrpSpPr>
      <p:grpSpPr>
        <a:xfrm>
          <a:off x="0" y="0"/>
          <a:ext cx="0" cy="0"/>
          <a:chOff x="0" y="0"/>
          <a:chExt cx="0" cy="0"/>
        </a:xfrm>
      </p:grpSpPr>
      <p:sp>
        <p:nvSpPr>
          <p:cNvPr id="43" name="Google Shape;43;p5"/>
          <p:cNvSpPr/>
          <p:nvPr/>
        </p:nvSpPr>
        <p:spPr>
          <a:xfrm rot="5400000">
            <a:off x="1126650" y="-1132348"/>
            <a:ext cx="7772400" cy="10037097"/>
          </a:xfrm>
          <a:custGeom>
            <a:avLst/>
            <a:gdLst/>
            <a:ahLst/>
            <a:cxnLst/>
            <a:rect l="l" t="t" r="r" b="b"/>
            <a:pathLst>
              <a:path w="9144000" h="6839589" extrusionOk="0">
                <a:moveTo>
                  <a:pt x="0" y="6839589"/>
                </a:moveTo>
                <a:lnTo>
                  <a:pt x="0" y="395832"/>
                </a:lnTo>
                <a:lnTo>
                  <a:pt x="2284476" y="395832"/>
                </a:lnTo>
                <a:lnTo>
                  <a:pt x="2284476" y="173878"/>
                </a:lnTo>
                <a:cubicBezTo>
                  <a:pt x="2284476" y="77848"/>
                  <a:pt x="2362324" y="0"/>
                  <a:pt x="2458354" y="0"/>
                </a:cubicBezTo>
                <a:lnTo>
                  <a:pt x="3258931" y="0"/>
                </a:lnTo>
                <a:cubicBezTo>
                  <a:pt x="3354961" y="0"/>
                  <a:pt x="3432809" y="77848"/>
                  <a:pt x="3432809" y="173878"/>
                </a:cubicBezTo>
                <a:lnTo>
                  <a:pt x="3432809" y="395832"/>
                </a:lnTo>
                <a:lnTo>
                  <a:pt x="9144000" y="395832"/>
                </a:lnTo>
                <a:lnTo>
                  <a:pt x="9144000" y="683958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44" name="Google Shape;44;p5"/>
          <p:cNvPicPr preferRelativeResize="0"/>
          <p:nvPr/>
        </p:nvPicPr>
        <p:blipFill rotWithShape="1">
          <a:blip r:embed="rId2">
            <a:alphaModFix/>
          </a:blip>
          <a:srcRect/>
          <a:stretch/>
        </p:blipFill>
        <p:spPr>
          <a:xfrm>
            <a:off x="134603" y="0"/>
            <a:ext cx="191739" cy="7773195"/>
          </a:xfrm>
          <a:prstGeom prst="rect">
            <a:avLst/>
          </a:prstGeom>
          <a:noFill/>
          <a:ln>
            <a:noFill/>
          </a:ln>
        </p:spPr>
      </p:pic>
      <p:sp>
        <p:nvSpPr>
          <p:cNvPr id="45" name="Google Shape;45;p5"/>
          <p:cNvSpPr txBox="1">
            <a:spLocks noGrp="1"/>
          </p:cNvSpPr>
          <p:nvPr>
            <p:ph type="title"/>
          </p:nvPr>
        </p:nvSpPr>
        <p:spPr>
          <a:xfrm>
            <a:off x="1473047" y="1329974"/>
            <a:ext cx="6847200" cy="865500"/>
          </a:xfrm>
          <a:prstGeom prst="rect">
            <a:avLst/>
          </a:prstGeom>
        </p:spPr>
        <p:txBody>
          <a:bodyPr spcFirstLastPara="1" wrap="square" lIns="91425" tIns="91425" rIns="91425" bIns="91425" anchor="t" anchorCtr="0">
            <a:noAutofit/>
          </a:bodyPr>
          <a:lstStyle>
            <a:lvl1pPr marL="0" marR="0" lvl="0" indent="-285750" algn="ctr" rtl="0">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a:endParaRPr/>
          </a:p>
        </p:txBody>
      </p:sp>
      <p:sp>
        <p:nvSpPr>
          <p:cNvPr id="46" name="Google Shape;46;p5"/>
          <p:cNvSpPr txBox="1"/>
          <p:nvPr/>
        </p:nvSpPr>
        <p:spPr>
          <a:xfrm rot="5400000">
            <a:off x="9248447" y="2099701"/>
            <a:ext cx="931500" cy="648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solidFill>
                  <a:srgbClr val="FFFFFF"/>
                </a:solidFill>
                <a:latin typeface="Fira Sans Medium"/>
                <a:ea typeface="Fira Sans Medium"/>
                <a:cs typeface="Fira Sans Medium"/>
                <a:sym typeface="Fira Sans Medium"/>
              </a:rPr>
              <a:t>TOPIC C</a:t>
            </a:r>
            <a:endParaRPr>
              <a:solidFill>
                <a:srgbClr val="FFFFFF"/>
              </a:solidFill>
              <a:latin typeface="Fira Sans Medium"/>
              <a:ea typeface="Fira Sans Medium"/>
              <a:cs typeface="Fira Sans Medium"/>
              <a:sym typeface="Fira Sans Medium"/>
            </a:endParaRPr>
          </a:p>
        </p:txBody>
      </p:sp>
      <p:sp>
        <p:nvSpPr>
          <p:cNvPr id="47" name="Google Shape;47;p5"/>
          <p:cNvSpPr txBox="1"/>
          <p:nvPr/>
        </p:nvSpPr>
        <p:spPr>
          <a:xfrm rot="5400000">
            <a:off x="-509260" y="412184"/>
            <a:ext cx="13428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IV">
  <p:cSld name="CUSTOM_1_1_1">
    <p:spTree>
      <p:nvGrpSpPr>
        <p:cNvPr id="1" name="Shape 48"/>
        <p:cNvGrpSpPr/>
        <p:nvPr/>
      </p:nvGrpSpPr>
      <p:grpSpPr>
        <a:xfrm>
          <a:off x="0" y="0"/>
          <a:ext cx="0" cy="0"/>
          <a:chOff x="0" y="0"/>
          <a:chExt cx="0" cy="0"/>
        </a:xfrm>
      </p:grpSpPr>
      <p:sp>
        <p:nvSpPr>
          <p:cNvPr id="49" name="Google Shape;49;p6"/>
          <p:cNvSpPr/>
          <p:nvPr/>
        </p:nvSpPr>
        <p:spPr>
          <a:xfrm rot="5400000">
            <a:off x="1126650" y="-1132348"/>
            <a:ext cx="7772400" cy="10037097"/>
          </a:xfrm>
          <a:custGeom>
            <a:avLst/>
            <a:gdLst/>
            <a:ahLst/>
            <a:cxnLst/>
            <a:rect l="l" t="t" r="r" b="b"/>
            <a:pathLst>
              <a:path w="9144000" h="6839589" extrusionOk="0">
                <a:moveTo>
                  <a:pt x="0" y="6839589"/>
                </a:moveTo>
                <a:lnTo>
                  <a:pt x="0" y="395832"/>
                </a:lnTo>
                <a:lnTo>
                  <a:pt x="3426714" y="395832"/>
                </a:lnTo>
                <a:lnTo>
                  <a:pt x="3426714" y="173878"/>
                </a:lnTo>
                <a:cubicBezTo>
                  <a:pt x="3426714" y="77848"/>
                  <a:pt x="3504562" y="0"/>
                  <a:pt x="3600592" y="0"/>
                </a:cubicBezTo>
                <a:lnTo>
                  <a:pt x="4401169" y="0"/>
                </a:lnTo>
                <a:cubicBezTo>
                  <a:pt x="4497199" y="0"/>
                  <a:pt x="4575047" y="77848"/>
                  <a:pt x="4575047" y="173878"/>
                </a:cubicBezTo>
                <a:lnTo>
                  <a:pt x="4575047" y="395832"/>
                </a:lnTo>
                <a:lnTo>
                  <a:pt x="9144000" y="395832"/>
                </a:lnTo>
                <a:lnTo>
                  <a:pt x="9144000" y="683958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50" name="Google Shape;50;p6"/>
          <p:cNvPicPr preferRelativeResize="0"/>
          <p:nvPr/>
        </p:nvPicPr>
        <p:blipFill rotWithShape="1">
          <a:blip r:embed="rId2">
            <a:alphaModFix/>
          </a:blip>
          <a:srcRect/>
          <a:stretch/>
        </p:blipFill>
        <p:spPr>
          <a:xfrm>
            <a:off x="134603" y="0"/>
            <a:ext cx="191739" cy="7773195"/>
          </a:xfrm>
          <a:prstGeom prst="rect">
            <a:avLst/>
          </a:prstGeom>
          <a:noFill/>
          <a:ln>
            <a:noFill/>
          </a:ln>
        </p:spPr>
      </p:pic>
      <p:sp>
        <p:nvSpPr>
          <p:cNvPr id="51" name="Google Shape;51;p6"/>
          <p:cNvSpPr txBox="1">
            <a:spLocks noGrp="1"/>
          </p:cNvSpPr>
          <p:nvPr>
            <p:ph type="title"/>
          </p:nvPr>
        </p:nvSpPr>
        <p:spPr>
          <a:xfrm>
            <a:off x="1473047" y="1329974"/>
            <a:ext cx="6847200" cy="865500"/>
          </a:xfrm>
          <a:prstGeom prst="rect">
            <a:avLst/>
          </a:prstGeom>
        </p:spPr>
        <p:txBody>
          <a:bodyPr spcFirstLastPara="1" wrap="square" lIns="91425" tIns="91425" rIns="91425" bIns="91425" anchor="t" anchorCtr="0">
            <a:noAutofit/>
          </a:bodyPr>
          <a:lstStyle>
            <a:lvl1pPr marL="0" marR="0" lvl="0" indent="-285750" algn="ctr" rtl="0">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a:endParaRPr/>
          </a:p>
        </p:txBody>
      </p:sp>
      <p:sp>
        <p:nvSpPr>
          <p:cNvPr id="52" name="Google Shape;52;p6"/>
          <p:cNvSpPr txBox="1"/>
          <p:nvPr/>
        </p:nvSpPr>
        <p:spPr>
          <a:xfrm rot="5400000">
            <a:off x="9248447" y="3068890"/>
            <a:ext cx="931500" cy="648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solidFill>
                  <a:srgbClr val="FFFFFF"/>
                </a:solidFill>
                <a:latin typeface="Fira Sans Medium"/>
                <a:ea typeface="Fira Sans Medium"/>
                <a:cs typeface="Fira Sans Medium"/>
                <a:sym typeface="Fira Sans Medium"/>
              </a:rPr>
              <a:t>TOPIC D</a:t>
            </a:r>
            <a:endParaRPr>
              <a:solidFill>
                <a:srgbClr val="FFFFFF"/>
              </a:solidFill>
              <a:latin typeface="Fira Sans Medium"/>
              <a:ea typeface="Fira Sans Medium"/>
              <a:cs typeface="Fira Sans Medium"/>
              <a:sym typeface="Fira Sans Medium"/>
            </a:endParaRPr>
          </a:p>
        </p:txBody>
      </p:sp>
      <p:sp>
        <p:nvSpPr>
          <p:cNvPr id="53" name="Google Shape;53;p6"/>
          <p:cNvSpPr txBox="1"/>
          <p:nvPr/>
        </p:nvSpPr>
        <p:spPr>
          <a:xfrm rot="5400000">
            <a:off x="-509260" y="412184"/>
            <a:ext cx="13428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V">
  <p:cSld name="CUSTOM_1_3">
    <p:spTree>
      <p:nvGrpSpPr>
        <p:cNvPr id="1" name="Shape 54"/>
        <p:cNvGrpSpPr/>
        <p:nvPr/>
      </p:nvGrpSpPr>
      <p:grpSpPr>
        <a:xfrm>
          <a:off x="0" y="0"/>
          <a:ext cx="0" cy="0"/>
          <a:chOff x="0" y="0"/>
          <a:chExt cx="0" cy="0"/>
        </a:xfrm>
      </p:grpSpPr>
      <p:sp>
        <p:nvSpPr>
          <p:cNvPr id="55" name="Google Shape;55;p7"/>
          <p:cNvSpPr/>
          <p:nvPr/>
        </p:nvSpPr>
        <p:spPr>
          <a:xfrm>
            <a:off x="0" y="0"/>
            <a:ext cx="10037098" cy="7772400"/>
          </a:xfrm>
          <a:custGeom>
            <a:avLst/>
            <a:gdLst/>
            <a:ahLst/>
            <a:cxnLst/>
            <a:rect l="l" t="t" r="r" b="b"/>
            <a:pathLst>
              <a:path w="6839590" h="9144000" extrusionOk="0">
                <a:moveTo>
                  <a:pt x="0" y="0"/>
                </a:moveTo>
                <a:lnTo>
                  <a:pt x="6443758" y="0"/>
                </a:lnTo>
                <a:lnTo>
                  <a:pt x="6443758" y="4568953"/>
                </a:lnTo>
                <a:lnTo>
                  <a:pt x="6665712" y="4568953"/>
                </a:lnTo>
                <a:cubicBezTo>
                  <a:pt x="6761742" y="4568953"/>
                  <a:pt x="6839590" y="4646801"/>
                  <a:pt x="6839590" y="4742831"/>
                </a:cubicBezTo>
                <a:lnTo>
                  <a:pt x="6839590" y="5543408"/>
                </a:lnTo>
                <a:cubicBezTo>
                  <a:pt x="6839590" y="5639438"/>
                  <a:pt x="6761742" y="5717286"/>
                  <a:pt x="6665712" y="5717286"/>
                </a:cubicBezTo>
                <a:lnTo>
                  <a:pt x="6443758" y="5717286"/>
                </a:lnTo>
                <a:lnTo>
                  <a:pt x="6443758" y="9144000"/>
                </a:lnTo>
                <a:lnTo>
                  <a:pt x="0" y="914400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56" name="Google Shape;56;p7"/>
          <p:cNvPicPr preferRelativeResize="0"/>
          <p:nvPr/>
        </p:nvPicPr>
        <p:blipFill rotWithShape="1">
          <a:blip r:embed="rId2">
            <a:alphaModFix/>
          </a:blip>
          <a:srcRect/>
          <a:stretch/>
        </p:blipFill>
        <p:spPr>
          <a:xfrm>
            <a:off x="134603" y="0"/>
            <a:ext cx="191739" cy="7773195"/>
          </a:xfrm>
          <a:prstGeom prst="rect">
            <a:avLst/>
          </a:prstGeom>
          <a:noFill/>
          <a:ln>
            <a:noFill/>
          </a:ln>
        </p:spPr>
      </p:pic>
      <p:sp>
        <p:nvSpPr>
          <p:cNvPr id="57" name="Google Shape;57;p7"/>
          <p:cNvSpPr txBox="1">
            <a:spLocks noGrp="1"/>
          </p:cNvSpPr>
          <p:nvPr>
            <p:ph type="title"/>
          </p:nvPr>
        </p:nvSpPr>
        <p:spPr>
          <a:xfrm>
            <a:off x="1473047" y="1329974"/>
            <a:ext cx="6847200" cy="865500"/>
          </a:xfrm>
          <a:prstGeom prst="rect">
            <a:avLst/>
          </a:prstGeom>
        </p:spPr>
        <p:txBody>
          <a:bodyPr spcFirstLastPara="1" wrap="square" lIns="91425" tIns="91425" rIns="91425" bIns="91425" anchor="t" anchorCtr="0">
            <a:noAutofit/>
          </a:bodyPr>
          <a:lstStyle>
            <a:lvl1pPr marL="0" marR="0" lvl="0" indent="-285750" algn="ctr" rtl="0">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a:endParaRPr/>
          </a:p>
        </p:txBody>
      </p:sp>
      <p:sp>
        <p:nvSpPr>
          <p:cNvPr id="58" name="Google Shape;58;p7"/>
          <p:cNvSpPr txBox="1"/>
          <p:nvPr/>
        </p:nvSpPr>
        <p:spPr>
          <a:xfrm rot="5400000">
            <a:off x="9248447" y="4038080"/>
            <a:ext cx="931500" cy="648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solidFill>
                  <a:srgbClr val="FFFFFF"/>
                </a:solidFill>
                <a:latin typeface="Fira Sans Medium"/>
                <a:ea typeface="Fira Sans Medium"/>
                <a:cs typeface="Fira Sans Medium"/>
                <a:sym typeface="Fira Sans Medium"/>
              </a:rPr>
              <a:t>TOPIC E</a:t>
            </a:r>
            <a:endParaRPr>
              <a:solidFill>
                <a:srgbClr val="FFFFFF"/>
              </a:solidFill>
              <a:latin typeface="Fira Sans Medium"/>
              <a:ea typeface="Fira Sans Medium"/>
              <a:cs typeface="Fira Sans Medium"/>
              <a:sym typeface="Fira Sans Medium"/>
            </a:endParaRPr>
          </a:p>
        </p:txBody>
      </p:sp>
      <p:sp>
        <p:nvSpPr>
          <p:cNvPr id="59" name="Google Shape;59;p7"/>
          <p:cNvSpPr txBox="1"/>
          <p:nvPr/>
        </p:nvSpPr>
        <p:spPr>
          <a:xfrm rot="5400000">
            <a:off x="-509260" y="412184"/>
            <a:ext cx="13428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VI">
  <p:cSld name="CUSTOM_1_1_2">
    <p:spTree>
      <p:nvGrpSpPr>
        <p:cNvPr id="1" name="Shape 60"/>
        <p:cNvGrpSpPr/>
        <p:nvPr/>
      </p:nvGrpSpPr>
      <p:grpSpPr>
        <a:xfrm>
          <a:off x="0" y="0"/>
          <a:ext cx="0" cy="0"/>
          <a:chOff x="0" y="0"/>
          <a:chExt cx="0" cy="0"/>
        </a:xfrm>
      </p:grpSpPr>
      <p:sp>
        <p:nvSpPr>
          <p:cNvPr id="61" name="Google Shape;61;p8"/>
          <p:cNvSpPr/>
          <p:nvPr/>
        </p:nvSpPr>
        <p:spPr>
          <a:xfrm rot="5400000">
            <a:off x="1126650" y="-1132348"/>
            <a:ext cx="7772400" cy="10037097"/>
          </a:xfrm>
          <a:custGeom>
            <a:avLst/>
            <a:gdLst/>
            <a:ahLst/>
            <a:cxnLst/>
            <a:rect l="l" t="t" r="r" b="b"/>
            <a:pathLst>
              <a:path w="9144000" h="6839589" extrusionOk="0">
                <a:moveTo>
                  <a:pt x="0" y="6839589"/>
                </a:moveTo>
                <a:lnTo>
                  <a:pt x="0" y="395832"/>
                </a:lnTo>
                <a:lnTo>
                  <a:pt x="5711190" y="395832"/>
                </a:lnTo>
                <a:lnTo>
                  <a:pt x="5711190" y="173878"/>
                </a:lnTo>
                <a:cubicBezTo>
                  <a:pt x="5711190" y="77848"/>
                  <a:pt x="5789038" y="0"/>
                  <a:pt x="5885068" y="0"/>
                </a:cubicBezTo>
                <a:lnTo>
                  <a:pt x="6685645" y="0"/>
                </a:lnTo>
                <a:cubicBezTo>
                  <a:pt x="6781675" y="0"/>
                  <a:pt x="6859523" y="77848"/>
                  <a:pt x="6859523" y="173878"/>
                </a:cubicBezTo>
                <a:lnTo>
                  <a:pt x="6859523" y="395832"/>
                </a:lnTo>
                <a:lnTo>
                  <a:pt x="9144000" y="395832"/>
                </a:lnTo>
                <a:lnTo>
                  <a:pt x="9144000" y="683958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62" name="Google Shape;62;p8"/>
          <p:cNvPicPr preferRelativeResize="0"/>
          <p:nvPr/>
        </p:nvPicPr>
        <p:blipFill rotWithShape="1">
          <a:blip r:embed="rId2">
            <a:alphaModFix/>
          </a:blip>
          <a:srcRect/>
          <a:stretch/>
        </p:blipFill>
        <p:spPr>
          <a:xfrm>
            <a:off x="134603" y="0"/>
            <a:ext cx="191739" cy="7773195"/>
          </a:xfrm>
          <a:prstGeom prst="rect">
            <a:avLst/>
          </a:prstGeom>
          <a:noFill/>
          <a:ln>
            <a:noFill/>
          </a:ln>
        </p:spPr>
      </p:pic>
      <p:sp>
        <p:nvSpPr>
          <p:cNvPr id="63" name="Google Shape;63;p8"/>
          <p:cNvSpPr txBox="1">
            <a:spLocks noGrp="1"/>
          </p:cNvSpPr>
          <p:nvPr>
            <p:ph type="title"/>
          </p:nvPr>
        </p:nvSpPr>
        <p:spPr>
          <a:xfrm>
            <a:off x="1473047" y="1329974"/>
            <a:ext cx="6847200" cy="865500"/>
          </a:xfrm>
          <a:prstGeom prst="rect">
            <a:avLst/>
          </a:prstGeom>
        </p:spPr>
        <p:txBody>
          <a:bodyPr spcFirstLastPara="1" wrap="square" lIns="91425" tIns="91425" rIns="91425" bIns="91425" anchor="t" anchorCtr="0">
            <a:noAutofit/>
          </a:bodyPr>
          <a:lstStyle>
            <a:lvl1pPr marL="0" marR="0" lvl="0" indent="-285750" algn="ctr" rtl="0">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a:endParaRPr/>
          </a:p>
        </p:txBody>
      </p:sp>
      <p:sp>
        <p:nvSpPr>
          <p:cNvPr id="64" name="Google Shape;64;p8"/>
          <p:cNvSpPr txBox="1"/>
          <p:nvPr/>
        </p:nvSpPr>
        <p:spPr>
          <a:xfrm rot="5400000">
            <a:off x="9248447" y="5007270"/>
            <a:ext cx="931500" cy="648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solidFill>
                  <a:srgbClr val="FFFFFF"/>
                </a:solidFill>
                <a:latin typeface="Fira Sans Medium"/>
                <a:ea typeface="Fira Sans Medium"/>
                <a:cs typeface="Fira Sans Medium"/>
                <a:sym typeface="Fira Sans Medium"/>
              </a:rPr>
              <a:t>TOPIC F</a:t>
            </a:r>
            <a:endParaRPr>
              <a:solidFill>
                <a:srgbClr val="FFFFFF"/>
              </a:solidFill>
              <a:latin typeface="Fira Sans Medium"/>
              <a:ea typeface="Fira Sans Medium"/>
              <a:cs typeface="Fira Sans Medium"/>
              <a:sym typeface="Fira Sans Medium"/>
            </a:endParaRPr>
          </a:p>
        </p:txBody>
      </p:sp>
      <p:sp>
        <p:nvSpPr>
          <p:cNvPr id="65" name="Google Shape;65;p8"/>
          <p:cNvSpPr txBox="1"/>
          <p:nvPr/>
        </p:nvSpPr>
        <p:spPr>
          <a:xfrm rot="5400000">
            <a:off x="-509260" y="412184"/>
            <a:ext cx="13428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VII">
  <p:cSld name="CUSTOM_1_2_1">
    <p:spTree>
      <p:nvGrpSpPr>
        <p:cNvPr id="1" name="Shape 66"/>
        <p:cNvGrpSpPr/>
        <p:nvPr/>
      </p:nvGrpSpPr>
      <p:grpSpPr>
        <a:xfrm>
          <a:off x="0" y="0"/>
          <a:ext cx="0" cy="0"/>
          <a:chOff x="0" y="0"/>
          <a:chExt cx="0" cy="0"/>
        </a:xfrm>
      </p:grpSpPr>
      <p:sp>
        <p:nvSpPr>
          <p:cNvPr id="67" name="Google Shape;67;p9"/>
          <p:cNvSpPr/>
          <p:nvPr/>
        </p:nvSpPr>
        <p:spPr>
          <a:xfrm rot="5400000">
            <a:off x="1126650" y="-1132348"/>
            <a:ext cx="7772400" cy="10037097"/>
          </a:xfrm>
          <a:custGeom>
            <a:avLst/>
            <a:gdLst/>
            <a:ahLst/>
            <a:cxnLst/>
            <a:rect l="l" t="t" r="r" b="b"/>
            <a:pathLst>
              <a:path w="9144000" h="6839589" extrusionOk="0">
                <a:moveTo>
                  <a:pt x="0" y="6839589"/>
                </a:moveTo>
                <a:lnTo>
                  <a:pt x="0" y="395832"/>
                </a:lnTo>
                <a:lnTo>
                  <a:pt x="6853428" y="395832"/>
                </a:lnTo>
                <a:lnTo>
                  <a:pt x="6853428" y="173878"/>
                </a:lnTo>
                <a:cubicBezTo>
                  <a:pt x="6853428" y="77848"/>
                  <a:pt x="6931276" y="0"/>
                  <a:pt x="7027306" y="0"/>
                </a:cubicBezTo>
                <a:lnTo>
                  <a:pt x="7827883" y="0"/>
                </a:lnTo>
                <a:cubicBezTo>
                  <a:pt x="7923913" y="0"/>
                  <a:pt x="8001761" y="77848"/>
                  <a:pt x="8001761" y="173878"/>
                </a:cubicBezTo>
                <a:lnTo>
                  <a:pt x="8001761" y="395832"/>
                </a:lnTo>
                <a:lnTo>
                  <a:pt x="9144000" y="395832"/>
                </a:lnTo>
                <a:lnTo>
                  <a:pt x="9144000" y="6839589"/>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68" name="Google Shape;68;p9"/>
          <p:cNvPicPr preferRelativeResize="0"/>
          <p:nvPr/>
        </p:nvPicPr>
        <p:blipFill rotWithShape="1">
          <a:blip r:embed="rId2">
            <a:alphaModFix/>
          </a:blip>
          <a:srcRect/>
          <a:stretch/>
        </p:blipFill>
        <p:spPr>
          <a:xfrm>
            <a:off x="134603" y="0"/>
            <a:ext cx="191739" cy="7773195"/>
          </a:xfrm>
          <a:prstGeom prst="rect">
            <a:avLst/>
          </a:prstGeom>
          <a:noFill/>
          <a:ln>
            <a:noFill/>
          </a:ln>
        </p:spPr>
      </p:pic>
      <p:sp>
        <p:nvSpPr>
          <p:cNvPr id="69" name="Google Shape;69;p9"/>
          <p:cNvSpPr txBox="1">
            <a:spLocks noGrp="1"/>
          </p:cNvSpPr>
          <p:nvPr>
            <p:ph type="title"/>
          </p:nvPr>
        </p:nvSpPr>
        <p:spPr>
          <a:xfrm>
            <a:off x="1473047" y="1329974"/>
            <a:ext cx="6847200" cy="865500"/>
          </a:xfrm>
          <a:prstGeom prst="rect">
            <a:avLst/>
          </a:prstGeom>
        </p:spPr>
        <p:txBody>
          <a:bodyPr spcFirstLastPara="1" wrap="square" lIns="91425" tIns="91425" rIns="91425" bIns="91425" anchor="t" anchorCtr="0">
            <a:noAutofit/>
          </a:bodyPr>
          <a:lstStyle>
            <a:lvl1pPr marL="0" marR="0" lvl="0" indent="-285750" algn="ctr" rtl="0">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a:endParaRPr/>
          </a:p>
        </p:txBody>
      </p:sp>
      <p:sp>
        <p:nvSpPr>
          <p:cNvPr id="70" name="Google Shape;70;p9"/>
          <p:cNvSpPr txBox="1"/>
          <p:nvPr/>
        </p:nvSpPr>
        <p:spPr>
          <a:xfrm rot="5400000">
            <a:off x="9248447" y="5976460"/>
            <a:ext cx="931500" cy="648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solidFill>
                  <a:srgbClr val="FFFFFF"/>
                </a:solidFill>
                <a:latin typeface="Fira Sans Medium"/>
                <a:ea typeface="Fira Sans Medium"/>
                <a:cs typeface="Fira Sans Medium"/>
                <a:sym typeface="Fira Sans Medium"/>
              </a:rPr>
              <a:t>TOPIC G</a:t>
            </a:r>
            <a:endParaRPr>
              <a:solidFill>
                <a:srgbClr val="FFFFFF"/>
              </a:solidFill>
              <a:latin typeface="Fira Sans Medium"/>
              <a:ea typeface="Fira Sans Medium"/>
              <a:cs typeface="Fira Sans Medium"/>
              <a:sym typeface="Fira Sans Medium"/>
            </a:endParaRPr>
          </a:p>
        </p:txBody>
      </p:sp>
      <p:sp>
        <p:nvSpPr>
          <p:cNvPr id="71" name="Google Shape;71;p9"/>
          <p:cNvSpPr txBox="1"/>
          <p:nvPr/>
        </p:nvSpPr>
        <p:spPr>
          <a:xfrm rot="5400000">
            <a:off x="-509260" y="412184"/>
            <a:ext cx="13428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VIII">
  <p:cSld name="CUSTOM_1_1_1_1">
    <p:spTree>
      <p:nvGrpSpPr>
        <p:cNvPr id="1" name="Shape 72"/>
        <p:cNvGrpSpPr/>
        <p:nvPr/>
      </p:nvGrpSpPr>
      <p:grpSpPr>
        <a:xfrm>
          <a:off x="0" y="0"/>
          <a:ext cx="0" cy="0"/>
          <a:chOff x="0" y="0"/>
          <a:chExt cx="0" cy="0"/>
        </a:xfrm>
      </p:grpSpPr>
      <p:sp>
        <p:nvSpPr>
          <p:cNvPr id="73" name="Google Shape;73;p10"/>
          <p:cNvSpPr/>
          <p:nvPr/>
        </p:nvSpPr>
        <p:spPr>
          <a:xfrm rot="5400000">
            <a:off x="1126650" y="-1132348"/>
            <a:ext cx="7772400" cy="10037097"/>
          </a:xfrm>
          <a:custGeom>
            <a:avLst/>
            <a:gdLst/>
            <a:ahLst/>
            <a:cxnLst/>
            <a:rect l="l" t="t" r="r" b="b"/>
            <a:pathLst>
              <a:path w="9144000" h="6839589" extrusionOk="0">
                <a:moveTo>
                  <a:pt x="0" y="6839589"/>
                </a:moveTo>
                <a:lnTo>
                  <a:pt x="0" y="395831"/>
                </a:lnTo>
                <a:lnTo>
                  <a:pt x="7995667" y="395832"/>
                </a:lnTo>
                <a:lnTo>
                  <a:pt x="7995667" y="173878"/>
                </a:lnTo>
                <a:cubicBezTo>
                  <a:pt x="7995667" y="77848"/>
                  <a:pt x="8073515" y="0"/>
                  <a:pt x="8169545" y="0"/>
                </a:cubicBezTo>
                <a:lnTo>
                  <a:pt x="8970122" y="0"/>
                </a:lnTo>
                <a:cubicBezTo>
                  <a:pt x="9066152" y="0"/>
                  <a:pt x="9144000" y="77848"/>
                  <a:pt x="9144000" y="173878"/>
                </a:cubicBezTo>
                <a:lnTo>
                  <a:pt x="9144000" y="395832"/>
                </a:lnTo>
                <a:lnTo>
                  <a:pt x="9144000" y="454132"/>
                </a:lnTo>
                <a:lnTo>
                  <a:pt x="9144000" y="6839589"/>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74" name="Google Shape;74;p10"/>
          <p:cNvPicPr preferRelativeResize="0"/>
          <p:nvPr/>
        </p:nvPicPr>
        <p:blipFill rotWithShape="1">
          <a:blip r:embed="rId2">
            <a:alphaModFix/>
          </a:blip>
          <a:srcRect/>
          <a:stretch/>
        </p:blipFill>
        <p:spPr>
          <a:xfrm>
            <a:off x="134603" y="0"/>
            <a:ext cx="191739" cy="7773195"/>
          </a:xfrm>
          <a:prstGeom prst="rect">
            <a:avLst/>
          </a:prstGeom>
          <a:noFill/>
          <a:ln>
            <a:noFill/>
          </a:ln>
        </p:spPr>
      </p:pic>
      <p:sp>
        <p:nvSpPr>
          <p:cNvPr id="75" name="Google Shape;75;p10"/>
          <p:cNvSpPr txBox="1">
            <a:spLocks noGrp="1"/>
          </p:cNvSpPr>
          <p:nvPr>
            <p:ph type="title"/>
          </p:nvPr>
        </p:nvSpPr>
        <p:spPr>
          <a:xfrm>
            <a:off x="1473047" y="1329974"/>
            <a:ext cx="6847200" cy="865500"/>
          </a:xfrm>
          <a:prstGeom prst="rect">
            <a:avLst/>
          </a:prstGeom>
        </p:spPr>
        <p:txBody>
          <a:bodyPr spcFirstLastPara="1" wrap="square" lIns="91425" tIns="91425" rIns="91425" bIns="91425" anchor="t" anchorCtr="0">
            <a:noAutofit/>
          </a:bodyPr>
          <a:lstStyle>
            <a:lvl1pPr marL="0" marR="0" lvl="0" indent="-285750" algn="ctr" rtl="0">
              <a:lnSpc>
                <a:spcPct val="100000"/>
              </a:lnSpc>
              <a:spcBef>
                <a:spcPts val="0"/>
              </a:spcBef>
              <a:spcAft>
                <a:spcPts val="0"/>
              </a:spcAft>
              <a:buClr>
                <a:srgbClr val="FFFFFF"/>
              </a:buClr>
              <a:buSzPts val="4500"/>
              <a:buNone/>
              <a:defRPr sz="4500">
                <a:solidFill>
                  <a:srgbClr val="FFFFFF"/>
                </a:solidFill>
              </a:defRPr>
            </a:lvl1pPr>
            <a:lvl2pPr lvl="1" rtl="0">
              <a:spcBef>
                <a:spcPts val="0"/>
              </a:spcBef>
              <a:spcAft>
                <a:spcPts val="0"/>
              </a:spcAft>
              <a:buClr>
                <a:srgbClr val="FFFFFF"/>
              </a:buClr>
              <a:buSzPts val="2900"/>
              <a:buNone/>
              <a:defRPr>
                <a:solidFill>
                  <a:srgbClr val="FFFFFF"/>
                </a:solidFill>
              </a:defRPr>
            </a:lvl2pPr>
            <a:lvl3pPr lvl="2" rtl="0">
              <a:spcBef>
                <a:spcPts val="0"/>
              </a:spcBef>
              <a:spcAft>
                <a:spcPts val="0"/>
              </a:spcAft>
              <a:buClr>
                <a:srgbClr val="FFFFFF"/>
              </a:buClr>
              <a:buSzPts val="2900"/>
              <a:buNone/>
              <a:defRPr>
                <a:solidFill>
                  <a:srgbClr val="FFFFFF"/>
                </a:solidFill>
              </a:defRPr>
            </a:lvl3pPr>
            <a:lvl4pPr lvl="3" rtl="0">
              <a:spcBef>
                <a:spcPts val="0"/>
              </a:spcBef>
              <a:spcAft>
                <a:spcPts val="0"/>
              </a:spcAft>
              <a:buClr>
                <a:srgbClr val="FFFFFF"/>
              </a:buClr>
              <a:buSzPts val="2900"/>
              <a:buNone/>
              <a:defRPr>
                <a:solidFill>
                  <a:srgbClr val="FFFFFF"/>
                </a:solidFill>
              </a:defRPr>
            </a:lvl4pPr>
            <a:lvl5pPr lvl="4" rtl="0">
              <a:spcBef>
                <a:spcPts val="0"/>
              </a:spcBef>
              <a:spcAft>
                <a:spcPts val="0"/>
              </a:spcAft>
              <a:buClr>
                <a:srgbClr val="FFFFFF"/>
              </a:buClr>
              <a:buSzPts val="2900"/>
              <a:buNone/>
              <a:defRPr>
                <a:solidFill>
                  <a:srgbClr val="FFFFFF"/>
                </a:solidFill>
              </a:defRPr>
            </a:lvl5pPr>
            <a:lvl6pPr lvl="5" rtl="0">
              <a:spcBef>
                <a:spcPts val="0"/>
              </a:spcBef>
              <a:spcAft>
                <a:spcPts val="0"/>
              </a:spcAft>
              <a:buClr>
                <a:srgbClr val="FFFFFF"/>
              </a:buClr>
              <a:buSzPts val="2900"/>
              <a:buNone/>
              <a:defRPr>
                <a:solidFill>
                  <a:srgbClr val="FFFFFF"/>
                </a:solidFill>
              </a:defRPr>
            </a:lvl6pPr>
            <a:lvl7pPr lvl="6" rtl="0">
              <a:spcBef>
                <a:spcPts val="0"/>
              </a:spcBef>
              <a:spcAft>
                <a:spcPts val="0"/>
              </a:spcAft>
              <a:buClr>
                <a:srgbClr val="FFFFFF"/>
              </a:buClr>
              <a:buSzPts val="2900"/>
              <a:buNone/>
              <a:defRPr>
                <a:solidFill>
                  <a:srgbClr val="FFFFFF"/>
                </a:solidFill>
              </a:defRPr>
            </a:lvl7pPr>
            <a:lvl8pPr lvl="7" rtl="0">
              <a:spcBef>
                <a:spcPts val="0"/>
              </a:spcBef>
              <a:spcAft>
                <a:spcPts val="0"/>
              </a:spcAft>
              <a:buClr>
                <a:srgbClr val="FFFFFF"/>
              </a:buClr>
              <a:buSzPts val="2900"/>
              <a:buNone/>
              <a:defRPr>
                <a:solidFill>
                  <a:srgbClr val="FFFFFF"/>
                </a:solidFill>
              </a:defRPr>
            </a:lvl8pPr>
            <a:lvl9pPr lvl="8" rtl="0">
              <a:spcBef>
                <a:spcPts val="0"/>
              </a:spcBef>
              <a:spcAft>
                <a:spcPts val="0"/>
              </a:spcAft>
              <a:buClr>
                <a:srgbClr val="FFFFFF"/>
              </a:buClr>
              <a:buSzPts val="2900"/>
              <a:buNone/>
              <a:defRPr>
                <a:solidFill>
                  <a:srgbClr val="FFFFFF"/>
                </a:solidFill>
              </a:defRPr>
            </a:lvl9pPr>
          </a:lstStyle>
          <a:p>
            <a:endParaRPr/>
          </a:p>
        </p:txBody>
      </p:sp>
      <p:sp>
        <p:nvSpPr>
          <p:cNvPr id="76" name="Google Shape;76;p10"/>
          <p:cNvSpPr txBox="1"/>
          <p:nvPr/>
        </p:nvSpPr>
        <p:spPr>
          <a:xfrm rot="5400000">
            <a:off x="9248447" y="6945649"/>
            <a:ext cx="931500" cy="648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solidFill>
                  <a:srgbClr val="FFFFFF"/>
                </a:solidFill>
                <a:latin typeface="Fira Sans Medium"/>
                <a:ea typeface="Fira Sans Medium"/>
                <a:cs typeface="Fira Sans Medium"/>
                <a:sym typeface="Fira Sans Medium"/>
              </a:rPr>
              <a:t>TOPIC H</a:t>
            </a:r>
            <a:endParaRPr>
              <a:solidFill>
                <a:srgbClr val="FFFFFF"/>
              </a:solidFill>
              <a:latin typeface="Fira Sans Medium"/>
              <a:ea typeface="Fira Sans Medium"/>
              <a:cs typeface="Fira Sans Medium"/>
              <a:sym typeface="Fira Sans Medium"/>
            </a:endParaRPr>
          </a:p>
        </p:txBody>
      </p:sp>
      <p:sp>
        <p:nvSpPr>
          <p:cNvPr id="77" name="Google Shape;77;p10"/>
          <p:cNvSpPr txBox="1"/>
          <p:nvPr/>
        </p:nvSpPr>
        <p:spPr>
          <a:xfrm rot="5400000">
            <a:off x="-509260" y="412184"/>
            <a:ext cx="13428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 Target="../slides/slide3.xml"/><Relationship Id="rId3" Type="http://schemas.openxmlformats.org/officeDocument/2006/relationships/slideLayout" Target="../slideLayouts/slideLayout3.xml"/><Relationship Id="rId21" Type="http://schemas.openxmlformats.org/officeDocument/2006/relationships/slide" Target="../slides/slide1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slide" Target="../slides/slide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 Target="../slides/slide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p:nvPr/>
        </p:nvSpPr>
        <p:spPr>
          <a:xfrm rot="5400000">
            <a:off x="9192135" y="6951239"/>
            <a:ext cx="976200" cy="666300"/>
          </a:xfrm>
          <a:prstGeom prst="round2SameRect">
            <a:avLst>
              <a:gd name="adj1" fmla="val 38288"/>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 name="Google Shape;7;p1"/>
          <p:cNvSpPr/>
          <p:nvPr/>
        </p:nvSpPr>
        <p:spPr>
          <a:xfrm rot="5400000">
            <a:off x="9192135" y="5980336"/>
            <a:ext cx="976200" cy="666300"/>
          </a:xfrm>
          <a:prstGeom prst="round2SameRect">
            <a:avLst>
              <a:gd name="adj1" fmla="val 38288"/>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 name="Google Shape;8;p1"/>
          <p:cNvSpPr/>
          <p:nvPr/>
        </p:nvSpPr>
        <p:spPr>
          <a:xfrm rot="5400000">
            <a:off x="9192135" y="5009434"/>
            <a:ext cx="976200" cy="666300"/>
          </a:xfrm>
          <a:prstGeom prst="round2SameRect">
            <a:avLst>
              <a:gd name="adj1" fmla="val 38288"/>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 name="Google Shape;9;p1"/>
          <p:cNvSpPr/>
          <p:nvPr/>
        </p:nvSpPr>
        <p:spPr>
          <a:xfrm rot="5400000">
            <a:off x="9192135" y="4038531"/>
            <a:ext cx="976200" cy="666300"/>
          </a:xfrm>
          <a:prstGeom prst="round2SameRect">
            <a:avLst>
              <a:gd name="adj1" fmla="val 38288"/>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 name="Google Shape;10;p1"/>
          <p:cNvSpPr/>
          <p:nvPr/>
        </p:nvSpPr>
        <p:spPr>
          <a:xfrm rot="5400000">
            <a:off x="9192135" y="3067629"/>
            <a:ext cx="976200" cy="666300"/>
          </a:xfrm>
          <a:prstGeom prst="round2SameRect">
            <a:avLst>
              <a:gd name="adj1" fmla="val 38288"/>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 name="Google Shape;11;p1"/>
          <p:cNvSpPr/>
          <p:nvPr/>
        </p:nvSpPr>
        <p:spPr>
          <a:xfrm rot="5400000">
            <a:off x="9192135" y="2096727"/>
            <a:ext cx="976200" cy="666300"/>
          </a:xfrm>
          <a:prstGeom prst="round2SameRect">
            <a:avLst>
              <a:gd name="adj1" fmla="val 38288"/>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 name="Google Shape;12;p1"/>
          <p:cNvSpPr/>
          <p:nvPr/>
        </p:nvSpPr>
        <p:spPr>
          <a:xfrm rot="5400000">
            <a:off x="9192135" y="1125825"/>
            <a:ext cx="976200" cy="666300"/>
          </a:xfrm>
          <a:prstGeom prst="round2SameRect">
            <a:avLst>
              <a:gd name="adj1" fmla="val 38288"/>
              <a:gd name="adj2" fmla="val 0"/>
            </a:avLst>
          </a:pr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 name="Google Shape;13;p1"/>
          <p:cNvSpPr/>
          <p:nvPr/>
        </p:nvSpPr>
        <p:spPr>
          <a:xfrm rot="5400000">
            <a:off x="9192135" y="154922"/>
            <a:ext cx="976200" cy="666300"/>
          </a:xfrm>
          <a:prstGeom prst="round2SameRect">
            <a:avLst>
              <a:gd name="adj1" fmla="val 38288"/>
              <a:gd name="adj2" fmla="val 0"/>
            </a:avLst>
          </a:prstGeom>
          <a:solidFill>
            <a:schemeClr val="dk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 name="Google Shape;14;p1"/>
          <p:cNvSpPr/>
          <p:nvPr/>
        </p:nvSpPr>
        <p:spPr>
          <a:xfrm>
            <a:off x="-11" y="-29"/>
            <a:ext cx="9423900" cy="7772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15" name="Google Shape;15;p1"/>
          <p:cNvPicPr preferRelativeResize="0"/>
          <p:nvPr/>
        </p:nvPicPr>
        <p:blipFill rotWithShape="1">
          <a:blip r:embed="rId17">
            <a:alphaModFix/>
          </a:blip>
          <a:srcRect/>
          <a:stretch/>
        </p:blipFill>
        <p:spPr>
          <a:xfrm>
            <a:off x="134603" y="0"/>
            <a:ext cx="191739" cy="7773195"/>
          </a:xfrm>
          <a:prstGeom prst="rect">
            <a:avLst/>
          </a:prstGeom>
          <a:noFill/>
          <a:ln>
            <a:noFill/>
          </a:ln>
        </p:spPr>
      </p:pic>
      <p:sp>
        <p:nvSpPr>
          <p:cNvPr id="16" name="Google Shape;16;p1"/>
          <p:cNvSpPr txBox="1">
            <a:spLocks noGrp="1"/>
          </p:cNvSpPr>
          <p:nvPr>
            <p:ph type="title"/>
          </p:nvPr>
        </p:nvSpPr>
        <p:spPr>
          <a:xfrm>
            <a:off x="1482837" y="672478"/>
            <a:ext cx="6847200" cy="865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900"/>
              <a:buFont typeface="Georgia"/>
              <a:buNone/>
              <a:defRPr sz="2900" b="1">
                <a:solidFill>
                  <a:schemeClr val="dk1"/>
                </a:solidFill>
                <a:latin typeface="Georgia"/>
                <a:ea typeface="Georgia"/>
                <a:cs typeface="Georgia"/>
                <a:sym typeface="Georgia"/>
              </a:defRPr>
            </a:lvl1pPr>
            <a:lvl2pPr lvl="1">
              <a:spcBef>
                <a:spcPts val="0"/>
              </a:spcBef>
              <a:spcAft>
                <a:spcPts val="0"/>
              </a:spcAft>
              <a:buClr>
                <a:schemeClr val="dk1"/>
              </a:buClr>
              <a:buSzPts val="2900"/>
              <a:buFont typeface="Georgia"/>
              <a:buNone/>
              <a:defRPr sz="2900" b="1">
                <a:solidFill>
                  <a:schemeClr val="dk1"/>
                </a:solidFill>
                <a:latin typeface="Georgia"/>
                <a:ea typeface="Georgia"/>
                <a:cs typeface="Georgia"/>
                <a:sym typeface="Georgia"/>
              </a:defRPr>
            </a:lvl2pPr>
            <a:lvl3pPr lvl="2">
              <a:spcBef>
                <a:spcPts val="0"/>
              </a:spcBef>
              <a:spcAft>
                <a:spcPts val="0"/>
              </a:spcAft>
              <a:buClr>
                <a:schemeClr val="dk1"/>
              </a:buClr>
              <a:buSzPts val="2900"/>
              <a:buFont typeface="Georgia"/>
              <a:buNone/>
              <a:defRPr sz="2900" b="1">
                <a:solidFill>
                  <a:schemeClr val="dk1"/>
                </a:solidFill>
                <a:latin typeface="Georgia"/>
                <a:ea typeface="Georgia"/>
                <a:cs typeface="Georgia"/>
                <a:sym typeface="Georgia"/>
              </a:defRPr>
            </a:lvl3pPr>
            <a:lvl4pPr lvl="3">
              <a:spcBef>
                <a:spcPts val="0"/>
              </a:spcBef>
              <a:spcAft>
                <a:spcPts val="0"/>
              </a:spcAft>
              <a:buClr>
                <a:schemeClr val="dk1"/>
              </a:buClr>
              <a:buSzPts val="2900"/>
              <a:buFont typeface="Georgia"/>
              <a:buNone/>
              <a:defRPr sz="2900" b="1">
                <a:solidFill>
                  <a:schemeClr val="dk1"/>
                </a:solidFill>
                <a:latin typeface="Georgia"/>
                <a:ea typeface="Georgia"/>
                <a:cs typeface="Georgia"/>
                <a:sym typeface="Georgia"/>
              </a:defRPr>
            </a:lvl4pPr>
            <a:lvl5pPr lvl="4">
              <a:spcBef>
                <a:spcPts val="0"/>
              </a:spcBef>
              <a:spcAft>
                <a:spcPts val="0"/>
              </a:spcAft>
              <a:buClr>
                <a:schemeClr val="dk1"/>
              </a:buClr>
              <a:buSzPts val="2900"/>
              <a:buFont typeface="Georgia"/>
              <a:buNone/>
              <a:defRPr sz="2900" b="1">
                <a:solidFill>
                  <a:schemeClr val="dk1"/>
                </a:solidFill>
                <a:latin typeface="Georgia"/>
                <a:ea typeface="Georgia"/>
                <a:cs typeface="Georgia"/>
                <a:sym typeface="Georgia"/>
              </a:defRPr>
            </a:lvl5pPr>
            <a:lvl6pPr lvl="5">
              <a:spcBef>
                <a:spcPts val="0"/>
              </a:spcBef>
              <a:spcAft>
                <a:spcPts val="0"/>
              </a:spcAft>
              <a:buClr>
                <a:schemeClr val="dk1"/>
              </a:buClr>
              <a:buSzPts val="2900"/>
              <a:buFont typeface="Georgia"/>
              <a:buNone/>
              <a:defRPr sz="2900" b="1">
                <a:solidFill>
                  <a:schemeClr val="dk1"/>
                </a:solidFill>
                <a:latin typeface="Georgia"/>
                <a:ea typeface="Georgia"/>
                <a:cs typeface="Georgia"/>
                <a:sym typeface="Georgia"/>
              </a:defRPr>
            </a:lvl6pPr>
            <a:lvl7pPr lvl="6">
              <a:spcBef>
                <a:spcPts val="0"/>
              </a:spcBef>
              <a:spcAft>
                <a:spcPts val="0"/>
              </a:spcAft>
              <a:buClr>
                <a:schemeClr val="dk1"/>
              </a:buClr>
              <a:buSzPts val="2900"/>
              <a:buFont typeface="Georgia"/>
              <a:buNone/>
              <a:defRPr sz="2900" b="1">
                <a:solidFill>
                  <a:schemeClr val="dk1"/>
                </a:solidFill>
                <a:latin typeface="Georgia"/>
                <a:ea typeface="Georgia"/>
                <a:cs typeface="Georgia"/>
                <a:sym typeface="Georgia"/>
              </a:defRPr>
            </a:lvl7pPr>
            <a:lvl8pPr lvl="7">
              <a:spcBef>
                <a:spcPts val="0"/>
              </a:spcBef>
              <a:spcAft>
                <a:spcPts val="0"/>
              </a:spcAft>
              <a:buClr>
                <a:schemeClr val="dk1"/>
              </a:buClr>
              <a:buSzPts val="2900"/>
              <a:buFont typeface="Georgia"/>
              <a:buNone/>
              <a:defRPr sz="2900" b="1">
                <a:solidFill>
                  <a:schemeClr val="dk1"/>
                </a:solidFill>
                <a:latin typeface="Georgia"/>
                <a:ea typeface="Georgia"/>
                <a:cs typeface="Georgia"/>
                <a:sym typeface="Georgia"/>
              </a:defRPr>
            </a:lvl8pPr>
            <a:lvl9pPr lvl="8">
              <a:spcBef>
                <a:spcPts val="0"/>
              </a:spcBef>
              <a:spcAft>
                <a:spcPts val="0"/>
              </a:spcAft>
              <a:buClr>
                <a:schemeClr val="dk1"/>
              </a:buClr>
              <a:buSzPts val="2900"/>
              <a:buFont typeface="Georgia"/>
              <a:buNone/>
              <a:defRPr sz="2900" b="1">
                <a:solidFill>
                  <a:schemeClr val="dk1"/>
                </a:solidFill>
                <a:latin typeface="Georgia"/>
                <a:ea typeface="Georgia"/>
                <a:cs typeface="Georgia"/>
                <a:sym typeface="Georgia"/>
              </a:defRPr>
            </a:lvl9pPr>
          </a:lstStyle>
          <a:p>
            <a:endParaRPr/>
          </a:p>
        </p:txBody>
      </p:sp>
      <p:sp>
        <p:nvSpPr>
          <p:cNvPr id="17" name="Google Shape;17;p1"/>
          <p:cNvSpPr txBox="1">
            <a:spLocks noGrp="1"/>
          </p:cNvSpPr>
          <p:nvPr>
            <p:ph type="body" idx="1"/>
          </p:nvPr>
        </p:nvSpPr>
        <p:spPr>
          <a:xfrm>
            <a:off x="1482837" y="1741516"/>
            <a:ext cx="6847200" cy="516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18" name="Google Shape;18;p1">
            <a:hlinkClick r:id="rId18" action="ppaction://hlinksldjump"/>
          </p:cNvPr>
          <p:cNvSpPr txBox="1"/>
          <p:nvPr/>
        </p:nvSpPr>
        <p:spPr>
          <a:xfrm rot="5400000">
            <a:off x="9248447" y="161321"/>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Fira Sans Medium"/>
                <a:ea typeface="Fira Sans Medium"/>
                <a:cs typeface="Fira Sans Medium"/>
                <a:sym typeface="Fira Sans Medium"/>
              </a:rPr>
              <a:t>TOPIC A</a:t>
            </a:r>
            <a:endParaRPr>
              <a:solidFill>
                <a:srgbClr val="FFFFFF"/>
              </a:solidFill>
              <a:latin typeface="Fira Sans Medium"/>
              <a:ea typeface="Fira Sans Medium"/>
              <a:cs typeface="Fira Sans Medium"/>
              <a:sym typeface="Fira Sans Medium"/>
            </a:endParaRPr>
          </a:p>
        </p:txBody>
      </p:sp>
      <p:sp>
        <p:nvSpPr>
          <p:cNvPr id="19" name="Google Shape;19;p1">
            <a:hlinkClick r:id="rId19" action="ppaction://hlinksldjump"/>
          </p:cNvPr>
          <p:cNvSpPr txBox="1"/>
          <p:nvPr/>
        </p:nvSpPr>
        <p:spPr>
          <a:xfrm rot="5400000">
            <a:off x="9248447" y="1130511"/>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Fira Sans Medium"/>
                <a:ea typeface="Fira Sans Medium"/>
                <a:cs typeface="Fira Sans Medium"/>
                <a:sym typeface="Fira Sans Medium"/>
              </a:rPr>
              <a:t>TOPIC B</a:t>
            </a:r>
            <a:endParaRPr>
              <a:solidFill>
                <a:srgbClr val="FFFFFF"/>
              </a:solidFill>
              <a:latin typeface="Fira Sans Medium"/>
              <a:ea typeface="Fira Sans Medium"/>
              <a:cs typeface="Fira Sans Medium"/>
              <a:sym typeface="Fira Sans Medium"/>
            </a:endParaRPr>
          </a:p>
        </p:txBody>
      </p:sp>
      <p:sp>
        <p:nvSpPr>
          <p:cNvPr id="20" name="Google Shape;20;p1">
            <a:hlinkClick r:id="rId20" action="ppaction://hlinksldjump"/>
          </p:cNvPr>
          <p:cNvSpPr txBox="1"/>
          <p:nvPr/>
        </p:nvSpPr>
        <p:spPr>
          <a:xfrm rot="5400000">
            <a:off x="9248447" y="2099701"/>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Fira Sans Medium"/>
                <a:ea typeface="Fira Sans Medium"/>
                <a:cs typeface="Fira Sans Medium"/>
                <a:sym typeface="Fira Sans Medium"/>
              </a:rPr>
              <a:t>TOPIC C</a:t>
            </a:r>
            <a:endParaRPr>
              <a:solidFill>
                <a:srgbClr val="FFFFFF"/>
              </a:solidFill>
              <a:latin typeface="Fira Sans Medium"/>
              <a:ea typeface="Fira Sans Medium"/>
              <a:cs typeface="Fira Sans Medium"/>
              <a:sym typeface="Fira Sans Medium"/>
            </a:endParaRPr>
          </a:p>
        </p:txBody>
      </p:sp>
      <p:sp>
        <p:nvSpPr>
          <p:cNvPr id="21" name="Google Shape;21;p1">
            <a:hlinkClick r:id="rId21" action="ppaction://hlinksldjump"/>
          </p:cNvPr>
          <p:cNvSpPr txBox="1"/>
          <p:nvPr/>
        </p:nvSpPr>
        <p:spPr>
          <a:xfrm rot="5400000">
            <a:off x="9248447" y="3068890"/>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Fira Sans Medium"/>
                <a:ea typeface="Fira Sans Medium"/>
                <a:cs typeface="Fira Sans Medium"/>
                <a:sym typeface="Fira Sans Medium"/>
              </a:rPr>
              <a:t>TOPIC D</a:t>
            </a:r>
            <a:endParaRPr>
              <a:solidFill>
                <a:srgbClr val="FFFFFF"/>
              </a:solidFill>
              <a:latin typeface="Fira Sans Medium"/>
              <a:ea typeface="Fira Sans Medium"/>
              <a:cs typeface="Fira Sans Medium"/>
              <a:sym typeface="Fira Sans Medium"/>
            </a:endParaRPr>
          </a:p>
        </p:txBody>
      </p:sp>
      <p:sp>
        <p:nvSpPr>
          <p:cNvPr id="22" name="Google Shape;22;p1">
            <a:hlinkClick r:id="" action="ppaction://noaction"/>
          </p:cNvPr>
          <p:cNvSpPr txBox="1"/>
          <p:nvPr/>
        </p:nvSpPr>
        <p:spPr>
          <a:xfrm rot="5400000">
            <a:off x="9248447" y="4038080"/>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Fira Sans Medium"/>
                <a:ea typeface="Fira Sans Medium"/>
                <a:cs typeface="Fira Sans Medium"/>
                <a:sym typeface="Fira Sans Medium"/>
              </a:rPr>
              <a:t>TOPIC E</a:t>
            </a:r>
            <a:endParaRPr>
              <a:solidFill>
                <a:srgbClr val="FFFFFF"/>
              </a:solidFill>
              <a:latin typeface="Fira Sans Medium"/>
              <a:ea typeface="Fira Sans Medium"/>
              <a:cs typeface="Fira Sans Medium"/>
              <a:sym typeface="Fira Sans Medium"/>
            </a:endParaRPr>
          </a:p>
        </p:txBody>
      </p:sp>
      <p:sp>
        <p:nvSpPr>
          <p:cNvPr id="23" name="Google Shape;23;p1">
            <a:hlinkClick r:id="" action="ppaction://noaction"/>
          </p:cNvPr>
          <p:cNvSpPr txBox="1"/>
          <p:nvPr/>
        </p:nvSpPr>
        <p:spPr>
          <a:xfrm rot="5400000">
            <a:off x="9248447" y="5007270"/>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Fira Sans Medium"/>
                <a:ea typeface="Fira Sans Medium"/>
                <a:cs typeface="Fira Sans Medium"/>
                <a:sym typeface="Fira Sans Medium"/>
              </a:rPr>
              <a:t>TOPIC F</a:t>
            </a:r>
            <a:endParaRPr>
              <a:solidFill>
                <a:srgbClr val="FFFFFF"/>
              </a:solidFill>
              <a:latin typeface="Fira Sans Medium"/>
              <a:ea typeface="Fira Sans Medium"/>
              <a:cs typeface="Fira Sans Medium"/>
              <a:sym typeface="Fira Sans Medium"/>
            </a:endParaRPr>
          </a:p>
        </p:txBody>
      </p:sp>
      <p:sp>
        <p:nvSpPr>
          <p:cNvPr id="24" name="Google Shape;24;p1">
            <a:hlinkClick r:id="" action="ppaction://noaction"/>
          </p:cNvPr>
          <p:cNvSpPr txBox="1"/>
          <p:nvPr/>
        </p:nvSpPr>
        <p:spPr>
          <a:xfrm rot="5400000">
            <a:off x="9248447" y="5976460"/>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Fira Sans Medium"/>
                <a:ea typeface="Fira Sans Medium"/>
                <a:cs typeface="Fira Sans Medium"/>
                <a:sym typeface="Fira Sans Medium"/>
              </a:rPr>
              <a:t>TOPIC G</a:t>
            </a:r>
            <a:endParaRPr>
              <a:solidFill>
                <a:srgbClr val="FFFFFF"/>
              </a:solidFill>
              <a:latin typeface="Fira Sans Medium"/>
              <a:ea typeface="Fira Sans Medium"/>
              <a:cs typeface="Fira Sans Medium"/>
              <a:sym typeface="Fira Sans Medium"/>
            </a:endParaRPr>
          </a:p>
        </p:txBody>
      </p:sp>
      <p:sp>
        <p:nvSpPr>
          <p:cNvPr id="25" name="Google Shape;25;p1">
            <a:hlinkClick r:id="" action="ppaction://noaction"/>
          </p:cNvPr>
          <p:cNvSpPr txBox="1"/>
          <p:nvPr/>
        </p:nvSpPr>
        <p:spPr>
          <a:xfrm rot="5400000">
            <a:off x="9248447" y="6945649"/>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Fira Sans Medium"/>
                <a:ea typeface="Fira Sans Medium"/>
                <a:cs typeface="Fira Sans Medium"/>
                <a:sym typeface="Fira Sans Medium"/>
              </a:rPr>
              <a:t>TOPIC H</a:t>
            </a:r>
            <a:endParaRPr>
              <a:solidFill>
                <a:srgbClr val="FFFFFF"/>
              </a:solidFill>
              <a:latin typeface="Fira Sans Medium"/>
              <a:ea typeface="Fira Sans Medium"/>
              <a:cs typeface="Fira Sans Medium"/>
              <a:sym typeface="Fira Sans Medium"/>
            </a:endParaRPr>
          </a:p>
        </p:txBody>
      </p:sp>
      <p:sp>
        <p:nvSpPr>
          <p:cNvPr id="26" name="Google Shape;26;p1"/>
          <p:cNvSpPr txBox="1"/>
          <p:nvPr/>
        </p:nvSpPr>
        <p:spPr>
          <a:xfrm rot="5400000">
            <a:off x="-509260" y="412184"/>
            <a:ext cx="1342800" cy="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latin typeface="Barlow Condensed"/>
                <a:ea typeface="Barlow Condensed"/>
                <a:cs typeface="Barlow Condensed"/>
                <a:sym typeface="Barlow Condensed"/>
              </a:rPr>
              <a:t>SLIDESMANIA.COM</a:t>
            </a:r>
            <a:endParaRPr sz="1100">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10.xml.rels><?xml version="1.0" encoding="UTF-8" standalone="yes"?>
<Relationships xmlns="http://schemas.openxmlformats.org/package/2006/relationships"><Relationship Id="rId8" Type="http://schemas.openxmlformats.org/officeDocument/2006/relationships/hyperlink" Target="https://docs.google.com/document/d/e/2PACX-1vShbS1fdXAEfBwwAVX5McBRTiPNZSM2zEpYefmMu3t5q8eWL6knS60-RdET6_LrEWv_CG6pTTXrUs1C/pub" TargetMode="External"/><Relationship Id="rId13" Type="http://schemas.openxmlformats.org/officeDocument/2006/relationships/hyperlink" Target="https://docs.google.com/document/d/e/2PACX-1vQeQaZnxkHpGdFAgxjTRPYKGtgIP9sfukGQmCp6JXjdSXN6allG1Sw_eFw1pgKt_vY7zD5PEeSF5fmZ/pub" TargetMode="External"/><Relationship Id="rId3" Type="http://schemas.openxmlformats.org/officeDocument/2006/relationships/slide" Target="slide3.xml"/><Relationship Id="rId7" Type="http://schemas.openxmlformats.org/officeDocument/2006/relationships/hyperlink" Target="https://docs.google.com/document/d/e/2PACX-1vTP_HTdRj7zP9f9aFiZIxQbdR1tveacLehJ2tluWUYUwh4XHIjPEr7rcE70fZ91OJ8MAyBXUulUSQUw/pub" TargetMode="External"/><Relationship Id="rId12" Type="http://schemas.openxmlformats.org/officeDocument/2006/relationships/hyperlink" Target="https://docs.google.com/document/d/e/2PACX-1vRr2rXHcKP0HFNhLWvfyVhSjDuO3DWEGKpwtTl2_SUIbwiWt6Mk5LLzcu7QRXCHQfWBEAsWzFfV1m_j/pub"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slide" Target="slide15.xml"/><Relationship Id="rId11" Type="http://schemas.openxmlformats.org/officeDocument/2006/relationships/hyperlink" Target="https://docs.google.com/document/d/e/2PACX-1vQeCKUE4hEYSG9Ei9Q1IgfFeL34AwA8OmUGxm1NWdsOwUOR7O3rzD3LE4M48KSewB7MCLbunfxdb5OI/pub" TargetMode="External"/><Relationship Id="rId5" Type="http://schemas.openxmlformats.org/officeDocument/2006/relationships/slide" Target="slide11.xml"/><Relationship Id="rId10" Type="http://schemas.openxmlformats.org/officeDocument/2006/relationships/hyperlink" Target="https://docs.google.com/document/d/e/2PACX-1vTDv26NVdurNZ7FbMMBir7Eh2pgOCqOQJfPTECaMP6eJ8PI57xsZaXU_iMTKP9SguUT_A9zim7XqP3q/pub" TargetMode="External"/><Relationship Id="rId4" Type="http://schemas.openxmlformats.org/officeDocument/2006/relationships/slide" Target="slide8.xml"/><Relationship Id="rId9" Type="http://schemas.openxmlformats.org/officeDocument/2006/relationships/hyperlink" Target="https://docs.google.com/document/d/e/2PACX-1vSng8KsdthEcQU8u_NYAIahN45LRxWaESIFFreqfYRmDP2OBj49fzhYkL8zLxTi24h7qyslifjJfuIZ/pub" TargetMode="External"/><Relationship Id="rId14" Type="http://schemas.openxmlformats.org/officeDocument/2006/relationships/hyperlink" Target="https://docs.google.com/document/d/e/2PACX-1vQAcMNIyJpzsLfCDBpMUyulIf24S2b4mGsVqliRVtBzsuWxnFqJUepwqZxKHPpcgGA30PESD21fI2pH/pub"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hyperlink" Target="http://www.ushistory.org/documents/confederation.htm" TargetMode="External"/><Relationship Id="rId3" Type="http://schemas.openxmlformats.org/officeDocument/2006/relationships/slide" Target="slide3.xml"/><Relationship Id="rId7" Type="http://schemas.openxmlformats.org/officeDocument/2006/relationships/hyperlink" Target="https://www.archives.gov/founding-docs/declaration-transcript"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slide" Target="slide15.xml"/><Relationship Id="rId11" Type="http://schemas.openxmlformats.org/officeDocument/2006/relationships/hyperlink" Target="http://teachingamericanhistory.org/library/document/brutus-i/" TargetMode="External"/><Relationship Id="rId5" Type="http://schemas.openxmlformats.org/officeDocument/2006/relationships/slide" Target="slide11.xml"/><Relationship Id="rId10" Type="http://schemas.openxmlformats.org/officeDocument/2006/relationships/hyperlink" Target="http://teachingamericanhistory.org/library/document/federalist-no-10/" TargetMode="External"/><Relationship Id="rId4" Type="http://schemas.openxmlformats.org/officeDocument/2006/relationships/slide" Target="slide8.xml"/><Relationship Id="rId9" Type="http://schemas.openxmlformats.org/officeDocument/2006/relationships/hyperlink" Target="https://constitutioncenter.org/interactive-constitution"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teachingamericanhistory.org/library/document/federalist-no-70/" TargetMode="External"/><Relationship Id="rId3" Type="http://schemas.openxmlformats.org/officeDocument/2006/relationships/slide" Target="slide3.xml"/><Relationship Id="rId7" Type="http://schemas.openxmlformats.org/officeDocument/2006/relationships/hyperlink" Target="http://teachingamericanhistory.org/library/document/federalist-no-51/"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slide" Target="slide15.xml"/><Relationship Id="rId5" Type="http://schemas.openxmlformats.org/officeDocument/2006/relationships/slide" Target="slide11.xml"/><Relationship Id="rId10" Type="http://schemas.openxmlformats.org/officeDocument/2006/relationships/hyperlink" Target="http://web.cn.edu/kwheeler/documents/Letter_Birmingham_Jail.pdf" TargetMode="External"/><Relationship Id="rId4" Type="http://schemas.openxmlformats.org/officeDocument/2006/relationships/slide" Target="slide8.xml"/><Relationship Id="rId9" Type="http://schemas.openxmlformats.org/officeDocument/2006/relationships/hyperlink" Target="http://teachingamericanhistory.org/library/document/federalist-no-7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8" Type="http://schemas.openxmlformats.org/officeDocument/2006/relationships/hyperlink" Target="https://docs.google.com/document/d/e/2PACX-1vQqhLgDZgqtfLB7lJ0g1u1YYwy4geHJiXBqob4h_-_AWabfjkIfcucMIB-zgVFZ1tlNhCknp_XXE_QS/pub" TargetMode="External"/><Relationship Id="rId13" Type="http://schemas.openxmlformats.org/officeDocument/2006/relationships/hyperlink" Target="https://docs.google.com/document/d/e/2PACX-1vRpb8TDS9jj5cTVoS0vcdcJvv-LvfM97T2WTdDGNFF0z7sT9hH7LADPgQWUqltzyDeApABuULZ8JB9G/pub" TargetMode="External"/><Relationship Id="rId3" Type="http://schemas.openxmlformats.org/officeDocument/2006/relationships/slide" Target="slide3.xml"/><Relationship Id="rId7" Type="http://schemas.openxmlformats.org/officeDocument/2006/relationships/hyperlink" Target="https://docs.google.com/document/d/e/2PACX-1vShbS1fdXAEfBwwAVX5McBRTiPNZSM2zEpYefmMu3t5q8eWL6knS60-RdET6_LrEWv_CG6pTTXrUs1C/pub" TargetMode="External"/><Relationship Id="rId12" Type="http://schemas.openxmlformats.org/officeDocument/2006/relationships/hyperlink" Target="https://docs.google.com/document/d/e/2PACX-1vTU4HlGGRnQ-AO3xEJ0ZuQ-6SmB9ta-3LSmDBIZkjhwhBDULcR9KIW6I_2QqZnbnwJ1EofDo5Iya-xc/pub"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slide" Target="slide15.xml"/><Relationship Id="rId11" Type="http://schemas.openxmlformats.org/officeDocument/2006/relationships/hyperlink" Target="https://docs.google.com/document/d/e/2PACX-1vS6v3SohToMKD0EbvhaJQAwaiUbDuWgICI2V0W46at3rM2uTVDAZuQ_S232YlmZQpccwYQU2CZbD2tl/pub" TargetMode="External"/><Relationship Id="rId5" Type="http://schemas.openxmlformats.org/officeDocument/2006/relationships/slide" Target="slide11.xml"/><Relationship Id="rId10" Type="http://schemas.openxmlformats.org/officeDocument/2006/relationships/hyperlink" Target="https://docs.google.com/document/d/1XYrvcSo0f3Nrc5Falrkb5ObPdOHiHpPtYg3yEZ0EY3I/edit?usp=sharing" TargetMode="External"/><Relationship Id="rId4" Type="http://schemas.openxmlformats.org/officeDocument/2006/relationships/slide" Target="slide8.xml"/><Relationship Id="rId9" Type="http://schemas.openxmlformats.org/officeDocument/2006/relationships/hyperlink" Target="https://docs.google.com/document/d/e/2PACX-1vRymc0yR5fWs3bUKeSNPExXKfkh_fWLi_PALW58tlfwls5iKmxm96AePSU92QgVU04j5ybmenQNSi-k/pub" TargetMode="External"/><Relationship Id="rId14" Type="http://schemas.openxmlformats.org/officeDocument/2006/relationships/hyperlink" Target="https://docs.google.com/document/d/e/2PACX-1vSCafdAmFpV8NywYm5MqvhGvl8-Ke1rERWKGjkeNYY0GEKEVKxFeAGU-G3Wu_QAL_Akw-LVtShlYSnj/pu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subTitle" idx="1"/>
          </p:nvPr>
        </p:nvSpPr>
        <p:spPr>
          <a:xfrm>
            <a:off x="1292062" y="5880160"/>
            <a:ext cx="7809600" cy="622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a:latin typeface="Nothing You Could Do"/>
                <a:ea typeface="Nothing You Could Do"/>
                <a:cs typeface="Nothing You Could Do"/>
                <a:sym typeface="Nothing You Could Do"/>
              </a:rPr>
              <a:t>Foundational deocuments, SCOTUS cases, </a:t>
            </a:r>
            <a:br>
              <a:rPr lang="en">
                <a:latin typeface="Nothing You Could Do"/>
                <a:ea typeface="Nothing You Could Do"/>
                <a:cs typeface="Nothing You Could Do"/>
                <a:sym typeface="Nothing You Could Do"/>
              </a:rPr>
            </a:br>
            <a:r>
              <a:rPr lang="en">
                <a:latin typeface="Nothing You Could Do"/>
                <a:ea typeface="Nothing You Could Do"/>
                <a:cs typeface="Nothing You Could Do"/>
                <a:sym typeface="Nothing You Could Do"/>
              </a:rPr>
              <a:t>FRQ tips, and Key Legislation</a:t>
            </a:r>
            <a:endParaRPr>
              <a:latin typeface="Nothing You Could Do"/>
              <a:ea typeface="Nothing You Could Do"/>
              <a:cs typeface="Nothing You Could Do"/>
              <a:sym typeface="Nothing You Could Do"/>
            </a:endParaRPr>
          </a:p>
        </p:txBody>
      </p:sp>
      <p:sp>
        <p:nvSpPr>
          <p:cNvPr id="121" name="Google Shape;121;p17"/>
          <p:cNvSpPr txBox="1">
            <a:spLocks noGrp="1"/>
          </p:cNvSpPr>
          <p:nvPr>
            <p:ph type="title"/>
          </p:nvPr>
        </p:nvSpPr>
        <p:spPr>
          <a:xfrm>
            <a:off x="481740" y="5151176"/>
            <a:ext cx="8619900" cy="865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AP GOV </a:t>
            </a:r>
            <a:r>
              <a:rPr lang="en">
                <a:solidFill>
                  <a:srgbClr val="F4CCCC"/>
                </a:solidFill>
              </a:rPr>
              <a:t>STUDENT</a:t>
            </a:r>
            <a:r>
              <a:rPr lang="en"/>
              <a:t> BINDER</a:t>
            </a:r>
            <a:endParaRPr/>
          </a:p>
        </p:txBody>
      </p:sp>
      <p:sp>
        <p:nvSpPr>
          <p:cNvPr id="122" name="Google Shape;122;p17">
            <a:hlinkClick r:id="rId3" action="ppaction://hlinksldjump"/>
          </p:cNvPr>
          <p:cNvSpPr txBox="1"/>
          <p:nvPr/>
        </p:nvSpPr>
        <p:spPr>
          <a:xfrm rot="5400000">
            <a:off x="9268650" y="141750"/>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23" name="Google Shape;123;p17">
            <a:hlinkClick r:id="rId4" action="ppaction://hlinksldjump"/>
          </p:cNvPr>
          <p:cNvSpPr txBox="1"/>
          <p:nvPr/>
        </p:nvSpPr>
        <p:spPr>
          <a:xfrm rot="5400000">
            <a:off x="9268650" y="1121776"/>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24" name="Google Shape;124;p17">
            <a:hlinkClick r:id="rId5" action="ppaction://hlinksldjump"/>
          </p:cNvPr>
          <p:cNvSpPr txBox="1"/>
          <p:nvPr/>
        </p:nvSpPr>
        <p:spPr>
          <a:xfrm rot="5400000">
            <a:off x="9268650" y="2101801"/>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25" name="Google Shape;125;p17">
            <a:hlinkClick r:id="rId6" action="ppaction://hlinksldjump"/>
          </p:cNvPr>
          <p:cNvSpPr txBox="1"/>
          <p:nvPr/>
        </p:nvSpPr>
        <p:spPr>
          <a:xfrm rot="5400000">
            <a:off x="9268650" y="3081827"/>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26" name="Google Shape;126;p17">
            <a:hlinkClick r:id="" action="ppaction://noaction"/>
          </p:cNvPr>
          <p:cNvSpPr txBox="1"/>
          <p:nvPr/>
        </p:nvSpPr>
        <p:spPr>
          <a:xfrm rot="5400000">
            <a:off x="9268650" y="4061853"/>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27" name="Google Shape;127;p17">
            <a:hlinkClick r:id="" action="ppaction://noaction"/>
          </p:cNvPr>
          <p:cNvSpPr txBox="1"/>
          <p:nvPr/>
        </p:nvSpPr>
        <p:spPr>
          <a:xfrm rot="5400000">
            <a:off x="9268650" y="5041879"/>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28" name="Google Shape;128;p17">
            <a:hlinkClick r:id="" action="ppaction://noaction"/>
          </p:cNvPr>
          <p:cNvSpPr txBox="1"/>
          <p:nvPr/>
        </p:nvSpPr>
        <p:spPr>
          <a:xfrm rot="5400000">
            <a:off x="9268650" y="6021904"/>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29" name="Google Shape;129;p17">
            <a:hlinkClick r:id="" action="ppaction://noaction"/>
          </p:cNvPr>
          <p:cNvSpPr txBox="1"/>
          <p:nvPr/>
        </p:nvSpPr>
        <p:spPr>
          <a:xfrm rot="5400000">
            <a:off x="9268650" y="7001930"/>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pic>
        <p:nvPicPr>
          <p:cNvPr id="130" name="Google Shape;130;p17"/>
          <p:cNvPicPr preferRelativeResize="0"/>
          <p:nvPr/>
        </p:nvPicPr>
        <p:blipFill>
          <a:blip r:embed="rId7">
            <a:alphaModFix/>
          </a:blip>
          <a:stretch>
            <a:fillRect/>
          </a:stretch>
        </p:blipFill>
        <p:spPr>
          <a:xfrm>
            <a:off x="152400" y="152400"/>
            <a:ext cx="9105600" cy="4794667"/>
          </a:xfrm>
          <a:prstGeom prst="rect">
            <a:avLst/>
          </a:prstGeom>
          <a:noFill/>
          <a:ln>
            <a:noFill/>
          </a:ln>
        </p:spPr>
      </p:pic>
      <p:grpSp>
        <p:nvGrpSpPr>
          <p:cNvPr id="131" name="Google Shape;131;p17"/>
          <p:cNvGrpSpPr/>
          <p:nvPr/>
        </p:nvGrpSpPr>
        <p:grpSpPr>
          <a:xfrm>
            <a:off x="9534400" y="3920100"/>
            <a:ext cx="410400" cy="3871575"/>
            <a:chOff x="9534400" y="3920100"/>
            <a:chExt cx="410400" cy="3871575"/>
          </a:xfrm>
        </p:grpSpPr>
        <p:sp>
          <p:nvSpPr>
            <p:cNvPr id="132" name="Google Shape;132;p17">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33" name="Google Shape;133;p17">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34" name="Google Shape;134;p17">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35" name="Google Shape;135;p17">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
        <p:nvSpPr>
          <p:cNvPr id="136" name="Google Shape;136;p17"/>
          <p:cNvSpPr txBox="1"/>
          <p:nvPr/>
        </p:nvSpPr>
        <p:spPr>
          <a:xfrm>
            <a:off x="1790700" y="6945625"/>
            <a:ext cx="7310700" cy="622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i="1">
                <a:solidFill>
                  <a:srgbClr val="FFFFFF"/>
                </a:solidFill>
                <a:latin typeface="Montserrat"/>
                <a:ea typeface="Montserrat"/>
                <a:cs typeface="Montserrat"/>
                <a:sym typeface="Montserrat"/>
              </a:rPr>
              <a:t>Created by Michael-Ann Cerniglia;  modified from 5/4/2020 materials </a:t>
            </a:r>
            <a:endParaRPr i="1">
              <a:solidFill>
                <a:srgbClr val="FFFFFF"/>
              </a:solidFill>
              <a:latin typeface="Montserrat"/>
              <a:ea typeface="Montserrat"/>
              <a:cs typeface="Montserrat"/>
              <a:sym typeface="Montserrat"/>
            </a:endParaRPr>
          </a:p>
          <a:p>
            <a:pPr marL="0" lvl="0" indent="0" algn="r" rtl="0">
              <a:spcBef>
                <a:spcPts val="0"/>
              </a:spcBef>
              <a:spcAft>
                <a:spcPts val="0"/>
              </a:spcAft>
              <a:buNone/>
            </a:pPr>
            <a:r>
              <a:rPr lang="en" i="1">
                <a:solidFill>
                  <a:srgbClr val="FFFFFF"/>
                </a:solidFill>
                <a:latin typeface="Montserrat"/>
                <a:ea typeface="Montserrat"/>
                <a:cs typeface="Montserrat"/>
                <a:sym typeface="Montserrat"/>
              </a:rPr>
              <a:t>made by Lori Ferrington; and thanks to Streetlaw.org </a:t>
            </a:r>
            <a:endParaRPr i="1">
              <a:solidFill>
                <a:srgbClr val="FFFFF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lt2"/>
                </a:solidFill>
              </a:rPr>
              <a:t>SCOTUS CASES (15 required)</a:t>
            </a:r>
            <a:endParaRPr>
              <a:solidFill>
                <a:schemeClr val="lt2"/>
              </a:solidFill>
            </a:endParaRPr>
          </a:p>
        </p:txBody>
      </p:sp>
      <p:sp>
        <p:nvSpPr>
          <p:cNvPr id="279" name="Google Shape;279;p26">
            <a:hlinkClick r:id="rId3" action="ppaction://hlinksldjump"/>
          </p:cNvPr>
          <p:cNvSpPr txBox="1"/>
          <p:nvPr/>
        </p:nvSpPr>
        <p:spPr>
          <a:xfrm rot="5400000">
            <a:off x="9348900" y="22200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80" name="Google Shape;280;p26">
            <a:hlinkClick r:id="rId4" action="ppaction://hlinksldjump"/>
          </p:cNvPr>
          <p:cNvSpPr txBox="1"/>
          <p:nvPr/>
        </p:nvSpPr>
        <p:spPr>
          <a:xfrm rot="5400000">
            <a:off x="9348900" y="1202026"/>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81" name="Google Shape;281;p26">
            <a:hlinkClick r:id="rId5" action="ppaction://hlinksldjump"/>
          </p:cNvPr>
          <p:cNvSpPr txBox="1"/>
          <p:nvPr/>
        </p:nvSpPr>
        <p:spPr>
          <a:xfrm rot="5400000">
            <a:off x="9348900" y="2182051"/>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82" name="Google Shape;282;p26">
            <a:hlinkClick r:id="rId6" action="ppaction://hlinksldjump"/>
          </p:cNvPr>
          <p:cNvSpPr txBox="1"/>
          <p:nvPr/>
        </p:nvSpPr>
        <p:spPr>
          <a:xfrm rot="5400000">
            <a:off x="9348900" y="3162077"/>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83" name="Google Shape;283;p26">
            <a:hlinkClick r:id="" action="ppaction://noaction"/>
          </p:cNvPr>
          <p:cNvSpPr txBox="1"/>
          <p:nvPr/>
        </p:nvSpPr>
        <p:spPr>
          <a:xfrm rot="5400000">
            <a:off x="9348900" y="4142103"/>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84" name="Google Shape;284;p26">
            <a:hlinkClick r:id="" action="ppaction://noaction"/>
          </p:cNvPr>
          <p:cNvSpPr txBox="1"/>
          <p:nvPr/>
        </p:nvSpPr>
        <p:spPr>
          <a:xfrm rot="5400000">
            <a:off x="9348900" y="5122129"/>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85" name="Google Shape;285;p26">
            <a:hlinkClick r:id="" action="ppaction://noaction"/>
          </p:cNvPr>
          <p:cNvSpPr txBox="1"/>
          <p:nvPr/>
        </p:nvSpPr>
        <p:spPr>
          <a:xfrm rot="5400000">
            <a:off x="9348900" y="6102154"/>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86" name="Google Shape;286;p26">
            <a:hlinkClick r:id="" action="ppaction://noaction"/>
          </p:cNvPr>
          <p:cNvSpPr txBox="1"/>
          <p:nvPr/>
        </p:nvSpPr>
        <p:spPr>
          <a:xfrm rot="5400000">
            <a:off x="9348900" y="708218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aphicFrame>
        <p:nvGraphicFramePr>
          <p:cNvPr id="287" name="Google Shape;287;p26"/>
          <p:cNvGraphicFramePr/>
          <p:nvPr/>
        </p:nvGraphicFramePr>
        <p:xfrm>
          <a:off x="327425" y="865500"/>
          <a:ext cx="3000000" cy="3000000"/>
        </p:xfrm>
        <a:graphic>
          <a:graphicData uri="http://schemas.openxmlformats.org/drawingml/2006/table">
            <a:tbl>
              <a:tblPr>
                <a:noFill/>
                <a:tableStyleId>{D3FBA45D-C1AE-47EE-9EC3-706413BE7220}</a:tableStyleId>
              </a:tblPr>
              <a:tblGrid>
                <a:gridCol w="1882225">
                  <a:extLst>
                    <a:ext uri="{9D8B030D-6E8A-4147-A177-3AD203B41FA5}">
                      <a16:colId xmlns:a16="http://schemas.microsoft.com/office/drawing/2014/main" val="20000"/>
                    </a:ext>
                  </a:extLst>
                </a:gridCol>
                <a:gridCol w="3926475">
                  <a:extLst>
                    <a:ext uri="{9D8B030D-6E8A-4147-A177-3AD203B41FA5}">
                      <a16:colId xmlns:a16="http://schemas.microsoft.com/office/drawing/2014/main" val="20001"/>
                    </a:ext>
                  </a:extLst>
                </a:gridCol>
                <a:gridCol w="3166100">
                  <a:extLst>
                    <a:ext uri="{9D8B030D-6E8A-4147-A177-3AD203B41FA5}">
                      <a16:colId xmlns:a16="http://schemas.microsoft.com/office/drawing/2014/main" val="20002"/>
                    </a:ext>
                  </a:extLst>
                </a:gridCol>
              </a:tblGrid>
              <a:tr h="0">
                <a:tc>
                  <a:txBody>
                    <a:bodyPr/>
                    <a:lstStyle/>
                    <a:p>
                      <a:pPr marL="0" lvl="0" indent="0" algn="l" rtl="0">
                        <a:lnSpc>
                          <a:spcPct val="115000"/>
                        </a:lnSpc>
                        <a:spcBef>
                          <a:spcPts val="0"/>
                        </a:spcBef>
                        <a:spcAft>
                          <a:spcPts val="0"/>
                        </a:spcAft>
                        <a:buNone/>
                      </a:pPr>
                      <a:r>
                        <a:rPr lang="en" sz="900">
                          <a:latin typeface="Roboto"/>
                          <a:ea typeface="Roboto"/>
                          <a:cs typeface="Roboto"/>
                          <a:sym typeface="Roboto"/>
                        </a:rPr>
                        <a:t>Case</a:t>
                      </a:r>
                      <a:endParaRPr sz="900">
                        <a:latin typeface="Roboto"/>
                        <a:ea typeface="Roboto"/>
                        <a:cs typeface="Roboto"/>
                        <a:sym typeface="Roboto"/>
                      </a:endParaRPr>
                    </a:p>
                  </a:txBody>
                  <a:tcPr marL="63500" marR="63500" marT="63500" marB="63500">
                    <a:solidFill>
                      <a:srgbClr val="B7B7B7"/>
                    </a:solidFill>
                  </a:tcPr>
                </a:tc>
                <a:tc>
                  <a:txBody>
                    <a:bodyPr/>
                    <a:lstStyle/>
                    <a:p>
                      <a:pPr marL="0" lvl="0" indent="0" algn="l" rtl="0">
                        <a:lnSpc>
                          <a:spcPct val="115000"/>
                        </a:lnSpc>
                        <a:spcBef>
                          <a:spcPts val="0"/>
                        </a:spcBef>
                        <a:spcAft>
                          <a:spcPts val="0"/>
                        </a:spcAft>
                        <a:buNone/>
                      </a:pPr>
                      <a:r>
                        <a:rPr lang="en" sz="900">
                          <a:latin typeface="Roboto"/>
                          <a:ea typeface="Roboto"/>
                          <a:cs typeface="Roboto"/>
                          <a:sym typeface="Roboto"/>
                        </a:rPr>
                        <a:t>Precedent and Constitutional Reasoning</a:t>
                      </a:r>
                      <a:endParaRPr sz="900">
                        <a:latin typeface="Roboto"/>
                        <a:ea typeface="Roboto"/>
                        <a:cs typeface="Roboto"/>
                        <a:sym typeface="Roboto"/>
                      </a:endParaRPr>
                    </a:p>
                  </a:txBody>
                  <a:tcPr marL="63500" marR="63500" marT="63500" marB="63500">
                    <a:solidFill>
                      <a:srgbClr val="B7B7B7"/>
                    </a:solidFill>
                  </a:tcPr>
                </a:tc>
                <a:tc>
                  <a:txBody>
                    <a:bodyPr/>
                    <a:lstStyle/>
                    <a:p>
                      <a:pPr marL="0" lvl="0" indent="0" algn="l" rtl="0">
                        <a:lnSpc>
                          <a:spcPct val="115000"/>
                        </a:lnSpc>
                        <a:spcBef>
                          <a:spcPts val="0"/>
                        </a:spcBef>
                        <a:spcAft>
                          <a:spcPts val="0"/>
                        </a:spcAft>
                        <a:buNone/>
                      </a:pPr>
                      <a:r>
                        <a:rPr lang="en" sz="900">
                          <a:latin typeface="Roboto"/>
                          <a:ea typeface="Roboto"/>
                          <a:cs typeface="Roboto"/>
                          <a:sym typeface="Roboto"/>
                        </a:rPr>
                        <a:t>Relevant Vocabulary / Key Terms</a:t>
                      </a:r>
                      <a:endParaRPr sz="900">
                        <a:latin typeface="Roboto"/>
                        <a:ea typeface="Roboto"/>
                        <a:cs typeface="Roboto"/>
                        <a:sym typeface="Roboto"/>
                      </a:endParaRPr>
                    </a:p>
                  </a:txBody>
                  <a:tcPr marL="63500" marR="63500" marT="63500" marB="63500">
                    <a:solidFill>
                      <a:srgbClr val="B7B7B7"/>
                    </a:solidFill>
                  </a:tcPr>
                </a:tc>
                <a:extLst>
                  <a:ext uri="{0D108BD9-81ED-4DB2-BD59-A6C34878D82A}">
                    <a16:rowId xmlns:a16="http://schemas.microsoft.com/office/drawing/2014/main" val="10000"/>
                  </a:ext>
                </a:extLst>
              </a:tr>
              <a:tr h="279400">
                <a:tc gridSpan="3">
                  <a:txBody>
                    <a:bodyPr/>
                    <a:lstStyle/>
                    <a:p>
                      <a:pPr marL="0" lvl="0" indent="0" algn="l" rtl="0">
                        <a:lnSpc>
                          <a:spcPct val="115000"/>
                        </a:lnSpc>
                        <a:spcBef>
                          <a:spcPts val="0"/>
                        </a:spcBef>
                        <a:spcAft>
                          <a:spcPts val="0"/>
                        </a:spcAft>
                        <a:buNone/>
                      </a:pPr>
                      <a:r>
                        <a:rPr lang="en" sz="900" b="1">
                          <a:latin typeface="Roboto"/>
                          <a:ea typeface="Roboto"/>
                          <a:cs typeface="Roboto"/>
                          <a:sym typeface="Roboto"/>
                        </a:rPr>
                        <a:t>Cases about Selective Incorporation via the 14th amendment’s due process clause </a:t>
                      </a:r>
                      <a:endParaRPr sz="900" b="1">
                        <a:latin typeface="Roboto"/>
                        <a:ea typeface="Roboto"/>
                        <a:cs typeface="Roboto"/>
                        <a:sym typeface="Roboto"/>
                      </a:endParaRPr>
                    </a:p>
                  </a:txBody>
                  <a:tcPr marL="63500" marR="63500" marT="63500" marB="635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7"/>
                        </a:rPr>
                        <a:t>Gideon v. Wainwright</a:t>
                      </a:r>
                      <a:r>
                        <a:rPr lang="en" sz="900">
                          <a:latin typeface="Roboto"/>
                          <a:ea typeface="Roboto"/>
                          <a:cs typeface="Roboto"/>
                          <a:sym typeface="Roboto"/>
                        </a:rPr>
                        <a:t> </a:t>
                      </a:r>
                      <a:r>
                        <a:rPr lang="en" sz="900" u="sng">
                          <a:solidFill>
                            <a:schemeClr val="hlink"/>
                          </a:solidFill>
                          <a:latin typeface="Roboto"/>
                          <a:ea typeface="Roboto"/>
                          <a:cs typeface="Roboto"/>
                          <a:sym typeface="Roboto"/>
                          <a:hlinkClick r:id="rId8"/>
                        </a:rPr>
                        <a:t> </a:t>
                      </a:r>
                      <a:r>
                        <a:rPr lang="en" sz="900">
                          <a:solidFill>
                            <a:schemeClr val="dk1"/>
                          </a:solidFill>
                          <a:latin typeface="Roboto"/>
                          <a:ea typeface="Roboto"/>
                          <a:cs typeface="Roboto"/>
                          <a:sym typeface="Roboto"/>
                        </a:rPr>
                        <a:t>(date)</a:t>
                      </a:r>
                      <a:endParaRPr sz="9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9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900">
                        <a:solidFill>
                          <a:schemeClr val="dk1"/>
                        </a:solidFill>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9"/>
                        </a:rPr>
                        <a:t>Roe v. Wade</a:t>
                      </a:r>
                      <a:r>
                        <a:rPr lang="en" sz="900">
                          <a:latin typeface="Roboto"/>
                          <a:ea typeface="Roboto"/>
                          <a:cs typeface="Roboto"/>
                          <a:sym typeface="Roboto"/>
                        </a:rPr>
                        <a:t> </a:t>
                      </a:r>
                      <a:r>
                        <a:rPr lang="en" sz="900" u="sng">
                          <a:solidFill>
                            <a:schemeClr val="hlink"/>
                          </a:solidFill>
                          <a:latin typeface="Roboto"/>
                          <a:ea typeface="Roboto"/>
                          <a:cs typeface="Roboto"/>
                          <a:sym typeface="Roboto"/>
                          <a:hlinkClick r:id="rId8"/>
                        </a:rPr>
                        <a:t> </a:t>
                      </a:r>
                      <a:r>
                        <a:rPr lang="en" sz="900">
                          <a:solidFill>
                            <a:schemeClr val="dk1"/>
                          </a:solidFill>
                          <a:latin typeface="Roboto"/>
                          <a:ea typeface="Roboto"/>
                          <a:cs typeface="Roboto"/>
                          <a:sym typeface="Roboto"/>
                        </a:rPr>
                        <a:t>(date)</a:t>
                      </a:r>
                      <a:endParaRPr sz="9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9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900">
                        <a:solidFill>
                          <a:schemeClr val="dk1"/>
                        </a:solidFill>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3"/>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10"/>
                        </a:rPr>
                        <a:t>McDonald v. Chicago</a:t>
                      </a:r>
                      <a:r>
                        <a:rPr lang="en" sz="900">
                          <a:latin typeface="Roboto"/>
                          <a:ea typeface="Roboto"/>
                          <a:cs typeface="Roboto"/>
                          <a:sym typeface="Roboto"/>
                        </a:rPr>
                        <a:t> </a:t>
                      </a:r>
                      <a:r>
                        <a:rPr lang="en" sz="900" u="sng">
                          <a:solidFill>
                            <a:schemeClr val="hlink"/>
                          </a:solidFill>
                          <a:latin typeface="Roboto"/>
                          <a:ea typeface="Roboto"/>
                          <a:cs typeface="Roboto"/>
                          <a:sym typeface="Roboto"/>
                          <a:hlinkClick r:id="rId8"/>
                        </a:rPr>
                        <a:t> </a:t>
                      </a:r>
                      <a:r>
                        <a:rPr lang="en" sz="900">
                          <a:solidFill>
                            <a:schemeClr val="dk1"/>
                          </a:solidFill>
                          <a:latin typeface="Roboto"/>
                          <a:ea typeface="Roboto"/>
                          <a:cs typeface="Roboto"/>
                          <a:sym typeface="Roboto"/>
                        </a:rPr>
                        <a:t>(date)</a:t>
                      </a:r>
                      <a:endParaRPr sz="9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9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900">
                        <a:solidFill>
                          <a:schemeClr val="dk1"/>
                        </a:solidFill>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4"/>
                  </a:ext>
                </a:extLst>
              </a:tr>
              <a:tr h="279400">
                <a:tc gridSpan="3">
                  <a:txBody>
                    <a:bodyPr/>
                    <a:lstStyle/>
                    <a:p>
                      <a:pPr marL="0" lvl="0" indent="0" algn="l" rtl="0">
                        <a:lnSpc>
                          <a:spcPct val="115000"/>
                        </a:lnSpc>
                        <a:spcBef>
                          <a:spcPts val="0"/>
                        </a:spcBef>
                        <a:spcAft>
                          <a:spcPts val="0"/>
                        </a:spcAft>
                        <a:buNone/>
                      </a:pPr>
                      <a:r>
                        <a:rPr lang="en" sz="900" b="1">
                          <a:latin typeface="Roboto"/>
                          <a:ea typeface="Roboto"/>
                          <a:cs typeface="Roboto"/>
                          <a:sym typeface="Roboto"/>
                        </a:rPr>
                        <a:t>Cases about the 14th amendment’s equal protection clause supports equality of individuals</a:t>
                      </a:r>
                      <a:endParaRPr sz="900" b="1">
                        <a:latin typeface="Roboto"/>
                        <a:ea typeface="Roboto"/>
                        <a:cs typeface="Roboto"/>
                        <a:sym typeface="Roboto"/>
                      </a:endParaRPr>
                    </a:p>
                  </a:txBody>
                  <a:tcPr marL="63500" marR="63500" marT="63500" marB="635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11"/>
                        </a:rPr>
                        <a:t>Brown v. Board of Education </a:t>
                      </a:r>
                      <a:r>
                        <a:rPr lang="en" sz="900" u="sng">
                          <a:solidFill>
                            <a:schemeClr val="hlink"/>
                          </a:solidFill>
                          <a:latin typeface="Roboto"/>
                          <a:ea typeface="Roboto"/>
                          <a:cs typeface="Roboto"/>
                          <a:sym typeface="Roboto"/>
                          <a:hlinkClick r:id="rId8"/>
                        </a:rPr>
                        <a:t> </a:t>
                      </a:r>
                      <a:r>
                        <a:rPr lang="en" sz="900">
                          <a:solidFill>
                            <a:schemeClr val="dk1"/>
                          </a:solidFill>
                          <a:latin typeface="Roboto"/>
                          <a:ea typeface="Roboto"/>
                          <a:cs typeface="Roboto"/>
                          <a:sym typeface="Roboto"/>
                        </a:rPr>
                        <a:t>(date)</a:t>
                      </a:r>
                      <a:endParaRPr sz="9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900">
                        <a:solidFill>
                          <a:schemeClr val="dk1"/>
                        </a:solidFill>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6"/>
                  </a:ext>
                </a:extLst>
              </a:tr>
              <a:tr h="279400">
                <a:tc gridSpan="3">
                  <a:txBody>
                    <a:bodyPr/>
                    <a:lstStyle/>
                    <a:p>
                      <a:pPr marL="0" lvl="0" indent="0" algn="l" rtl="0">
                        <a:lnSpc>
                          <a:spcPct val="115000"/>
                        </a:lnSpc>
                        <a:spcBef>
                          <a:spcPts val="0"/>
                        </a:spcBef>
                        <a:spcAft>
                          <a:spcPts val="0"/>
                        </a:spcAft>
                        <a:buNone/>
                      </a:pPr>
                      <a:r>
                        <a:rPr lang="en" sz="900" b="1">
                          <a:latin typeface="Roboto"/>
                          <a:ea typeface="Roboto"/>
                          <a:cs typeface="Roboto"/>
                          <a:sym typeface="Roboto"/>
                        </a:rPr>
                        <a:t>Cases about campaigning, election rules, and redistricting</a:t>
                      </a:r>
                      <a:endParaRPr sz="900" b="1">
                        <a:latin typeface="Roboto"/>
                        <a:ea typeface="Roboto"/>
                        <a:cs typeface="Roboto"/>
                        <a:sym typeface="Roboto"/>
                      </a:endParaRPr>
                    </a:p>
                  </a:txBody>
                  <a:tcPr marL="63500" marR="63500" marT="63500" marB="635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12"/>
                        </a:rPr>
                        <a:t>Baker v. Carr </a:t>
                      </a:r>
                      <a:r>
                        <a:rPr lang="en" sz="900" u="sng">
                          <a:solidFill>
                            <a:schemeClr val="hlink"/>
                          </a:solidFill>
                          <a:latin typeface="Roboto"/>
                          <a:ea typeface="Roboto"/>
                          <a:cs typeface="Roboto"/>
                          <a:sym typeface="Roboto"/>
                          <a:hlinkClick r:id="rId8"/>
                        </a:rPr>
                        <a:t> </a:t>
                      </a:r>
                      <a:r>
                        <a:rPr lang="en" sz="900">
                          <a:solidFill>
                            <a:schemeClr val="dk1"/>
                          </a:solidFill>
                          <a:latin typeface="Roboto"/>
                          <a:ea typeface="Roboto"/>
                          <a:cs typeface="Roboto"/>
                          <a:sym typeface="Roboto"/>
                        </a:rPr>
                        <a:t>(date)</a:t>
                      </a:r>
                      <a:endParaRPr sz="9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9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900">
                        <a:solidFill>
                          <a:schemeClr val="dk1"/>
                        </a:solidFill>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8"/>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13"/>
                        </a:rPr>
                        <a:t>Shaw v. Reno </a:t>
                      </a:r>
                      <a:r>
                        <a:rPr lang="en" sz="900" u="sng">
                          <a:solidFill>
                            <a:schemeClr val="hlink"/>
                          </a:solidFill>
                          <a:latin typeface="Roboto"/>
                          <a:ea typeface="Roboto"/>
                          <a:cs typeface="Roboto"/>
                          <a:sym typeface="Roboto"/>
                          <a:hlinkClick r:id="rId8"/>
                        </a:rPr>
                        <a:t> </a:t>
                      </a:r>
                      <a:r>
                        <a:rPr lang="en" sz="900">
                          <a:solidFill>
                            <a:schemeClr val="dk1"/>
                          </a:solidFill>
                          <a:latin typeface="Roboto"/>
                          <a:ea typeface="Roboto"/>
                          <a:cs typeface="Roboto"/>
                          <a:sym typeface="Roboto"/>
                        </a:rPr>
                        <a:t>(date)</a:t>
                      </a:r>
                      <a:endParaRPr sz="9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9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900">
                        <a:solidFill>
                          <a:schemeClr val="dk1"/>
                        </a:solidFill>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9"/>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14"/>
                        </a:rPr>
                        <a:t>Citizen United v. Federal Election Commission</a:t>
                      </a:r>
                      <a:r>
                        <a:rPr lang="en" sz="900">
                          <a:latin typeface="Roboto"/>
                          <a:ea typeface="Roboto"/>
                          <a:cs typeface="Roboto"/>
                          <a:sym typeface="Roboto"/>
                        </a:rPr>
                        <a:t> </a:t>
                      </a:r>
                      <a:r>
                        <a:rPr lang="en" sz="900" u="sng">
                          <a:solidFill>
                            <a:schemeClr val="hlink"/>
                          </a:solidFill>
                          <a:latin typeface="Roboto"/>
                          <a:ea typeface="Roboto"/>
                          <a:cs typeface="Roboto"/>
                          <a:sym typeface="Roboto"/>
                          <a:hlinkClick r:id="rId8"/>
                        </a:rPr>
                        <a:t> </a:t>
                      </a:r>
                      <a:r>
                        <a:rPr lang="en" sz="900">
                          <a:solidFill>
                            <a:schemeClr val="dk1"/>
                          </a:solidFill>
                          <a:latin typeface="Roboto"/>
                          <a:ea typeface="Roboto"/>
                          <a:cs typeface="Roboto"/>
                          <a:sym typeface="Roboto"/>
                        </a:rPr>
                        <a:t>(date)</a:t>
                      </a:r>
                      <a:endParaRPr sz="9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900">
                        <a:solidFill>
                          <a:schemeClr val="dk1"/>
                        </a:solidFill>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10"/>
                  </a:ext>
                </a:extLst>
              </a:tr>
            </a:tbl>
          </a:graphicData>
        </a:graphic>
      </p:graphicFrame>
      <p:grpSp>
        <p:nvGrpSpPr>
          <p:cNvPr id="288" name="Google Shape;288;p26"/>
          <p:cNvGrpSpPr/>
          <p:nvPr/>
        </p:nvGrpSpPr>
        <p:grpSpPr>
          <a:xfrm>
            <a:off x="9534400" y="3920100"/>
            <a:ext cx="410400" cy="3871575"/>
            <a:chOff x="9534400" y="3920100"/>
            <a:chExt cx="410400" cy="3871575"/>
          </a:xfrm>
        </p:grpSpPr>
        <p:sp>
          <p:nvSpPr>
            <p:cNvPr id="289" name="Google Shape;289;p26">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90" name="Google Shape;290;p26">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91" name="Google Shape;291;p26">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92" name="Google Shape;292;p26">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7"/>
          <p:cNvSpPr txBox="1">
            <a:spLocks noGrp="1"/>
          </p:cNvSpPr>
          <p:nvPr>
            <p:ph type="title"/>
          </p:nvPr>
        </p:nvSpPr>
        <p:spPr>
          <a:xfrm>
            <a:off x="1473047" y="1329974"/>
            <a:ext cx="6847200" cy="86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KEY</a:t>
            </a:r>
            <a:endParaRPr/>
          </a:p>
          <a:p>
            <a:pPr marL="0" lvl="0" indent="0" algn="ctr" rtl="0">
              <a:spcBef>
                <a:spcPts val="0"/>
              </a:spcBef>
              <a:spcAft>
                <a:spcPts val="0"/>
              </a:spcAft>
              <a:buClr>
                <a:schemeClr val="dk1"/>
              </a:buClr>
              <a:buSzPts val="1100"/>
              <a:buFont typeface="Arial"/>
              <a:buNone/>
            </a:pPr>
            <a:r>
              <a:rPr lang="en"/>
              <a:t>LEGISLATION</a:t>
            </a:r>
            <a:endParaRPr/>
          </a:p>
          <a:p>
            <a:pPr marL="0" lvl="0" indent="0" algn="ctr" rtl="0">
              <a:spcBef>
                <a:spcPts val="0"/>
              </a:spcBef>
              <a:spcAft>
                <a:spcPts val="0"/>
              </a:spcAft>
              <a:buNone/>
            </a:pPr>
            <a:r>
              <a:rPr lang="en" sz="3300" i="1"/>
              <a:t>(not required but useful)</a:t>
            </a:r>
            <a:endParaRPr/>
          </a:p>
        </p:txBody>
      </p:sp>
      <p:sp>
        <p:nvSpPr>
          <p:cNvPr id="298" name="Google Shape;298;p27">
            <a:hlinkClick r:id="rId3" action="ppaction://hlinksldjump"/>
          </p:cNvPr>
          <p:cNvSpPr txBox="1"/>
          <p:nvPr/>
        </p:nvSpPr>
        <p:spPr>
          <a:xfrm rot="5400000">
            <a:off x="9268650" y="141750"/>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99" name="Google Shape;299;p27">
            <a:hlinkClick r:id="rId4" action="ppaction://hlinksldjump"/>
          </p:cNvPr>
          <p:cNvSpPr txBox="1"/>
          <p:nvPr/>
        </p:nvSpPr>
        <p:spPr>
          <a:xfrm rot="5400000">
            <a:off x="9268650" y="1121776"/>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00" name="Google Shape;300;p27">
            <a:hlinkClick r:id="rId5" action="ppaction://hlinksldjump"/>
          </p:cNvPr>
          <p:cNvSpPr txBox="1"/>
          <p:nvPr/>
        </p:nvSpPr>
        <p:spPr>
          <a:xfrm rot="5400000">
            <a:off x="9268650" y="2101801"/>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01" name="Google Shape;301;p27">
            <a:hlinkClick r:id="rId6" action="ppaction://hlinksldjump"/>
          </p:cNvPr>
          <p:cNvSpPr txBox="1"/>
          <p:nvPr/>
        </p:nvSpPr>
        <p:spPr>
          <a:xfrm rot="5400000">
            <a:off x="9268650" y="3081827"/>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02" name="Google Shape;302;p27">
            <a:hlinkClick r:id="" action="ppaction://noaction"/>
          </p:cNvPr>
          <p:cNvSpPr txBox="1"/>
          <p:nvPr/>
        </p:nvSpPr>
        <p:spPr>
          <a:xfrm rot="5400000">
            <a:off x="9268650" y="4061853"/>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03" name="Google Shape;303;p27">
            <a:hlinkClick r:id="" action="ppaction://noaction"/>
          </p:cNvPr>
          <p:cNvSpPr txBox="1"/>
          <p:nvPr/>
        </p:nvSpPr>
        <p:spPr>
          <a:xfrm rot="5400000">
            <a:off x="9268650" y="5041879"/>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04" name="Google Shape;304;p27">
            <a:hlinkClick r:id="" action="ppaction://noaction"/>
          </p:cNvPr>
          <p:cNvSpPr txBox="1"/>
          <p:nvPr/>
        </p:nvSpPr>
        <p:spPr>
          <a:xfrm rot="5400000">
            <a:off x="9268650" y="6021904"/>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05" name="Google Shape;305;p27">
            <a:hlinkClick r:id="" action="ppaction://noaction"/>
          </p:cNvPr>
          <p:cNvSpPr txBox="1"/>
          <p:nvPr/>
        </p:nvSpPr>
        <p:spPr>
          <a:xfrm rot="5400000">
            <a:off x="9268650" y="7001930"/>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nvGrpSpPr>
          <p:cNvPr id="306" name="Google Shape;306;p27"/>
          <p:cNvGrpSpPr/>
          <p:nvPr/>
        </p:nvGrpSpPr>
        <p:grpSpPr>
          <a:xfrm>
            <a:off x="9534400" y="3920100"/>
            <a:ext cx="410400" cy="3871575"/>
            <a:chOff x="9534400" y="3920100"/>
            <a:chExt cx="410400" cy="3871575"/>
          </a:xfrm>
        </p:grpSpPr>
        <p:sp>
          <p:nvSpPr>
            <p:cNvPr id="307" name="Google Shape;307;p27">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08" name="Google Shape;308;p27">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09" name="Google Shape;309;p27">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10" name="Google Shape;310;p27">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8"/>
          <p:cNvSpPr txBox="1">
            <a:spLocks noGrp="1"/>
          </p:cNvSpPr>
          <p:nvPr>
            <p:ph type="body" idx="1"/>
          </p:nvPr>
        </p:nvSpPr>
        <p:spPr>
          <a:xfrm>
            <a:off x="238590" y="884361"/>
            <a:ext cx="8974800" cy="65043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Affordable Care Act </a:t>
            </a:r>
            <a:r>
              <a:rPr lang="en" sz="1400">
                <a:latin typeface="Roboto"/>
                <a:ea typeface="Roboto"/>
                <a:cs typeface="Roboto"/>
                <a:sym typeface="Roboto"/>
              </a:rPr>
              <a:t>(date) -- </a:t>
            </a: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American with Disabilities Act </a:t>
            </a:r>
            <a:r>
              <a:rPr lang="en" sz="1400">
                <a:latin typeface="Roboto"/>
                <a:ea typeface="Roboto"/>
                <a:cs typeface="Roboto"/>
                <a:sym typeface="Roboto"/>
              </a:rPr>
              <a:t>(date) -- </a:t>
            </a:r>
            <a:endParaRPr sz="1400">
              <a:latin typeface="Roboto"/>
              <a:ea typeface="Roboto"/>
              <a:cs typeface="Roboto"/>
              <a:sym typeface="Roboto"/>
            </a:endParaRPr>
          </a:p>
          <a:p>
            <a:pPr marL="0" lvl="0" indent="0" algn="l" rtl="0">
              <a:lnSpc>
                <a:spcPct val="100000"/>
              </a:lnSpc>
              <a:spcBef>
                <a:spcPts val="0"/>
              </a:spcBef>
              <a:spcAft>
                <a:spcPts val="0"/>
              </a:spcAft>
              <a:buNone/>
            </a:pP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Bipartisan Campaign Reform Act </a:t>
            </a:r>
            <a:r>
              <a:rPr lang="en" sz="1400">
                <a:latin typeface="Roboto"/>
                <a:ea typeface="Roboto"/>
                <a:cs typeface="Roboto"/>
                <a:sym typeface="Roboto"/>
              </a:rPr>
              <a:t>(date) -- </a:t>
            </a: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Clean Air/Water Acts</a:t>
            </a:r>
            <a:r>
              <a:rPr lang="en" sz="1400">
                <a:latin typeface="Roboto"/>
                <a:ea typeface="Roboto"/>
                <a:cs typeface="Roboto"/>
                <a:sym typeface="Roboto"/>
              </a:rPr>
              <a:t> (date) -- </a:t>
            </a: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Civil Rights Act of 1964</a:t>
            </a:r>
            <a:r>
              <a:rPr lang="en" sz="1400">
                <a:latin typeface="Roboto"/>
                <a:ea typeface="Roboto"/>
                <a:cs typeface="Roboto"/>
                <a:sym typeface="Roboto"/>
              </a:rPr>
              <a:t> -- </a:t>
            </a: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Fair Housing Act </a:t>
            </a:r>
            <a:r>
              <a:rPr lang="en" sz="1400">
                <a:latin typeface="Roboto"/>
                <a:ea typeface="Roboto"/>
                <a:cs typeface="Roboto"/>
                <a:sym typeface="Roboto"/>
              </a:rPr>
              <a:t>(date) -- </a:t>
            </a: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Federal Election Campaign Act</a:t>
            </a:r>
            <a:r>
              <a:rPr lang="en" sz="1400">
                <a:latin typeface="Roboto"/>
                <a:ea typeface="Roboto"/>
                <a:cs typeface="Roboto"/>
                <a:sym typeface="Roboto"/>
              </a:rPr>
              <a:t> (date) -- </a:t>
            </a: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Hatch Act</a:t>
            </a:r>
            <a:r>
              <a:rPr lang="en" sz="1400">
                <a:latin typeface="Roboto"/>
                <a:ea typeface="Roboto"/>
                <a:cs typeface="Roboto"/>
                <a:sym typeface="Roboto"/>
              </a:rPr>
              <a:t> (date) -- </a:t>
            </a: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Help American Vote Act</a:t>
            </a:r>
            <a:r>
              <a:rPr lang="en" sz="1400">
                <a:latin typeface="Roboto"/>
                <a:ea typeface="Roboto"/>
                <a:cs typeface="Roboto"/>
                <a:sym typeface="Roboto"/>
              </a:rPr>
              <a:t> (date) -- </a:t>
            </a:r>
            <a:endParaRPr sz="1400" b="1">
              <a:latin typeface="Roboto"/>
              <a:ea typeface="Roboto"/>
              <a:cs typeface="Roboto"/>
              <a:sym typeface="Roboto"/>
            </a:endParaRPr>
          </a:p>
          <a:p>
            <a:pPr marL="0" lvl="0" indent="0" algn="l" rtl="0">
              <a:spcBef>
                <a:spcPts val="0"/>
              </a:spcBef>
              <a:spcAft>
                <a:spcPts val="1600"/>
              </a:spcAft>
              <a:buNone/>
            </a:pPr>
            <a:endParaRPr sz="1400">
              <a:latin typeface="Roboto"/>
              <a:ea typeface="Roboto"/>
              <a:cs typeface="Roboto"/>
              <a:sym typeface="Roboto"/>
            </a:endParaRPr>
          </a:p>
        </p:txBody>
      </p:sp>
      <p:sp>
        <p:nvSpPr>
          <p:cNvPr id="316" name="Google Shape;316;p28"/>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2"/>
                </a:solidFill>
              </a:rPr>
              <a:t>KEY LEGISLATION</a:t>
            </a:r>
            <a:endParaRPr>
              <a:solidFill>
                <a:schemeClr val="accent2"/>
              </a:solidFill>
            </a:endParaRPr>
          </a:p>
        </p:txBody>
      </p:sp>
      <p:sp>
        <p:nvSpPr>
          <p:cNvPr id="317" name="Google Shape;317;p28">
            <a:hlinkClick r:id="rId3" action="ppaction://hlinksldjump"/>
          </p:cNvPr>
          <p:cNvSpPr txBox="1"/>
          <p:nvPr/>
        </p:nvSpPr>
        <p:spPr>
          <a:xfrm rot="5400000">
            <a:off x="9348900" y="22200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18" name="Google Shape;318;p28">
            <a:hlinkClick r:id="rId4" action="ppaction://hlinksldjump"/>
          </p:cNvPr>
          <p:cNvSpPr txBox="1"/>
          <p:nvPr/>
        </p:nvSpPr>
        <p:spPr>
          <a:xfrm rot="5400000">
            <a:off x="9348900" y="1202026"/>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19" name="Google Shape;319;p28">
            <a:hlinkClick r:id="rId5" action="ppaction://hlinksldjump"/>
          </p:cNvPr>
          <p:cNvSpPr txBox="1"/>
          <p:nvPr/>
        </p:nvSpPr>
        <p:spPr>
          <a:xfrm rot="5400000">
            <a:off x="9348900" y="2182051"/>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20" name="Google Shape;320;p28">
            <a:hlinkClick r:id="rId6" action="ppaction://hlinksldjump"/>
          </p:cNvPr>
          <p:cNvSpPr txBox="1"/>
          <p:nvPr/>
        </p:nvSpPr>
        <p:spPr>
          <a:xfrm rot="5400000">
            <a:off x="9348900" y="3162077"/>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21" name="Google Shape;321;p28">
            <a:hlinkClick r:id="" action="ppaction://noaction"/>
          </p:cNvPr>
          <p:cNvSpPr txBox="1"/>
          <p:nvPr/>
        </p:nvSpPr>
        <p:spPr>
          <a:xfrm rot="5400000">
            <a:off x="9348900" y="4142103"/>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22" name="Google Shape;322;p28">
            <a:hlinkClick r:id="" action="ppaction://noaction"/>
          </p:cNvPr>
          <p:cNvSpPr txBox="1"/>
          <p:nvPr/>
        </p:nvSpPr>
        <p:spPr>
          <a:xfrm rot="5400000">
            <a:off x="9348900" y="5122129"/>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23" name="Google Shape;323;p28">
            <a:hlinkClick r:id="" action="ppaction://noaction"/>
          </p:cNvPr>
          <p:cNvSpPr txBox="1"/>
          <p:nvPr/>
        </p:nvSpPr>
        <p:spPr>
          <a:xfrm rot="5400000">
            <a:off x="9348900" y="6102154"/>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24" name="Google Shape;324;p28">
            <a:hlinkClick r:id="" action="ppaction://noaction"/>
          </p:cNvPr>
          <p:cNvSpPr txBox="1"/>
          <p:nvPr/>
        </p:nvSpPr>
        <p:spPr>
          <a:xfrm rot="5400000">
            <a:off x="9348900" y="708218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nvGrpSpPr>
          <p:cNvPr id="325" name="Google Shape;325;p28"/>
          <p:cNvGrpSpPr/>
          <p:nvPr/>
        </p:nvGrpSpPr>
        <p:grpSpPr>
          <a:xfrm>
            <a:off x="9534400" y="3920100"/>
            <a:ext cx="410400" cy="3871575"/>
            <a:chOff x="9534400" y="3920100"/>
            <a:chExt cx="410400" cy="3871575"/>
          </a:xfrm>
        </p:grpSpPr>
        <p:sp>
          <p:nvSpPr>
            <p:cNvPr id="326" name="Google Shape;326;p28">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27" name="Google Shape;327;p28">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28" name="Google Shape;328;p28">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29" name="Google Shape;329;p28">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txBox="1">
            <a:spLocks noGrp="1"/>
          </p:cNvSpPr>
          <p:nvPr>
            <p:ph type="body" idx="1"/>
          </p:nvPr>
        </p:nvSpPr>
        <p:spPr>
          <a:xfrm>
            <a:off x="238590" y="884361"/>
            <a:ext cx="8974800" cy="65043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Medicare/Medicaid Acts</a:t>
            </a:r>
            <a:r>
              <a:rPr lang="en" sz="1400">
                <a:latin typeface="Roboto"/>
                <a:ea typeface="Roboto"/>
                <a:cs typeface="Roboto"/>
                <a:sym typeface="Roboto"/>
              </a:rPr>
              <a:t> (date/s) -- </a:t>
            </a:r>
            <a:endParaRPr sz="1400">
              <a:latin typeface="Roboto"/>
              <a:ea typeface="Roboto"/>
              <a:cs typeface="Roboto"/>
              <a:sym typeface="Roboto"/>
            </a:endParaRPr>
          </a:p>
          <a:p>
            <a:pPr marL="0" lvl="0" indent="0" algn="l" rtl="0">
              <a:lnSpc>
                <a:spcPct val="100000"/>
              </a:lnSpc>
              <a:spcBef>
                <a:spcPts val="0"/>
              </a:spcBef>
              <a:spcAft>
                <a:spcPts val="0"/>
              </a:spcAft>
              <a:buNone/>
            </a:pPr>
            <a:endParaRPr sz="1400" b="1">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Motor Voter Act </a:t>
            </a:r>
            <a:r>
              <a:rPr lang="en" sz="1400">
                <a:latin typeface="Roboto"/>
                <a:ea typeface="Roboto"/>
                <a:cs typeface="Roboto"/>
                <a:sym typeface="Roboto"/>
              </a:rPr>
              <a:t>(date) -- </a:t>
            </a: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No Child Left Behind Act </a:t>
            </a:r>
            <a:r>
              <a:rPr lang="en" sz="1400">
                <a:latin typeface="Roboto"/>
                <a:ea typeface="Roboto"/>
                <a:cs typeface="Roboto"/>
                <a:sym typeface="Roboto"/>
              </a:rPr>
              <a:t>(date) -- </a:t>
            </a: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Presidential Succession Act</a:t>
            </a:r>
            <a:r>
              <a:rPr lang="en" sz="1400">
                <a:latin typeface="Roboto"/>
                <a:ea typeface="Roboto"/>
                <a:cs typeface="Roboto"/>
                <a:sym typeface="Roboto"/>
              </a:rPr>
              <a:t> (date) -- </a:t>
            </a: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Social Security Act</a:t>
            </a:r>
            <a:r>
              <a:rPr lang="en" sz="1400">
                <a:latin typeface="Roboto"/>
                <a:ea typeface="Roboto"/>
                <a:cs typeface="Roboto"/>
                <a:sym typeface="Roboto"/>
              </a:rPr>
              <a:t> (date) -- </a:t>
            </a: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Temporary Assistance for Needy Families </a:t>
            </a:r>
            <a:r>
              <a:rPr lang="en" sz="1400">
                <a:latin typeface="Roboto"/>
                <a:ea typeface="Roboto"/>
                <a:cs typeface="Roboto"/>
                <a:sym typeface="Roboto"/>
              </a:rPr>
              <a:t>(TANF)  (date) -- </a:t>
            </a: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Title IX </a:t>
            </a:r>
            <a:r>
              <a:rPr lang="en" sz="1400">
                <a:latin typeface="Roboto"/>
                <a:ea typeface="Roboto"/>
                <a:cs typeface="Roboto"/>
                <a:sym typeface="Roboto"/>
              </a:rPr>
              <a:t>of Education Acts of 1972 -- </a:t>
            </a: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Voting Rights Act of 1965</a:t>
            </a:r>
            <a:r>
              <a:rPr lang="en" sz="1400">
                <a:latin typeface="Roboto"/>
                <a:ea typeface="Roboto"/>
                <a:cs typeface="Roboto"/>
                <a:sym typeface="Roboto"/>
              </a:rPr>
              <a:t>  -- </a:t>
            </a:r>
            <a:endParaRPr sz="1400">
              <a:latin typeface="Roboto"/>
              <a:ea typeface="Roboto"/>
              <a:cs typeface="Roboto"/>
              <a:sym typeface="Roboto"/>
            </a:endParaRPr>
          </a:p>
          <a:p>
            <a:pPr marL="0" lvl="0" indent="0" algn="l" rtl="0">
              <a:spcBef>
                <a:spcPts val="0"/>
              </a:spcBef>
              <a:spcAft>
                <a:spcPts val="1600"/>
              </a:spcAft>
              <a:buNone/>
            </a:pPr>
            <a:endParaRPr/>
          </a:p>
        </p:txBody>
      </p:sp>
      <p:sp>
        <p:nvSpPr>
          <p:cNvPr id="335" name="Google Shape;335;p29"/>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2"/>
                </a:solidFill>
              </a:rPr>
              <a:t>KEY LEGISLATION</a:t>
            </a:r>
            <a:endParaRPr>
              <a:solidFill>
                <a:schemeClr val="accent2"/>
              </a:solidFill>
            </a:endParaRPr>
          </a:p>
        </p:txBody>
      </p:sp>
      <p:sp>
        <p:nvSpPr>
          <p:cNvPr id="336" name="Google Shape;336;p29">
            <a:hlinkClick r:id="rId3" action="ppaction://hlinksldjump"/>
          </p:cNvPr>
          <p:cNvSpPr txBox="1"/>
          <p:nvPr/>
        </p:nvSpPr>
        <p:spPr>
          <a:xfrm rot="5400000">
            <a:off x="9348900" y="22200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37" name="Google Shape;337;p29">
            <a:hlinkClick r:id="rId4" action="ppaction://hlinksldjump"/>
          </p:cNvPr>
          <p:cNvSpPr txBox="1"/>
          <p:nvPr/>
        </p:nvSpPr>
        <p:spPr>
          <a:xfrm rot="5400000">
            <a:off x="9348900" y="1202026"/>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38" name="Google Shape;338;p29">
            <a:hlinkClick r:id="rId5" action="ppaction://hlinksldjump"/>
          </p:cNvPr>
          <p:cNvSpPr txBox="1"/>
          <p:nvPr/>
        </p:nvSpPr>
        <p:spPr>
          <a:xfrm rot="5400000">
            <a:off x="9348900" y="2182051"/>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39" name="Google Shape;339;p29">
            <a:hlinkClick r:id="rId6" action="ppaction://hlinksldjump"/>
          </p:cNvPr>
          <p:cNvSpPr txBox="1"/>
          <p:nvPr/>
        </p:nvSpPr>
        <p:spPr>
          <a:xfrm rot="5400000">
            <a:off x="9348900" y="3162077"/>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40" name="Google Shape;340;p29">
            <a:hlinkClick r:id="" action="ppaction://noaction"/>
          </p:cNvPr>
          <p:cNvSpPr txBox="1"/>
          <p:nvPr/>
        </p:nvSpPr>
        <p:spPr>
          <a:xfrm rot="5400000">
            <a:off x="9348900" y="4142103"/>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41" name="Google Shape;341;p29">
            <a:hlinkClick r:id="" action="ppaction://noaction"/>
          </p:cNvPr>
          <p:cNvSpPr txBox="1"/>
          <p:nvPr/>
        </p:nvSpPr>
        <p:spPr>
          <a:xfrm rot="5400000">
            <a:off x="9348900" y="5122129"/>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42" name="Google Shape;342;p29">
            <a:hlinkClick r:id="" action="ppaction://noaction"/>
          </p:cNvPr>
          <p:cNvSpPr txBox="1"/>
          <p:nvPr/>
        </p:nvSpPr>
        <p:spPr>
          <a:xfrm rot="5400000">
            <a:off x="9348900" y="6102154"/>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43" name="Google Shape;343;p29">
            <a:hlinkClick r:id="" action="ppaction://noaction"/>
          </p:cNvPr>
          <p:cNvSpPr txBox="1"/>
          <p:nvPr/>
        </p:nvSpPr>
        <p:spPr>
          <a:xfrm rot="5400000">
            <a:off x="9348900" y="708218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nvGrpSpPr>
          <p:cNvPr id="344" name="Google Shape;344;p29"/>
          <p:cNvGrpSpPr/>
          <p:nvPr/>
        </p:nvGrpSpPr>
        <p:grpSpPr>
          <a:xfrm>
            <a:off x="9534400" y="3920100"/>
            <a:ext cx="410400" cy="3871575"/>
            <a:chOff x="9534400" y="3920100"/>
            <a:chExt cx="410400" cy="3871575"/>
          </a:xfrm>
        </p:grpSpPr>
        <p:sp>
          <p:nvSpPr>
            <p:cNvPr id="345" name="Google Shape;345;p29">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46" name="Google Shape;346;p29">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47" name="Google Shape;347;p29">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48" name="Google Shape;348;p29">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0"/>
          <p:cNvSpPr txBox="1">
            <a:spLocks noGrp="1"/>
          </p:cNvSpPr>
          <p:nvPr>
            <p:ph type="body" idx="1"/>
          </p:nvPr>
        </p:nvSpPr>
        <p:spPr>
          <a:xfrm>
            <a:off x="238590" y="884361"/>
            <a:ext cx="8974800" cy="6504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War Powers Act</a:t>
            </a:r>
            <a:r>
              <a:rPr lang="en" sz="1400">
                <a:latin typeface="Roboto"/>
                <a:ea typeface="Roboto"/>
                <a:cs typeface="Roboto"/>
                <a:sym typeface="Roboto"/>
              </a:rPr>
              <a:t> (date) -- </a:t>
            </a:r>
            <a:endParaRPr sz="1400">
              <a:latin typeface="Roboto"/>
              <a:ea typeface="Roboto"/>
              <a:cs typeface="Roboto"/>
              <a:sym typeface="Roboto"/>
            </a:endParaRPr>
          </a:p>
          <a:p>
            <a:pPr marL="457200" lvl="0" indent="0" algn="l" rtl="0">
              <a:lnSpc>
                <a:spcPct val="100000"/>
              </a:lnSpc>
              <a:spcBef>
                <a:spcPts val="0"/>
              </a:spcBef>
              <a:spcAft>
                <a:spcPts val="0"/>
              </a:spcAft>
              <a:buNone/>
            </a:pPr>
            <a:endParaRPr sz="1400">
              <a:latin typeface="Roboto"/>
              <a:ea typeface="Roboto"/>
              <a:cs typeface="Roboto"/>
              <a:sym typeface="Roboto"/>
            </a:endParaRPr>
          </a:p>
          <a:p>
            <a:pPr marL="457200" lvl="0" indent="-317500" algn="l" rtl="0">
              <a:lnSpc>
                <a:spcPct val="100000"/>
              </a:lnSpc>
              <a:spcBef>
                <a:spcPts val="0"/>
              </a:spcBef>
              <a:spcAft>
                <a:spcPts val="0"/>
              </a:spcAft>
              <a:buSzPts val="1400"/>
              <a:buFont typeface="Roboto"/>
              <a:buChar char="●"/>
            </a:pPr>
            <a:r>
              <a:rPr lang="en" sz="1400" b="1">
                <a:latin typeface="Roboto"/>
                <a:ea typeface="Roboto"/>
                <a:cs typeface="Roboto"/>
                <a:sym typeface="Roboto"/>
              </a:rPr>
              <a:t>Welfare Reform Act </a:t>
            </a:r>
            <a:r>
              <a:rPr lang="en" sz="1400">
                <a:latin typeface="Roboto"/>
                <a:ea typeface="Roboto"/>
                <a:cs typeface="Roboto"/>
                <a:sym typeface="Roboto"/>
              </a:rPr>
              <a:t>(date) -- </a:t>
            </a:r>
            <a:endParaRPr/>
          </a:p>
        </p:txBody>
      </p:sp>
      <p:sp>
        <p:nvSpPr>
          <p:cNvPr id="354" name="Google Shape;354;p30"/>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2"/>
                </a:solidFill>
              </a:rPr>
              <a:t>KEY LEGISLATION</a:t>
            </a:r>
            <a:endParaRPr>
              <a:solidFill>
                <a:schemeClr val="accent2"/>
              </a:solidFill>
            </a:endParaRPr>
          </a:p>
        </p:txBody>
      </p:sp>
      <p:sp>
        <p:nvSpPr>
          <p:cNvPr id="355" name="Google Shape;355;p30">
            <a:hlinkClick r:id="rId3" action="ppaction://hlinksldjump"/>
          </p:cNvPr>
          <p:cNvSpPr txBox="1"/>
          <p:nvPr/>
        </p:nvSpPr>
        <p:spPr>
          <a:xfrm rot="5400000">
            <a:off x="9348900" y="22200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56" name="Google Shape;356;p30">
            <a:hlinkClick r:id="rId4" action="ppaction://hlinksldjump"/>
          </p:cNvPr>
          <p:cNvSpPr txBox="1"/>
          <p:nvPr/>
        </p:nvSpPr>
        <p:spPr>
          <a:xfrm rot="5400000">
            <a:off x="9348900" y="1202026"/>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57" name="Google Shape;357;p30">
            <a:hlinkClick r:id="rId5" action="ppaction://hlinksldjump"/>
          </p:cNvPr>
          <p:cNvSpPr txBox="1"/>
          <p:nvPr/>
        </p:nvSpPr>
        <p:spPr>
          <a:xfrm rot="5400000">
            <a:off x="9348900" y="2182051"/>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58" name="Google Shape;358;p30">
            <a:hlinkClick r:id="rId6" action="ppaction://hlinksldjump"/>
          </p:cNvPr>
          <p:cNvSpPr txBox="1"/>
          <p:nvPr/>
        </p:nvSpPr>
        <p:spPr>
          <a:xfrm rot="5400000">
            <a:off x="9348900" y="3162077"/>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59" name="Google Shape;359;p30">
            <a:hlinkClick r:id="" action="ppaction://noaction"/>
          </p:cNvPr>
          <p:cNvSpPr txBox="1"/>
          <p:nvPr/>
        </p:nvSpPr>
        <p:spPr>
          <a:xfrm rot="5400000">
            <a:off x="9348900" y="4142103"/>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60" name="Google Shape;360;p30">
            <a:hlinkClick r:id="" action="ppaction://noaction"/>
          </p:cNvPr>
          <p:cNvSpPr txBox="1"/>
          <p:nvPr/>
        </p:nvSpPr>
        <p:spPr>
          <a:xfrm rot="5400000">
            <a:off x="9348900" y="5122129"/>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61" name="Google Shape;361;p30">
            <a:hlinkClick r:id="" action="ppaction://noaction"/>
          </p:cNvPr>
          <p:cNvSpPr txBox="1"/>
          <p:nvPr/>
        </p:nvSpPr>
        <p:spPr>
          <a:xfrm rot="5400000">
            <a:off x="9348900" y="6102154"/>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62" name="Google Shape;362;p30">
            <a:hlinkClick r:id="" action="ppaction://noaction"/>
          </p:cNvPr>
          <p:cNvSpPr txBox="1"/>
          <p:nvPr/>
        </p:nvSpPr>
        <p:spPr>
          <a:xfrm rot="5400000">
            <a:off x="9348900" y="708218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nvGrpSpPr>
          <p:cNvPr id="363" name="Google Shape;363;p30"/>
          <p:cNvGrpSpPr/>
          <p:nvPr/>
        </p:nvGrpSpPr>
        <p:grpSpPr>
          <a:xfrm>
            <a:off x="9534400" y="3920100"/>
            <a:ext cx="410400" cy="3871575"/>
            <a:chOff x="9534400" y="3920100"/>
            <a:chExt cx="410400" cy="3871575"/>
          </a:xfrm>
        </p:grpSpPr>
        <p:sp>
          <p:nvSpPr>
            <p:cNvPr id="364" name="Google Shape;364;p30">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65" name="Google Shape;365;p30">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66" name="Google Shape;366;p30">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67" name="Google Shape;367;p30">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1"/>
          <p:cNvSpPr txBox="1">
            <a:spLocks noGrp="1"/>
          </p:cNvSpPr>
          <p:nvPr>
            <p:ph type="title"/>
          </p:nvPr>
        </p:nvSpPr>
        <p:spPr>
          <a:xfrm>
            <a:off x="1473047" y="1329974"/>
            <a:ext cx="6847200" cy="86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FREE RESPONSE QUESTIONS</a:t>
            </a:r>
            <a:endParaRPr/>
          </a:p>
          <a:p>
            <a:pPr marL="0" lvl="0" indent="0" algn="ctr" rtl="0">
              <a:spcBef>
                <a:spcPts val="0"/>
              </a:spcBef>
              <a:spcAft>
                <a:spcPts val="0"/>
              </a:spcAft>
              <a:buClr>
                <a:schemeClr val="dk1"/>
              </a:buClr>
              <a:buSzPts val="1100"/>
              <a:buFont typeface="Arial"/>
              <a:buNone/>
            </a:pPr>
            <a:r>
              <a:rPr lang="en"/>
              <a:t>(FRQ)</a:t>
            </a:r>
            <a:endParaRPr/>
          </a:p>
          <a:p>
            <a:pPr marL="0" lvl="0" indent="0" algn="ctr" rtl="0">
              <a:spcBef>
                <a:spcPts val="0"/>
              </a:spcBef>
              <a:spcAft>
                <a:spcPts val="0"/>
              </a:spcAft>
              <a:buNone/>
            </a:pPr>
            <a:endParaRPr/>
          </a:p>
        </p:txBody>
      </p:sp>
      <p:sp>
        <p:nvSpPr>
          <p:cNvPr id="373" name="Google Shape;373;p31">
            <a:hlinkClick r:id="rId3" action="ppaction://hlinksldjump"/>
          </p:cNvPr>
          <p:cNvSpPr txBox="1"/>
          <p:nvPr/>
        </p:nvSpPr>
        <p:spPr>
          <a:xfrm rot="5400000">
            <a:off x="9268650" y="141750"/>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74" name="Google Shape;374;p31">
            <a:hlinkClick r:id="rId4" action="ppaction://hlinksldjump"/>
          </p:cNvPr>
          <p:cNvSpPr txBox="1"/>
          <p:nvPr/>
        </p:nvSpPr>
        <p:spPr>
          <a:xfrm rot="5400000">
            <a:off x="9268650" y="1121776"/>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75" name="Google Shape;375;p31">
            <a:hlinkClick r:id="rId5" action="ppaction://hlinksldjump"/>
          </p:cNvPr>
          <p:cNvSpPr txBox="1"/>
          <p:nvPr/>
        </p:nvSpPr>
        <p:spPr>
          <a:xfrm rot="5400000">
            <a:off x="9268650" y="2101801"/>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76" name="Google Shape;376;p31">
            <a:hlinkClick r:id="rId6" action="ppaction://hlinksldjump"/>
          </p:cNvPr>
          <p:cNvSpPr txBox="1"/>
          <p:nvPr/>
        </p:nvSpPr>
        <p:spPr>
          <a:xfrm rot="5400000">
            <a:off x="9268650" y="3081827"/>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77" name="Google Shape;377;p31">
            <a:hlinkClick r:id="" action="ppaction://noaction"/>
          </p:cNvPr>
          <p:cNvSpPr txBox="1"/>
          <p:nvPr/>
        </p:nvSpPr>
        <p:spPr>
          <a:xfrm rot="5400000">
            <a:off x="9268650" y="4061853"/>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78" name="Google Shape;378;p31">
            <a:hlinkClick r:id="" action="ppaction://noaction"/>
          </p:cNvPr>
          <p:cNvSpPr txBox="1"/>
          <p:nvPr/>
        </p:nvSpPr>
        <p:spPr>
          <a:xfrm rot="5400000">
            <a:off x="9268650" y="6021904"/>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79" name="Google Shape;379;p31">
            <a:hlinkClick r:id="" action="ppaction://noaction"/>
          </p:cNvPr>
          <p:cNvSpPr txBox="1"/>
          <p:nvPr/>
        </p:nvSpPr>
        <p:spPr>
          <a:xfrm rot="5400000">
            <a:off x="9268650" y="7001930"/>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nvGrpSpPr>
          <p:cNvPr id="380" name="Google Shape;380;p31"/>
          <p:cNvGrpSpPr/>
          <p:nvPr/>
        </p:nvGrpSpPr>
        <p:grpSpPr>
          <a:xfrm>
            <a:off x="9534400" y="3920100"/>
            <a:ext cx="410400" cy="3871575"/>
            <a:chOff x="9534400" y="3920100"/>
            <a:chExt cx="410400" cy="3871575"/>
          </a:xfrm>
        </p:grpSpPr>
        <p:sp>
          <p:nvSpPr>
            <p:cNvPr id="381" name="Google Shape;381;p31">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82" name="Google Shape;382;p31">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83" name="Google Shape;383;p31">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84" name="Google Shape;384;p31">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2"/>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FRQ 1:  CONCEPT APPLICATION</a:t>
            </a:r>
            <a:endParaRPr>
              <a:solidFill>
                <a:schemeClr val="accent1"/>
              </a:solidFill>
            </a:endParaRPr>
          </a:p>
        </p:txBody>
      </p:sp>
      <p:sp>
        <p:nvSpPr>
          <p:cNvPr id="390" name="Google Shape;390;p32">
            <a:hlinkClick r:id="rId3" action="ppaction://hlinksldjump"/>
          </p:cNvPr>
          <p:cNvSpPr txBox="1"/>
          <p:nvPr/>
        </p:nvSpPr>
        <p:spPr>
          <a:xfrm rot="5400000">
            <a:off x="9348900" y="22200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91" name="Google Shape;391;p32">
            <a:hlinkClick r:id="rId4" action="ppaction://hlinksldjump"/>
          </p:cNvPr>
          <p:cNvSpPr txBox="1"/>
          <p:nvPr/>
        </p:nvSpPr>
        <p:spPr>
          <a:xfrm rot="5400000">
            <a:off x="9348900" y="1202026"/>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92" name="Google Shape;392;p32">
            <a:hlinkClick r:id="rId5" action="ppaction://hlinksldjump"/>
          </p:cNvPr>
          <p:cNvSpPr txBox="1"/>
          <p:nvPr/>
        </p:nvSpPr>
        <p:spPr>
          <a:xfrm rot="5400000">
            <a:off x="9348900" y="2182051"/>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93" name="Google Shape;393;p32">
            <a:hlinkClick r:id="rId6" action="ppaction://hlinksldjump"/>
          </p:cNvPr>
          <p:cNvSpPr txBox="1"/>
          <p:nvPr/>
        </p:nvSpPr>
        <p:spPr>
          <a:xfrm rot="5400000">
            <a:off x="9348900" y="3162077"/>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94" name="Google Shape;394;p32">
            <a:hlinkClick r:id="" action="ppaction://noaction"/>
          </p:cNvPr>
          <p:cNvSpPr txBox="1"/>
          <p:nvPr/>
        </p:nvSpPr>
        <p:spPr>
          <a:xfrm rot="5400000">
            <a:off x="9348900" y="4142103"/>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95" name="Google Shape;395;p32">
            <a:hlinkClick r:id="" action="ppaction://noaction"/>
          </p:cNvPr>
          <p:cNvSpPr txBox="1"/>
          <p:nvPr/>
        </p:nvSpPr>
        <p:spPr>
          <a:xfrm rot="5400000">
            <a:off x="9348900" y="5122129"/>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96" name="Google Shape;396;p32">
            <a:hlinkClick r:id="" action="ppaction://noaction"/>
          </p:cNvPr>
          <p:cNvSpPr txBox="1"/>
          <p:nvPr/>
        </p:nvSpPr>
        <p:spPr>
          <a:xfrm rot="5400000">
            <a:off x="9348900" y="6102154"/>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97" name="Google Shape;397;p32">
            <a:hlinkClick r:id="" action="ppaction://noaction"/>
          </p:cNvPr>
          <p:cNvSpPr txBox="1"/>
          <p:nvPr/>
        </p:nvSpPr>
        <p:spPr>
          <a:xfrm rot="5400000">
            <a:off x="9348900" y="708218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398" name="Google Shape;398;p32"/>
          <p:cNvSpPr txBox="1"/>
          <p:nvPr/>
        </p:nvSpPr>
        <p:spPr>
          <a:xfrm>
            <a:off x="0" y="745075"/>
            <a:ext cx="9347100" cy="65025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350" b="1">
                <a:solidFill>
                  <a:schemeClr val="dk1"/>
                </a:solidFill>
                <a:latin typeface="Calibri"/>
                <a:ea typeface="Calibri"/>
                <a:cs typeface="Calibri"/>
                <a:sym typeface="Calibri"/>
              </a:rPr>
              <a:t>Free-response question 1: Concept Application  </a:t>
            </a:r>
            <a:endParaRPr sz="1350" b="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 sz="1350" i="1">
                <a:solidFill>
                  <a:srgbClr val="505050"/>
                </a:solidFill>
                <a:highlight>
                  <a:srgbClr val="FFFFFF"/>
                </a:highlight>
                <a:latin typeface="Roboto"/>
                <a:ea typeface="Roboto"/>
                <a:cs typeface="Roboto"/>
                <a:sym typeface="Roboto"/>
              </a:rPr>
              <a:t>Respond to an authentic political scenario, describe and explain the effects of a political institution, behavior, or process. </a:t>
            </a:r>
            <a:r>
              <a:rPr lang="en" sz="1350">
                <a:solidFill>
                  <a:srgbClr val="505050"/>
                </a:solidFill>
                <a:highlight>
                  <a:srgbClr val="FFFFFF"/>
                </a:highlight>
                <a:latin typeface="Roboto"/>
                <a:ea typeface="Roboto"/>
                <a:cs typeface="Roboto"/>
                <a:sym typeface="Roboto"/>
              </a:rPr>
              <a:t>This question assesses student ability to:</a:t>
            </a:r>
            <a:endParaRPr sz="1350">
              <a:solidFill>
                <a:srgbClr val="505050"/>
              </a:solidFill>
              <a:highlight>
                <a:srgbClr val="FFFFFF"/>
              </a:highlight>
              <a:latin typeface="Roboto"/>
              <a:ea typeface="Roboto"/>
              <a:cs typeface="Roboto"/>
              <a:sym typeface="Roboto"/>
            </a:endParaRPr>
          </a:p>
          <a:p>
            <a:pPr marL="914400" lvl="0" indent="-314325" algn="l" rtl="0">
              <a:lnSpc>
                <a:spcPct val="115000"/>
              </a:lnSpc>
              <a:spcBef>
                <a:spcPts val="0"/>
              </a:spcBef>
              <a:spcAft>
                <a:spcPts val="0"/>
              </a:spcAft>
              <a:buClr>
                <a:srgbClr val="505050"/>
              </a:buClr>
              <a:buSzPts val="1350"/>
              <a:buFont typeface="Roboto"/>
              <a:buChar char="●"/>
            </a:pPr>
            <a:r>
              <a:rPr lang="en" sz="1350">
                <a:solidFill>
                  <a:srgbClr val="505050"/>
                </a:solidFill>
                <a:highlight>
                  <a:srgbClr val="FFFFFF"/>
                </a:highlight>
                <a:latin typeface="Roboto"/>
                <a:ea typeface="Roboto"/>
                <a:cs typeface="Roboto"/>
                <a:sym typeface="Roboto"/>
              </a:rPr>
              <a:t>describe and explain the effects of a political institution, behavior, or process</a:t>
            </a:r>
            <a:endParaRPr sz="1350">
              <a:solidFill>
                <a:srgbClr val="505050"/>
              </a:solidFill>
              <a:highlight>
                <a:srgbClr val="FFFFFF"/>
              </a:highlight>
              <a:latin typeface="Roboto"/>
              <a:ea typeface="Roboto"/>
              <a:cs typeface="Roboto"/>
              <a:sym typeface="Roboto"/>
            </a:endParaRPr>
          </a:p>
          <a:p>
            <a:pPr marL="914400" lvl="0" indent="-314325" algn="l" rtl="0">
              <a:lnSpc>
                <a:spcPct val="115000"/>
              </a:lnSpc>
              <a:spcBef>
                <a:spcPts val="0"/>
              </a:spcBef>
              <a:spcAft>
                <a:spcPts val="0"/>
              </a:spcAft>
              <a:buClr>
                <a:srgbClr val="505050"/>
              </a:buClr>
              <a:buSzPts val="1350"/>
              <a:buFont typeface="Roboto"/>
              <a:buChar char="●"/>
            </a:pPr>
            <a:r>
              <a:rPr lang="en" sz="1350">
                <a:solidFill>
                  <a:srgbClr val="505050"/>
                </a:solidFill>
                <a:highlight>
                  <a:srgbClr val="FFFFFF"/>
                </a:highlight>
                <a:latin typeface="Roboto"/>
                <a:ea typeface="Roboto"/>
                <a:cs typeface="Roboto"/>
                <a:sym typeface="Roboto"/>
              </a:rPr>
              <a:t>transfer understanding of course concepts and apply them in a new situation or scenario.</a:t>
            </a:r>
            <a:endParaRPr sz="1350">
              <a:solidFill>
                <a:srgbClr val="505050"/>
              </a:solidFill>
              <a:highlight>
                <a:srgbClr val="FFFFFF"/>
              </a:highlight>
              <a:latin typeface="Roboto"/>
              <a:ea typeface="Roboto"/>
              <a:cs typeface="Roboto"/>
              <a:sym typeface="Roboto"/>
            </a:endParaRPr>
          </a:p>
          <a:p>
            <a:pPr marL="457200" lvl="0" indent="0" algn="l" rtl="0">
              <a:lnSpc>
                <a:spcPct val="115000"/>
              </a:lnSpc>
              <a:spcBef>
                <a:spcPts val="0"/>
              </a:spcBef>
              <a:spcAft>
                <a:spcPts val="0"/>
              </a:spcAft>
              <a:buNone/>
            </a:pPr>
            <a:endParaRPr sz="1150">
              <a:solidFill>
                <a:srgbClr val="505050"/>
              </a:solidFill>
              <a:highlight>
                <a:srgbClr val="FFFFFF"/>
              </a:highlight>
              <a:latin typeface="Roboto"/>
              <a:ea typeface="Roboto"/>
              <a:cs typeface="Roboto"/>
              <a:sym typeface="Roboto"/>
            </a:endParaRPr>
          </a:p>
          <a:p>
            <a:pPr marL="457200" lvl="0" indent="0" algn="l" rtl="0">
              <a:lnSpc>
                <a:spcPct val="115000"/>
              </a:lnSpc>
              <a:spcBef>
                <a:spcPts val="0"/>
              </a:spcBef>
              <a:spcAft>
                <a:spcPts val="0"/>
              </a:spcAft>
              <a:buNone/>
            </a:pPr>
            <a:r>
              <a:rPr lang="en" sz="1350" b="1">
                <a:solidFill>
                  <a:schemeClr val="dk1"/>
                </a:solidFill>
                <a:latin typeface="Calibri"/>
                <a:ea typeface="Calibri"/>
                <a:cs typeface="Calibri"/>
                <a:sym typeface="Calibri"/>
              </a:rPr>
              <a:t>*Rubric below is approximate and may vary based on stimulus and task verbs used in the prompt. </a:t>
            </a:r>
            <a:endParaRPr sz="135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50" b="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000" b="1">
              <a:solidFill>
                <a:schemeClr val="dk1"/>
              </a:solidFill>
              <a:latin typeface="Calibri"/>
              <a:ea typeface="Calibri"/>
              <a:cs typeface="Calibri"/>
              <a:sym typeface="Calibri"/>
            </a:endParaRPr>
          </a:p>
        </p:txBody>
      </p:sp>
      <p:pic>
        <p:nvPicPr>
          <p:cNvPr id="399" name="Google Shape;399;p32"/>
          <p:cNvPicPr preferRelativeResize="0"/>
          <p:nvPr/>
        </p:nvPicPr>
        <p:blipFill>
          <a:blip r:embed="rId7">
            <a:alphaModFix/>
          </a:blip>
          <a:stretch>
            <a:fillRect/>
          </a:stretch>
        </p:blipFill>
        <p:spPr>
          <a:xfrm>
            <a:off x="820750" y="2548988"/>
            <a:ext cx="7810500" cy="4029075"/>
          </a:xfrm>
          <a:prstGeom prst="rect">
            <a:avLst/>
          </a:prstGeom>
          <a:noFill/>
          <a:ln>
            <a:noFill/>
          </a:ln>
        </p:spPr>
      </p:pic>
      <p:grpSp>
        <p:nvGrpSpPr>
          <p:cNvPr id="400" name="Google Shape;400;p32"/>
          <p:cNvGrpSpPr/>
          <p:nvPr/>
        </p:nvGrpSpPr>
        <p:grpSpPr>
          <a:xfrm>
            <a:off x="9534400" y="3920100"/>
            <a:ext cx="410400" cy="3871575"/>
            <a:chOff x="9534400" y="3920100"/>
            <a:chExt cx="410400" cy="3871575"/>
          </a:xfrm>
        </p:grpSpPr>
        <p:sp>
          <p:nvSpPr>
            <p:cNvPr id="401" name="Google Shape;401;p32">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02" name="Google Shape;402;p32">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03" name="Google Shape;403;p32">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04" name="Google Shape;404;p32">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3"/>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FRQ 2: QUANTITATIVE ANALYSIS</a:t>
            </a:r>
            <a:endParaRPr>
              <a:solidFill>
                <a:schemeClr val="accent1"/>
              </a:solidFill>
            </a:endParaRPr>
          </a:p>
        </p:txBody>
      </p:sp>
      <p:sp>
        <p:nvSpPr>
          <p:cNvPr id="410" name="Google Shape;410;p33">
            <a:hlinkClick r:id="rId3" action="ppaction://hlinksldjump"/>
          </p:cNvPr>
          <p:cNvSpPr txBox="1"/>
          <p:nvPr/>
        </p:nvSpPr>
        <p:spPr>
          <a:xfrm rot="5400000">
            <a:off x="9348900" y="22200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11" name="Google Shape;411;p33">
            <a:hlinkClick r:id="rId4" action="ppaction://hlinksldjump"/>
          </p:cNvPr>
          <p:cNvSpPr txBox="1"/>
          <p:nvPr/>
        </p:nvSpPr>
        <p:spPr>
          <a:xfrm rot="5400000">
            <a:off x="9348900" y="1202026"/>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12" name="Google Shape;412;p33">
            <a:hlinkClick r:id="rId5" action="ppaction://hlinksldjump"/>
          </p:cNvPr>
          <p:cNvSpPr txBox="1"/>
          <p:nvPr/>
        </p:nvSpPr>
        <p:spPr>
          <a:xfrm rot="5400000">
            <a:off x="9348900" y="2182051"/>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13" name="Google Shape;413;p33">
            <a:hlinkClick r:id="rId6" action="ppaction://hlinksldjump"/>
          </p:cNvPr>
          <p:cNvSpPr txBox="1"/>
          <p:nvPr/>
        </p:nvSpPr>
        <p:spPr>
          <a:xfrm rot="5400000">
            <a:off x="9348900" y="3162077"/>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14" name="Google Shape;414;p33">
            <a:hlinkClick r:id="" action="ppaction://noaction"/>
          </p:cNvPr>
          <p:cNvSpPr txBox="1"/>
          <p:nvPr/>
        </p:nvSpPr>
        <p:spPr>
          <a:xfrm rot="5400000">
            <a:off x="9348900" y="4142103"/>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15" name="Google Shape;415;p33">
            <a:hlinkClick r:id="" action="ppaction://noaction"/>
          </p:cNvPr>
          <p:cNvSpPr txBox="1"/>
          <p:nvPr/>
        </p:nvSpPr>
        <p:spPr>
          <a:xfrm rot="5400000">
            <a:off x="9348900" y="5122129"/>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16" name="Google Shape;416;p33">
            <a:hlinkClick r:id="" action="ppaction://noaction"/>
          </p:cNvPr>
          <p:cNvSpPr txBox="1"/>
          <p:nvPr/>
        </p:nvSpPr>
        <p:spPr>
          <a:xfrm rot="5400000">
            <a:off x="9348900" y="6102154"/>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17" name="Google Shape;417;p33">
            <a:hlinkClick r:id="" action="ppaction://noaction"/>
          </p:cNvPr>
          <p:cNvSpPr txBox="1"/>
          <p:nvPr/>
        </p:nvSpPr>
        <p:spPr>
          <a:xfrm rot="5400000">
            <a:off x="9348900" y="708218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18" name="Google Shape;418;p33"/>
          <p:cNvSpPr txBox="1"/>
          <p:nvPr/>
        </p:nvSpPr>
        <p:spPr>
          <a:xfrm>
            <a:off x="0" y="745075"/>
            <a:ext cx="9347100" cy="65025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350" b="1">
                <a:solidFill>
                  <a:schemeClr val="dk1"/>
                </a:solidFill>
                <a:latin typeface="Calibri"/>
                <a:ea typeface="Calibri"/>
                <a:cs typeface="Calibri"/>
                <a:sym typeface="Calibri"/>
              </a:rPr>
              <a:t>Free-response question 2: </a:t>
            </a:r>
            <a:r>
              <a:rPr lang="en" sz="1350" b="1">
                <a:solidFill>
                  <a:srgbClr val="505050"/>
                </a:solidFill>
                <a:latin typeface="Roboto"/>
                <a:ea typeface="Roboto"/>
                <a:cs typeface="Roboto"/>
                <a:sym typeface="Roboto"/>
              </a:rPr>
              <a:t>Quantitative Analysis</a:t>
            </a:r>
            <a:endParaRPr sz="1350" b="1">
              <a:solidFill>
                <a:srgbClr val="505050"/>
              </a:solidFill>
              <a:latin typeface="Roboto"/>
              <a:ea typeface="Roboto"/>
              <a:cs typeface="Roboto"/>
              <a:sym typeface="Roboto"/>
            </a:endParaRPr>
          </a:p>
          <a:p>
            <a:pPr marL="457200" lvl="0" indent="0" algn="l" rtl="0">
              <a:lnSpc>
                <a:spcPct val="115000"/>
              </a:lnSpc>
              <a:spcBef>
                <a:spcPts val="0"/>
              </a:spcBef>
              <a:spcAft>
                <a:spcPts val="0"/>
              </a:spcAft>
              <a:buNone/>
            </a:pPr>
            <a:r>
              <a:rPr lang="en" sz="1350" i="1">
                <a:solidFill>
                  <a:srgbClr val="505050"/>
                </a:solidFill>
                <a:latin typeface="Roboto"/>
                <a:ea typeface="Roboto"/>
                <a:cs typeface="Roboto"/>
                <a:sym typeface="Roboto"/>
              </a:rPr>
              <a:t>Analyze quantitative data, identify a trend or pattern, or draw a conclusion from a visual representation and explain how it relates to a political principle, institution, process, policy, or behavior. </a:t>
            </a:r>
            <a:r>
              <a:rPr lang="en" sz="1350">
                <a:solidFill>
                  <a:srgbClr val="505050"/>
                </a:solidFill>
                <a:latin typeface="Roboto"/>
                <a:ea typeface="Roboto"/>
                <a:cs typeface="Roboto"/>
                <a:sym typeface="Roboto"/>
              </a:rPr>
              <a:t>This question assesses students’ ability to perform the following:</a:t>
            </a:r>
            <a:endParaRPr sz="1350">
              <a:solidFill>
                <a:srgbClr val="505050"/>
              </a:solidFill>
              <a:latin typeface="Roboto"/>
              <a:ea typeface="Roboto"/>
              <a:cs typeface="Roboto"/>
              <a:sym typeface="Roboto"/>
            </a:endParaRPr>
          </a:p>
          <a:p>
            <a:pPr marL="914400" lvl="0" indent="-314325" algn="l" rtl="0">
              <a:lnSpc>
                <a:spcPct val="115000"/>
              </a:lnSpc>
              <a:spcBef>
                <a:spcPts val="0"/>
              </a:spcBef>
              <a:spcAft>
                <a:spcPts val="0"/>
              </a:spcAft>
              <a:buClr>
                <a:srgbClr val="505050"/>
              </a:buClr>
              <a:buSzPts val="1350"/>
              <a:buFont typeface="Roboto"/>
              <a:buChar char="●"/>
            </a:pPr>
            <a:r>
              <a:rPr lang="en" sz="1350">
                <a:solidFill>
                  <a:srgbClr val="505050"/>
                </a:solidFill>
                <a:latin typeface="Roboto"/>
                <a:ea typeface="Roboto"/>
                <a:cs typeface="Roboto"/>
                <a:sym typeface="Roboto"/>
              </a:rPr>
              <a:t>Describe the data presented</a:t>
            </a:r>
            <a:endParaRPr sz="1350">
              <a:solidFill>
                <a:srgbClr val="505050"/>
              </a:solidFill>
              <a:latin typeface="Roboto"/>
              <a:ea typeface="Roboto"/>
              <a:cs typeface="Roboto"/>
              <a:sym typeface="Roboto"/>
            </a:endParaRPr>
          </a:p>
          <a:p>
            <a:pPr marL="914400" lvl="0" indent="-314325" algn="l" rtl="0">
              <a:lnSpc>
                <a:spcPct val="115000"/>
              </a:lnSpc>
              <a:spcBef>
                <a:spcPts val="0"/>
              </a:spcBef>
              <a:spcAft>
                <a:spcPts val="0"/>
              </a:spcAft>
              <a:buClr>
                <a:srgbClr val="505050"/>
              </a:buClr>
              <a:buSzPts val="1350"/>
              <a:buFont typeface="Roboto"/>
              <a:buChar char="●"/>
            </a:pPr>
            <a:r>
              <a:rPr lang="en" sz="1350">
                <a:solidFill>
                  <a:srgbClr val="505050"/>
                </a:solidFill>
                <a:latin typeface="Roboto"/>
                <a:ea typeface="Roboto"/>
                <a:cs typeface="Roboto"/>
                <a:sym typeface="Roboto"/>
              </a:rPr>
              <a:t>Describe a pattern, trend, similarity, or difference in the data presented</a:t>
            </a:r>
            <a:endParaRPr sz="1350">
              <a:solidFill>
                <a:srgbClr val="505050"/>
              </a:solidFill>
              <a:latin typeface="Roboto"/>
              <a:ea typeface="Roboto"/>
              <a:cs typeface="Roboto"/>
              <a:sym typeface="Roboto"/>
            </a:endParaRPr>
          </a:p>
          <a:p>
            <a:pPr marL="914400" lvl="0" indent="-314325" algn="l" rtl="0">
              <a:lnSpc>
                <a:spcPct val="115000"/>
              </a:lnSpc>
              <a:spcBef>
                <a:spcPts val="0"/>
              </a:spcBef>
              <a:spcAft>
                <a:spcPts val="0"/>
              </a:spcAft>
              <a:buClr>
                <a:srgbClr val="505050"/>
              </a:buClr>
              <a:buSzPts val="1350"/>
              <a:buFont typeface="Roboto"/>
              <a:buChar char="●"/>
            </a:pPr>
            <a:r>
              <a:rPr lang="en" sz="1350">
                <a:solidFill>
                  <a:srgbClr val="505050"/>
                </a:solidFill>
                <a:latin typeface="Roboto"/>
                <a:ea typeface="Roboto"/>
                <a:cs typeface="Roboto"/>
                <a:sym typeface="Roboto"/>
              </a:rPr>
              <a:t>Draw a conclusion based on the data</a:t>
            </a:r>
            <a:endParaRPr sz="1350">
              <a:solidFill>
                <a:srgbClr val="505050"/>
              </a:solidFill>
              <a:latin typeface="Roboto"/>
              <a:ea typeface="Roboto"/>
              <a:cs typeface="Roboto"/>
              <a:sym typeface="Roboto"/>
            </a:endParaRPr>
          </a:p>
          <a:p>
            <a:pPr marL="914400" lvl="0" indent="-314325" algn="l" rtl="0">
              <a:lnSpc>
                <a:spcPct val="115000"/>
              </a:lnSpc>
              <a:spcBef>
                <a:spcPts val="0"/>
              </a:spcBef>
              <a:spcAft>
                <a:spcPts val="0"/>
              </a:spcAft>
              <a:buClr>
                <a:srgbClr val="505050"/>
              </a:buClr>
              <a:buSzPts val="1350"/>
              <a:buFont typeface="Roboto"/>
              <a:buChar char="●"/>
            </a:pPr>
            <a:r>
              <a:rPr lang="en" sz="1350">
                <a:solidFill>
                  <a:srgbClr val="505050"/>
                </a:solidFill>
                <a:latin typeface="Roboto"/>
                <a:ea typeface="Roboto"/>
                <a:cs typeface="Roboto"/>
                <a:sym typeface="Roboto"/>
              </a:rPr>
              <a:t>Explain how the data demonstrate a political principle, institution, process, policy, or behavior</a:t>
            </a:r>
            <a:endParaRPr sz="1350">
              <a:solidFill>
                <a:srgbClr val="505050"/>
              </a:solidFill>
              <a:latin typeface="Roboto"/>
              <a:ea typeface="Roboto"/>
              <a:cs typeface="Roboto"/>
              <a:sym typeface="Roboto"/>
            </a:endParaRPr>
          </a:p>
          <a:p>
            <a:pPr marL="457200" lvl="0" indent="0" algn="l" rtl="0">
              <a:lnSpc>
                <a:spcPct val="115000"/>
              </a:lnSpc>
              <a:spcBef>
                <a:spcPts val="0"/>
              </a:spcBef>
              <a:spcAft>
                <a:spcPts val="0"/>
              </a:spcAft>
              <a:buNone/>
            </a:pPr>
            <a:r>
              <a:rPr lang="en" sz="1350" b="1">
                <a:solidFill>
                  <a:schemeClr val="dk1"/>
                </a:solidFill>
                <a:latin typeface="Calibri"/>
                <a:ea typeface="Calibri"/>
                <a:cs typeface="Calibri"/>
                <a:sym typeface="Calibri"/>
              </a:rPr>
              <a:t> </a:t>
            </a:r>
            <a:endParaRPr sz="1350" b="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350" b="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 sz="1350" b="1">
                <a:solidFill>
                  <a:schemeClr val="dk1"/>
                </a:solidFill>
                <a:latin typeface="Calibri"/>
                <a:ea typeface="Calibri"/>
                <a:cs typeface="Calibri"/>
                <a:sym typeface="Calibri"/>
              </a:rPr>
              <a:t>*Rubric below is approximate and may vary based on stimulus and task verbs used in the prompt. </a:t>
            </a:r>
            <a:endParaRPr sz="1350" b="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000" b="1">
              <a:solidFill>
                <a:schemeClr val="dk1"/>
              </a:solidFill>
              <a:latin typeface="Calibri"/>
              <a:ea typeface="Calibri"/>
              <a:cs typeface="Calibri"/>
              <a:sym typeface="Calibri"/>
            </a:endParaRPr>
          </a:p>
        </p:txBody>
      </p:sp>
      <p:pic>
        <p:nvPicPr>
          <p:cNvPr id="419" name="Google Shape;419;p33"/>
          <p:cNvPicPr preferRelativeResize="0"/>
          <p:nvPr/>
        </p:nvPicPr>
        <p:blipFill>
          <a:blip r:embed="rId7">
            <a:alphaModFix/>
          </a:blip>
          <a:stretch>
            <a:fillRect/>
          </a:stretch>
        </p:blipFill>
        <p:spPr>
          <a:xfrm>
            <a:off x="757238" y="3506275"/>
            <a:ext cx="7629525" cy="3943350"/>
          </a:xfrm>
          <a:prstGeom prst="rect">
            <a:avLst/>
          </a:prstGeom>
          <a:noFill/>
          <a:ln>
            <a:noFill/>
          </a:ln>
        </p:spPr>
      </p:pic>
      <p:grpSp>
        <p:nvGrpSpPr>
          <p:cNvPr id="420" name="Google Shape;420;p33"/>
          <p:cNvGrpSpPr/>
          <p:nvPr/>
        </p:nvGrpSpPr>
        <p:grpSpPr>
          <a:xfrm>
            <a:off x="9534400" y="3920100"/>
            <a:ext cx="410400" cy="3871575"/>
            <a:chOff x="9534400" y="3920100"/>
            <a:chExt cx="410400" cy="3871575"/>
          </a:xfrm>
        </p:grpSpPr>
        <p:sp>
          <p:nvSpPr>
            <p:cNvPr id="421" name="Google Shape;421;p33">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22" name="Google Shape;422;p33">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23" name="Google Shape;423;p33">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24" name="Google Shape;424;p33">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4"/>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FRQ 3: SCOTUS COMPARISON</a:t>
            </a:r>
            <a:endParaRPr>
              <a:solidFill>
                <a:schemeClr val="accent1"/>
              </a:solidFill>
            </a:endParaRPr>
          </a:p>
        </p:txBody>
      </p:sp>
      <p:sp>
        <p:nvSpPr>
          <p:cNvPr id="430" name="Google Shape;430;p34">
            <a:hlinkClick r:id="rId3" action="ppaction://hlinksldjump"/>
          </p:cNvPr>
          <p:cNvSpPr txBox="1"/>
          <p:nvPr/>
        </p:nvSpPr>
        <p:spPr>
          <a:xfrm rot="5400000">
            <a:off x="9348900" y="22200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31" name="Google Shape;431;p34">
            <a:hlinkClick r:id="rId4" action="ppaction://hlinksldjump"/>
          </p:cNvPr>
          <p:cNvSpPr txBox="1"/>
          <p:nvPr/>
        </p:nvSpPr>
        <p:spPr>
          <a:xfrm rot="5400000">
            <a:off x="9348900" y="1202026"/>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32" name="Google Shape;432;p34">
            <a:hlinkClick r:id="rId5" action="ppaction://hlinksldjump"/>
          </p:cNvPr>
          <p:cNvSpPr txBox="1"/>
          <p:nvPr/>
        </p:nvSpPr>
        <p:spPr>
          <a:xfrm rot="5400000">
            <a:off x="9348900" y="2182051"/>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33" name="Google Shape;433;p34">
            <a:hlinkClick r:id="rId6" action="ppaction://hlinksldjump"/>
          </p:cNvPr>
          <p:cNvSpPr txBox="1"/>
          <p:nvPr/>
        </p:nvSpPr>
        <p:spPr>
          <a:xfrm rot="5400000">
            <a:off x="9348900" y="3162077"/>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34" name="Google Shape;434;p34">
            <a:hlinkClick r:id="" action="ppaction://noaction"/>
          </p:cNvPr>
          <p:cNvSpPr txBox="1"/>
          <p:nvPr/>
        </p:nvSpPr>
        <p:spPr>
          <a:xfrm rot="5400000">
            <a:off x="9348900" y="4142103"/>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35" name="Google Shape;435;p34">
            <a:hlinkClick r:id="" action="ppaction://noaction"/>
          </p:cNvPr>
          <p:cNvSpPr txBox="1"/>
          <p:nvPr/>
        </p:nvSpPr>
        <p:spPr>
          <a:xfrm rot="5400000">
            <a:off x="9348900" y="5122129"/>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36" name="Google Shape;436;p34">
            <a:hlinkClick r:id="" action="ppaction://noaction"/>
          </p:cNvPr>
          <p:cNvSpPr txBox="1"/>
          <p:nvPr/>
        </p:nvSpPr>
        <p:spPr>
          <a:xfrm rot="5400000">
            <a:off x="9348900" y="6102154"/>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37" name="Google Shape;437;p34">
            <a:hlinkClick r:id="" action="ppaction://noaction"/>
          </p:cNvPr>
          <p:cNvSpPr txBox="1"/>
          <p:nvPr/>
        </p:nvSpPr>
        <p:spPr>
          <a:xfrm rot="5400000">
            <a:off x="9348900" y="708218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38" name="Google Shape;438;p34"/>
          <p:cNvSpPr txBox="1"/>
          <p:nvPr/>
        </p:nvSpPr>
        <p:spPr>
          <a:xfrm>
            <a:off x="0" y="745075"/>
            <a:ext cx="9347100" cy="6502500"/>
          </a:xfrm>
          <a:prstGeom prst="rect">
            <a:avLst/>
          </a:prstGeom>
          <a:noFill/>
          <a:ln>
            <a:noFill/>
          </a:ln>
        </p:spPr>
        <p:txBody>
          <a:bodyPr spcFirstLastPara="1" wrap="square" lIns="91425" tIns="91425" rIns="91425" bIns="91425" anchor="t" anchorCtr="0">
            <a:noAutofit/>
          </a:bodyPr>
          <a:lstStyle/>
          <a:p>
            <a:pPr marL="0" lvl="0" indent="457200" algn="l" rtl="0">
              <a:lnSpc>
                <a:spcPct val="115000"/>
              </a:lnSpc>
              <a:spcBef>
                <a:spcPts val="0"/>
              </a:spcBef>
              <a:spcAft>
                <a:spcPts val="0"/>
              </a:spcAft>
              <a:buNone/>
            </a:pPr>
            <a:r>
              <a:rPr lang="en" sz="1350" b="1">
                <a:solidFill>
                  <a:schemeClr val="dk1"/>
                </a:solidFill>
                <a:latin typeface="Calibri"/>
                <a:ea typeface="Calibri"/>
                <a:cs typeface="Calibri"/>
                <a:sym typeface="Calibri"/>
              </a:rPr>
              <a:t>Free-response question 3: SCOTUS Comparison  </a:t>
            </a:r>
            <a:endParaRPr sz="1350" b="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 sz="1350" i="1">
                <a:solidFill>
                  <a:srgbClr val="505050"/>
                </a:solidFill>
                <a:latin typeface="Roboto"/>
                <a:ea typeface="Roboto"/>
                <a:cs typeface="Roboto"/>
                <a:sym typeface="Roboto"/>
              </a:rPr>
              <a:t>Compare a nonrequired Supreme Court case with a required Supreme Court case, explaining how information from the required case is relevant to the nonrequired one</a:t>
            </a:r>
            <a:r>
              <a:rPr lang="en" sz="1350" i="1">
                <a:solidFill>
                  <a:schemeClr val="dk1"/>
                </a:solidFill>
                <a:latin typeface="Calibri"/>
                <a:ea typeface="Calibri"/>
                <a:cs typeface="Calibri"/>
                <a:sym typeface="Calibri"/>
              </a:rPr>
              <a:t>. </a:t>
            </a:r>
            <a:r>
              <a:rPr lang="en" sz="1350">
                <a:solidFill>
                  <a:schemeClr val="dk1"/>
                </a:solidFill>
                <a:latin typeface="Calibri"/>
                <a:ea typeface="Calibri"/>
                <a:cs typeface="Calibri"/>
                <a:sym typeface="Calibri"/>
              </a:rPr>
              <a:t>This question assesses students’ ability to do the following: </a:t>
            </a:r>
            <a:endParaRPr sz="1350">
              <a:solidFill>
                <a:schemeClr val="dk1"/>
              </a:solidFill>
              <a:latin typeface="Calibri"/>
              <a:ea typeface="Calibri"/>
              <a:cs typeface="Calibri"/>
              <a:sym typeface="Calibri"/>
            </a:endParaRPr>
          </a:p>
          <a:p>
            <a:pPr marL="914400" lvl="0" indent="-314325" algn="l" rtl="0">
              <a:lnSpc>
                <a:spcPct val="115000"/>
              </a:lnSpc>
              <a:spcBef>
                <a:spcPts val="0"/>
              </a:spcBef>
              <a:spcAft>
                <a:spcPts val="0"/>
              </a:spcAft>
              <a:buClr>
                <a:schemeClr val="dk1"/>
              </a:buClr>
              <a:buSzPts val="1350"/>
              <a:buFont typeface="Calibri"/>
              <a:buChar char="●"/>
            </a:pPr>
            <a:r>
              <a:rPr lang="en" sz="1350">
                <a:solidFill>
                  <a:schemeClr val="dk1"/>
                </a:solidFill>
                <a:latin typeface="Calibri"/>
                <a:ea typeface="Calibri"/>
                <a:cs typeface="Calibri"/>
                <a:sym typeface="Calibri"/>
              </a:rPr>
              <a:t>Identify a similarity or difference between the non-required Supreme Court case and a specified Supreme Court case required in the course </a:t>
            </a:r>
            <a:endParaRPr sz="1350">
              <a:solidFill>
                <a:schemeClr val="dk1"/>
              </a:solidFill>
              <a:latin typeface="Calibri"/>
              <a:ea typeface="Calibri"/>
              <a:cs typeface="Calibri"/>
              <a:sym typeface="Calibri"/>
            </a:endParaRPr>
          </a:p>
          <a:p>
            <a:pPr marL="914400" lvl="0" indent="-314325" algn="l" rtl="0">
              <a:lnSpc>
                <a:spcPct val="115000"/>
              </a:lnSpc>
              <a:spcBef>
                <a:spcPts val="0"/>
              </a:spcBef>
              <a:spcAft>
                <a:spcPts val="0"/>
              </a:spcAft>
              <a:buClr>
                <a:schemeClr val="dk1"/>
              </a:buClr>
              <a:buSzPts val="1350"/>
              <a:buFont typeface="Calibri"/>
              <a:buChar char="●"/>
            </a:pPr>
            <a:r>
              <a:rPr lang="en" sz="1350">
                <a:solidFill>
                  <a:schemeClr val="dk1"/>
                </a:solidFill>
                <a:latin typeface="Calibri"/>
                <a:ea typeface="Calibri"/>
                <a:cs typeface="Calibri"/>
                <a:sym typeface="Calibri"/>
              </a:rPr>
              <a:t>Describe the details, reasoning, or holding of the required Supreme Court case specified in the question </a:t>
            </a:r>
            <a:endParaRPr sz="1350">
              <a:solidFill>
                <a:schemeClr val="dk1"/>
              </a:solidFill>
              <a:latin typeface="Calibri"/>
              <a:ea typeface="Calibri"/>
              <a:cs typeface="Calibri"/>
              <a:sym typeface="Calibri"/>
            </a:endParaRPr>
          </a:p>
          <a:p>
            <a:pPr marL="914400" lvl="0" indent="-314325" algn="l" rtl="0">
              <a:lnSpc>
                <a:spcPct val="115000"/>
              </a:lnSpc>
              <a:spcBef>
                <a:spcPts val="0"/>
              </a:spcBef>
              <a:spcAft>
                <a:spcPts val="0"/>
              </a:spcAft>
              <a:buClr>
                <a:schemeClr val="dk1"/>
              </a:buClr>
              <a:buSzPts val="1350"/>
              <a:buFont typeface="Calibri"/>
              <a:buChar char="●"/>
            </a:pPr>
            <a:r>
              <a:rPr lang="en" sz="1350">
                <a:solidFill>
                  <a:schemeClr val="dk1"/>
                </a:solidFill>
                <a:latin typeface="Calibri"/>
                <a:ea typeface="Calibri"/>
                <a:cs typeface="Calibri"/>
                <a:sym typeface="Calibri"/>
              </a:rPr>
              <a:t>Explain a similarity or difference in the reasoning or holding of the two Supreme Court cases </a:t>
            </a:r>
            <a:endParaRPr sz="1350">
              <a:solidFill>
                <a:schemeClr val="dk1"/>
              </a:solidFill>
              <a:latin typeface="Calibri"/>
              <a:ea typeface="Calibri"/>
              <a:cs typeface="Calibri"/>
              <a:sym typeface="Calibri"/>
            </a:endParaRPr>
          </a:p>
          <a:p>
            <a:pPr marL="914400" lvl="0" indent="-314325" algn="l" rtl="0">
              <a:lnSpc>
                <a:spcPct val="115000"/>
              </a:lnSpc>
              <a:spcBef>
                <a:spcPts val="0"/>
              </a:spcBef>
              <a:spcAft>
                <a:spcPts val="0"/>
              </a:spcAft>
              <a:buClr>
                <a:schemeClr val="dk1"/>
              </a:buClr>
              <a:buSzPts val="1350"/>
              <a:buFont typeface="Calibri"/>
              <a:buChar char="●"/>
            </a:pPr>
            <a:r>
              <a:rPr lang="en" sz="1350">
                <a:solidFill>
                  <a:schemeClr val="dk1"/>
                </a:solidFill>
                <a:latin typeface="Calibri"/>
                <a:ea typeface="Calibri"/>
                <a:cs typeface="Calibri"/>
                <a:sym typeface="Calibri"/>
              </a:rPr>
              <a:t>Explain how the reasoning or holding in the non-required Supreme Court case demonstrates a political principle, institution, process, policy, or behavior</a:t>
            </a:r>
            <a:endParaRPr sz="135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350" b="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 sz="1350" b="1">
                <a:solidFill>
                  <a:schemeClr val="dk1"/>
                </a:solidFill>
                <a:latin typeface="Calibri"/>
                <a:ea typeface="Calibri"/>
                <a:cs typeface="Calibri"/>
                <a:sym typeface="Calibri"/>
              </a:rPr>
              <a:t>*Rubric below is approximate and may vary based on stimulus and task verbs used in the prompt. </a:t>
            </a:r>
            <a:endParaRPr sz="1350" b="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350" b="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000" b="1">
              <a:solidFill>
                <a:schemeClr val="dk1"/>
              </a:solidFill>
              <a:latin typeface="Calibri"/>
              <a:ea typeface="Calibri"/>
              <a:cs typeface="Calibri"/>
              <a:sym typeface="Calibri"/>
            </a:endParaRPr>
          </a:p>
        </p:txBody>
      </p:sp>
      <p:pic>
        <p:nvPicPr>
          <p:cNvPr id="439" name="Google Shape;439;p34"/>
          <p:cNvPicPr preferRelativeResize="0"/>
          <p:nvPr/>
        </p:nvPicPr>
        <p:blipFill>
          <a:blip r:embed="rId7">
            <a:alphaModFix/>
          </a:blip>
          <a:stretch>
            <a:fillRect/>
          </a:stretch>
        </p:blipFill>
        <p:spPr>
          <a:xfrm>
            <a:off x="774163" y="3799000"/>
            <a:ext cx="7629525" cy="3133725"/>
          </a:xfrm>
          <a:prstGeom prst="rect">
            <a:avLst/>
          </a:prstGeom>
          <a:noFill/>
          <a:ln>
            <a:noFill/>
          </a:ln>
        </p:spPr>
      </p:pic>
      <p:grpSp>
        <p:nvGrpSpPr>
          <p:cNvPr id="440" name="Google Shape;440;p34"/>
          <p:cNvGrpSpPr/>
          <p:nvPr/>
        </p:nvGrpSpPr>
        <p:grpSpPr>
          <a:xfrm>
            <a:off x="9534400" y="3920100"/>
            <a:ext cx="410400" cy="3871575"/>
            <a:chOff x="9534400" y="3920100"/>
            <a:chExt cx="410400" cy="3871575"/>
          </a:xfrm>
        </p:grpSpPr>
        <p:sp>
          <p:nvSpPr>
            <p:cNvPr id="441" name="Google Shape;441;p34">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42" name="Google Shape;442;p34">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43" name="Google Shape;443;p34">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44" name="Google Shape;444;p34">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5"/>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FRQ 4: ARGUMENT ESSAY</a:t>
            </a:r>
            <a:endParaRPr>
              <a:solidFill>
                <a:schemeClr val="accent1"/>
              </a:solidFill>
            </a:endParaRPr>
          </a:p>
        </p:txBody>
      </p:sp>
      <p:sp>
        <p:nvSpPr>
          <p:cNvPr id="450" name="Google Shape;450;p35">
            <a:hlinkClick r:id="rId3" action="ppaction://hlinksldjump"/>
          </p:cNvPr>
          <p:cNvSpPr txBox="1"/>
          <p:nvPr/>
        </p:nvSpPr>
        <p:spPr>
          <a:xfrm rot="5400000">
            <a:off x="9348900" y="22200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51" name="Google Shape;451;p35">
            <a:hlinkClick r:id="rId4" action="ppaction://hlinksldjump"/>
          </p:cNvPr>
          <p:cNvSpPr txBox="1"/>
          <p:nvPr/>
        </p:nvSpPr>
        <p:spPr>
          <a:xfrm rot="5400000">
            <a:off x="9348900" y="1202026"/>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52" name="Google Shape;452;p35">
            <a:hlinkClick r:id="rId5" action="ppaction://hlinksldjump"/>
          </p:cNvPr>
          <p:cNvSpPr txBox="1"/>
          <p:nvPr/>
        </p:nvSpPr>
        <p:spPr>
          <a:xfrm rot="5400000">
            <a:off x="9348900" y="2182051"/>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53" name="Google Shape;453;p35">
            <a:hlinkClick r:id="rId6" action="ppaction://hlinksldjump"/>
          </p:cNvPr>
          <p:cNvSpPr txBox="1"/>
          <p:nvPr/>
        </p:nvSpPr>
        <p:spPr>
          <a:xfrm rot="5400000">
            <a:off x="9348900" y="3162077"/>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54" name="Google Shape;454;p35">
            <a:hlinkClick r:id="" action="ppaction://noaction"/>
          </p:cNvPr>
          <p:cNvSpPr txBox="1"/>
          <p:nvPr/>
        </p:nvSpPr>
        <p:spPr>
          <a:xfrm rot="5400000">
            <a:off x="9348900" y="4142103"/>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55" name="Google Shape;455;p35">
            <a:hlinkClick r:id="" action="ppaction://noaction"/>
          </p:cNvPr>
          <p:cNvSpPr txBox="1"/>
          <p:nvPr/>
        </p:nvSpPr>
        <p:spPr>
          <a:xfrm rot="5400000">
            <a:off x="9348900" y="5122129"/>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56" name="Google Shape;456;p35">
            <a:hlinkClick r:id="" action="ppaction://noaction"/>
          </p:cNvPr>
          <p:cNvSpPr txBox="1"/>
          <p:nvPr/>
        </p:nvSpPr>
        <p:spPr>
          <a:xfrm rot="5400000">
            <a:off x="9348900" y="6102154"/>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57" name="Google Shape;457;p35">
            <a:hlinkClick r:id="" action="ppaction://noaction"/>
          </p:cNvPr>
          <p:cNvSpPr txBox="1"/>
          <p:nvPr/>
        </p:nvSpPr>
        <p:spPr>
          <a:xfrm rot="5400000">
            <a:off x="9348900" y="708218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58" name="Google Shape;458;p35"/>
          <p:cNvSpPr txBox="1"/>
          <p:nvPr/>
        </p:nvSpPr>
        <p:spPr>
          <a:xfrm>
            <a:off x="0" y="745075"/>
            <a:ext cx="9347100" cy="65025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350" b="1">
                <a:solidFill>
                  <a:schemeClr val="dk1"/>
                </a:solidFill>
                <a:latin typeface="Calibri"/>
                <a:ea typeface="Calibri"/>
                <a:cs typeface="Calibri"/>
                <a:sym typeface="Calibri"/>
              </a:rPr>
              <a:t>Free-response question 4: Argument Essay  </a:t>
            </a:r>
            <a:endParaRPr sz="1350" b="1">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 sz="1350" i="1">
                <a:solidFill>
                  <a:srgbClr val="505050"/>
                </a:solidFill>
                <a:highlight>
                  <a:srgbClr val="FFFFFF"/>
                </a:highlight>
                <a:latin typeface="Roboto"/>
                <a:ea typeface="Roboto"/>
                <a:cs typeface="Roboto"/>
                <a:sym typeface="Roboto"/>
              </a:rPr>
              <a:t>Develop an argument in the form of an essay, using evidence from required foundational documents and course concepts</a:t>
            </a:r>
            <a:r>
              <a:rPr lang="en" sz="1350" i="1">
                <a:solidFill>
                  <a:schemeClr val="dk1"/>
                </a:solidFill>
                <a:latin typeface="Calibri"/>
                <a:ea typeface="Calibri"/>
                <a:cs typeface="Calibri"/>
                <a:sym typeface="Calibri"/>
              </a:rPr>
              <a:t>.  </a:t>
            </a:r>
            <a:r>
              <a:rPr lang="en" sz="1350">
                <a:solidFill>
                  <a:schemeClr val="dk1"/>
                </a:solidFill>
                <a:latin typeface="Calibri"/>
                <a:ea typeface="Calibri"/>
                <a:cs typeface="Calibri"/>
                <a:sym typeface="Calibri"/>
              </a:rPr>
              <a:t>This question assesses students’ ability to do the following: </a:t>
            </a:r>
            <a:endParaRPr sz="1350">
              <a:solidFill>
                <a:schemeClr val="dk1"/>
              </a:solidFill>
              <a:latin typeface="Calibri"/>
              <a:ea typeface="Calibri"/>
              <a:cs typeface="Calibri"/>
              <a:sym typeface="Calibri"/>
            </a:endParaRPr>
          </a:p>
          <a:p>
            <a:pPr marL="914400" lvl="0" indent="-314325" algn="l" rtl="0">
              <a:lnSpc>
                <a:spcPct val="115000"/>
              </a:lnSpc>
              <a:spcBef>
                <a:spcPts val="0"/>
              </a:spcBef>
              <a:spcAft>
                <a:spcPts val="0"/>
              </a:spcAft>
              <a:buClr>
                <a:schemeClr val="dk1"/>
              </a:buClr>
              <a:buSzPts val="1350"/>
              <a:buFont typeface="Calibri"/>
              <a:buChar char="●"/>
            </a:pPr>
            <a:r>
              <a:rPr lang="en" sz="1350">
                <a:solidFill>
                  <a:schemeClr val="dk1"/>
                </a:solidFill>
                <a:latin typeface="Calibri"/>
                <a:ea typeface="Calibri"/>
                <a:cs typeface="Calibri"/>
                <a:sym typeface="Calibri"/>
              </a:rPr>
              <a:t>Articulate a defensible claim or thesis that responds to the question and establishes a line of reasoning </a:t>
            </a:r>
            <a:endParaRPr sz="1350">
              <a:solidFill>
                <a:schemeClr val="dk1"/>
              </a:solidFill>
              <a:latin typeface="Calibri"/>
              <a:ea typeface="Calibri"/>
              <a:cs typeface="Calibri"/>
              <a:sym typeface="Calibri"/>
            </a:endParaRPr>
          </a:p>
          <a:p>
            <a:pPr marL="914400" lvl="0" indent="-314325" algn="l" rtl="0">
              <a:lnSpc>
                <a:spcPct val="115000"/>
              </a:lnSpc>
              <a:spcBef>
                <a:spcPts val="0"/>
              </a:spcBef>
              <a:spcAft>
                <a:spcPts val="0"/>
              </a:spcAft>
              <a:buClr>
                <a:schemeClr val="dk1"/>
              </a:buClr>
              <a:buSzPts val="1350"/>
              <a:buFont typeface="Calibri"/>
              <a:buChar char="●"/>
            </a:pPr>
            <a:r>
              <a:rPr lang="en" sz="1350">
                <a:solidFill>
                  <a:schemeClr val="dk1"/>
                </a:solidFill>
                <a:latin typeface="Calibri"/>
                <a:ea typeface="Calibri"/>
                <a:cs typeface="Calibri"/>
                <a:sym typeface="Calibri"/>
              </a:rPr>
              <a:t>Provide evidence from one of the foundational documents listed in the question to support the claim </a:t>
            </a:r>
            <a:endParaRPr sz="1350">
              <a:solidFill>
                <a:schemeClr val="dk1"/>
              </a:solidFill>
              <a:latin typeface="Calibri"/>
              <a:ea typeface="Calibri"/>
              <a:cs typeface="Calibri"/>
              <a:sym typeface="Calibri"/>
            </a:endParaRPr>
          </a:p>
          <a:p>
            <a:pPr marL="914400" lvl="0" indent="-314325" algn="l" rtl="0">
              <a:lnSpc>
                <a:spcPct val="115000"/>
              </a:lnSpc>
              <a:spcBef>
                <a:spcPts val="0"/>
              </a:spcBef>
              <a:spcAft>
                <a:spcPts val="0"/>
              </a:spcAft>
              <a:buClr>
                <a:schemeClr val="dk1"/>
              </a:buClr>
              <a:buSzPts val="1350"/>
              <a:buFont typeface="Calibri"/>
              <a:buChar char="●"/>
            </a:pPr>
            <a:r>
              <a:rPr lang="en" sz="1350">
                <a:solidFill>
                  <a:schemeClr val="dk1"/>
                </a:solidFill>
                <a:latin typeface="Calibri"/>
                <a:ea typeface="Calibri"/>
                <a:cs typeface="Calibri"/>
                <a:sym typeface="Calibri"/>
              </a:rPr>
              <a:t>Provide evidence from a second foundational document or from knowledge of course concepts to support the claim </a:t>
            </a:r>
            <a:endParaRPr sz="1350">
              <a:solidFill>
                <a:schemeClr val="dk1"/>
              </a:solidFill>
              <a:latin typeface="Calibri"/>
              <a:ea typeface="Calibri"/>
              <a:cs typeface="Calibri"/>
              <a:sym typeface="Calibri"/>
            </a:endParaRPr>
          </a:p>
          <a:p>
            <a:pPr marL="914400" lvl="0" indent="-314325" algn="l" rtl="0">
              <a:lnSpc>
                <a:spcPct val="115000"/>
              </a:lnSpc>
              <a:spcBef>
                <a:spcPts val="0"/>
              </a:spcBef>
              <a:spcAft>
                <a:spcPts val="0"/>
              </a:spcAft>
              <a:buClr>
                <a:schemeClr val="dk1"/>
              </a:buClr>
              <a:buSzPts val="1350"/>
              <a:buFont typeface="Calibri"/>
              <a:buChar char="●"/>
            </a:pPr>
            <a:r>
              <a:rPr lang="en" sz="1350">
                <a:solidFill>
                  <a:schemeClr val="dk1"/>
                </a:solidFill>
                <a:latin typeface="Calibri"/>
                <a:ea typeface="Calibri"/>
                <a:cs typeface="Calibri"/>
                <a:sym typeface="Calibri"/>
              </a:rPr>
              <a:t>Use reasoning to explain why the evidence supports the claim </a:t>
            </a:r>
            <a:endParaRPr sz="1350">
              <a:solidFill>
                <a:schemeClr val="dk1"/>
              </a:solidFill>
              <a:latin typeface="Calibri"/>
              <a:ea typeface="Calibri"/>
              <a:cs typeface="Calibri"/>
              <a:sym typeface="Calibri"/>
            </a:endParaRPr>
          </a:p>
          <a:p>
            <a:pPr marL="914400" lvl="0" indent="-314325" algn="l" rtl="0">
              <a:lnSpc>
                <a:spcPct val="115000"/>
              </a:lnSpc>
              <a:spcBef>
                <a:spcPts val="0"/>
              </a:spcBef>
              <a:spcAft>
                <a:spcPts val="0"/>
              </a:spcAft>
              <a:buClr>
                <a:schemeClr val="dk1"/>
              </a:buClr>
              <a:buSzPts val="1350"/>
              <a:buFont typeface="Calibri"/>
              <a:buChar char="●"/>
            </a:pPr>
            <a:r>
              <a:rPr lang="en" sz="1350">
                <a:solidFill>
                  <a:schemeClr val="dk1"/>
                </a:solidFill>
                <a:latin typeface="Calibri"/>
                <a:ea typeface="Calibri"/>
                <a:cs typeface="Calibri"/>
                <a:sym typeface="Calibri"/>
              </a:rPr>
              <a:t>Respond to an opposing or alternate perspective using refutation, concession, or rebuttal</a:t>
            </a:r>
            <a:endParaRPr sz="135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000" b="1">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350" b="1">
                <a:solidFill>
                  <a:schemeClr val="dk1"/>
                </a:solidFill>
                <a:latin typeface="Calibri"/>
                <a:ea typeface="Calibri"/>
                <a:cs typeface="Calibri"/>
                <a:sym typeface="Calibri"/>
              </a:rPr>
              <a:t>*Rubric below is approximate and may vary based on stimulus and task verbs used in the prompt. </a:t>
            </a:r>
            <a:endParaRPr sz="1000" b="1">
              <a:solidFill>
                <a:schemeClr val="dk1"/>
              </a:solidFill>
              <a:latin typeface="Calibri"/>
              <a:ea typeface="Calibri"/>
              <a:cs typeface="Calibri"/>
              <a:sym typeface="Calibri"/>
            </a:endParaRPr>
          </a:p>
        </p:txBody>
      </p:sp>
      <p:pic>
        <p:nvPicPr>
          <p:cNvPr id="459" name="Google Shape;459;p35"/>
          <p:cNvPicPr preferRelativeResize="0"/>
          <p:nvPr/>
        </p:nvPicPr>
        <p:blipFill>
          <a:blip r:embed="rId7">
            <a:alphaModFix/>
          </a:blip>
          <a:stretch>
            <a:fillRect/>
          </a:stretch>
        </p:blipFill>
        <p:spPr>
          <a:xfrm>
            <a:off x="2126272" y="3108700"/>
            <a:ext cx="6076828" cy="4666750"/>
          </a:xfrm>
          <a:prstGeom prst="rect">
            <a:avLst/>
          </a:prstGeom>
          <a:noFill/>
          <a:ln>
            <a:noFill/>
          </a:ln>
        </p:spPr>
      </p:pic>
      <p:grpSp>
        <p:nvGrpSpPr>
          <p:cNvPr id="460" name="Google Shape;460;p35"/>
          <p:cNvGrpSpPr/>
          <p:nvPr/>
        </p:nvGrpSpPr>
        <p:grpSpPr>
          <a:xfrm>
            <a:off x="9534400" y="3920100"/>
            <a:ext cx="410400" cy="3871575"/>
            <a:chOff x="9534400" y="3920100"/>
            <a:chExt cx="410400" cy="3871575"/>
          </a:xfrm>
        </p:grpSpPr>
        <p:sp>
          <p:nvSpPr>
            <p:cNvPr id="461" name="Google Shape;461;p35">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62" name="Google Shape;462;p35">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63" name="Google Shape;463;p35">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64" name="Google Shape;464;p35">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body" idx="1"/>
          </p:nvPr>
        </p:nvSpPr>
        <p:spPr>
          <a:xfrm>
            <a:off x="238590" y="960245"/>
            <a:ext cx="8974800" cy="642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The AP US Government and Politics exam requires that you know and be able to apply 9 foundational documents and 15 required Supreme Court (SCOTUS) cases. There are also many key pieces of legislation that are encouraged but not required, as they will be useful throughout the exam.  The exam is formatted with 55 Multiple Choice questions and 4 different types of Free Response Questions (FRQs), each which has its own requirements and rubric. </a:t>
            </a:r>
            <a:endParaRPr sz="2000"/>
          </a:p>
          <a:p>
            <a:pPr marL="0" lvl="0" indent="0" algn="l" rtl="0">
              <a:spcBef>
                <a:spcPts val="1600"/>
              </a:spcBef>
              <a:spcAft>
                <a:spcPts val="0"/>
              </a:spcAft>
              <a:buNone/>
            </a:pPr>
            <a:r>
              <a:rPr lang="en" sz="2000"/>
              <a:t>.  </a:t>
            </a:r>
            <a:endParaRPr sz="2000"/>
          </a:p>
          <a:p>
            <a:pPr marL="0" lvl="0" indent="0" algn="l" rtl="0">
              <a:spcBef>
                <a:spcPts val="1600"/>
              </a:spcBef>
              <a:spcAft>
                <a:spcPts val="0"/>
              </a:spcAft>
              <a:buNone/>
            </a:pPr>
            <a:r>
              <a:rPr lang="en" sz="2000" b="1"/>
              <a:t>TOPIC A: </a:t>
            </a:r>
            <a:r>
              <a:rPr lang="en" sz="2000"/>
              <a:t> </a:t>
            </a:r>
            <a:r>
              <a:rPr lang="en" sz="2000" u="sng">
                <a:solidFill>
                  <a:schemeClr val="hlink"/>
                </a:solidFill>
                <a:hlinkClick r:id="rId3" action="ppaction://hlinksldjump"/>
              </a:rPr>
              <a:t>9 foundational documents </a:t>
            </a:r>
            <a:endParaRPr sz="2000"/>
          </a:p>
          <a:p>
            <a:pPr marL="0" lvl="0" indent="0" algn="l" rtl="0">
              <a:spcBef>
                <a:spcPts val="1600"/>
              </a:spcBef>
              <a:spcAft>
                <a:spcPts val="0"/>
              </a:spcAft>
              <a:buNone/>
            </a:pPr>
            <a:r>
              <a:rPr lang="en" sz="2000" b="1"/>
              <a:t>TOPIC B:  </a:t>
            </a:r>
            <a:r>
              <a:rPr lang="en" sz="2000" u="sng">
                <a:solidFill>
                  <a:schemeClr val="hlink"/>
                </a:solidFill>
                <a:hlinkClick r:id="rId4" action="ppaction://hlinksldjump"/>
              </a:rPr>
              <a:t>15 required Supreme Court (SCOTUS) cases</a:t>
            </a:r>
            <a:r>
              <a:rPr lang="en" sz="2000"/>
              <a:t>.  </a:t>
            </a:r>
            <a:endParaRPr sz="2000"/>
          </a:p>
          <a:p>
            <a:pPr marL="0" lvl="0" indent="0" algn="l" rtl="0">
              <a:spcBef>
                <a:spcPts val="1600"/>
              </a:spcBef>
              <a:spcAft>
                <a:spcPts val="0"/>
              </a:spcAft>
              <a:buNone/>
            </a:pPr>
            <a:r>
              <a:rPr lang="en" sz="2000" b="1"/>
              <a:t>TOPIC C:  </a:t>
            </a:r>
            <a:r>
              <a:rPr lang="en" sz="2000" u="sng">
                <a:solidFill>
                  <a:schemeClr val="hlink"/>
                </a:solidFill>
                <a:hlinkClick r:id="rId5" action="ppaction://hlinksldjump"/>
              </a:rPr>
              <a:t>Key Legislation</a:t>
            </a:r>
            <a:endParaRPr sz="2000"/>
          </a:p>
          <a:p>
            <a:pPr marL="0" lvl="0" indent="0" algn="l" rtl="0">
              <a:spcBef>
                <a:spcPts val="1600"/>
              </a:spcBef>
              <a:spcAft>
                <a:spcPts val="1600"/>
              </a:spcAft>
              <a:buNone/>
            </a:pPr>
            <a:r>
              <a:rPr lang="en" sz="2000" b="1"/>
              <a:t>TOPIC D: </a:t>
            </a:r>
            <a:r>
              <a:rPr lang="en" sz="2000"/>
              <a:t>  </a:t>
            </a:r>
            <a:r>
              <a:rPr lang="en" sz="2000" u="sng">
                <a:solidFill>
                  <a:schemeClr val="hlink"/>
                </a:solidFill>
                <a:hlinkClick r:id="rId6" action="ppaction://hlinksldjump"/>
              </a:rPr>
              <a:t>Free Response Questions (FRQs)</a:t>
            </a:r>
            <a:endParaRPr sz="2000"/>
          </a:p>
        </p:txBody>
      </p:sp>
      <p:sp>
        <p:nvSpPr>
          <p:cNvPr id="142" name="Google Shape;142;p18"/>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lt1"/>
                </a:solidFill>
              </a:rPr>
              <a:t>TABLE OF CONTENTS</a:t>
            </a:r>
            <a:endParaRPr>
              <a:solidFill>
                <a:schemeClr val="lt1"/>
              </a:solidFill>
            </a:endParaRPr>
          </a:p>
        </p:txBody>
      </p:sp>
      <p:sp>
        <p:nvSpPr>
          <p:cNvPr id="143" name="Google Shape;143;p18">
            <a:hlinkClick r:id="rId3" action="ppaction://hlinksldjump"/>
          </p:cNvPr>
          <p:cNvSpPr txBox="1"/>
          <p:nvPr/>
        </p:nvSpPr>
        <p:spPr>
          <a:xfrm rot="5400000">
            <a:off x="9348900" y="22200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44" name="Google Shape;144;p18">
            <a:hlinkClick r:id="rId4" action="ppaction://hlinksldjump"/>
          </p:cNvPr>
          <p:cNvSpPr txBox="1"/>
          <p:nvPr/>
        </p:nvSpPr>
        <p:spPr>
          <a:xfrm rot="5400000">
            <a:off x="9348900" y="1202026"/>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45" name="Google Shape;145;p18">
            <a:hlinkClick r:id="rId5" action="ppaction://hlinksldjump"/>
          </p:cNvPr>
          <p:cNvSpPr txBox="1"/>
          <p:nvPr/>
        </p:nvSpPr>
        <p:spPr>
          <a:xfrm rot="5400000">
            <a:off x="9348900" y="2182051"/>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46" name="Google Shape;146;p18">
            <a:hlinkClick r:id="rId6" action="ppaction://hlinksldjump"/>
          </p:cNvPr>
          <p:cNvSpPr txBox="1"/>
          <p:nvPr/>
        </p:nvSpPr>
        <p:spPr>
          <a:xfrm rot="5400000">
            <a:off x="9348900" y="3162077"/>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47" name="Google Shape;147;p18">
            <a:hlinkClick r:id="" action="ppaction://noaction"/>
          </p:cNvPr>
          <p:cNvSpPr txBox="1"/>
          <p:nvPr/>
        </p:nvSpPr>
        <p:spPr>
          <a:xfrm rot="5400000">
            <a:off x="9348900" y="4142103"/>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48" name="Google Shape;148;p18">
            <a:hlinkClick r:id="" action="ppaction://noaction"/>
          </p:cNvPr>
          <p:cNvSpPr txBox="1"/>
          <p:nvPr/>
        </p:nvSpPr>
        <p:spPr>
          <a:xfrm rot="5400000">
            <a:off x="9348900" y="5122129"/>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49" name="Google Shape;149;p18">
            <a:hlinkClick r:id="" action="ppaction://noaction"/>
          </p:cNvPr>
          <p:cNvSpPr txBox="1"/>
          <p:nvPr/>
        </p:nvSpPr>
        <p:spPr>
          <a:xfrm rot="5400000">
            <a:off x="9348900" y="6102154"/>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50" name="Google Shape;150;p18">
            <a:hlinkClick r:id="" action="ppaction://noaction"/>
          </p:cNvPr>
          <p:cNvSpPr txBox="1"/>
          <p:nvPr/>
        </p:nvSpPr>
        <p:spPr>
          <a:xfrm rot="5400000">
            <a:off x="9348900" y="708218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nvGrpSpPr>
          <p:cNvPr id="151" name="Google Shape;151;p18"/>
          <p:cNvGrpSpPr/>
          <p:nvPr/>
        </p:nvGrpSpPr>
        <p:grpSpPr>
          <a:xfrm>
            <a:off x="9534400" y="3920100"/>
            <a:ext cx="410400" cy="3871575"/>
            <a:chOff x="9534400" y="3920100"/>
            <a:chExt cx="410400" cy="3871575"/>
          </a:xfrm>
        </p:grpSpPr>
        <p:sp>
          <p:nvSpPr>
            <p:cNvPr id="152" name="Google Shape;152;p18">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53" name="Google Shape;153;p18">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54" name="Google Shape;154;p18">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55" name="Google Shape;155;p18">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6"/>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FRQ TASK VERBS</a:t>
            </a:r>
            <a:endParaRPr>
              <a:solidFill>
                <a:schemeClr val="accent1"/>
              </a:solidFill>
            </a:endParaRPr>
          </a:p>
        </p:txBody>
      </p:sp>
      <p:sp>
        <p:nvSpPr>
          <p:cNvPr id="470" name="Google Shape;470;p36">
            <a:hlinkClick r:id="rId3" action="ppaction://hlinksldjump"/>
          </p:cNvPr>
          <p:cNvSpPr txBox="1"/>
          <p:nvPr/>
        </p:nvSpPr>
        <p:spPr>
          <a:xfrm rot="5400000">
            <a:off x="9348900" y="22200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71" name="Google Shape;471;p36">
            <a:hlinkClick r:id="rId4" action="ppaction://hlinksldjump"/>
          </p:cNvPr>
          <p:cNvSpPr txBox="1"/>
          <p:nvPr/>
        </p:nvSpPr>
        <p:spPr>
          <a:xfrm rot="5400000">
            <a:off x="9348900" y="1202026"/>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72" name="Google Shape;472;p36">
            <a:hlinkClick r:id="rId5" action="ppaction://hlinksldjump"/>
          </p:cNvPr>
          <p:cNvSpPr txBox="1"/>
          <p:nvPr/>
        </p:nvSpPr>
        <p:spPr>
          <a:xfrm rot="5400000">
            <a:off x="9348900" y="2182051"/>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73" name="Google Shape;473;p36">
            <a:hlinkClick r:id="rId6" action="ppaction://hlinksldjump"/>
          </p:cNvPr>
          <p:cNvSpPr txBox="1"/>
          <p:nvPr/>
        </p:nvSpPr>
        <p:spPr>
          <a:xfrm rot="5400000">
            <a:off x="9348900" y="3162077"/>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74" name="Google Shape;474;p36">
            <a:hlinkClick r:id="" action="ppaction://noaction"/>
          </p:cNvPr>
          <p:cNvSpPr txBox="1"/>
          <p:nvPr/>
        </p:nvSpPr>
        <p:spPr>
          <a:xfrm rot="5400000">
            <a:off x="9348900" y="5122129"/>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75" name="Google Shape;475;p36">
            <a:hlinkClick r:id="" action="ppaction://noaction"/>
          </p:cNvPr>
          <p:cNvSpPr txBox="1"/>
          <p:nvPr/>
        </p:nvSpPr>
        <p:spPr>
          <a:xfrm rot="5400000">
            <a:off x="9348900" y="6102154"/>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aphicFrame>
        <p:nvGraphicFramePr>
          <p:cNvPr id="476" name="Google Shape;476;p36"/>
          <p:cNvGraphicFramePr/>
          <p:nvPr/>
        </p:nvGraphicFramePr>
        <p:xfrm>
          <a:off x="238575" y="980025"/>
          <a:ext cx="3000000" cy="3000000"/>
        </p:xfrm>
        <a:graphic>
          <a:graphicData uri="http://schemas.openxmlformats.org/drawingml/2006/table">
            <a:tbl>
              <a:tblPr>
                <a:noFill/>
                <a:tableStyleId>{D3FBA45D-C1AE-47EE-9EC3-706413BE7220}</a:tableStyleId>
              </a:tblPr>
              <a:tblGrid>
                <a:gridCol w="3042375">
                  <a:extLst>
                    <a:ext uri="{9D8B030D-6E8A-4147-A177-3AD203B41FA5}">
                      <a16:colId xmlns:a16="http://schemas.microsoft.com/office/drawing/2014/main" val="20000"/>
                    </a:ext>
                  </a:extLst>
                </a:gridCol>
                <a:gridCol w="3042375">
                  <a:extLst>
                    <a:ext uri="{9D8B030D-6E8A-4147-A177-3AD203B41FA5}">
                      <a16:colId xmlns:a16="http://schemas.microsoft.com/office/drawing/2014/main" val="20001"/>
                    </a:ext>
                  </a:extLst>
                </a:gridCol>
                <a:gridCol w="30423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800" b="1">
                          <a:latin typeface="Roboto"/>
                          <a:ea typeface="Roboto"/>
                          <a:cs typeface="Roboto"/>
                          <a:sym typeface="Roboto"/>
                        </a:rPr>
                        <a:t>Identify</a:t>
                      </a:r>
                      <a:endParaRPr sz="1800" b="1">
                        <a:latin typeface="Roboto"/>
                        <a:ea typeface="Roboto"/>
                        <a:cs typeface="Roboto"/>
                        <a:sym typeface="Roboto"/>
                      </a:endParaRPr>
                    </a:p>
                  </a:txBody>
                  <a:tcPr marL="63500" marR="63500" marT="63500" marB="63500">
                    <a:solidFill>
                      <a:srgbClr val="D9EAD3"/>
                    </a:solidFill>
                  </a:tcPr>
                </a:tc>
                <a:tc>
                  <a:txBody>
                    <a:bodyPr/>
                    <a:lstStyle/>
                    <a:p>
                      <a:pPr marL="0" lvl="0" indent="0" algn="l" rtl="0">
                        <a:spcBef>
                          <a:spcPts val="0"/>
                        </a:spcBef>
                        <a:spcAft>
                          <a:spcPts val="0"/>
                        </a:spcAft>
                        <a:buNone/>
                      </a:pPr>
                      <a:r>
                        <a:rPr lang="en" sz="1800" b="1">
                          <a:latin typeface="Roboto"/>
                          <a:ea typeface="Roboto"/>
                          <a:cs typeface="Roboto"/>
                          <a:sym typeface="Roboto"/>
                        </a:rPr>
                        <a:t>Describe</a:t>
                      </a:r>
                      <a:endParaRPr sz="1800" b="1">
                        <a:latin typeface="Roboto"/>
                        <a:ea typeface="Roboto"/>
                        <a:cs typeface="Roboto"/>
                        <a:sym typeface="Roboto"/>
                      </a:endParaRPr>
                    </a:p>
                  </a:txBody>
                  <a:tcPr marL="63500" marR="63500" marT="63500" marB="63500">
                    <a:solidFill>
                      <a:srgbClr val="D9EAD3"/>
                    </a:solidFill>
                  </a:tcPr>
                </a:tc>
                <a:tc>
                  <a:txBody>
                    <a:bodyPr/>
                    <a:lstStyle/>
                    <a:p>
                      <a:pPr marL="0" lvl="0" indent="0" algn="l" rtl="0">
                        <a:spcBef>
                          <a:spcPts val="0"/>
                        </a:spcBef>
                        <a:spcAft>
                          <a:spcPts val="0"/>
                        </a:spcAft>
                        <a:buNone/>
                      </a:pPr>
                      <a:r>
                        <a:rPr lang="en" sz="1800" b="1">
                          <a:latin typeface="Roboto"/>
                          <a:ea typeface="Roboto"/>
                          <a:cs typeface="Roboto"/>
                          <a:sym typeface="Roboto"/>
                        </a:rPr>
                        <a:t>Explain</a:t>
                      </a:r>
                      <a:endParaRPr sz="1800" b="1">
                        <a:latin typeface="Roboto"/>
                        <a:ea typeface="Roboto"/>
                        <a:cs typeface="Roboto"/>
                        <a:sym typeface="Roboto"/>
                      </a:endParaRPr>
                    </a:p>
                  </a:txBody>
                  <a:tcPr marL="63500" marR="63500" marT="63500" marB="63500">
                    <a:solidFill>
                      <a:srgbClr val="D9EAD3"/>
                    </a:solidFill>
                  </a:tcPr>
                </a:tc>
                <a:extLst>
                  <a:ext uri="{0D108BD9-81ED-4DB2-BD59-A6C34878D82A}">
                    <a16:rowId xmlns:a16="http://schemas.microsoft.com/office/drawing/2014/main" val="10000"/>
                  </a:ext>
                </a:extLst>
              </a:tr>
              <a:tr h="0">
                <a:tc>
                  <a:txBody>
                    <a:bodyPr/>
                    <a:lstStyle/>
                    <a:p>
                      <a:pPr marL="171450" lvl="0" indent="-215900" algn="l" rtl="0">
                        <a:spcBef>
                          <a:spcPts val="0"/>
                        </a:spcBef>
                        <a:spcAft>
                          <a:spcPts val="0"/>
                        </a:spcAft>
                        <a:buSzPts val="1600"/>
                        <a:buFont typeface="Roboto"/>
                        <a:buChar char="●"/>
                      </a:pPr>
                      <a:r>
                        <a:rPr lang="en" sz="1700">
                          <a:latin typeface="Roboto"/>
                          <a:ea typeface="Roboto"/>
                          <a:cs typeface="Roboto"/>
                          <a:sym typeface="Roboto"/>
                        </a:rPr>
                        <a:t>Answer the prompt, no elaboration</a:t>
                      </a:r>
                      <a:endParaRPr sz="1700">
                        <a:latin typeface="Roboto"/>
                        <a:ea typeface="Roboto"/>
                        <a:cs typeface="Roboto"/>
                        <a:sym typeface="Roboto"/>
                      </a:endParaRPr>
                    </a:p>
                    <a:p>
                      <a:pPr marL="457200" lvl="0" indent="0" algn="l" rtl="0">
                        <a:spcBef>
                          <a:spcPts val="0"/>
                        </a:spcBef>
                        <a:spcAft>
                          <a:spcPts val="0"/>
                        </a:spcAft>
                        <a:buNone/>
                      </a:pPr>
                      <a:endParaRPr sz="1700">
                        <a:latin typeface="Roboto"/>
                        <a:ea typeface="Roboto"/>
                        <a:cs typeface="Roboto"/>
                        <a:sym typeface="Roboto"/>
                      </a:endParaRPr>
                    </a:p>
                    <a:p>
                      <a:pPr marL="171450" lvl="0" indent="-215900" algn="l" rtl="0">
                        <a:spcBef>
                          <a:spcPts val="0"/>
                        </a:spcBef>
                        <a:spcAft>
                          <a:spcPts val="0"/>
                        </a:spcAft>
                        <a:buSzPts val="1600"/>
                        <a:buFont typeface="Roboto"/>
                        <a:buChar char="●"/>
                      </a:pPr>
                      <a:r>
                        <a:rPr lang="en" sz="1700">
                          <a:latin typeface="Roboto"/>
                          <a:ea typeface="Roboto"/>
                          <a:cs typeface="Roboto"/>
                          <a:sym typeface="Roboto"/>
                        </a:rPr>
                        <a:t>1 sentence</a:t>
                      </a:r>
                      <a:endParaRPr sz="1700">
                        <a:latin typeface="Roboto"/>
                        <a:ea typeface="Roboto"/>
                        <a:cs typeface="Roboto"/>
                        <a:sym typeface="Roboto"/>
                      </a:endParaRPr>
                    </a:p>
                  </a:txBody>
                  <a:tcPr marL="63500" marR="63500" marT="63500" marB="63500"/>
                </a:tc>
                <a:tc>
                  <a:txBody>
                    <a:bodyPr/>
                    <a:lstStyle/>
                    <a:p>
                      <a:pPr marL="171450" lvl="0" indent="-215900" algn="l" rtl="0">
                        <a:spcBef>
                          <a:spcPts val="0"/>
                        </a:spcBef>
                        <a:spcAft>
                          <a:spcPts val="0"/>
                        </a:spcAft>
                        <a:buSzPts val="1600"/>
                        <a:buFont typeface="Roboto"/>
                        <a:buChar char="●"/>
                      </a:pPr>
                      <a:r>
                        <a:rPr lang="en" sz="1700">
                          <a:latin typeface="Roboto"/>
                          <a:ea typeface="Roboto"/>
                          <a:cs typeface="Roboto"/>
                          <a:sym typeface="Roboto"/>
                        </a:rPr>
                        <a:t>Provide details, essential characteristics of what you are describing</a:t>
                      </a:r>
                      <a:endParaRPr sz="1700">
                        <a:latin typeface="Roboto"/>
                        <a:ea typeface="Roboto"/>
                        <a:cs typeface="Roboto"/>
                        <a:sym typeface="Roboto"/>
                      </a:endParaRPr>
                    </a:p>
                    <a:p>
                      <a:pPr marL="457200" lvl="0" indent="0" algn="l" rtl="0">
                        <a:spcBef>
                          <a:spcPts val="0"/>
                        </a:spcBef>
                        <a:spcAft>
                          <a:spcPts val="0"/>
                        </a:spcAft>
                        <a:buNone/>
                      </a:pPr>
                      <a:endParaRPr sz="1700">
                        <a:latin typeface="Roboto"/>
                        <a:ea typeface="Roboto"/>
                        <a:cs typeface="Roboto"/>
                        <a:sym typeface="Roboto"/>
                      </a:endParaRPr>
                    </a:p>
                    <a:p>
                      <a:pPr marL="171450" lvl="0" indent="-215900" algn="l" rtl="0">
                        <a:spcBef>
                          <a:spcPts val="0"/>
                        </a:spcBef>
                        <a:spcAft>
                          <a:spcPts val="0"/>
                        </a:spcAft>
                        <a:buSzPts val="1600"/>
                        <a:buFont typeface="Roboto"/>
                        <a:buChar char="●"/>
                      </a:pPr>
                      <a:r>
                        <a:rPr lang="en" sz="1700">
                          <a:latin typeface="Roboto"/>
                          <a:ea typeface="Roboto"/>
                          <a:cs typeface="Roboto"/>
                          <a:sym typeface="Roboto"/>
                        </a:rPr>
                        <a:t>Can give an example if it’s helpful</a:t>
                      </a:r>
                      <a:endParaRPr sz="1700">
                        <a:latin typeface="Roboto"/>
                        <a:ea typeface="Roboto"/>
                        <a:cs typeface="Roboto"/>
                        <a:sym typeface="Roboto"/>
                      </a:endParaRPr>
                    </a:p>
                    <a:p>
                      <a:pPr marL="457200" lvl="0" indent="0" algn="l" rtl="0">
                        <a:spcBef>
                          <a:spcPts val="0"/>
                        </a:spcBef>
                        <a:spcAft>
                          <a:spcPts val="0"/>
                        </a:spcAft>
                        <a:buNone/>
                      </a:pPr>
                      <a:endParaRPr sz="1700">
                        <a:latin typeface="Roboto"/>
                        <a:ea typeface="Roboto"/>
                        <a:cs typeface="Roboto"/>
                        <a:sym typeface="Roboto"/>
                      </a:endParaRPr>
                    </a:p>
                    <a:p>
                      <a:pPr marL="171450" lvl="0" indent="-215900" algn="l" rtl="0">
                        <a:spcBef>
                          <a:spcPts val="0"/>
                        </a:spcBef>
                        <a:spcAft>
                          <a:spcPts val="0"/>
                        </a:spcAft>
                        <a:buSzPts val="1600"/>
                        <a:buFont typeface="Roboto"/>
                        <a:buChar char="●"/>
                      </a:pPr>
                      <a:r>
                        <a:rPr lang="en" sz="1700">
                          <a:latin typeface="Roboto"/>
                          <a:ea typeface="Roboto"/>
                          <a:cs typeface="Roboto"/>
                          <a:sym typeface="Roboto"/>
                        </a:rPr>
                        <a:t>2-4 sentences</a:t>
                      </a:r>
                      <a:endParaRPr sz="1700">
                        <a:latin typeface="Roboto"/>
                        <a:ea typeface="Roboto"/>
                        <a:cs typeface="Roboto"/>
                        <a:sym typeface="Roboto"/>
                      </a:endParaRPr>
                    </a:p>
                  </a:txBody>
                  <a:tcPr marL="63500" marR="63500" marT="63500" marB="63500"/>
                </a:tc>
                <a:tc>
                  <a:txBody>
                    <a:bodyPr/>
                    <a:lstStyle/>
                    <a:p>
                      <a:pPr marL="171450" lvl="0" indent="-215900" algn="l" rtl="0">
                        <a:spcBef>
                          <a:spcPts val="0"/>
                        </a:spcBef>
                        <a:spcAft>
                          <a:spcPts val="0"/>
                        </a:spcAft>
                        <a:buSzPts val="1600"/>
                        <a:buFont typeface="Roboto"/>
                        <a:buChar char="●"/>
                      </a:pPr>
                      <a:r>
                        <a:rPr lang="en" sz="1700">
                          <a:latin typeface="Roboto"/>
                          <a:ea typeface="Roboto"/>
                          <a:cs typeface="Roboto"/>
                          <a:sym typeface="Roboto"/>
                        </a:rPr>
                        <a:t>Define all relevant terms</a:t>
                      </a:r>
                      <a:endParaRPr sz="1700">
                        <a:latin typeface="Roboto"/>
                        <a:ea typeface="Roboto"/>
                        <a:cs typeface="Roboto"/>
                        <a:sym typeface="Roboto"/>
                      </a:endParaRPr>
                    </a:p>
                    <a:p>
                      <a:pPr marL="457200" lvl="0" indent="0" algn="l" rtl="0">
                        <a:spcBef>
                          <a:spcPts val="0"/>
                        </a:spcBef>
                        <a:spcAft>
                          <a:spcPts val="0"/>
                        </a:spcAft>
                        <a:buNone/>
                      </a:pPr>
                      <a:endParaRPr sz="1700">
                        <a:latin typeface="Roboto"/>
                        <a:ea typeface="Roboto"/>
                        <a:cs typeface="Roboto"/>
                        <a:sym typeface="Roboto"/>
                      </a:endParaRPr>
                    </a:p>
                    <a:p>
                      <a:pPr marL="171450" lvl="0" indent="-215900" algn="l" rtl="0">
                        <a:spcBef>
                          <a:spcPts val="0"/>
                        </a:spcBef>
                        <a:spcAft>
                          <a:spcPts val="0"/>
                        </a:spcAft>
                        <a:buSzPts val="1600"/>
                        <a:buFont typeface="Roboto"/>
                        <a:buChar char="●"/>
                      </a:pPr>
                      <a:r>
                        <a:rPr lang="en" sz="1700">
                          <a:latin typeface="Roboto"/>
                          <a:ea typeface="Roboto"/>
                          <a:cs typeface="Roboto"/>
                          <a:sym typeface="Roboto"/>
                        </a:rPr>
                        <a:t>Elaborate, Evidence, Example; show you know by being specific</a:t>
                      </a:r>
                      <a:endParaRPr sz="1700">
                        <a:latin typeface="Roboto"/>
                        <a:ea typeface="Roboto"/>
                        <a:cs typeface="Roboto"/>
                        <a:sym typeface="Roboto"/>
                      </a:endParaRPr>
                    </a:p>
                    <a:p>
                      <a:pPr marL="457200" lvl="0" indent="0" algn="l" rtl="0">
                        <a:spcBef>
                          <a:spcPts val="0"/>
                        </a:spcBef>
                        <a:spcAft>
                          <a:spcPts val="0"/>
                        </a:spcAft>
                        <a:buNone/>
                      </a:pPr>
                      <a:endParaRPr sz="1700">
                        <a:latin typeface="Roboto"/>
                        <a:ea typeface="Roboto"/>
                        <a:cs typeface="Roboto"/>
                        <a:sym typeface="Roboto"/>
                      </a:endParaRPr>
                    </a:p>
                    <a:p>
                      <a:pPr marL="171450" lvl="0" indent="-215900" algn="l" rtl="0">
                        <a:spcBef>
                          <a:spcPts val="0"/>
                        </a:spcBef>
                        <a:spcAft>
                          <a:spcPts val="0"/>
                        </a:spcAft>
                        <a:buSzPts val="1600"/>
                        <a:buFont typeface="Roboto"/>
                        <a:buChar char="●"/>
                      </a:pPr>
                      <a:r>
                        <a:rPr lang="en" sz="1700">
                          <a:latin typeface="Roboto"/>
                          <a:ea typeface="Roboto"/>
                          <a:cs typeface="Roboto"/>
                          <a:sym typeface="Roboto"/>
                        </a:rPr>
                        <a:t>Answer “How?” or “Why?” does the relationship exist, use the word “because”</a:t>
                      </a:r>
                      <a:endParaRPr sz="1700">
                        <a:latin typeface="Roboto"/>
                        <a:ea typeface="Roboto"/>
                        <a:cs typeface="Roboto"/>
                        <a:sym typeface="Roboto"/>
                      </a:endParaRPr>
                    </a:p>
                    <a:p>
                      <a:pPr marL="457200" lvl="0" indent="0" algn="l" rtl="0">
                        <a:spcBef>
                          <a:spcPts val="0"/>
                        </a:spcBef>
                        <a:spcAft>
                          <a:spcPts val="0"/>
                        </a:spcAft>
                        <a:buNone/>
                      </a:pPr>
                      <a:endParaRPr sz="1700">
                        <a:latin typeface="Roboto"/>
                        <a:ea typeface="Roboto"/>
                        <a:cs typeface="Roboto"/>
                        <a:sym typeface="Roboto"/>
                      </a:endParaRPr>
                    </a:p>
                    <a:p>
                      <a:pPr marL="171450" lvl="0" indent="-215900" algn="l" rtl="0">
                        <a:spcBef>
                          <a:spcPts val="0"/>
                        </a:spcBef>
                        <a:spcAft>
                          <a:spcPts val="0"/>
                        </a:spcAft>
                        <a:buSzPts val="1600"/>
                        <a:buFont typeface="Roboto"/>
                        <a:buChar char="●"/>
                      </a:pPr>
                      <a:r>
                        <a:rPr lang="en" sz="1700">
                          <a:latin typeface="Roboto"/>
                          <a:ea typeface="Roboto"/>
                          <a:cs typeface="Roboto"/>
                          <a:sym typeface="Roboto"/>
                        </a:rPr>
                        <a:t>“</a:t>
                      </a:r>
                      <a:r>
                        <a:rPr lang="en" sz="1700" b="1">
                          <a:latin typeface="Roboto"/>
                          <a:ea typeface="Roboto"/>
                          <a:cs typeface="Roboto"/>
                          <a:sym typeface="Roboto"/>
                        </a:rPr>
                        <a:t>close the loop</a:t>
                      </a:r>
                      <a:r>
                        <a:rPr lang="en" sz="1700">
                          <a:latin typeface="Roboto"/>
                          <a:ea typeface="Roboto"/>
                          <a:cs typeface="Roboto"/>
                          <a:sym typeface="Roboto"/>
                        </a:rPr>
                        <a:t>” by referencing the topic of the question</a:t>
                      </a:r>
                      <a:endParaRPr sz="1700">
                        <a:latin typeface="Roboto"/>
                        <a:ea typeface="Roboto"/>
                        <a:cs typeface="Roboto"/>
                        <a:sym typeface="Roboto"/>
                      </a:endParaRPr>
                    </a:p>
                    <a:p>
                      <a:pPr marL="457200" lvl="0" indent="0" algn="l" rtl="0">
                        <a:spcBef>
                          <a:spcPts val="0"/>
                        </a:spcBef>
                        <a:spcAft>
                          <a:spcPts val="0"/>
                        </a:spcAft>
                        <a:buNone/>
                      </a:pPr>
                      <a:endParaRPr sz="1700">
                        <a:latin typeface="Roboto"/>
                        <a:ea typeface="Roboto"/>
                        <a:cs typeface="Roboto"/>
                        <a:sym typeface="Roboto"/>
                      </a:endParaRPr>
                    </a:p>
                    <a:p>
                      <a:pPr marL="171450" lvl="0" indent="-215900" algn="l" rtl="0">
                        <a:spcBef>
                          <a:spcPts val="0"/>
                        </a:spcBef>
                        <a:spcAft>
                          <a:spcPts val="0"/>
                        </a:spcAft>
                        <a:buSzPts val="1600"/>
                        <a:buFont typeface="Roboto"/>
                        <a:buChar char="●"/>
                      </a:pPr>
                      <a:r>
                        <a:rPr lang="en" sz="1700">
                          <a:latin typeface="Roboto"/>
                          <a:ea typeface="Roboto"/>
                          <a:cs typeface="Roboto"/>
                          <a:sym typeface="Roboto"/>
                        </a:rPr>
                        <a:t>1 paragraph</a:t>
                      </a:r>
                      <a:endParaRPr sz="1700">
                        <a:latin typeface="Roboto"/>
                        <a:ea typeface="Roboto"/>
                        <a:cs typeface="Roboto"/>
                        <a:sym typeface="Roboto"/>
                      </a:endParaRPr>
                    </a:p>
                  </a:txBody>
                  <a:tcPr marL="63500" marR="63500" marT="63500" marB="63500"/>
                </a:tc>
                <a:extLst>
                  <a:ext uri="{0D108BD9-81ED-4DB2-BD59-A6C34878D82A}">
                    <a16:rowId xmlns:a16="http://schemas.microsoft.com/office/drawing/2014/main" val="10001"/>
                  </a:ext>
                </a:extLst>
              </a:tr>
              <a:tr h="254000">
                <a:tc gridSpan="3">
                  <a:txBody>
                    <a:bodyPr/>
                    <a:lstStyle/>
                    <a:p>
                      <a:pPr marL="0" lvl="0" indent="0" algn="l" rtl="0">
                        <a:spcBef>
                          <a:spcPts val="0"/>
                        </a:spcBef>
                        <a:spcAft>
                          <a:spcPts val="0"/>
                        </a:spcAft>
                        <a:buNone/>
                      </a:pPr>
                      <a:r>
                        <a:rPr lang="en" sz="1700" b="1">
                          <a:latin typeface="Roboto"/>
                          <a:ea typeface="Roboto"/>
                          <a:cs typeface="Roboto"/>
                          <a:sym typeface="Roboto"/>
                        </a:rPr>
                        <a:t>When you think about the differences in the verbs &amp; what they are asking you to do...consider the following questions:</a:t>
                      </a:r>
                      <a:endParaRPr sz="1700" b="1">
                        <a:latin typeface="Roboto"/>
                        <a:ea typeface="Roboto"/>
                        <a:cs typeface="Roboto"/>
                        <a:sym typeface="Roboto"/>
                      </a:endParaRPr>
                    </a:p>
                  </a:txBody>
                  <a:tcPr marL="63500" marR="63500" marT="63500" marB="635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700" i="1">
                          <a:latin typeface="Roboto"/>
                          <a:ea typeface="Roboto"/>
                          <a:cs typeface="Roboto"/>
                          <a:sym typeface="Roboto"/>
                        </a:rPr>
                        <a:t>Identify your favorite food.</a:t>
                      </a:r>
                      <a:endParaRPr sz="1700" i="1">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700" i="1">
                          <a:latin typeface="Roboto"/>
                          <a:ea typeface="Roboto"/>
                          <a:cs typeface="Roboto"/>
                          <a:sym typeface="Roboto"/>
                        </a:rPr>
                        <a:t>Describe your favorite food. </a:t>
                      </a:r>
                      <a:endParaRPr sz="1700" i="1">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r>
                        <a:rPr lang="en" sz="1700" i="1">
                          <a:latin typeface="Roboto"/>
                          <a:ea typeface="Roboto"/>
                          <a:cs typeface="Roboto"/>
                          <a:sym typeface="Roboto"/>
                        </a:rPr>
                        <a:t>Explain how your favorite food is relevant/connects to the prompt.</a:t>
                      </a:r>
                      <a:endParaRPr sz="1700" i="1">
                        <a:latin typeface="Roboto"/>
                        <a:ea typeface="Roboto"/>
                        <a:cs typeface="Roboto"/>
                        <a:sym typeface="Roboto"/>
                      </a:endParaRPr>
                    </a:p>
                  </a:txBody>
                  <a:tcPr marL="63500" marR="63500" marT="63500" marB="63500"/>
                </a:tc>
                <a:extLst>
                  <a:ext uri="{0D108BD9-81ED-4DB2-BD59-A6C34878D82A}">
                    <a16:rowId xmlns:a16="http://schemas.microsoft.com/office/drawing/2014/main" val="10003"/>
                  </a:ext>
                </a:extLst>
              </a:tr>
            </a:tbl>
          </a:graphicData>
        </a:graphic>
      </p:graphicFrame>
      <p:grpSp>
        <p:nvGrpSpPr>
          <p:cNvPr id="477" name="Google Shape;477;p36"/>
          <p:cNvGrpSpPr/>
          <p:nvPr/>
        </p:nvGrpSpPr>
        <p:grpSpPr>
          <a:xfrm>
            <a:off x="9534400" y="3920100"/>
            <a:ext cx="410400" cy="3871575"/>
            <a:chOff x="9534400" y="3920100"/>
            <a:chExt cx="410400" cy="3871575"/>
          </a:xfrm>
        </p:grpSpPr>
        <p:sp>
          <p:nvSpPr>
            <p:cNvPr id="478" name="Google Shape;478;p36">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79" name="Google Shape;479;p36">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80" name="Google Shape;480;p36">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81" name="Google Shape;481;p36">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grpSp>
        <p:nvGrpSpPr>
          <p:cNvPr id="482" name="Google Shape;482;p36"/>
          <p:cNvGrpSpPr/>
          <p:nvPr/>
        </p:nvGrpSpPr>
        <p:grpSpPr>
          <a:xfrm>
            <a:off x="9534400" y="3920100"/>
            <a:ext cx="410400" cy="3871575"/>
            <a:chOff x="9534400" y="3920100"/>
            <a:chExt cx="410400" cy="3871575"/>
          </a:xfrm>
        </p:grpSpPr>
        <p:sp>
          <p:nvSpPr>
            <p:cNvPr id="483" name="Google Shape;483;p36">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84" name="Google Shape;484;p36">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85" name="Google Shape;485;p36">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486" name="Google Shape;486;p36">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760210" y="1329974"/>
            <a:ext cx="7560000" cy="86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FOUNDATIONAL DOCUMENTS</a:t>
            </a:r>
            <a:endParaRPr/>
          </a:p>
        </p:txBody>
      </p:sp>
      <p:sp>
        <p:nvSpPr>
          <p:cNvPr id="161" name="Google Shape;161;p19">
            <a:hlinkClick r:id="rId3" action="ppaction://hlinksldjump"/>
          </p:cNvPr>
          <p:cNvSpPr txBox="1"/>
          <p:nvPr/>
        </p:nvSpPr>
        <p:spPr>
          <a:xfrm rot="5400000">
            <a:off x="9268650" y="141750"/>
            <a:ext cx="931500" cy="64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62" name="Google Shape;162;p19">
            <a:hlinkClick r:id="rId4" action="ppaction://hlinksldjump"/>
          </p:cNvPr>
          <p:cNvSpPr txBox="1"/>
          <p:nvPr/>
        </p:nvSpPr>
        <p:spPr>
          <a:xfrm rot="5400000">
            <a:off x="9268650" y="1121776"/>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63" name="Google Shape;163;p19">
            <a:hlinkClick r:id="rId5" action="ppaction://hlinksldjump"/>
          </p:cNvPr>
          <p:cNvSpPr txBox="1"/>
          <p:nvPr/>
        </p:nvSpPr>
        <p:spPr>
          <a:xfrm rot="5400000">
            <a:off x="9268650" y="2101801"/>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64" name="Google Shape;164;p19">
            <a:hlinkClick r:id="rId6" action="ppaction://hlinksldjump"/>
          </p:cNvPr>
          <p:cNvSpPr txBox="1"/>
          <p:nvPr/>
        </p:nvSpPr>
        <p:spPr>
          <a:xfrm rot="5400000">
            <a:off x="9268650" y="3081827"/>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65" name="Google Shape;165;p19">
            <a:hlinkClick r:id="" action="ppaction://noaction"/>
          </p:cNvPr>
          <p:cNvSpPr txBox="1"/>
          <p:nvPr/>
        </p:nvSpPr>
        <p:spPr>
          <a:xfrm rot="5400000">
            <a:off x="9268650" y="4061853"/>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66" name="Google Shape;166;p19">
            <a:hlinkClick r:id="" action="ppaction://noaction"/>
          </p:cNvPr>
          <p:cNvSpPr txBox="1"/>
          <p:nvPr/>
        </p:nvSpPr>
        <p:spPr>
          <a:xfrm rot="5400000">
            <a:off x="9268650" y="5041879"/>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67" name="Google Shape;167;p19">
            <a:hlinkClick r:id="" action="ppaction://noaction"/>
          </p:cNvPr>
          <p:cNvSpPr txBox="1"/>
          <p:nvPr/>
        </p:nvSpPr>
        <p:spPr>
          <a:xfrm rot="5400000">
            <a:off x="9268650" y="6021904"/>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68" name="Google Shape;168;p19">
            <a:hlinkClick r:id="" action="ppaction://noaction"/>
          </p:cNvPr>
          <p:cNvSpPr txBox="1"/>
          <p:nvPr/>
        </p:nvSpPr>
        <p:spPr>
          <a:xfrm rot="5400000">
            <a:off x="9268650" y="7001930"/>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pic>
        <p:nvPicPr>
          <p:cNvPr id="169" name="Google Shape;169;p19"/>
          <p:cNvPicPr preferRelativeResize="0"/>
          <p:nvPr/>
        </p:nvPicPr>
        <p:blipFill>
          <a:blip r:embed="rId7">
            <a:alphaModFix/>
          </a:blip>
          <a:stretch>
            <a:fillRect/>
          </a:stretch>
        </p:blipFill>
        <p:spPr>
          <a:xfrm>
            <a:off x="2828100" y="3333876"/>
            <a:ext cx="3424200" cy="4064001"/>
          </a:xfrm>
          <a:prstGeom prst="rect">
            <a:avLst/>
          </a:prstGeom>
          <a:noFill/>
          <a:ln>
            <a:noFill/>
          </a:ln>
        </p:spPr>
      </p:pic>
      <p:grpSp>
        <p:nvGrpSpPr>
          <p:cNvPr id="170" name="Google Shape;170;p19"/>
          <p:cNvGrpSpPr/>
          <p:nvPr/>
        </p:nvGrpSpPr>
        <p:grpSpPr>
          <a:xfrm>
            <a:off x="9534400" y="3920100"/>
            <a:ext cx="410400" cy="3871575"/>
            <a:chOff x="9534400" y="3920100"/>
            <a:chExt cx="410400" cy="3871575"/>
          </a:xfrm>
        </p:grpSpPr>
        <p:sp>
          <p:nvSpPr>
            <p:cNvPr id="171" name="Google Shape;171;p19">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72" name="Google Shape;172;p19">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73" name="Google Shape;173;p19">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74" name="Google Shape;174;p19">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238600" y="0"/>
            <a:ext cx="8974800" cy="66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2"/>
                </a:solidFill>
              </a:rPr>
              <a:t>FOUNDATIONAL DOCUMENTS (9 required)</a:t>
            </a:r>
            <a:endParaRPr>
              <a:solidFill>
                <a:schemeClr val="dk2"/>
              </a:solidFill>
            </a:endParaRPr>
          </a:p>
        </p:txBody>
      </p:sp>
      <p:sp>
        <p:nvSpPr>
          <p:cNvPr id="180" name="Google Shape;180;p20">
            <a:hlinkClick r:id="rId3" action="ppaction://hlinksldjump"/>
          </p:cNvPr>
          <p:cNvSpPr txBox="1"/>
          <p:nvPr/>
        </p:nvSpPr>
        <p:spPr>
          <a:xfrm rot="5400000">
            <a:off x="9348900" y="22200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81" name="Google Shape;181;p20">
            <a:hlinkClick r:id="rId4" action="ppaction://hlinksldjump"/>
          </p:cNvPr>
          <p:cNvSpPr txBox="1"/>
          <p:nvPr/>
        </p:nvSpPr>
        <p:spPr>
          <a:xfrm rot="5400000">
            <a:off x="9348900" y="1202026"/>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82" name="Google Shape;182;p20">
            <a:hlinkClick r:id="rId5" action="ppaction://hlinksldjump"/>
          </p:cNvPr>
          <p:cNvSpPr txBox="1"/>
          <p:nvPr/>
        </p:nvSpPr>
        <p:spPr>
          <a:xfrm rot="5400000">
            <a:off x="9348900" y="2182051"/>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83" name="Google Shape;183;p20">
            <a:hlinkClick r:id="rId6" action="ppaction://hlinksldjump"/>
          </p:cNvPr>
          <p:cNvSpPr txBox="1"/>
          <p:nvPr/>
        </p:nvSpPr>
        <p:spPr>
          <a:xfrm rot="5400000">
            <a:off x="9348900" y="3162077"/>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84" name="Google Shape;184;p20">
            <a:hlinkClick r:id="" action="ppaction://noaction"/>
          </p:cNvPr>
          <p:cNvSpPr txBox="1"/>
          <p:nvPr/>
        </p:nvSpPr>
        <p:spPr>
          <a:xfrm rot="5400000">
            <a:off x="9348900" y="4142103"/>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85" name="Google Shape;185;p20">
            <a:hlinkClick r:id="" action="ppaction://noaction"/>
          </p:cNvPr>
          <p:cNvSpPr txBox="1"/>
          <p:nvPr/>
        </p:nvSpPr>
        <p:spPr>
          <a:xfrm rot="5400000">
            <a:off x="9348900" y="5122129"/>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86" name="Google Shape;186;p20">
            <a:hlinkClick r:id="" action="ppaction://noaction"/>
          </p:cNvPr>
          <p:cNvSpPr txBox="1"/>
          <p:nvPr/>
        </p:nvSpPr>
        <p:spPr>
          <a:xfrm rot="5400000">
            <a:off x="9348900" y="6102154"/>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87" name="Google Shape;187;p20">
            <a:hlinkClick r:id="" action="ppaction://noaction"/>
          </p:cNvPr>
          <p:cNvSpPr txBox="1"/>
          <p:nvPr/>
        </p:nvSpPr>
        <p:spPr>
          <a:xfrm rot="5400000">
            <a:off x="9348900" y="708218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aphicFrame>
        <p:nvGraphicFramePr>
          <p:cNvPr id="188" name="Google Shape;188;p20"/>
          <p:cNvGraphicFramePr/>
          <p:nvPr/>
        </p:nvGraphicFramePr>
        <p:xfrm>
          <a:off x="143925" y="753475"/>
          <a:ext cx="3000000" cy="3000000"/>
        </p:xfrm>
        <a:graphic>
          <a:graphicData uri="http://schemas.openxmlformats.org/drawingml/2006/table">
            <a:tbl>
              <a:tblPr>
                <a:noFill/>
                <a:tableStyleId>{D3FBA45D-C1AE-47EE-9EC3-706413BE7220}</a:tableStyleId>
              </a:tblPr>
              <a:tblGrid>
                <a:gridCol w="1499000">
                  <a:extLst>
                    <a:ext uri="{9D8B030D-6E8A-4147-A177-3AD203B41FA5}">
                      <a16:colId xmlns:a16="http://schemas.microsoft.com/office/drawing/2014/main" val="20000"/>
                    </a:ext>
                  </a:extLst>
                </a:gridCol>
                <a:gridCol w="1763500">
                  <a:extLst>
                    <a:ext uri="{9D8B030D-6E8A-4147-A177-3AD203B41FA5}">
                      <a16:colId xmlns:a16="http://schemas.microsoft.com/office/drawing/2014/main" val="20001"/>
                    </a:ext>
                  </a:extLst>
                </a:gridCol>
                <a:gridCol w="5806975">
                  <a:extLst>
                    <a:ext uri="{9D8B030D-6E8A-4147-A177-3AD203B41FA5}">
                      <a16:colId xmlns:a16="http://schemas.microsoft.com/office/drawing/2014/main" val="20002"/>
                    </a:ext>
                  </a:extLst>
                </a:gridCol>
              </a:tblGrid>
              <a:tr h="306500">
                <a:tc>
                  <a:txBody>
                    <a:bodyPr/>
                    <a:lstStyle/>
                    <a:p>
                      <a:pPr marL="0" lvl="0" indent="0" algn="l" rtl="0">
                        <a:spcBef>
                          <a:spcPts val="0"/>
                        </a:spcBef>
                        <a:spcAft>
                          <a:spcPts val="0"/>
                        </a:spcAft>
                        <a:buNone/>
                      </a:pPr>
                      <a:r>
                        <a:rPr lang="en" sz="1050">
                          <a:latin typeface="Roboto"/>
                          <a:ea typeface="Roboto"/>
                          <a:cs typeface="Roboto"/>
                          <a:sym typeface="Roboto"/>
                        </a:rPr>
                        <a:t>Document</a:t>
                      </a:r>
                      <a:endParaRPr sz="1050">
                        <a:latin typeface="Roboto"/>
                        <a:ea typeface="Roboto"/>
                        <a:cs typeface="Roboto"/>
                        <a:sym typeface="Roboto"/>
                      </a:endParaRPr>
                    </a:p>
                  </a:txBody>
                  <a:tcPr marL="63500" marR="63500" marT="63500" marB="63500">
                    <a:solidFill>
                      <a:srgbClr val="B7B7B7"/>
                    </a:solidFill>
                  </a:tcPr>
                </a:tc>
                <a:tc>
                  <a:txBody>
                    <a:bodyPr/>
                    <a:lstStyle/>
                    <a:p>
                      <a:pPr marL="0" lvl="0" indent="0" algn="l" rtl="0">
                        <a:spcBef>
                          <a:spcPts val="0"/>
                        </a:spcBef>
                        <a:spcAft>
                          <a:spcPts val="0"/>
                        </a:spcAft>
                        <a:buNone/>
                      </a:pPr>
                      <a:r>
                        <a:rPr lang="en" sz="1050">
                          <a:latin typeface="Roboto"/>
                          <a:ea typeface="Roboto"/>
                          <a:cs typeface="Roboto"/>
                          <a:sym typeface="Roboto"/>
                        </a:rPr>
                        <a:t>Author</a:t>
                      </a:r>
                      <a:endParaRPr sz="1050">
                        <a:latin typeface="Roboto"/>
                        <a:ea typeface="Roboto"/>
                        <a:cs typeface="Roboto"/>
                        <a:sym typeface="Roboto"/>
                      </a:endParaRPr>
                    </a:p>
                  </a:txBody>
                  <a:tcPr marL="63500" marR="63500" marT="63500" marB="63500">
                    <a:solidFill>
                      <a:srgbClr val="B7B7B7"/>
                    </a:solidFill>
                  </a:tcPr>
                </a:tc>
                <a:tc>
                  <a:txBody>
                    <a:bodyPr/>
                    <a:lstStyle/>
                    <a:p>
                      <a:pPr marL="0" lvl="0" indent="0" algn="l" rtl="0">
                        <a:spcBef>
                          <a:spcPts val="0"/>
                        </a:spcBef>
                        <a:spcAft>
                          <a:spcPts val="0"/>
                        </a:spcAft>
                        <a:buNone/>
                      </a:pPr>
                      <a:r>
                        <a:rPr lang="en" sz="1050">
                          <a:latin typeface="Roboto"/>
                          <a:ea typeface="Roboto"/>
                          <a:cs typeface="Roboto"/>
                          <a:sym typeface="Roboto"/>
                        </a:rPr>
                        <a:t>Main Points</a:t>
                      </a:r>
                      <a:endParaRPr sz="1050">
                        <a:latin typeface="Roboto"/>
                        <a:ea typeface="Roboto"/>
                        <a:cs typeface="Roboto"/>
                        <a:sym typeface="Roboto"/>
                      </a:endParaRPr>
                    </a:p>
                  </a:txBody>
                  <a:tcPr marL="63500" marR="63500" marT="63500" marB="63500">
                    <a:solidFill>
                      <a:srgbClr val="B7B7B7"/>
                    </a:solidFill>
                  </a:tcPr>
                </a:tc>
                <a:extLst>
                  <a:ext uri="{0D108BD9-81ED-4DB2-BD59-A6C34878D82A}">
                    <a16:rowId xmlns:a16="http://schemas.microsoft.com/office/drawing/2014/main" val="10000"/>
                  </a:ext>
                </a:extLst>
              </a:tr>
              <a:tr h="1186925">
                <a:tc>
                  <a:txBody>
                    <a:bodyPr/>
                    <a:lstStyle/>
                    <a:p>
                      <a:pPr marL="0" lvl="0" indent="0" algn="l" rtl="0">
                        <a:spcBef>
                          <a:spcPts val="0"/>
                        </a:spcBef>
                        <a:spcAft>
                          <a:spcPts val="0"/>
                        </a:spcAft>
                        <a:buNone/>
                      </a:pPr>
                      <a:r>
                        <a:rPr lang="en" sz="1050" u="sng">
                          <a:solidFill>
                            <a:schemeClr val="hlink"/>
                          </a:solidFill>
                          <a:latin typeface="Roboto"/>
                          <a:ea typeface="Roboto"/>
                          <a:cs typeface="Roboto"/>
                          <a:sym typeface="Roboto"/>
                          <a:hlinkClick r:id="rId7"/>
                        </a:rPr>
                        <a:t>Declaration of Independence</a:t>
                      </a:r>
                      <a:endParaRPr sz="105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66675" algn="l" rtl="0">
                        <a:spcBef>
                          <a:spcPts val="0"/>
                        </a:spcBef>
                        <a:spcAft>
                          <a:spcPts val="0"/>
                        </a:spcAft>
                        <a:buSzPts val="1050"/>
                        <a:buFont typeface="Roboto"/>
                        <a:buChar char="●"/>
                      </a:pPr>
                      <a:endParaRPr/>
                    </a:p>
                  </a:txBody>
                  <a:tcPr marL="63500" marR="63500" marT="63500" marB="63500"/>
                </a:tc>
                <a:extLst>
                  <a:ext uri="{0D108BD9-81ED-4DB2-BD59-A6C34878D82A}">
                    <a16:rowId xmlns:a16="http://schemas.microsoft.com/office/drawing/2014/main" val="10001"/>
                  </a:ext>
                </a:extLst>
              </a:tr>
              <a:tr h="1010825">
                <a:tc>
                  <a:txBody>
                    <a:bodyPr/>
                    <a:lstStyle/>
                    <a:p>
                      <a:pPr marL="0" lvl="0" indent="0" algn="l" rtl="0">
                        <a:spcBef>
                          <a:spcPts val="0"/>
                        </a:spcBef>
                        <a:spcAft>
                          <a:spcPts val="0"/>
                        </a:spcAft>
                        <a:buNone/>
                      </a:pPr>
                      <a:r>
                        <a:rPr lang="en" sz="1050" u="sng">
                          <a:solidFill>
                            <a:schemeClr val="hlink"/>
                          </a:solidFill>
                          <a:latin typeface="Roboto"/>
                          <a:ea typeface="Roboto"/>
                          <a:cs typeface="Roboto"/>
                          <a:sym typeface="Roboto"/>
                          <a:hlinkClick r:id="rId8"/>
                        </a:rPr>
                        <a:t>Articles of Confederation</a:t>
                      </a:r>
                      <a:endParaRPr sz="105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2"/>
                  </a:ext>
                </a:extLst>
              </a:tr>
              <a:tr h="1010825">
                <a:tc>
                  <a:txBody>
                    <a:bodyPr/>
                    <a:lstStyle/>
                    <a:p>
                      <a:pPr marL="0" lvl="0" indent="0" algn="l" rtl="0">
                        <a:spcBef>
                          <a:spcPts val="0"/>
                        </a:spcBef>
                        <a:spcAft>
                          <a:spcPts val="0"/>
                        </a:spcAft>
                        <a:buNone/>
                      </a:pPr>
                      <a:r>
                        <a:rPr lang="en" sz="1050" u="sng">
                          <a:solidFill>
                            <a:schemeClr val="hlink"/>
                          </a:solidFill>
                          <a:latin typeface="Roboto"/>
                          <a:ea typeface="Roboto"/>
                          <a:cs typeface="Roboto"/>
                          <a:sym typeface="Roboto"/>
                          <a:hlinkClick r:id="rId9"/>
                        </a:rPr>
                        <a:t>U.S. Constitution</a:t>
                      </a:r>
                      <a:endParaRPr sz="105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3"/>
                  </a:ext>
                </a:extLst>
              </a:tr>
              <a:tr h="1363000">
                <a:tc>
                  <a:txBody>
                    <a:bodyPr/>
                    <a:lstStyle/>
                    <a:p>
                      <a:pPr marL="0" lvl="0" indent="0" algn="l" rtl="0">
                        <a:spcBef>
                          <a:spcPts val="0"/>
                        </a:spcBef>
                        <a:spcAft>
                          <a:spcPts val="0"/>
                        </a:spcAft>
                        <a:buNone/>
                      </a:pPr>
                      <a:r>
                        <a:rPr lang="en" sz="1050" u="sng">
                          <a:solidFill>
                            <a:schemeClr val="hlink"/>
                          </a:solidFill>
                          <a:latin typeface="Roboto"/>
                          <a:ea typeface="Roboto"/>
                          <a:cs typeface="Roboto"/>
                          <a:sym typeface="Roboto"/>
                          <a:hlinkClick r:id="rId10"/>
                        </a:rPr>
                        <a:t>Federalist No. 10</a:t>
                      </a:r>
                      <a:endParaRPr sz="105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4"/>
                  </a:ext>
                </a:extLst>
              </a:tr>
              <a:tr h="1891250">
                <a:tc>
                  <a:txBody>
                    <a:bodyPr/>
                    <a:lstStyle/>
                    <a:p>
                      <a:pPr marL="0" lvl="0" indent="0" algn="l" rtl="0">
                        <a:spcBef>
                          <a:spcPts val="0"/>
                        </a:spcBef>
                        <a:spcAft>
                          <a:spcPts val="0"/>
                        </a:spcAft>
                        <a:buNone/>
                      </a:pPr>
                      <a:r>
                        <a:rPr lang="en" sz="1050" u="sng">
                          <a:solidFill>
                            <a:schemeClr val="hlink"/>
                          </a:solidFill>
                          <a:latin typeface="Roboto"/>
                          <a:ea typeface="Roboto"/>
                          <a:cs typeface="Roboto"/>
                          <a:sym typeface="Roboto"/>
                          <a:hlinkClick r:id="rId11"/>
                        </a:rPr>
                        <a:t>Brutus 1</a:t>
                      </a:r>
                      <a:endParaRPr sz="105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5"/>
                  </a:ext>
                </a:extLst>
              </a:tr>
            </a:tbl>
          </a:graphicData>
        </a:graphic>
      </p:graphicFrame>
      <p:grpSp>
        <p:nvGrpSpPr>
          <p:cNvPr id="189" name="Google Shape;189;p20"/>
          <p:cNvGrpSpPr/>
          <p:nvPr/>
        </p:nvGrpSpPr>
        <p:grpSpPr>
          <a:xfrm>
            <a:off x="9534400" y="3920100"/>
            <a:ext cx="410400" cy="3871575"/>
            <a:chOff x="9534400" y="3920100"/>
            <a:chExt cx="410400" cy="3871575"/>
          </a:xfrm>
        </p:grpSpPr>
        <p:sp>
          <p:nvSpPr>
            <p:cNvPr id="190" name="Google Shape;190;p20">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91" name="Google Shape;191;p20">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92" name="Google Shape;192;p20">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193" name="Google Shape;193;p20">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2"/>
                </a:solidFill>
              </a:rPr>
              <a:t>FOUNDATIONAL DOCUMENTS</a:t>
            </a:r>
            <a:endParaRPr>
              <a:solidFill>
                <a:schemeClr val="dk2"/>
              </a:solidFill>
            </a:endParaRPr>
          </a:p>
        </p:txBody>
      </p:sp>
      <p:sp>
        <p:nvSpPr>
          <p:cNvPr id="199" name="Google Shape;199;p21">
            <a:hlinkClick r:id="rId3" action="ppaction://hlinksldjump"/>
          </p:cNvPr>
          <p:cNvSpPr txBox="1"/>
          <p:nvPr/>
        </p:nvSpPr>
        <p:spPr>
          <a:xfrm rot="5400000">
            <a:off x="9348900" y="22200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00" name="Google Shape;200;p21">
            <a:hlinkClick r:id="rId4" action="ppaction://hlinksldjump"/>
          </p:cNvPr>
          <p:cNvSpPr txBox="1"/>
          <p:nvPr/>
        </p:nvSpPr>
        <p:spPr>
          <a:xfrm rot="5400000">
            <a:off x="9348900" y="1202026"/>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01" name="Google Shape;201;p21">
            <a:hlinkClick r:id="rId5" action="ppaction://hlinksldjump"/>
          </p:cNvPr>
          <p:cNvSpPr txBox="1"/>
          <p:nvPr/>
        </p:nvSpPr>
        <p:spPr>
          <a:xfrm rot="5400000">
            <a:off x="9348900" y="2182051"/>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02" name="Google Shape;202;p21">
            <a:hlinkClick r:id="rId6" action="ppaction://hlinksldjump"/>
          </p:cNvPr>
          <p:cNvSpPr txBox="1"/>
          <p:nvPr/>
        </p:nvSpPr>
        <p:spPr>
          <a:xfrm rot="5400000">
            <a:off x="9348900" y="3162077"/>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03" name="Google Shape;203;p21">
            <a:hlinkClick r:id="" action="ppaction://noaction"/>
          </p:cNvPr>
          <p:cNvSpPr txBox="1"/>
          <p:nvPr/>
        </p:nvSpPr>
        <p:spPr>
          <a:xfrm rot="5400000">
            <a:off x="9348900" y="4142103"/>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04" name="Google Shape;204;p21">
            <a:hlinkClick r:id="" action="ppaction://noaction"/>
          </p:cNvPr>
          <p:cNvSpPr txBox="1"/>
          <p:nvPr/>
        </p:nvSpPr>
        <p:spPr>
          <a:xfrm rot="5400000">
            <a:off x="9348900" y="5122129"/>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05" name="Google Shape;205;p21">
            <a:hlinkClick r:id="" action="ppaction://noaction"/>
          </p:cNvPr>
          <p:cNvSpPr txBox="1"/>
          <p:nvPr/>
        </p:nvSpPr>
        <p:spPr>
          <a:xfrm rot="5400000">
            <a:off x="9348900" y="6102154"/>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06" name="Google Shape;206;p21">
            <a:hlinkClick r:id="" action="ppaction://noaction"/>
          </p:cNvPr>
          <p:cNvSpPr txBox="1"/>
          <p:nvPr/>
        </p:nvSpPr>
        <p:spPr>
          <a:xfrm rot="5400000">
            <a:off x="9348900" y="708218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aphicFrame>
        <p:nvGraphicFramePr>
          <p:cNvPr id="207" name="Google Shape;207;p21"/>
          <p:cNvGraphicFramePr/>
          <p:nvPr/>
        </p:nvGraphicFramePr>
        <p:xfrm>
          <a:off x="162475" y="931488"/>
          <a:ext cx="3000000" cy="3000000"/>
        </p:xfrm>
        <a:graphic>
          <a:graphicData uri="http://schemas.openxmlformats.org/drawingml/2006/table">
            <a:tbl>
              <a:tblPr>
                <a:noFill/>
                <a:tableStyleId>{D3FBA45D-C1AE-47EE-9EC3-706413BE7220}</a:tableStyleId>
              </a:tblPr>
              <a:tblGrid>
                <a:gridCol w="1508500">
                  <a:extLst>
                    <a:ext uri="{9D8B030D-6E8A-4147-A177-3AD203B41FA5}">
                      <a16:colId xmlns:a16="http://schemas.microsoft.com/office/drawing/2014/main" val="20000"/>
                    </a:ext>
                  </a:extLst>
                </a:gridCol>
                <a:gridCol w="1774700">
                  <a:extLst>
                    <a:ext uri="{9D8B030D-6E8A-4147-A177-3AD203B41FA5}">
                      <a16:colId xmlns:a16="http://schemas.microsoft.com/office/drawing/2014/main" val="20001"/>
                    </a:ext>
                  </a:extLst>
                </a:gridCol>
                <a:gridCol w="5843850">
                  <a:extLst>
                    <a:ext uri="{9D8B030D-6E8A-4147-A177-3AD203B41FA5}">
                      <a16:colId xmlns:a16="http://schemas.microsoft.com/office/drawing/2014/main" val="20002"/>
                    </a:ext>
                  </a:extLst>
                </a:gridCol>
              </a:tblGrid>
              <a:tr h="156725">
                <a:tc>
                  <a:txBody>
                    <a:bodyPr/>
                    <a:lstStyle/>
                    <a:p>
                      <a:pPr marL="0" lvl="0" indent="0" algn="l" rtl="0">
                        <a:spcBef>
                          <a:spcPts val="0"/>
                        </a:spcBef>
                        <a:spcAft>
                          <a:spcPts val="0"/>
                        </a:spcAft>
                        <a:buNone/>
                      </a:pPr>
                      <a:r>
                        <a:rPr lang="en" sz="900">
                          <a:latin typeface="Roboto"/>
                          <a:ea typeface="Roboto"/>
                          <a:cs typeface="Roboto"/>
                          <a:sym typeface="Roboto"/>
                        </a:rPr>
                        <a:t>Document</a:t>
                      </a:r>
                      <a:endParaRPr sz="900">
                        <a:latin typeface="Roboto"/>
                        <a:ea typeface="Roboto"/>
                        <a:cs typeface="Roboto"/>
                        <a:sym typeface="Roboto"/>
                      </a:endParaRPr>
                    </a:p>
                  </a:txBody>
                  <a:tcPr marL="63500" marR="63500" marT="63500" marB="63500">
                    <a:lnB w="12700" cap="flat" cmpd="sng">
                      <a:solidFill>
                        <a:srgbClr val="000000"/>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 sz="900">
                          <a:latin typeface="Roboto"/>
                          <a:ea typeface="Roboto"/>
                          <a:cs typeface="Roboto"/>
                          <a:sym typeface="Roboto"/>
                        </a:rPr>
                        <a:t>Author</a:t>
                      </a:r>
                      <a:endParaRPr sz="900">
                        <a:latin typeface="Roboto"/>
                        <a:ea typeface="Roboto"/>
                        <a:cs typeface="Roboto"/>
                        <a:sym typeface="Roboto"/>
                      </a:endParaRPr>
                    </a:p>
                  </a:txBody>
                  <a:tcPr marL="63500" marR="63500" marT="63500" marB="63500">
                    <a:lnB w="12700" cap="flat" cmpd="sng">
                      <a:solidFill>
                        <a:srgbClr val="000000"/>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 sz="900">
                          <a:latin typeface="Roboto"/>
                          <a:ea typeface="Roboto"/>
                          <a:cs typeface="Roboto"/>
                          <a:sym typeface="Roboto"/>
                        </a:rPr>
                        <a:t>Main Points</a:t>
                      </a:r>
                      <a:endParaRPr sz="900">
                        <a:latin typeface="Roboto"/>
                        <a:ea typeface="Roboto"/>
                        <a:cs typeface="Roboto"/>
                        <a:sym typeface="Roboto"/>
                      </a:endParaRPr>
                    </a:p>
                  </a:txBody>
                  <a:tcPr marL="63500" marR="63500" marT="63500" marB="63500">
                    <a:lnB w="12700"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050" u="sng">
                          <a:solidFill>
                            <a:schemeClr val="hlink"/>
                          </a:solidFill>
                          <a:latin typeface="Roboto"/>
                          <a:ea typeface="Roboto"/>
                          <a:cs typeface="Roboto"/>
                          <a:sym typeface="Roboto"/>
                          <a:hlinkClick r:id="rId7"/>
                        </a:rPr>
                        <a:t>Federalist No. 51</a:t>
                      </a: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050" u="sng">
                          <a:solidFill>
                            <a:schemeClr val="hlink"/>
                          </a:solidFill>
                          <a:latin typeface="Roboto"/>
                          <a:ea typeface="Roboto"/>
                          <a:cs typeface="Roboto"/>
                          <a:sym typeface="Roboto"/>
                          <a:hlinkClick r:id="rId8"/>
                        </a:rPr>
                        <a:t>Federalist No. 70</a:t>
                      </a: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txBody>
                  <a:tcPr marL="63500" marR="63500" marT="63500" marB="63500">
                    <a:lnT w="1270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63500" marR="63500" marT="63500" marB="63500">
                    <a:lnT w="1270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63500" marR="63500" marT="63500" marB="63500">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050" u="sng">
                          <a:solidFill>
                            <a:schemeClr val="hlink"/>
                          </a:solidFill>
                          <a:latin typeface="Roboto"/>
                          <a:ea typeface="Roboto"/>
                          <a:cs typeface="Roboto"/>
                          <a:sym typeface="Roboto"/>
                          <a:hlinkClick r:id="rId9"/>
                        </a:rPr>
                        <a:t>Federalist No. 78</a:t>
                      </a: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66675" algn="l" rtl="0">
                        <a:spcBef>
                          <a:spcPts val="0"/>
                        </a:spcBef>
                        <a:spcAft>
                          <a:spcPts val="0"/>
                        </a:spcAft>
                        <a:buSzPts val="1050"/>
                        <a:buFont typeface="Roboto"/>
                        <a:buChar char="●"/>
                      </a:pPr>
                      <a:endParaRPr/>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050" u="sng">
                          <a:solidFill>
                            <a:schemeClr val="hlink"/>
                          </a:solidFill>
                          <a:latin typeface="Roboto"/>
                          <a:ea typeface="Roboto"/>
                          <a:cs typeface="Roboto"/>
                          <a:sym typeface="Roboto"/>
                          <a:hlinkClick r:id="rId10"/>
                        </a:rPr>
                        <a:t>Letter from a Birmingham Jail</a:t>
                      </a: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p>
                      <a:pPr marL="0" lvl="0" indent="0" algn="l" rtl="0">
                        <a:spcBef>
                          <a:spcPts val="0"/>
                        </a:spcBef>
                        <a:spcAft>
                          <a:spcPts val="0"/>
                        </a:spcAft>
                        <a:buNone/>
                      </a:pPr>
                      <a:endParaRPr sz="105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4"/>
                  </a:ext>
                </a:extLst>
              </a:tr>
            </a:tbl>
          </a:graphicData>
        </a:graphic>
      </p:graphicFrame>
      <p:grpSp>
        <p:nvGrpSpPr>
          <p:cNvPr id="208" name="Google Shape;208;p21"/>
          <p:cNvGrpSpPr/>
          <p:nvPr/>
        </p:nvGrpSpPr>
        <p:grpSpPr>
          <a:xfrm>
            <a:off x="9534400" y="3920100"/>
            <a:ext cx="410400" cy="3871575"/>
            <a:chOff x="9534400" y="3920100"/>
            <a:chExt cx="410400" cy="3871575"/>
          </a:xfrm>
        </p:grpSpPr>
        <p:sp>
          <p:nvSpPr>
            <p:cNvPr id="209" name="Google Shape;209;p21">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10" name="Google Shape;210;p21">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11" name="Google Shape;211;p21">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12" name="Google Shape;212;p21">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
        <p:nvSpPr>
          <p:cNvPr id="213" name="Google Shape;213;p21"/>
          <p:cNvSpPr txBox="1">
            <a:spLocks noGrp="1"/>
          </p:cNvSpPr>
          <p:nvPr>
            <p:ph type="body" idx="1"/>
          </p:nvPr>
        </p:nvSpPr>
        <p:spPr>
          <a:xfrm>
            <a:off x="238590" y="884361"/>
            <a:ext cx="8974800" cy="6504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2"/>
          <p:cNvSpPr txBox="1">
            <a:spLocks noGrp="1"/>
          </p:cNvSpPr>
          <p:nvPr>
            <p:ph type="body" idx="1"/>
          </p:nvPr>
        </p:nvSpPr>
        <p:spPr>
          <a:xfrm>
            <a:off x="238590" y="884361"/>
            <a:ext cx="8974800" cy="6504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300">
                <a:latin typeface="Arial"/>
                <a:ea typeface="Arial"/>
                <a:cs typeface="Arial"/>
                <a:sym typeface="Arial"/>
              </a:rPr>
              <a:t> (A Quick, Simplified Summary)</a:t>
            </a:r>
            <a:br>
              <a:rPr lang="en" sz="1300">
                <a:latin typeface="Arial"/>
                <a:ea typeface="Arial"/>
                <a:cs typeface="Arial"/>
                <a:sym typeface="Arial"/>
              </a:rPr>
            </a:br>
            <a:endParaRPr sz="13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1300" b="1">
                <a:latin typeface="Arial"/>
                <a:ea typeface="Arial"/>
                <a:cs typeface="Arial"/>
                <a:sym typeface="Arial"/>
              </a:rPr>
              <a:t>PREAMBLE</a:t>
            </a:r>
            <a:endParaRPr sz="1300" b="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1300">
                <a:latin typeface="Arial"/>
                <a:ea typeface="Arial"/>
                <a:cs typeface="Arial"/>
                <a:sym typeface="Arial"/>
              </a:rPr>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br>
              <a:rPr lang="en" sz="1300">
                <a:latin typeface="Arial"/>
                <a:ea typeface="Arial"/>
                <a:cs typeface="Arial"/>
                <a:sym typeface="Arial"/>
              </a:rPr>
            </a:br>
            <a:endParaRPr sz="13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1300" b="1">
                <a:latin typeface="Arial"/>
                <a:ea typeface="Arial"/>
                <a:cs typeface="Arial"/>
                <a:sym typeface="Arial"/>
              </a:rPr>
              <a:t>ARTICLE I 	</a:t>
            </a:r>
            <a:endParaRPr sz="1300">
              <a:latin typeface="Arial"/>
              <a:ea typeface="Arial"/>
              <a:cs typeface="Arial"/>
              <a:sym typeface="Arial"/>
            </a:endParaRPr>
          </a:p>
          <a:p>
            <a:pPr marL="457200" lvl="0" indent="0" algn="l" rtl="0">
              <a:lnSpc>
                <a:spcPct val="100000"/>
              </a:lnSpc>
              <a:spcBef>
                <a:spcPts val="0"/>
              </a:spcBef>
              <a:spcAft>
                <a:spcPts val="0"/>
              </a:spcAft>
              <a:buClr>
                <a:schemeClr val="dk1"/>
              </a:buClr>
              <a:buSzPts val="1100"/>
              <a:buFont typeface="Arial"/>
              <a:buNone/>
            </a:pPr>
            <a:r>
              <a:rPr lang="en" sz="1300">
                <a:latin typeface="Arial"/>
                <a:ea typeface="Arial"/>
                <a:cs typeface="Arial"/>
                <a:sym typeface="Arial"/>
              </a:rPr>
              <a:t>		Section 1:  </a:t>
            </a:r>
            <a:endParaRPr sz="1300">
              <a:latin typeface="Arial"/>
              <a:ea typeface="Arial"/>
              <a:cs typeface="Arial"/>
              <a:sym typeface="Arial"/>
            </a:endParaRPr>
          </a:p>
          <a:p>
            <a:pPr marL="457200" lvl="0" indent="0" algn="l" rtl="0">
              <a:lnSpc>
                <a:spcPct val="100000"/>
              </a:lnSpc>
              <a:spcBef>
                <a:spcPts val="0"/>
              </a:spcBef>
              <a:spcAft>
                <a:spcPts val="0"/>
              </a:spcAft>
              <a:buClr>
                <a:schemeClr val="dk1"/>
              </a:buClr>
              <a:buSzPts val="1100"/>
              <a:buFont typeface="Arial"/>
              <a:buNone/>
            </a:pPr>
            <a:r>
              <a:rPr lang="en" sz="1300">
                <a:latin typeface="Arial"/>
                <a:ea typeface="Arial"/>
                <a:cs typeface="Arial"/>
                <a:sym typeface="Arial"/>
              </a:rPr>
              <a:t>		Section 2:  </a:t>
            </a:r>
            <a:endParaRPr sz="1300">
              <a:latin typeface="Arial"/>
              <a:ea typeface="Arial"/>
              <a:cs typeface="Arial"/>
              <a:sym typeface="Arial"/>
            </a:endParaRPr>
          </a:p>
          <a:p>
            <a:pPr marL="457200" lvl="0" indent="0" algn="l" rtl="0">
              <a:lnSpc>
                <a:spcPct val="100000"/>
              </a:lnSpc>
              <a:spcBef>
                <a:spcPts val="0"/>
              </a:spcBef>
              <a:spcAft>
                <a:spcPts val="0"/>
              </a:spcAft>
              <a:buClr>
                <a:schemeClr val="dk1"/>
              </a:buClr>
              <a:buSzPts val="1100"/>
              <a:buFont typeface="Arial"/>
              <a:buNone/>
            </a:pPr>
            <a:r>
              <a:rPr lang="en" sz="1300">
                <a:latin typeface="Arial"/>
                <a:ea typeface="Arial"/>
                <a:cs typeface="Arial"/>
                <a:sym typeface="Arial"/>
              </a:rPr>
              <a:t>		Section 3:  </a:t>
            </a:r>
            <a:endParaRPr sz="1300">
              <a:latin typeface="Arial"/>
              <a:ea typeface="Arial"/>
              <a:cs typeface="Arial"/>
              <a:sym typeface="Arial"/>
            </a:endParaRPr>
          </a:p>
          <a:p>
            <a:pPr marL="457200" lvl="0" indent="0" algn="l" rtl="0">
              <a:lnSpc>
                <a:spcPct val="100000"/>
              </a:lnSpc>
              <a:spcBef>
                <a:spcPts val="0"/>
              </a:spcBef>
              <a:spcAft>
                <a:spcPts val="0"/>
              </a:spcAft>
              <a:buClr>
                <a:schemeClr val="dk1"/>
              </a:buClr>
              <a:buSzPts val="1100"/>
              <a:buFont typeface="Arial"/>
              <a:buNone/>
            </a:pPr>
            <a:r>
              <a:rPr lang="en" sz="1300">
                <a:latin typeface="Arial"/>
                <a:ea typeface="Arial"/>
                <a:cs typeface="Arial"/>
                <a:sym typeface="Arial"/>
              </a:rPr>
              <a:t>		Section 7: </a:t>
            </a:r>
            <a:endParaRPr sz="1300">
              <a:latin typeface="Arial"/>
              <a:ea typeface="Arial"/>
              <a:cs typeface="Arial"/>
              <a:sym typeface="Arial"/>
            </a:endParaRPr>
          </a:p>
          <a:p>
            <a:pPr marL="457200" lvl="0" indent="0" algn="l" rtl="0">
              <a:lnSpc>
                <a:spcPct val="100000"/>
              </a:lnSpc>
              <a:spcBef>
                <a:spcPts val="0"/>
              </a:spcBef>
              <a:spcAft>
                <a:spcPts val="0"/>
              </a:spcAft>
              <a:buClr>
                <a:schemeClr val="dk1"/>
              </a:buClr>
              <a:buSzPts val="1100"/>
              <a:buFont typeface="Arial"/>
              <a:buNone/>
            </a:pPr>
            <a:r>
              <a:rPr lang="en" sz="1300">
                <a:latin typeface="Arial"/>
                <a:ea typeface="Arial"/>
                <a:cs typeface="Arial"/>
                <a:sym typeface="Arial"/>
              </a:rPr>
              <a:t>		Section 8:  </a:t>
            </a:r>
            <a:endParaRPr sz="1300">
              <a:latin typeface="Arial"/>
              <a:ea typeface="Arial"/>
              <a:cs typeface="Arial"/>
              <a:sym typeface="Arial"/>
            </a:endParaRPr>
          </a:p>
          <a:p>
            <a:pPr marL="457200" lvl="0" indent="0" algn="l" rtl="0">
              <a:lnSpc>
                <a:spcPct val="100000"/>
              </a:lnSpc>
              <a:spcBef>
                <a:spcPts val="0"/>
              </a:spcBef>
              <a:spcAft>
                <a:spcPts val="0"/>
              </a:spcAft>
              <a:buClr>
                <a:schemeClr val="dk1"/>
              </a:buClr>
              <a:buSzPts val="1100"/>
              <a:buFont typeface="Arial"/>
              <a:buNone/>
            </a:pPr>
            <a:r>
              <a:rPr lang="en" sz="1300">
                <a:latin typeface="Arial"/>
                <a:ea typeface="Arial"/>
                <a:cs typeface="Arial"/>
                <a:sym typeface="Arial"/>
              </a:rPr>
              <a:t>		Section 9:  </a:t>
            </a:r>
            <a:br>
              <a:rPr lang="en" sz="1300">
                <a:latin typeface="Arial"/>
                <a:ea typeface="Arial"/>
                <a:cs typeface="Arial"/>
                <a:sym typeface="Arial"/>
              </a:rPr>
            </a:br>
            <a:endParaRPr sz="13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1300" b="1">
                <a:latin typeface="Arial"/>
                <a:ea typeface="Arial"/>
                <a:cs typeface="Arial"/>
                <a:sym typeface="Arial"/>
              </a:rPr>
              <a:t>ARTICLE II 	</a:t>
            </a:r>
            <a:endParaRPr sz="13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3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1300" b="1">
                <a:latin typeface="Arial"/>
                <a:ea typeface="Arial"/>
                <a:cs typeface="Arial"/>
                <a:sym typeface="Arial"/>
              </a:rPr>
              <a:t>ARTICLE III 	</a:t>
            </a:r>
            <a:r>
              <a:rPr lang="en" sz="1300">
                <a:latin typeface="Arial"/>
                <a:ea typeface="Arial"/>
                <a:cs typeface="Arial"/>
                <a:sym typeface="Arial"/>
              </a:rPr>
              <a:t> </a:t>
            </a:r>
            <a:endParaRPr sz="13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3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1300" b="1">
                <a:latin typeface="Arial"/>
                <a:ea typeface="Arial"/>
                <a:cs typeface="Arial"/>
                <a:sym typeface="Arial"/>
              </a:rPr>
              <a:t>ARTICLE IV 	</a:t>
            </a:r>
            <a:endParaRPr sz="13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3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1300" b="1">
                <a:latin typeface="Arial"/>
                <a:ea typeface="Arial"/>
                <a:cs typeface="Arial"/>
                <a:sym typeface="Arial"/>
              </a:rPr>
              <a:t>ARTICLE V 	</a:t>
            </a:r>
            <a:endParaRPr sz="13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3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1300" b="1">
                <a:latin typeface="Arial"/>
                <a:ea typeface="Arial"/>
                <a:cs typeface="Arial"/>
                <a:sym typeface="Arial"/>
              </a:rPr>
              <a:t>ARTICLE VI	</a:t>
            </a:r>
            <a:endParaRPr sz="13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3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1300" b="1">
                <a:latin typeface="Arial"/>
                <a:ea typeface="Arial"/>
                <a:cs typeface="Arial"/>
                <a:sym typeface="Arial"/>
              </a:rPr>
              <a:t>ARTICLE VII 	</a:t>
            </a:r>
            <a:endParaRPr sz="2200">
              <a:latin typeface="Arial"/>
              <a:ea typeface="Arial"/>
              <a:cs typeface="Arial"/>
              <a:sym typeface="Arial"/>
            </a:endParaRPr>
          </a:p>
        </p:txBody>
      </p:sp>
      <p:sp>
        <p:nvSpPr>
          <p:cNvPr id="219" name="Google Shape;219;p22"/>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Summary of Constitution</a:t>
            </a:r>
            <a:endParaRPr/>
          </a:p>
        </p:txBody>
      </p:sp>
      <p:grpSp>
        <p:nvGrpSpPr>
          <p:cNvPr id="220" name="Google Shape;220;p22"/>
          <p:cNvGrpSpPr/>
          <p:nvPr/>
        </p:nvGrpSpPr>
        <p:grpSpPr>
          <a:xfrm>
            <a:off x="9534400" y="3920100"/>
            <a:ext cx="410400" cy="3871575"/>
            <a:chOff x="9534400" y="3920100"/>
            <a:chExt cx="410400" cy="3871575"/>
          </a:xfrm>
        </p:grpSpPr>
        <p:sp>
          <p:nvSpPr>
            <p:cNvPr id="221" name="Google Shape;221;p22">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22" name="Google Shape;222;p22">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23" name="Google Shape;223;p22">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24" name="Google Shape;224;p22">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txBox="1">
            <a:spLocks noGrp="1"/>
          </p:cNvSpPr>
          <p:nvPr>
            <p:ph type="body" idx="1"/>
          </p:nvPr>
        </p:nvSpPr>
        <p:spPr>
          <a:xfrm>
            <a:off x="238590" y="884361"/>
            <a:ext cx="8974800" cy="6504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50" b="1" u="sng">
                <a:latin typeface="Roboto"/>
                <a:ea typeface="Roboto"/>
                <a:cs typeface="Roboto"/>
                <a:sym typeface="Roboto"/>
              </a:rPr>
              <a:t>AMENDMENTS</a:t>
            </a:r>
            <a:br>
              <a:rPr lang="en" sz="1150">
                <a:latin typeface="Roboto"/>
                <a:ea typeface="Roboto"/>
                <a:cs typeface="Roboto"/>
                <a:sym typeface="Roboto"/>
              </a:rPr>
            </a:br>
            <a:r>
              <a:rPr lang="en" sz="1150" b="1">
                <a:latin typeface="Roboto"/>
                <a:ea typeface="Roboto"/>
                <a:cs typeface="Roboto"/>
                <a:sym typeface="Roboto"/>
              </a:rPr>
              <a:t>BILL OF RIGHTS (1791)</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 </a:t>
            </a:r>
            <a:endParaRPr sz="1150">
              <a:latin typeface="Roboto"/>
              <a:ea typeface="Roboto"/>
              <a:cs typeface="Roboto"/>
              <a:sym typeface="Roboto"/>
            </a:endParaRPr>
          </a:p>
          <a:p>
            <a:pPr marL="457200" lvl="0" indent="0" algn="l" rtl="0">
              <a:spcBef>
                <a:spcPts val="0"/>
              </a:spcBef>
              <a:spcAft>
                <a:spcPts val="0"/>
              </a:spcAft>
              <a:buNone/>
            </a:pPr>
            <a:endParaRPr sz="1150">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150" b="1">
                <a:latin typeface="Roboto"/>
                <a:ea typeface="Roboto"/>
                <a:cs typeface="Roboto"/>
                <a:sym typeface="Roboto"/>
              </a:rPr>
              <a:t>ADDITIONAL AMENDMENTS</a:t>
            </a:r>
            <a:br>
              <a:rPr lang="en" sz="1150" b="1">
                <a:latin typeface="Roboto"/>
                <a:ea typeface="Roboto"/>
                <a:cs typeface="Roboto"/>
                <a:sym typeface="Roboto"/>
              </a:rPr>
            </a:br>
            <a:endParaRPr sz="1150" b="1">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Roboto"/>
              <a:ea typeface="Roboto"/>
              <a:cs typeface="Roboto"/>
              <a:sym typeface="Roboto"/>
            </a:endParaRPr>
          </a:p>
          <a:p>
            <a:pPr marL="457200" lvl="0" indent="-301625" algn="l" rtl="0">
              <a:spcBef>
                <a:spcPts val="0"/>
              </a:spcBef>
              <a:spcAft>
                <a:spcPts val="0"/>
              </a:spcAft>
              <a:buSzPts val="1150"/>
              <a:buFont typeface="Roboto"/>
              <a:buAutoNum type="arabicPeriod"/>
            </a:pPr>
            <a:r>
              <a:rPr lang="en" sz="1150">
                <a:latin typeface="Roboto"/>
                <a:ea typeface="Roboto"/>
                <a:cs typeface="Roboto"/>
                <a:sym typeface="Roboto"/>
              </a:rPr>
              <a:t>(date) )           </a:t>
            </a:r>
            <a:endParaRPr sz="1150">
              <a:latin typeface="Times New Roman"/>
              <a:ea typeface="Times New Roman"/>
              <a:cs typeface="Times New Roman"/>
              <a:sym typeface="Times New Roman"/>
            </a:endParaRPr>
          </a:p>
          <a:p>
            <a:pPr marL="0" lvl="0" indent="0" algn="l" rtl="0">
              <a:spcBef>
                <a:spcPts val="0"/>
              </a:spcBef>
              <a:spcAft>
                <a:spcPts val="1600"/>
              </a:spcAft>
              <a:buNone/>
            </a:pPr>
            <a:endParaRPr/>
          </a:p>
        </p:txBody>
      </p:sp>
      <p:sp>
        <p:nvSpPr>
          <p:cNvPr id="230" name="Google Shape;230;p23"/>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Summary of Bill of Rights</a:t>
            </a:r>
            <a:endParaRPr/>
          </a:p>
        </p:txBody>
      </p:sp>
      <p:grpSp>
        <p:nvGrpSpPr>
          <p:cNvPr id="231" name="Google Shape;231;p23"/>
          <p:cNvGrpSpPr/>
          <p:nvPr/>
        </p:nvGrpSpPr>
        <p:grpSpPr>
          <a:xfrm>
            <a:off x="9534400" y="3920100"/>
            <a:ext cx="410400" cy="3871575"/>
            <a:chOff x="9534400" y="3920100"/>
            <a:chExt cx="410400" cy="3871575"/>
          </a:xfrm>
        </p:grpSpPr>
        <p:sp>
          <p:nvSpPr>
            <p:cNvPr id="232" name="Google Shape;232;p23">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33" name="Google Shape;233;p23">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34" name="Google Shape;234;p23">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35" name="Google Shape;235;p23">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4"/>
          <p:cNvSpPr txBox="1">
            <a:spLocks noGrp="1"/>
          </p:cNvSpPr>
          <p:nvPr>
            <p:ph type="title"/>
          </p:nvPr>
        </p:nvSpPr>
        <p:spPr>
          <a:xfrm>
            <a:off x="1473047" y="1329974"/>
            <a:ext cx="6847200" cy="86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SCOTUS CASES</a:t>
            </a:r>
            <a:endParaRPr/>
          </a:p>
        </p:txBody>
      </p:sp>
      <p:sp>
        <p:nvSpPr>
          <p:cNvPr id="241" name="Google Shape;241;p24">
            <a:hlinkClick r:id="rId3" action="ppaction://hlinksldjump"/>
          </p:cNvPr>
          <p:cNvSpPr txBox="1"/>
          <p:nvPr/>
        </p:nvSpPr>
        <p:spPr>
          <a:xfrm rot="5400000">
            <a:off x="9268650" y="141750"/>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42" name="Google Shape;242;p24">
            <a:hlinkClick r:id="rId4" action="ppaction://hlinksldjump"/>
          </p:cNvPr>
          <p:cNvSpPr txBox="1"/>
          <p:nvPr/>
        </p:nvSpPr>
        <p:spPr>
          <a:xfrm rot="5400000">
            <a:off x="9268650" y="1121776"/>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43" name="Google Shape;243;p24">
            <a:hlinkClick r:id="rId5" action="ppaction://hlinksldjump"/>
          </p:cNvPr>
          <p:cNvSpPr txBox="1"/>
          <p:nvPr/>
        </p:nvSpPr>
        <p:spPr>
          <a:xfrm rot="5400000">
            <a:off x="9268650" y="2101801"/>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44" name="Google Shape;244;p24">
            <a:hlinkClick r:id="rId6" action="ppaction://hlinksldjump"/>
          </p:cNvPr>
          <p:cNvSpPr txBox="1"/>
          <p:nvPr/>
        </p:nvSpPr>
        <p:spPr>
          <a:xfrm rot="5400000">
            <a:off x="9268650" y="3081827"/>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45" name="Google Shape;245;p24">
            <a:hlinkClick r:id="" action="ppaction://noaction"/>
          </p:cNvPr>
          <p:cNvSpPr txBox="1"/>
          <p:nvPr/>
        </p:nvSpPr>
        <p:spPr>
          <a:xfrm rot="5400000">
            <a:off x="9268650" y="4061853"/>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46" name="Google Shape;246;p24">
            <a:hlinkClick r:id="" action="ppaction://noaction"/>
          </p:cNvPr>
          <p:cNvSpPr txBox="1"/>
          <p:nvPr/>
        </p:nvSpPr>
        <p:spPr>
          <a:xfrm rot="5400000">
            <a:off x="9268650" y="5041879"/>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47" name="Google Shape;247;p24">
            <a:hlinkClick r:id="" action="ppaction://noaction"/>
          </p:cNvPr>
          <p:cNvSpPr txBox="1"/>
          <p:nvPr/>
        </p:nvSpPr>
        <p:spPr>
          <a:xfrm rot="5400000">
            <a:off x="9268650" y="6021904"/>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48" name="Google Shape;248;p24">
            <a:hlinkClick r:id="" action="ppaction://noaction"/>
          </p:cNvPr>
          <p:cNvSpPr txBox="1"/>
          <p:nvPr/>
        </p:nvSpPr>
        <p:spPr>
          <a:xfrm rot="5400000">
            <a:off x="9268650" y="7001930"/>
            <a:ext cx="9315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pic>
        <p:nvPicPr>
          <p:cNvPr id="249" name="Google Shape;249;p24"/>
          <p:cNvPicPr preferRelativeResize="0"/>
          <p:nvPr/>
        </p:nvPicPr>
        <p:blipFill>
          <a:blip r:embed="rId7">
            <a:alphaModFix/>
          </a:blip>
          <a:stretch>
            <a:fillRect/>
          </a:stretch>
        </p:blipFill>
        <p:spPr>
          <a:xfrm>
            <a:off x="1542875" y="2195474"/>
            <a:ext cx="6707542" cy="5272128"/>
          </a:xfrm>
          <a:prstGeom prst="rect">
            <a:avLst/>
          </a:prstGeom>
          <a:noFill/>
          <a:ln>
            <a:noFill/>
          </a:ln>
        </p:spPr>
      </p:pic>
      <p:grpSp>
        <p:nvGrpSpPr>
          <p:cNvPr id="250" name="Google Shape;250;p24"/>
          <p:cNvGrpSpPr/>
          <p:nvPr/>
        </p:nvGrpSpPr>
        <p:grpSpPr>
          <a:xfrm>
            <a:off x="9534400" y="3920100"/>
            <a:ext cx="410400" cy="3871575"/>
            <a:chOff x="9534400" y="3920100"/>
            <a:chExt cx="410400" cy="3871575"/>
          </a:xfrm>
        </p:grpSpPr>
        <p:sp>
          <p:nvSpPr>
            <p:cNvPr id="251" name="Google Shape;251;p24">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52" name="Google Shape;252;p24">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53" name="Google Shape;253;p24">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54" name="Google Shape;254;p24">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5"/>
          <p:cNvSpPr txBox="1">
            <a:spLocks noGrp="1"/>
          </p:cNvSpPr>
          <p:nvPr>
            <p:ph type="title"/>
          </p:nvPr>
        </p:nvSpPr>
        <p:spPr>
          <a:xfrm>
            <a:off x="238590" y="0"/>
            <a:ext cx="8974800" cy="86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lt2"/>
                </a:solidFill>
              </a:rPr>
              <a:t>SCOTUS CASES (15 required)</a:t>
            </a:r>
            <a:endParaRPr>
              <a:solidFill>
                <a:schemeClr val="lt2"/>
              </a:solidFill>
            </a:endParaRPr>
          </a:p>
        </p:txBody>
      </p:sp>
      <p:sp>
        <p:nvSpPr>
          <p:cNvPr id="260" name="Google Shape;260;p25">
            <a:hlinkClick r:id="rId3" action="ppaction://hlinksldjump"/>
          </p:cNvPr>
          <p:cNvSpPr txBox="1"/>
          <p:nvPr/>
        </p:nvSpPr>
        <p:spPr>
          <a:xfrm rot="5400000">
            <a:off x="9348900" y="22200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61" name="Google Shape;261;p25">
            <a:hlinkClick r:id="rId4" action="ppaction://hlinksldjump"/>
          </p:cNvPr>
          <p:cNvSpPr txBox="1"/>
          <p:nvPr/>
        </p:nvSpPr>
        <p:spPr>
          <a:xfrm rot="5400000">
            <a:off x="9348900" y="1202026"/>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62" name="Google Shape;262;p25">
            <a:hlinkClick r:id="rId5" action="ppaction://hlinksldjump"/>
          </p:cNvPr>
          <p:cNvSpPr txBox="1"/>
          <p:nvPr/>
        </p:nvSpPr>
        <p:spPr>
          <a:xfrm rot="5400000">
            <a:off x="9348900" y="2182051"/>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63" name="Google Shape;263;p25">
            <a:hlinkClick r:id="rId6" action="ppaction://hlinksldjump"/>
          </p:cNvPr>
          <p:cNvSpPr txBox="1"/>
          <p:nvPr/>
        </p:nvSpPr>
        <p:spPr>
          <a:xfrm rot="5400000">
            <a:off x="9348900" y="3162077"/>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64" name="Google Shape;264;p25">
            <a:hlinkClick r:id="" action="ppaction://noaction"/>
          </p:cNvPr>
          <p:cNvSpPr txBox="1"/>
          <p:nvPr/>
        </p:nvSpPr>
        <p:spPr>
          <a:xfrm rot="5400000">
            <a:off x="9348900" y="4142103"/>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65" name="Google Shape;265;p25">
            <a:hlinkClick r:id="" action="ppaction://noaction"/>
          </p:cNvPr>
          <p:cNvSpPr txBox="1"/>
          <p:nvPr/>
        </p:nvSpPr>
        <p:spPr>
          <a:xfrm rot="5400000">
            <a:off x="9348900" y="5122129"/>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66" name="Google Shape;266;p25">
            <a:hlinkClick r:id="" action="ppaction://noaction"/>
          </p:cNvPr>
          <p:cNvSpPr txBox="1"/>
          <p:nvPr/>
        </p:nvSpPr>
        <p:spPr>
          <a:xfrm rot="5400000">
            <a:off x="9348900" y="6102154"/>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67" name="Google Shape;267;p25">
            <a:hlinkClick r:id="" action="ppaction://noaction"/>
          </p:cNvPr>
          <p:cNvSpPr txBox="1"/>
          <p:nvPr/>
        </p:nvSpPr>
        <p:spPr>
          <a:xfrm rot="5400000">
            <a:off x="9348900" y="7082180"/>
            <a:ext cx="931500" cy="48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aphicFrame>
        <p:nvGraphicFramePr>
          <p:cNvPr id="268" name="Google Shape;268;p25"/>
          <p:cNvGraphicFramePr/>
          <p:nvPr/>
        </p:nvGraphicFramePr>
        <p:xfrm>
          <a:off x="241225" y="931500"/>
          <a:ext cx="3000000" cy="3000000"/>
        </p:xfrm>
        <a:graphic>
          <a:graphicData uri="http://schemas.openxmlformats.org/drawingml/2006/table">
            <a:tbl>
              <a:tblPr>
                <a:noFill/>
                <a:tableStyleId>{D3FBA45D-C1AE-47EE-9EC3-706413BE7220}</a:tableStyleId>
              </a:tblPr>
              <a:tblGrid>
                <a:gridCol w="1914150">
                  <a:extLst>
                    <a:ext uri="{9D8B030D-6E8A-4147-A177-3AD203B41FA5}">
                      <a16:colId xmlns:a16="http://schemas.microsoft.com/office/drawing/2014/main" val="20000"/>
                    </a:ext>
                  </a:extLst>
                </a:gridCol>
                <a:gridCol w="3993125">
                  <a:extLst>
                    <a:ext uri="{9D8B030D-6E8A-4147-A177-3AD203B41FA5}">
                      <a16:colId xmlns:a16="http://schemas.microsoft.com/office/drawing/2014/main" val="20001"/>
                    </a:ext>
                  </a:extLst>
                </a:gridCol>
                <a:gridCol w="3219850">
                  <a:extLst>
                    <a:ext uri="{9D8B030D-6E8A-4147-A177-3AD203B41FA5}">
                      <a16:colId xmlns:a16="http://schemas.microsoft.com/office/drawing/2014/main" val="20002"/>
                    </a:ext>
                  </a:extLst>
                </a:gridCol>
              </a:tblGrid>
              <a:tr h="0">
                <a:tc>
                  <a:txBody>
                    <a:bodyPr/>
                    <a:lstStyle/>
                    <a:p>
                      <a:pPr marL="0" lvl="0" indent="0" algn="l" rtl="0">
                        <a:lnSpc>
                          <a:spcPct val="115000"/>
                        </a:lnSpc>
                        <a:spcBef>
                          <a:spcPts val="0"/>
                        </a:spcBef>
                        <a:spcAft>
                          <a:spcPts val="0"/>
                        </a:spcAft>
                        <a:buNone/>
                      </a:pPr>
                      <a:r>
                        <a:rPr lang="en" sz="900">
                          <a:latin typeface="Roboto"/>
                          <a:ea typeface="Roboto"/>
                          <a:cs typeface="Roboto"/>
                          <a:sym typeface="Roboto"/>
                        </a:rPr>
                        <a:t>Case</a:t>
                      </a:r>
                      <a:endParaRPr sz="900">
                        <a:latin typeface="Roboto"/>
                        <a:ea typeface="Roboto"/>
                        <a:cs typeface="Roboto"/>
                        <a:sym typeface="Roboto"/>
                      </a:endParaRPr>
                    </a:p>
                  </a:txBody>
                  <a:tcPr marL="63500" marR="63500" marT="63500" marB="63500">
                    <a:solidFill>
                      <a:srgbClr val="B7B7B7"/>
                    </a:solidFill>
                  </a:tcPr>
                </a:tc>
                <a:tc>
                  <a:txBody>
                    <a:bodyPr/>
                    <a:lstStyle/>
                    <a:p>
                      <a:pPr marL="0" lvl="0" indent="0" algn="l" rtl="0">
                        <a:lnSpc>
                          <a:spcPct val="115000"/>
                        </a:lnSpc>
                        <a:spcBef>
                          <a:spcPts val="0"/>
                        </a:spcBef>
                        <a:spcAft>
                          <a:spcPts val="0"/>
                        </a:spcAft>
                        <a:buNone/>
                      </a:pPr>
                      <a:r>
                        <a:rPr lang="en" sz="900">
                          <a:latin typeface="Roboto"/>
                          <a:ea typeface="Roboto"/>
                          <a:cs typeface="Roboto"/>
                          <a:sym typeface="Roboto"/>
                        </a:rPr>
                        <a:t>Precedent and Constitutional Reasoning</a:t>
                      </a:r>
                      <a:endParaRPr sz="900">
                        <a:latin typeface="Roboto"/>
                        <a:ea typeface="Roboto"/>
                        <a:cs typeface="Roboto"/>
                        <a:sym typeface="Roboto"/>
                      </a:endParaRPr>
                    </a:p>
                  </a:txBody>
                  <a:tcPr marL="63500" marR="63500" marT="63500" marB="63500">
                    <a:solidFill>
                      <a:srgbClr val="B7B7B7"/>
                    </a:solidFill>
                  </a:tcPr>
                </a:tc>
                <a:tc>
                  <a:txBody>
                    <a:bodyPr/>
                    <a:lstStyle/>
                    <a:p>
                      <a:pPr marL="0" lvl="0" indent="0" algn="l" rtl="0">
                        <a:lnSpc>
                          <a:spcPct val="115000"/>
                        </a:lnSpc>
                        <a:spcBef>
                          <a:spcPts val="0"/>
                        </a:spcBef>
                        <a:spcAft>
                          <a:spcPts val="0"/>
                        </a:spcAft>
                        <a:buNone/>
                      </a:pPr>
                      <a:r>
                        <a:rPr lang="en" sz="900">
                          <a:latin typeface="Roboto"/>
                          <a:ea typeface="Roboto"/>
                          <a:cs typeface="Roboto"/>
                          <a:sym typeface="Roboto"/>
                        </a:rPr>
                        <a:t>Relevant Vocabulary / Key Terms</a:t>
                      </a:r>
                      <a:endParaRPr sz="900">
                        <a:latin typeface="Roboto"/>
                        <a:ea typeface="Roboto"/>
                        <a:cs typeface="Roboto"/>
                        <a:sym typeface="Roboto"/>
                      </a:endParaRPr>
                    </a:p>
                  </a:txBody>
                  <a:tcPr marL="63500" marR="63500" marT="63500" marB="63500">
                    <a:solidFill>
                      <a:srgbClr val="B7B7B7"/>
                    </a:solidFill>
                  </a:tcPr>
                </a:tc>
                <a:extLst>
                  <a:ext uri="{0D108BD9-81ED-4DB2-BD59-A6C34878D82A}">
                    <a16:rowId xmlns:a16="http://schemas.microsoft.com/office/drawing/2014/main" val="10000"/>
                  </a:ext>
                </a:extLst>
              </a:tr>
              <a:tr h="279400">
                <a:tc gridSpan="3">
                  <a:txBody>
                    <a:bodyPr/>
                    <a:lstStyle/>
                    <a:p>
                      <a:pPr marL="0" lvl="0" indent="0" algn="l" rtl="0">
                        <a:lnSpc>
                          <a:spcPct val="115000"/>
                        </a:lnSpc>
                        <a:spcBef>
                          <a:spcPts val="0"/>
                        </a:spcBef>
                        <a:spcAft>
                          <a:spcPts val="0"/>
                        </a:spcAft>
                        <a:buNone/>
                      </a:pPr>
                      <a:r>
                        <a:rPr lang="en" sz="900" b="1">
                          <a:latin typeface="Roboto"/>
                          <a:ea typeface="Roboto"/>
                          <a:cs typeface="Roboto"/>
                          <a:sym typeface="Roboto"/>
                        </a:rPr>
                        <a:t>Case about Checks and Balances and Separation of Powers </a:t>
                      </a:r>
                      <a:endParaRPr sz="900" b="1">
                        <a:latin typeface="Roboto"/>
                        <a:ea typeface="Roboto"/>
                        <a:cs typeface="Roboto"/>
                        <a:sym typeface="Roboto"/>
                      </a:endParaRPr>
                    </a:p>
                  </a:txBody>
                  <a:tcPr marL="63500" marR="63500" marT="63500" marB="635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7"/>
                        </a:rPr>
                        <a:t>Marbury v. Madison </a:t>
                      </a:r>
                      <a:r>
                        <a:rPr lang="en" sz="900">
                          <a:latin typeface="Roboto"/>
                          <a:ea typeface="Roboto"/>
                          <a:cs typeface="Roboto"/>
                          <a:sym typeface="Roboto"/>
                        </a:rPr>
                        <a:t>(date)</a:t>
                      </a: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2"/>
                  </a:ext>
                </a:extLst>
              </a:tr>
              <a:tr h="279400">
                <a:tc gridSpan="3">
                  <a:txBody>
                    <a:bodyPr/>
                    <a:lstStyle/>
                    <a:p>
                      <a:pPr marL="0" lvl="0" indent="0" algn="l" rtl="0">
                        <a:lnSpc>
                          <a:spcPct val="115000"/>
                        </a:lnSpc>
                        <a:spcBef>
                          <a:spcPts val="0"/>
                        </a:spcBef>
                        <a:spcAft>
                          <a:spcPts val="0"/>
                        </a:spcAft>
                        <a:buNone/>
                      </a:pPr>
                      <a:r>
                        <a:rPr lang="en" sz="900" b="1">
                          <a:latin typeface="Roboto"/>
                          <a:ea typeface="Roboto"/>
                          <a:cs typeface="Roboto"/>
                          <a:sym typeface="Roboto"/>
                        </a:rPr>
                        <a:t>Cases about Federalism</a:t>
                      </a:r>
                      <a:endParaRPr sz="900" b="1">
                        <a:latin typeface="Roboto"/>
                        <a:ea typeface="Roboto"/>
                        <a:cs typeface="Roboto"/>
                        <a:sym typeface="Roboto"/>
                      </a:endParaRPr>
                    </a:p>
                  </a:txBody>
                  <a:tcPr marL="63500" marR="63500" marT="63500" marB="635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8"/>
                        </a:rPr>
                        <a:t>McCulloch v. Maryland</a:t>
                      </a:r>
                      <a:r>
                        <a:rPr lang="en" sz="900" u="sng">
                          <a:solidFill>
                            <a:schemeClr val="hlink"/>
                          </a:solidFill>
                          <a:latin typeface="Roboto"/>
                          <a:ea typeface="Roboto"/>
                          <a:cs typeface="Roboto"/>
                          <a:sym typeface="Roboto"/>
                          <a:hlinkClick r:id="rId7"/>
                        </a:rPr>
                        <a:t> </a:t>
                      </a:r>
                      <a:r>
                        <a:rPr lang="en" sz="900">
                          <a:solidFill>
                            <a:schemeClr val="dk1"/>
                          </a:solidFill>
                          <a:latin typeface="Roboto"/>
                          <a:ea typeface="Roboto"/>
                          <a:cs typeface="Roboto"/>
                          <a:sym typeface="Roboto"/>
                        </a:rPr>
                        <a:t>(date)</a:t>
                      </a: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4"/>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9"/>
                        </a:rPr>
                        <a:t>United States v. Lopez </a:t>
                      </a:r>
                      <a:r>
                        <a:rPr lang="en" sz="900" u="sng">
                          <a:solidFill>
                            <a:schemeClr val="hlink"/>
                          </a:solidFill>
                          <a:latin typeface="Roboto"/>
                          <a:ea typeface="Roboto"/>
                          <a:cs typeface="Roboto"/>
                          <a:sym typeface="Roboto"/>
                          <a:hlinkClick r:id="rId7"/>
                        </a:rPr>
                        <a:t> </a:t>
                      </a:r>
                      <a:r>
                        <a:rPr lang="en" sz="900">
                          <a:solidFill>
                            <a:schemeClr val="dk1"/>
                          </a:solidFill>
                          <a:latin typeface="Roboto"/>
                          <a:ea typeface="Roboto"/>
                          <a:cs typeface="Roboto"/>
                          <a:sym typeface="Roboto"/>
                        </a:rPr>
                        <a:t>(date)</a:t>
                      </a: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p>
                      <a:pPr marL="0" lvl="0" indent="0" algn="l" rtl="0">
                        <a:lnSpc>
                          <a:spcPct val="115000"/>
                        </a:lnSpc>
                        <a:spcBef>
                          <a:spcPts val="0"/>
                        </a:spcBef>
                        <a:spcAft>
                          <a:spcPts val="0"/>
                        </a:spcAft>
                        <a:buNone/>
                      </a:pPr>
                      <a:r>
                        <a:rPr lang="en" sz="900">
                          <a:latin typeface="Roboto"/>
                          <a:ea typeface="Roboto"/>
                          <a:cs typeface="Roboto"/>
                          <a:sym typeface="Roboto"/>
                        </a:rPr>
                        <a:t>)</a:t>
                      </a:r>
                      <a:endParaRPr sz="9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5"/>
                  </a:ext>
                </a:extLst>
              </a:tr>
              <a:tr h="279400">
                <a:tc gridSpan="3">
                  <a:txBody>
                    <a:bodyPr/>
                    <a:lstStyle/>
                    <a:p>
                      <a:pPr marL="0" lvl="0" indent="0" algn="l" rtl="0">
                        <a:lnSpc>
                          <a:spcPct val="115000"/>
                        </a:lnSpc>
                        <a:spcBef>
                          <a:spcPts val="0"/>
                        </a:spcBef>
                        <a:spcAft>
                          <a:spcPts val="0"/>
                        </a:spcAft>
                        <a:buNone/>
                      </a:pPr>
                      <a:r>
                        <a:rPr lang="en" sz="900" b="1">
                          <a:latin typeface="Roboto"/>
                          <a:ea typeface="Roboto"/>
                          <a:cs typeface="Roboto"/>
                          <a:sym typeface="Roboto"/>
                        </a:rPr>
                        <a:t>Cases about the Bill of Rights, balance between power of government and individual liberties</a:t>
                      </a:r>
                      <a:endParaRPr sz="900" b="1">
                        <a:latin typeface="Roboto"/>
                        <a:ea typeface="Roboto"/>
                        <a:cs typeface="Roboto"/>
                        <a:sym typeface="Roboto"/>
                      </a:endParaRPr>
                    </a:p>
                  </a:txBody>
                  <a:tcPr marL="63500" marR="63500" marT="63500" marB="635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10"/>
                        </a:rPr>
                        <a:t>Engel v. Vitale </a:t>
                      </a:r>
                      <a:r>
                        <a:rPr lang="en" sz="900">
                          <a:latin typeface="Roboto"/>
                          <a:ea typeface="Roboto"/>
                          <a:cs typeface="Roboto"/>
                          <a:sym typeface="Roboto"/>
                        </a:rPr>
                        <a:t>(</a:t>
                      </a:r>
                      <a:r>
                        <a:rPr lang="en" sz="900" u="sng">
                          <a:solidFill>
                            <a:schemeClr val="hlink"/>
                          </a:solidFill>
                          <a:latin typeface="Roboto"/>
                          <a:ea typeface="Roboto"/>
                          <a:cs typeface="Roboto"/>
                          <a:sym typeface="Roboto"/>
                          <a:hlinkClick r:id="rId7"/>
                        </a:rPr>
                        <a:t> </a:t>
                      </a:r>
                      <a:r>
                        <a:rPr lang="en" sz="900">
                          <a:solidFill>
                            <a:schemeClr val="dk1"/>
                          </a:solidFill>
                          <a:latin typeface="Roboto"/>
                          <a:ea typeface="Roboto"/>
                          <a:cs typeface="Roboto"/>
                          <a:sym typeface="Roboto"/>
                        </a:rPr>
                        <a:t>(date)</a:t>
                      </a: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7"/>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11"/>
                        </a:rPr>
                        <a:t>Wisconsin v. Yoder </a:t>
                      </a:r>
                      <a:r>
                        <a:rPr lang="en" sz="900" u="sng">
                          <a:solidFill>
                            <a:schemeClr val="hlink"/>
                          </a:solidFill>
                          <a:latin typeface="Roboto"/>
                          <a:ea typeface="Roboto"/>
                          <a:cs typeface="Roboto"/>
                          <a:sym typeface="Roboto"/>
                          <a:hlinkClick r:id="rId7"/>
                        </a:rPr>
                        <a:t> </a:t>
                      </a:r>
                      <a:r>
                        <a:rPr lang="en" sz="900">
                          <a:solidFill>
                            <a:schemeClr val="dk1"/>
                          </a:solidFill>
                          <a:latin typeface="Roboto"/>
                          <a:ea typeface="Roboto"/>
                          <a:cs typeface="Roboto"/>
                          <a:sym typeface="Roboto"/>
                        </a:rPr>
                        <a:t>(date)</a:t>
                      </a: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8"/>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12"/>
                        </a:rPr>
                        <a:t>Tinker v. Des Moines School District</a:t>
                      </a:r>
                      <a:r>
                        <a:rPr lang="en" sz="900">
                          <a:latin typeface="Roboto"/>
                          <a:ea typeface="Roboto"/>
                          <a:cs typeface="Roboto"/>
                          <a:sym typeface="Roboto"/>
                        </a:rPr>
                        <a:t> </a:t>
                      </a:r>
                      <a:r>
                        <a:rPr lang="en" sz="900" u="sng">
                          <a:solidFill>
                            <a:schemeClr val="hlink"/>
                          </a:solidFill>
                          <a:latin typeface="Roboto"/>
                          <a:ea typeface="Roboto"/>
                          <a:cs typeface="Roboto"/>
                          <a:sym typeface="Roboto"/>
                          <a:hlinkClick r:id="rId7"/>
                        </a:rPr>
                        <a:t> </a:t>
                      </a:r>
                      <a:r>
                        <a:rPr lang="en" sz="900">
                          <a:solidFill>
                            <a:schemeClr val="dk1"/>
                          </a:solidFill>
                          <a:latin typeface="Roboto"/>
                          <a:ea typeface="Roboto"/>
                          <a:cs typeface="Roboto"/>
                          <a:sym typeface="Roboto"/>
                        </a:rPr>
                        <a:t>(date)</a:t>
                      </a: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09"/>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13"/>
                        </a:rPr>
                        <a:t>New York Times v. United States</a:t>
                      </a:r>
                      <a:r>
                        <a:rPr lang="en" sz="900">
                          <a:latin typeface="Roboto"/>
                          <a:ea typeface="Roboto"/>
                          <a:cs typeface="Roboto"/>
                          <a:sym typeface="Roboto"/>
                        </a:rPr>
                        <a:t> </a:t>
                      </a:r>
                      <a:r>
                        <a:rPr lang="en" sz="900" u="sng">
                          <a:solidFill>
                            <a:schemeClr val="hlink"/>
                          </a:solidFill>
                          <a:latin typeface="Roboto"/>
                          <a:ea typeface="Roboto"/>
                          <a:cs typeface="Roboto"/>
                          <a:sym typeface="Roboto"/>
                          <a:hlinkClick r:id="rId7"/>
                        </a:rPr>
                        <a:t> </a:t>
                      </a:r>
                      <a:r>
                        <a:rPr lang="en" sz="900">
                          <a:solidFill>
                            <a:schemeClr val="dk1"/>
                          </a:solidFill>
                          <a:latin typeface="Roboto"/>
                          <a:ea typeface="Roboto"/>
                          <a:cs typeface="Roboto"/>
                          <a:sym typeface="Roboto"/>
                        </a:rPr>
                        <a:t>(date)</a:t>
                      </a: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10"/>
                  </a:ext>
                </a:extLst>
              </a:tr>
              <a:tr h="0">
                <a:tc>
                  <a:txBody>
                    <a:bodyPr/>
                    <a:lstStyle/>
                    <a:p>
                      <a:pPr marL="0" lvl="0" indent="0" algn="l" rtl="0">
                        <a:lnSpc>
                          <a:spcPct val="115000"/>
                        </a:lnSpc>
                        <a:spcBef>
                          <a:spcPts val="0"/>
                        </a:spcBef>
                        <a:spcAft>
                          <a:spcPts val="0"/>
                        </a:spcAft>
                        <a:buNone/>
                      </a:pPr>
                      <a:r>
                        <a:rPr lang="en" sz="900" u="sng">
                          <a:solidFill>
                            <a:schemeClr val="hlink"/>
                          </a:solidFill>
                          <a:latin typeface="Roboto"/>
                          <a:ea typeface="Roboto"/>
                          <a:cs typeface="Roboto"/>
                          <a:sym typeface="Roboto"/>
                          <a:hlinkClick r:id="rId14"/>
                        </a:rPr>
                        <a:t>Schenk v. US </a:t>
                      </a:r>
                      <a:r>
                        <a:rPr lang="en" sz="900" u="sng">
                          <a:solidFill>
                            <a:schemeClr val="hlink"/>
                          </a:solidFill>
                          <a:latin typeface="Roboto"/>
                          <a:ea typeface="Roboto"/>
                          <a:cs typeface="Roboto"/>
                          <a:sym typeface="Roboto"/>
                          <a:hlinkClick r:id="rId7"/>
                        </a:rPr>
                        <a:t> </a:t>
                      </a:r>
                      <a:r>
                        <a:rPr lang="en" sz="900">
                          <a:solidFill>
                            <a:schemeClr val="dk1"/>
                          </a:solidFill>
                          <a:latin typeface="Roboto"/>
                          <a:ea typeface="Roboto"/>
                          <a:cs typeface="Roboto"/>
                          <a:sym typeface="Roboto"/>
                        </a:rPr>
                        <a:t>(date)</a:t>
                      </a: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p>
                      <a:pPr marL="0" lvl="0" indent="0" algn="l" rtl="0">
                        <a:lnSpc>
                          <a:spcPct val="115000"/>
                        </a:lnSpc>
                        <a:spcBef>
                          <a:spcPts val="0"/>
                        </a:spcBef>
                        <a:spcAft>
                          <a:spcPts val="0"/>
                        </a:spcAft>
                        <a:buNone/>
                      </a:pPr>
                      <a:endParaRPr sz="900">
                        <a:latin typeface="Roboto"/>
                        <a:ea typeface="Roboto"/>
                        <a:cs typeface="Roboto"/>
                        <a:sym typeface="Roboto"/>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tc>
                  <a:txBody>
                    <a:bodyPr/>
                    <a:lstStyle/>
                    <a:p>
                      <a:pPr marL="0" lvl="0" indent="0" algn="l" rtl="0">
                        <a:spcBef>
                          <a:spcPts val="0"/>
                        </a:spcBef>
                        <a:spcAft>
                          <a:spcPts val="0"/>
                        </a:spcAft>
                        <a:buNone/>
                      </a:pPr>
                      <a:endParaRPr/>
                    </a:p>
                  </a:txBody>
                  <a:tcPr marL="63500" marR="63500" marT="63500" marB="63500"/>
                </a:tc>
                <a:extLst>
                  <a:ext uri="{0D108BD9-81ED-4DB2-BD59-A6C34878D82A}">
                    <a16:rowId xmlns:a16="http://schemas.microsoft.com/office/drawing/2014/main" val="10011"/>
                  </a:ext>
                </a:extLst>
              </a:tr>
            </a:tbl>
          </a:graphicData>
        </a:graphic>
      </p:graphicFrame>
      <p:grpSp>
        <p:nvGrpSpPr>
          <p:cNvPr id="269" name="Google Shape;269;p25"/>
          <p:cNvGrpSpPr/>
          <p:nvPr/>
        </p:nvGrpSpPr>
        <p:grpSpPr>
          <a:xfrm>
            <a:off x="9534400" y="3920100"/>
            <a:ext cx="410400" cy="3871575"/>
            <a:chOff x="9534400" y="3920100"/>
            <a:chExt cx="410400" cy="3871575"/>
          </a:xfrm>
        </p:grpSpPr>
        <p:sp>
          <p:nvSpPr>
            <p:cNvPr id="270" name="Google Shape;270;p25">
              <a:hlinkClick r:id="" action="ppaction://noaction"/>
            </p:cNvPr>
            <p:cNvSpPr txBox="1"/>
            <p:nvPr/>
          </p:nvSpPr>
          <p:spPr>
            <a:xfrm rot="5400000">
              <a:off x="9268025" y="4223100"/>
              <a:ext cx="931500" cy="325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71" name="Google Shape;271;p25">
              <a:hlinkClick r:id="" action="ppaction://noaction"/>
            </p:cNvPr>
            <p:cNvSpPr txBox="1"/>
            <p:nvPr/>
          </p:nvSpPr>
          <p:spPr>
            <a:xfrm rot="5400000">
              <a:off x="9286025" y="7157025"/>
              <a:ext cx="931500" cy="3378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72" name="Google Shape;272;p25">
              <a:hlinkClick r:id="" action="ppaction://noaction"/>
            </p:cNvPr>
            <p:cNvSpPr txBox="1"/>
            <p:nvPr/>
          </p:nvSpPr>
          <p:spPr>
            <a:xfrm rot="5400000">
              <a:off x="9413800" y="5141275"/>
              <a:ext cx="651600" cy="4104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sp>
          <p:nvSpPr>
            <p:cNvPr id="273" name="Google Shape;273;p25">
              <a:hlinkClick r:id="" action="ppaction://noaction"/>
            </p:cNvPr>
            <p:cNvSpPr txBox="1"/>
            <p:nvPr/>
          </p:nvSpPr>
          <p:spPr>
            <a:xfrm rot="5400000">
              <a:off x="9334150" y="6140675"/>
              <a:ext cx="810900" cy="4104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Fira Sans Medium"/>
                <a:ea typeface="Fira Sans Medium"/>
                <a:cs typeface="Fira Sans Medium"/>
                <a:sym typeface="Fira Sans Medium"/>
              </a:endParaRPr>
            </a:p>
          </p:txBody>
        </p:sp>
      </p:grpSp>
    </p:spTree>
  </p:cSld>
  <p:clrMapOvr>
    <a:masterClrMapping/>
  </p:clrMapOvr>
</p:sld>
</file>

<file path=ppt/theme/theme1.xml><?xml version="1.0" encoding="utf-8"?>
<a:theme xmlns:a="http://schemas.openxmlformats.org/drawingml/2006/main" name="Digital Notebook with sections Editable Colors Version · SlidesMania">
  <a:themeElements>
    <a:clrScheme name="Simple Light">
      <a:dk1>
        <a:srgbClr val="000000"/>
      </a:dk1>
      <a:lt1>
        <a:srgbClr val="277DA1"/>
      </a:lt1>
      <a:dk2>
        <a:srgbClr val="577590"/>
      </a:dk2>
      <a:lt2>
        <a:srgbClr val="4D908E"/>
      </a:lt2>
      <a:accent1>
        <a:srgbClr val="43AA8B"/>
      </a:accent1>
      <a:accent2>
        <a:srgbClr val="90BE6D"/>
      </a:accent2>
      <a:accent3>
        <a:srgbClr val="F9C74F"/>
      </a:accent3>
      <a:accent4>
        <a:srgbClr val="F9844A"/>
      </a:accent4>
      <a:accent5>
        <a:srgbClr val="F3722C"/>
      </a:accent5>
      <a:accent6>
        <a:srgbClr val="F94144"/>
      </a:accent6>
      <a:hlink>
        <a:srgbClr val="FF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1426</Words>
  <Application>Microsoft Office PowerPoint</Application>
  <PresentationFormat>Custom</PresentationFormat>
  <Paragraphs>241</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Poppins</vt:lpstr>
      <vt:lpstr>Homemade Apple</vt:lpstr>
      <vt:lpstr>Roboto</vt:lpstr>
      <vt:lpstr>Nothing You Could Do</vt:lpstr>
      <vt:lpstr>Arial</vt:lpstr>
      <vt:lpstr>Barlow Condensed</vt:lpstr>
      <vt:lpstr>Calibri</vt:lpstr>
      <vt:lpstr>Georgia</vt:lpstr>
      <vt:lpstr>Montserrat</vt:lpstr>
      <vt:lpstr>Fira Sans Medium</vt:lpstr>
      <vt:lpstr>Times New Roman</vt:lpstr>
      <vt:lpstr>Digital Notebook with sections Editable Colors Version · SlidesMania</vt:lpstr>
      <vt:lpstr>AP GOV STUDENT BINDER</vt:lpstr>
      <vt:lpstr>TABLE OF CONTENTS</vt:lpstr>
      <vt:lpstr>FOUNDATIONAL DOCUMENTS</vt:lpstr>
      <vt:lpstr>FOUNDATIONAL DOCUMENTS (9 required)</vt:lpstr>
      <vt:lpstr>FOUNDATIONAL DOCUMENTS</vt:lpstr>
      <vt:lpstr>Summary of Constitution</vt:lpstr>
      <vt:lpstr>Summary of Bill of Rights</vt:lpstr>
      <vt:lpstr>SCOTUS CASES</vt:lpstr>
      <vt:lpstr>SCOTUS CASES (15 required)</vt:lpstr>
      <vt:lpstr>SCOTUS CASES (15 required)</vt:lpstr>
      <vt:lpstr>KEY LEGISLATION (not required but useful)</vt:lpstr>
      <vt:lpstr>KEY LEGISLATION</vt:lpstr>
      <vt:lpstr>KEY LEGISLATION</vt:lpstr>
      <vt:lpstr>KEY LEGISLATION</vt:lpstr>
      <vt:lpstr>FREE RESPONSE QUESTIONS (FRQ) </vt:lpstr>
      <vt:lpstr>FRQ 1:  CONCEPT APPLICATION</vt:lpstr>
      <vt:lpstr>FRQ 2: QUANTITATIVE ANALYSIS</vt:lpstr>
      <vt:lpstr>FRQ 3: SCOTUS COMPARISON</vt:lpstr>
      <vt:lpstr>FRQ 4: ARGUMENT ESSAY</vt:lpstr>
      <vt:lpstr>FRQ TASK VERBS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GOV STUDENT BINDER</dc:title>
  <dc:creator>Michael Fluharty</dc:creator>
  <cp:lastModifiedBy>Michael Fluharty</cp:lastModifiedBy>
  <cp:revision>1</cp:revision>
  <dcterms:modified xsi:type="dcterms:W3CDTF">2025-03-20T16:30:43Z</dcterms:modified>
</cp:coreProperties>
</file>