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262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300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660"/>
  </p:normalViewPr>
  <p:slideViewPr>
    <p:cSldViewPr>
      <p:cViewPr varScale="1">
        <p:scale>
          <a:sx n="69" d="100"/>
          <a:sy n="69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67B5-C5DA-4F21-8A92-F9B345E24258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C755-FCFC-457E-884B-622CC76DC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Civil Rights and Public Policy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Amendment Ended Slavery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65700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 Amendment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589880"/>
            <a:ext cx="4038600" cy="4525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Born in US=citizen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Equality under the law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267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 Amendment (African Americans can vote)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5669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Segregation, Jim Crow, Poll taxes, literacy tests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400675" cy="350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80697"/>
            <a:ext cx="5224463" cy="347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Civil Rights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447800"/>
            <a:ext cx="4038600" cy="302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5762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05563"/>
            <a:ext cx="3352800" cy="34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But not all racial segregation was by law (de jure)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Children assigned to a school based in their neighborhoods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Neighborhoods could be racially segregated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 are still segregated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71254"/>
            <a:ext cx="4267200" cy="328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65"/>
            <a:ext cx="8229600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Busing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95400"/>
            <a:ext cx="8763000" cy="52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Civil Rights Act</a:t>
            </a:r>
            <a:br>
              <a:rPr lang="en-US" dirty="0" smtClean="0"/>
            </a:br>
            <a:r>
              <a:rPr lang="en-US" dirty="0" smtClean="0"/>
              <a:t>Ended segregation 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4892"/>
            <a:ext cx="5867400" cy="56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01" y="1642067"/>
            <a:ext cx="6392197" cy="521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Voting Rights Act (1965)</a:t>
            </a:r>
            <a:br>
              <a:rPr lang="en-US" dirty="0" smtClean="0"/>
            </a:br>
            <a:r>
              <a:rPr lang="en-US" dirty="0" smtClean="0"/>
              <a:t>Banned laws that stopped Africans from voting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 Amendment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13718"/>
            <a:ext cx="3581400" cy="45259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Banned poll taxes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1600200"/>
            <a:ext cx="4127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0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116" y="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Civil Rights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10316" y="1447800"/>
            <a:ext cx="3581400" cy="45259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Civil Rights guarantee that people are not discriminated against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" y="1676400"/>
            <a:ext cx="4929909" cy="3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06" y="1674608"/>
            <a:ext cx="5892800" cy="4419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Affirmative Action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62400" cy="45259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500" dirty="0" smtClean="0">
                <a:solidFill>
                  <a:schemeClr val="bg2">
                    <a:lumMod val="10000"/>
                  </a:schemeClr>
                </a:solidFill>
              </a:rPr>
              <a:t>Colleges could use race in determining if they are going to accept a student or not. </a:t>
            </a:r>
            <a:endParaRPr lang="en-US" sz="45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9" y="1417638"/>
            <a:ext cx="5112062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71" y="2985224"/>
            <a:ext cx="3553129" cy="374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Is it fair?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Critics</a:t>
            </a:r>
          </a:p>
          <a:p>
            <a:pPr lvl="1"/>
            <a:r>
              <a:rPr lang="en-US" dirty="0" smtClean="0"/>
              <a:t>Reverse discrimination </a:t>
            </a:r>
          </a:p>
          <a:p>
            <a:pPr lvl="1"/>
            <a:r>
              <a:rPr lang="en-US" dirty="0" smtClean="0"/>
              <a:t>Punishing white, males</a:t>
            </a:r>
          </a:p>
          <a:p>
            <a:pPr lvl="1"/>
            <a:r>
              <a:rPr lang="en-US" dirty="0" smtClean="0"/>
              <a:t>Base it one merit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Supporters</a:t>
            </a:r>
          </a:p>
          <a:p>
            <a:pPr lvl="1"/>
            <a:r>
              <a:rPr lang="en-US" dirty="0" smtClean="0"/>
              <a:t>Discrimination still exist in America </a:t>
            </a:r>
          </a:p>
          <a:p>
            <a:pPr lvl="1"/>
            <a:r>
              <a:rPr lang="en-US" dirty="0" smtClean="0"/>
              <a:t>Levels the playing field </a:t>
            </a:r>
          </a:p>
          <a:p>
            <a:pPr lvl="1"/>
            <a:r>
              <a:rPr lang="en-US" dirty="0" smtClean="0"/>
              <a:t>Everyone need equal access to higher education </a:t>
            </a:r>
          </a:p>
        </p:txBody>
      </p:sp>
    </p:spTree>
    <p:extLst>
      <p:ext uri="{BB962C8B-B14F-4D97-AF65-F5344CB8AC3E}">
        <p14:creationId xmlns:p14="http://schemas.microsoft.com/office/powerpoint/2010/main" val="12404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does equality mean?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hevinha.co.uk/images/image.php?filename=http://www.chevinha.co.uk/images/3440868_thumbnail.jpg&amp;width=259&amp;height=2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845843" cy="47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everyone is this nation equal?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African Americans, Hispanics, Muslims, Jews, juveniles, immigrants from other nations, gay people.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" y="1143000"/>
            <a:ext cx="4800600" cy="554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35946" y="1434844"/>
            <a:ext cx="4038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The original document said nothing about equality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74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2" y="1863502"/>
            <a:ext cx="5784898" cy="38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 Amendment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505199" cy="45259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Equality under the law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up to the courts to decide what this means?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African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1" y="1186873"/>
            <a:ext cx="458222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6" y="3737864"/>
            <a:ext cx="2438400" cy="314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2438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90" y="3899137"/>
            <a:ext cx="2250209" cy="2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27" y="1066800"/>
            <a:ext cx="2381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84755"/>
            <a:ext cx="2095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27" y="3541085"/>
            <a:ext cx="1999673" cy="315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1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slavery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148138" cy="47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192</Words>
  <Application>Microsoft Office PowerPoint</Application>
  <PresentationFormat>On-screen Show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Civil Rights and Public Policy </vt:lpstr>
      <vt:lpstr>Civil Rights </vt:lpstr>
      <vt:lpstr>What does equality mean? </vt:lpstr>
      <vt:lpstr>Is everyone is this nation equal?   African Americans, Hispanics, Muslims, Jews, juveniles, immigrants from other nations, gay people. </vt:lpstr>
      <vt:lpstr>Constitution </vt:lpstr>
      <vt:lpstr>14 Amendment </vt:lpstr>
      <vt:lpstr>It’s up to the courts to decide what this means? </vt:lpstr>
      <vt:lpstr>African Americans </vt:lpstr>
      <vt:lpstr>Era of slavery</vt:lpstr>
      <vt:lpstr>13 Amendment Ended Slavery </vt:lpstr>
      <vt:lpstr>14 Amendment </vt:lpstr>
      <vt:lpstr>15 Amendment (African Americans can vote) </vt:lpstr>
      <vt:lpstr>Segregation, Jim Crow, Poll taxes, literacy tests </vt:lpstr>
      <vt:lpstr>The Era of Civil Rights </vt:lpstr>
      <vt:lpstr>But not all racial segregation was by law (de jure) </vt:lpstr>
      <vt:lpstr>Busing </vt:lpstr>
      <vt:lpstr>Civil Rights Act Ended segregation  </vt:lpstr>
      <vt:lpstr>Voting Rights Act (1965) Banned laws that stopped Africans from voting   </vt:lpstr>
      <vt:lpstr>24 Amendment </vt:lpstr>
      <vt:lpstr>Affirmative Action </vt:lpstr>
      <vt:lpstr>Why? </vt:lpstr>
      <vt:lpstr>Is it fair? </vt:lpstr>
    </vt:vector>
  </TitlesOfParts>
  <Company>MCPS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and Public Policy</dc:title>
  <dc:creator>Windows User</dc:creator>
  <cp:lastModifiedBy>Michael Fluharty</cp:lastModifiedBy>
  <cp:revision>32</cp:revision>
  <dcterms:created xsi:type="dcterms:W3CDTF">2013-04-09T17:36:50Z</dcterms:created>
  <dcterms:modified xsi:type="dcterms:W3CDTF">2018-10-03T14:20:58Z</dcterms:modified>
</cp:coreProperties>
</file>