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83" r:id="rId4"/>
    <p:sldId id="284" r:id="rId5"/>
    <p:sldId id="286" r:id="rId6"/>
    <p:sldId id="279" r:id="rId7"/>
    <p:sldId id="281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71"/>
            <p14:sldId id="283"/>
            <p14:sldId id="284"/>
            <p14:sldId id="286"/>
            <p14:sldId id="279"/>
            <p14:sldId id="281"/>
            <p14:sldId id="285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Michael Fluharty" initials="MF" lastIdx="1" clrIdx="2">
    <p:extLst>
      <p:ext uri="{19B8F6BF-5375-455C-9EA6-DF929625EA0E}">
        <p15:presenceInfo xmlns:p15="http://schemas.microsoft.com/office/powerpoint/2012/main" userId="Michael Fluhart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214" autoAdjust="0"/>
  </p:normalViewPr>
  <p:slideViewPr>
    <p:cSldViewPr snapToGrid="0">
      <p:cViewPr varScale="1">
        <p:scale>
          <a:sx n="114" d="100"/>
          <a:sy n="114" d="100"/>
        </p:scale>
        <p:origin x="210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8-11-06T21:20:35.936" idx="1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Third level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Election Results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Mid-Term 2018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Who Controls the House of Representatives? </a:t>
            </a:r>
          </a:p>
        </p:txBody>
      </p:sp>
      <p:pic>
        <p:nvPicPr>
          <p:cNvPr id="1026" name="Picture 2" descr="Image result for House of Reps pic">
            <a:extLst>
              <a:ext uri="{FF2B5EF4-FFF2-40B4-BE49-F238E27FC236}">
                <a16:creationId xmlns:a16="http://schemas.microsoft.com/office/drawing/2014/main" id="{5DE52BA8-7495-4632-8539-97748FF5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85" y="1253104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67058F-B627-4863-A675-959DAED9395C}"/>
              </a:ext>
            </a:extLst>
          </p:cNvPr>
          <p:cNvSpPr txBox="1"/>
          <p:nvPr/>
        </p:nvSpPr>
        <p:spPr>
          <a:xfrm>
            <a:off x="1057013" y="5159229"/>
            <a:ext cx="1020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Democrats    229								Republicans 206</a:t>
            </a:r>
          </a:p>
        </p:txBody>
      </p:sp>
      <p:pic>
        <p:nvPicPr>
          <p:cNvPr id="1028" name="Picture 4" descr="Image result for democrats">
            <a:extLst>
              <a:ext uri="{FF2B5EF4-FFF2-40B4-BE49-F238E27FC236}">
                <a16:creationId xmlns:a16="http://schemas.microsoft.com/office/drawing/2014/main" id="{3816A5CB-33AD-4841-B125-D8E4D42E5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94" y="296760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epublicans">
            <a:extLst>
              <a:ext uri="{FF2B5EF4-FFF2-40B4-BE49-F238E27FC236}">
                <a16:creationId xmlns:a16="http://schemas.microsoft.com/office/drawing/2014/main" id="{3BF2B2B6-5ADF-49AE-B8A6-720AC8664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286" y="2892930"/>
            <a:ext cx="2565020" cy="222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Who Controls the Senate?</a:t>
            </a:r>
          </a:p>
        </p:txBody>
      </p:sp>
      <p:pic>
        <p:nvPicPr>
          <p:cNvPr id="1026" name="Picture 2" descr="Image result for House of Reps pic">
            <a:extLst>
              <a:ext uri="{FF2B5EF4-FFF2-40B4-BE49-F238E27FC236}">
                <a16:creationId xmlns:a16="http://schemas.microsoft.com/office/drawing/2014/main" id="{5DE52BA8-7495-4632-8539-97748FF5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577" y="1253104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67058F-B627-4863-A675-959DAED9395C}"/>
              </a:ext>
            </a:extLst>
          </p:cNvPr>
          <p:cNvSpPr txBox="1"/>
          <p:nvPr/>
        </p:nvSpPr>
        <p:spPr>
          <a:xfrm>
            <a:off x="1057013" y="5159229"/>
            <a:ext cx="1020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Democrats    47								Republicans 53</a:t>
            </a:r>
          </a:p>
        </p:txBody>
      </p:sp>
      <p:pic>
        <p:nvPicPr>
          <p:cNvPr id="1028" name="Picture 4" descr="Image result for democrats">
            <a:extLst>
              <a:ext uri="{FF2B5EF4-FFF2-40B4-BE49-F238E27FC236}">
                <a16:creationId xmlns:a16="http://schemas.microsoft.com/office/drawing/2014/main" id="{3816A5CB-33AD-4841-B125-D8E4D42E5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94" y="296760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epublicans">
            <a:extLst>
              <a:ext uri="{FF2B5EF4-FFF2-40B4-BE49-F238E27FC236}">
                <a16:creationId xmlns:a16="http://schemas.microsoft.com/office/drawing/2014/main" id="{3BF2B2B6-5ADF-49AE-B8A6-720AC8664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286" y="2892930"/>
            <a:ext cx="2565020" cy="222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79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Who Controls the Governorships?</a:t>
            </a:r>
          </a:p>
        </p:txBody>
      </p:sp>
      <p:pic>
        <p:nvPicPr>
          <p:cNvPr id="1026" name="Picture 2" descr="Image result for House of Reps pic">
            <a:extLst>
              <a:ext uri="{FF2B5EF4-FFF2-40B4-BE49-F238E27FC236}">
                <a16:creationId xmlns:a16="http://schemas.microsoft.com/office/drawing/2014/main" id="{5DE52BA8-7495-4632-8539-97748FF5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577" y="1253104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67058F-B627-4863-A675-959DAED9395C}"/>
              </a:ext>
            </a:extLst>
          </p:cNvPr>
          <p:cNvSpPr txBox="1"/>
          <p:nvPr/>
        </p:nvSpPr>
        <p:spPr>
          <a:xfrm>
            <a:off x="1057013" y="5159229"/>
            <a:ext cx="1020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Democrats    20								Republicans 24</a:t>
            </a:r>
          </a:p>
        </p:txBody>
      </p:sp>
      <p:pic>
        <p:nvPicPr>
          <p:cNvPr id="1028" name="Picture 4" descr="Image result for democrats">
            <a:extLst>
              <a:ext uri="{FF2B5EF4-FFF2-40B4-BE49-F238E27FC236}">
                <a16:creationId xmlns:a16="http://schemas.microsoft.com/office/drawing/2014/main" id="{3816A5CB-33AD-4841-B125-D8E4D42E5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94" y="296760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epublicans">
            <a:extLst>
              <a:ext uri="{FF2B5EF4-FFF2-40B4-BE49-F238E27FC236}">
                <a16:creationId xmlns:a16="http://schemas.microsoft.com/office/drawing/2014/main" id="{3BF2B2B6-5ADF-49AE-B8A6-720AC8664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286" y="2892930"/>
            <a:ext cx="2565020" cy="222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91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9730140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Who Controls the State Legislators?   (Still waiting for results)</a:t>
            </a:r>
          </a:p>
        </p:txBody>
      </p:sp>
      <p:pic>
        <p:nvPicPr>
          <p:cNvPr id="1026" name="Picture 2" descr="Image result for House of Reps pic">
            <a:extLst>
              <a:ext uri="{FF2B5EF4-FFF2-40B4-BE49-F238E27FC236}">
                <a16:creationId xmlns:a16="http://schemas.microsoft.com/office/drawing/2014/main" id="{5DE52BA8-7495-4632-8539-97748FF5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577" y="1253104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67058F-B627-4863-A675-959DAED9395C}"/>
              </a:ext>
            </a:extLst>
          </p:cNvPr>
          <p:cNvSpPr txBox="1"/>
          <p:nvPr/>
        </p:nvSpPr>
        <p:spPr>
          <a:xfrm>
            <a:off x="1057013" y="5159229"/>
            <a:ext cx="10209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Republicans controlled 67 of 99 legislative chambers in the United States and also</a:t>
            </a:r>
          </a:p>
          <a:p>
            <a:r>
              <a:rPr lang="en-US" dirty="0"/>
              <a:t>Republicans hold 4,134 out of 7,383 legislative seats going into the election.</a:t>
            </a:r>
          </a:p>
          <a:p>
            <a:endParaRPr lang="en-US" dirty="0"/>
          </a:p>
          <a:p>
            <a:r>
              <a:rPr lang="en-US" dirty="0"/>
              <a:t>Largest loss in one election since WWI was Obama losing 29 legislative chambers and 968 seats.</a:t>
            </a:r>
          </a:p>
        </p:txBody>
      </p:sp>
      <p:pic>
        <p:nvPicPr>
          <p:cNvPr id="1028" name="Picture 4" descr="Image result for democrats">
            <a:extLst>
              <a:ext uri="{FF2B5EF4-FFF2-40B4-BE49-F238E27FC236}">
                <a16:creationId xmlns:a16="http://schemas.microsoft.com/office/drawing/2014/main" id="{3816A5CB-33AD-4841-B125-D8E4D42E5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51" y="1253104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epublicans">
            <a:extLst>
              <a:ext uri="{FF2B5EF4-FFF2-40B4-BE49-F238E27FC236}">
                <a16:creationId xmlns:a16="http://schemas.microsoft.com/office/drawing/2014/main" id="{3BF2B2B6-5ADF-49AE-B8A6-720AC8664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119" y="1253104"/>
            <a:ext cx="2565020" cy="222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8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Props for California      22% reported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875E24-3FD4-4001-87D4-BA384A23DC48}"/>
              </a:ext>
            </a:extLst>
          </p:cNvPr>
          <p:cNvSpPr txBox="1"/>
          <p:nvPr/>
        </p:nvSpPr>
        <p:spPr>
          <a:xfrm>
            <a:off x="721453" y="1585519"/>
            <a:ext cx="107211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 1  Veteran Affordable Housing 			Yes	51.4%</a:t>
            </a:r>
          </a:p>
          <a:p>
            <a:r>
              <a:rPr lang="en-US" dirty="0"/>
              <a:t>Prop 2  Housing for the Mental Ill			Yes	58.7%</a:t>
            </a:r>
          </a:p>
          <a:p>
            <a:r>
              <a:rPr lang="en-US" dirty="0"/>
              <a:t>Prop 3  Bond for Water Projects			No	54%</a:t>
            </a:r>
          </a:p>
          <a:p>
            <a:r>
              <a:rPr lang="en-US" dirty="0"/>
              <a:t>Prop 4  Bond for Children’s Hospital 			Yes	57.6%</a:t>
            </a:r>
          </a:p>
          <a:p>
            <a:r>
              <a:rPr lang="en-US" dirty="0"/>
              <a:t>Prop 5  Senior Property Reduction			No	56.5%</a:t>
            </a:r>
          </a:p>
          <a:p>
            <a:r>
              <a:rPr lang="en-US" dirty="0"/>
              <a:t>Prop 6  Repeal Fuel Tax				No  	54.9%</a:t>
            </a:r>
          </a:p>
          <a:p>
            <a:r>
              <a:rPr lang="en-US" dirty="0"/>
              <a:t>Prop 7  Change Daylight Saving			Yes	61.8%</a:t>
            </a:r>
          </a:p>
          <a:p>
            <a:r>
              <a:rPr lang="en-US" dirty="0"/>
              <a:t>Prop 8  Regulates Kidney Dialysis			No	62.7%</a:t>
            </a:r>
          </a:p>
          <a:p>
            <a:r>
              <a:rPr lang="en-US" dirty="0"/>
              <a:t>Prop 9  Removed by court </a:t>
            </a:r>
          </a:p>
          <a:p>
            <a:r>
              <a:rPr lang="en-US" dirty="0"/>
              <a:t>Prop 10  Rent Control				No	65.1%</a:t>
            </a:r>
          </a:p>
          <a:p>
            <a:r>
              <a:rPr lang="en-US" dirty="0"/>
              <a:t>Prop 11  Ambulance Breaks			Yes	64.0%</a:t>
            </a:r>
          </a:p>
          <a:p>
            <a:r>
              <a:rPr lang="en-US" dirty="0"/>
              <a:t>Prop 12  Farm Animals 				Yes 	59.4%</a:t>
            </a: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25</a:t>
            </a:r>
            <a:r>
              <a:rPr lang="en-US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District House of Reps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857894-410B-4A8F-B59B-F095A243C2EA}"/>
              </a:ext>
            </a:extLst>
          </p:cNvPr>
          <p:cNvSpPr txBox="1"/>
          <p:nvPr/>
        </p:nvSpPr>
        <p:spPr>
          <a:xfrm>
            <a:off x="1090569" y="1577130"/>
            <a:ext cx="9932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Democrat Katie Hill		50%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Republican Stave Knight		50%</a:t>
            </a:r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Was there a blue wave?  </a:t>
            </a:r>
            <a:b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Was this election unusual?</a:t>
            </a:r>
          </a:p>
        </p:txBody>
      </p:sp>
      <p:pic>
        <p:nvPicPr>
          <p:cNvPr id="2050" name="Picture 2" descr="Image result for graph congressional elections by years">
            <a:extLst>
              <a:ext uri="{FF2B5EF4-FFF2-40B4-BE49-F238E27FC236}">
                <a16:creationId xmlns:a16="http://schemas.microsoft.com/office/drawing/2014/main" id="{E61D97D4-A717-490A-9F44-35ADA69B8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134" y="1636640"/>
            <a:ext cx="7429500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60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Win32_new.potx" id="{95F22252-1276-4CE0-B5B2-7173AC23E7C1}" vid="{5251F4FC-9BFF-4FAA-9D53-CA33255737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PowerPoint(2)</Template>
  <TotalTime>71</TotalTime>
  <Words>108</Words>
  <Application>Microsoft Office PowerPoint</Application>
  <PresentationFormat>Widescreen</PresentationFormat>
  <Paragraphs>33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WelcomeDoc</vt:lpstr>
      <vt:lpstr>Election Results</vt:lpstr>
      <vt:lpstr>Who Controls the House of Representatives? </vt:lpstr>
      <vt:lpstr>Who Controls the Senate?</vt:lpstr>
      <vt:lpstr>Who Controls the Governorships?</vt:lpstr>
      <vt:lpstr>Who Controls the State Legislators?   (Still waiting for results)</vt:lpstr>
      <vt:lpstr>Props for California      22% reported </vt:lpstr>
      <vt:lpstr>25th District House of Reps</vt:lpstr>
      <vt:lpstr>Was there a blue wave?   Was this election unusual?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 Results</dc:title>
  <dc:creator>Michael Fluharty</dc:creator>
  <cp:keywords/>
  <cp:lastModifiedBy>Michael Fluharty</cp:lastModifiedBy>
  <cp:revision>8</cp:revision>
  <dcterms:created xsi:type="dcterms:W3CDTF">2018-11-07T04:36:54Z</dcterms:created>
  <dcterms:modified xsi:type="dcterms:W3CDTF">2018-11-07T06:00:04Z</dcterms:modified>
  <cp:version/>
</cp:coreProperties>
</file>