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2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464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Trifold Brochure Directions </a:t>
            </a:r>
            <a:endParaRPr b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Double Click on “Title of Project” to replace with your text.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can change font, color and outline of this by using the menu bar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The numbers/descriptions of the pages are marked on the template, delete them when your brochure is complete.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Anywhere there is text, you can replace it with your text.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Text boxes that ask you to insert images can be covered with images or deleted.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4d511b5c9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4d511b5c9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To Print this properly, you may need to spin everything upside down: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 Click on some blank space to the right or left of the slide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press CTRL+A on the keyboard (selects everything)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Hover over the dot at the top of the whole selection (cursor will turn into a + sign when placed correctly)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Click and drag straight down and adjust (before releasing click) until you find 180 degrees.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In the Print dialogue box, UNcheck the “Fit to Page” option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54380" y="2392606"/>
            <a:ext cx="8549700" cy="17526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54380" y="4291636"/>
            <a:ext cx="8549700" cy="11859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3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02920" y="311256"/>
            <a:ext cx="9052500" cy="12954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502920" y="1813560"/>
            <a:ext cx="9052500" cy="5629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463550">
              <a:spcBef>
                <a:spcPts val="700"/>
              </a:spcBef>
              <a:spcAft>
                <a:spcPts val="0"/>
              </a:spcAft>
              <a:buSzPts val="3700"/>
              <a:buChar char="●"/>
              <a:defRPr/>
            </a:lvl1pPr>
            <a:lvl2pPr marL="914400" lvl="1" indent="-41910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2pPr>
            <a:lvl3pPr marL="1371600" lvl="2" indent="-41910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02920" y="311256"/>
            <a:ext cx="9052500" cy="12954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502920" y="1813560"/>
            <a:ext cx="4394100" cy="5629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463550">
              <a:spcBef>
                <a:spcPts val="700"/>
              </a:spcBef>
              <a:spcAft>
                <a:spcPts val="0"/>
              </a:spcAft>
              <a:buSzPts val="3700"/>
              <a:buChar char="●"/>
              <a:defRPr/>
            </a:lvl1pPr>
            <a:lvl2pPr marL="914400" lvl="1" indent="-41910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2pPr>
            <a:lvl3pPr marL="1371600" lvl="2" indent="-41910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2"/>
          </p:nvPr>
        </p:nvSpPr>
        <p:spPr>
          <a:xfrm>
            <a:off x="5161501" y="1813560"/>
            <a:ext cx="4394100" cy="5629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463550">
              <a:spcBef>
                <a:spcPts val="700"/>
              </a:spcBef>
              <a:spcAft>
                <a:spcPts val="0"/>
              </a:spcAft>
              <a:buSzPts val="3700"/>
              <a:buChar char="●"/>
              <a:defRPr/>
            </a:lvl1pPr>
            <a:lvl2pPr marL="914400" lvl="1" indent="-419100">
              <a:spcBef>
                <a:spcPts val="0"/>
              </a:spcBef>
              <a:spcAft>
                <a:spcPts val="0"/>
              </a:spcAft>
              <a:buSzPts val="3000"/>
              <a:buChar char="○"/>
              <a:defRPr/>
            </a:lvl2pPr>
            <a:lvl3pPr marL="1371600" lvl="2" indent="-419100">
              <a:spcBef>
                <a:spcPts val="0"/>
              </a:spcBef>
              <a:spcAft>
                <a:spcPts val="0"/>
              </a:spcAft>
              <a:buSzPts val="3000"/>
              <a:buChar char="■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502920" y="311256"/>
            <a:ext cx="9052500" cy="12954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502920" y="6658423"/>
            <a:ext cx="9052500" cy="7851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200"/>
              <a:buNone/>
              <a:defRPr sz="22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02920" y="311256"/>
            <a:ext cx="90525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02920" y="1813560"/>
            <a:ext cx="9052500" cy="56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46355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●"/>
              <a:defRPr sz="3700">
                <a:solidFill>
                  <a:schemeClr val="dk1"/>
                </a:solidFill>
              </a:defRPr>
            </a:lvl1pPr>
            <a:lvl2pPr marL="914400" lvl="1" indent="-4191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3000">
                <a:solidFill>
                  <a:schemeClr val="dk1"/>
                </a:solidFill>
              </a:defRPr>
            </a:lvl2pPr>
            <a:lvl3pPr marL="1371600" lvl="2" indent="-4191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■"/>
              <a:defRPr sz="3000">
                <a:solidFill>
                  <a:schemeClr val="dk1"/>
                </a:solidFill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 sz="2200">
                <a:solidFill>
                  <a:schemeClr val="dk1"/>
                </a:solidFill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  <a:defRPr sz="2200">
                <a:solidFill>
                  <a:schemeClr val="dk1"/>
                </a:solidFill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■"/>
              <a:defRPr sz="2200">
                <a:solidFill>
                  <a:schemeClr val="dk1"/>
                </a:solidFill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 sz="2200">
                <a:solidFill>
                  <a:schemeClr val="dk1"/>
                </a:solidFill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  <a:defRPr sz="2200">
                <a:solidFill>
                  <a:schemeClr val="dk1"/>
                </a:solidFill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■"/>
              <a:defRPr sz="2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/>
        </p:nvSpPr>
        <p:spPr>
          <a:xfrm>
            <a:off x="297400" y="0"/>
            <a:ext cx="2214000" cy="3519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r>
              <a:rPr lang="en">
                <a:solidFill>
                  <a:schemeClr val="dk1"/>
                </a:solidFill>
              </a:rPr>
              <a:t> Inner flap, front (delete)</a:t>
            </a:r>
            <a:endParaRPr/>
          </a:p>
        </p:txBody>
      </p:sp>
      <p:sp>
        <p:nvSpPr>
          <p:cNvPr id="28" name="Google Shape;28;p8"/>
          <p:cNvSpPr txBox="1"/>
          <p:nvPr/>
        </p:nvSpPr>
        <p:spPr>
          <a:xfrm>
            <a:off x="3616850" y="0"/>
            <a:ext cx="2340900" cy="3519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6 - Back Cover</a:t>
            </a:r>
            <a:r>
              <a:rPr lang="en">
                <a:solidFill>
                  <a:schemeClr val="dk1"/>
                </a:solidFill>
              </a:rPr>
              <a:t> (delete)</a:t>
            </a:r>
            <a:endParaRPr/>
          </a:p>
        </p:txBody>
      </p:sp>
      <p:sp>
        <p:nvSpPr>
          <p:cNvPr id="29" name="Google Shape;29;p8"/>
          <p:cNvSpPr txBox="1"/>
          <p:nvPr/>
        </p:nvSpPr>
        <p:spPr>
          <a:xfrm>
            <a:off x="7165500" y="0"/>
            <a:ext cx="2069700" cy="3519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Front Cover</a:t>
            </a:r>
            <a:r>
              <a:rPr lang="en">
                <a:solidFill>
                  <a:schemeClr val="dk1"/>
                </a:solidFill>
              </a:rPr>
              <a:t> (delete)</a:t>
            </a:r>
            <a:endParaRPr/>
          </a:p>
        </p:txBody>
      </p:sp>
      <p:sp>
        <p:nvSpPr>
          <p:cNvPr id="30" name="Google Shape;30;p8"/>
          <p:cNvSpPr/>
          <p:nvPr/>
        </p:nvSpPr>
        <p:spPr>
          <a:xfrm>
            <a:off x="7231450" y="644625"/>
            <a:ext cx="2340906" cy="65292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6D9EEB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Comic Sans MS"/>
              </a:rPr>
              <a:t>Title of Project</a:t>
            </a:r>
          </a:p>
        </p:txBody>
      </p:sp>
      <p:sp>
        <p:nvSpPr>
          <p:cNvPr id="31" name="Google Shape;31;p8"/>
          <p:cNvSpPr txBox="1"/>
          <p:nvPr/>
        </p:nvSpPr>
        <p:spPr>
          <a:xfrm>
            <a:off x="7165500" y="1570750"/>
            <a:ext cx="2533500" cy="3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By: (Don’t forget your name, date, and block here)</a:t>
            </a:r>
            <a:endParaRPr/>
          </a:p>
        </p:txBody>
      </p:sp>
      <p:sp>
        <p:nvSpPr>
          <p:cNvPr id="32" name="Google Shape;32;p8"/>
          <p:cNvSpPr txBox="1"/>
          <p:nvPr/>
        </p:nvSpPr>
        <p:spPr>
          <a:xfrm>
            <a:off x="7168000" y="4381600"/>
            <a:ext cx="2667000" cy="31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text here</a:t>
            </a:r>
            <a:endParaRPr/>
          </a:p>
        </p:txBody>
      </p:sp>
      <p:sp>
        <p:nvSpPr>
          <p:cNvPr id="33" name="Google Shape;33;p8"/>
          <p:cNvSpPr txBox="1"/>
          <p:nvPr/>
        </p:nvSpPr>
        <p:spPr>
          <a:xfrm>
            <a:off x="7231454" y="2387225"/>
            <a:ext cx="24675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 interesting photo here</a:t>
            </a:r>
            <a:endParaRPr/>
          </a:p>
        </p:txBody>
      </p:sp>
      <p:sp>
        <p:nvSpPr>
          <p:cNvPr id="34" name="Google Shape;34;p8"/>
          <p:cNvSpPr txBox="1"/>
          <p:nvPr/>
        </p:nvSpPr>
        <p:spPr>
          <a:xfrm>
            <a:off x="232450" y="2677475"/>
            <a:ext cx="27324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Explanatory text</a:t>
            </a:r>
            <a:endParaRPr/>
          </a:p>
        </p:txBody>
      </p:sp>
      <p:sp>
        <p:nvSpPr>
          <p:cNvPr id="35" name="Google Shape;35;p8"/>
          <p:cNvSpPr txBox="1"/>
          <p:nvPr/>
        </p:nvSpPr>
        <p:spPr>
          <a:xfrm>
            <a:off x="3698156" y="2726525"/>
            <a:ext cx="26670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Description of image above</a:t>
            </a:r>
            <a:endParaRPr/>
          </a:p>
        </p:txBody>
      </p:sp>
      <p:sp>
        <p:nvSpPr>
          <p:cNvPr id="36" name="Google Shape;36;p8"/>
          <p:cNvSpPr txBox="1"/>
          <p:nvPr/>
        </p:nvSpPr>
        <p:spPr>
          <a:xfrm>
            <a:off x="3692275" y="3668125"/>
            <a:ext cx="2748300" cy="39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Resource, citation list</a:t>
            </a:r>
            <a:endParaRPr/>
          </a:p>
        </p:txBody>
      </p:sp>
      <p:sp>
        <p:nvSpPr>
          <p:cNvPr id="37" name="Google Shape;37;p8"/>
          <p:cNvSpPr txBox="1"/>
          <p:nvPr/>
        </p:nvSpPr>
        <p:spPr>
          <a:xfrm>
            <a:off x="232450" y="452175"/>
            <a:ext cx="2732400" cy="22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Insert interesting hand-drawn or computer graphics photo/image over this text box</a:t>
            </a:r>
            <a:endParaRPr dirty="0"/>
          </a:p>
        </p:txBody>
      </p:sp>
      <p:sp>
        <p:nvSpPr>
          <p:cNvPr id="38" name="Google Shape;38;p8"/>
          <p:cNvSpPr txBox="1"/>
          <p:nvPr/>
        </p:nvSpPr>
        <p:spPr>
          <a:xfrm>
            <a:off x="3698149" y="644625"/>
            <a:ext cx="2667000" cy="19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 interesting photo/image/graphic over this text box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/>
        </p:nvSpPr>
        <p:spPr>
          <a:xfrm>
            <a:off x="348625" y="350"/>
            <a:ext cx="2177100" cy="307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3 - Inside Left</a:t>
            </a:r>
            <a:r>
              <a:rPr lang="en">
                <a:solidFill>
                  <a:schemeClr val="dk1"/>
                </a:solidFill>
              </a:rPr>
              <a:t> (delete)</a:t>
            </a:r>
            <a:endParaRPr/>
          </a:p>
        </p:txBody>
      </p:sp>
      <p:sp>
        <p:nvSpPr>
          <p:cNvPr id="44" name="Google Shape;44;p9"/>
          <p:cNvSpPr txBox="1"/>
          <p:nvPr/>
        </p:nvSpPr>
        <p:spPr>
          <a:xfrm>
            <a:off x="3748000" y="350"/>
            <a:ext cx="2465100" cy="307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4 - Inside Middle </a:t>
            </a:r>
            <a:r>
              <a:rPr lang="en">
                <a:solidFill>
                  <a:schemeClr val="dk1"/>
                </a:solidFill>
              </a:rPr>
              <a:t>(delete)</a:t>
            </a:r>
            <a:endParaRPr/>
          </a:p>
        </p:txBody>
      </p:sp>
      <p:sp>
        <p:nvSpPr>
          <p:cNvPr id="45" name="Google Shape;45;p9"/>
          <p:cNvSpPr txBox="1"/>
          <p:nvPr/>
        </p:nvSpPr>
        <p:spPr>
          <a:xfrm>
            <a:off x="7313975" y="350"/>
            <a:ext cx="2395800" cy="307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5 - </a:t>
            </a:r>
            <a:r>
              <a:rPr lang="en">
                <a:solidFill>
                  <a:schemeClr val="dk1"/>
                </a:solidFill>
              </a:rPr>
              <a:t>Inside </a:t>
            </a:r>
            <a:r>
              <a:rPr lang="en"/>
              <a:t>Right (delete)</a:t>
            </a:r>
            <a:endParaRPr/>
          </a:p>
        </p:txBody>
      </p:sp>
      <p:sp>
        <p:nvSpPr>
          <p:cNvPr id="46" name="Google Shape;46;p9"/>
          <p:cNvSpPr txBox="1"/>
          <p:nvPr/>
        </p:nvSpPr>
        <p:spPr>
          <a:xfrm>
            <a:off x="7197675" y="549750"/>
            <a:ext cx="2610600" cy="69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and Image(s)</a:t>
            </a:r>
            <a:endParaRPr/>
          </a:p>
        </p:txBody>
      </p:sp>
      <p:sp>
        <p:nvSpPr>
          <p:cNvPr id="47" name="Google Shape;47;p9"/>
          <p:cNvSpPr txBox="1"/>
          <p:nvPr/>
        </p:nvSpPr>
        <p:spPr>
          <a:xfrm>
            <a:off x="348625" y="549750"/>
            <a:ext cx="2610600" cy="69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and Image(s)</a:t>
            </a:r>
            <a:endParaRPr/>
          </a:p>
        </p:txBody>
      </p:sp>
      <p:sp>
        <p:nvSpPr>
          <p:cNvPr id="48" name="Google Shape;48;p9"/>
          <p:cNvSpPr txBox="1"/>
          <p:nvPr/>
        </p:nvSpPr>
        <p:spPr>
          <a:xfrm>
            <a:off x="3748000" y="549750"/>
            <a:ext cx="2610600" cy="69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and Image(s)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Custom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Comic Sans MS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Fluharty</dc:creator>
  <cp:lastModifiedBy>Michael Fluharty</cp:lastModifiedBy>
  <cp:revision>1</cp:revision>
  <dcterms:modified xsi:type="dcterms:W3CDTF">2021-08-26T20:37:49Z</dcterms:modified>
</cp:coreProperties>
</file>