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12192000" cy="6858000"/>
  <p:notesSz cx="6858000" cy="9144000"/>
  <p:embeddedFontLst>
    <p:embeddedFont>
      <p:font typeface="Anton" panose="020B0604020202020204" charset="0"/>
      <p:regular r:id="rId41"/>
    </p:embeddedFont>
    <p:embeddedFont>
      <p:font typeface="Architects Daughter" panose="020B0604020202020204" charset="0"/>
      <p:regular r:id="rId42"/>
    </p:embeddedFont>
    <p:embeddedFont>
      <p:font typeface="Archivo" panose="020B0604020202020204" charset="0"/>
      <p:regular r:id="rId43"/>
      <p:bold r:id="rId44"/>
      <p:italic r:id="rId45"/>
      <p:boldItalic r:id="rId46"/>
    </p:embeddedFont>
    <p:embeddedFont>
      <p:font typeface="Barlow" panose="020B0604020202020204" charset="0"/>
      <p:regular r:id="rId47"/>
      <p:bold r:id="rId48"/>
      <p:italic r:id="rId49"/>
      <p:boldItalic r:id="rId50"/>
    </p:embeddedFont>
    <p:embeddedFont>
      <p:font typeface="Barlow Condensed" panose="020B0604020202020204" charset="0"/>
      <p:regular r:id="rId51"/>
      <p:bold r:id="rId52"/>
      <p:italic r:id="rId53"/>
      <p:boldItalic r:id="rId54"/>
    </p:embeddedFont>
    <p:embeddedFont>
      <p:font typeface="Barlow Semi Condensed" panose="020B0604020202020204" charset="0"/>
      <p:regular r:id="rId55"/>
      <p:bold r:id="rId56"/>
      <p:italic r:id="rId57"/>
      <p:boldItalic r:id="rId58"/>
    </p:embeddedFont>
    <p:embeddedFont>
      <p:font typeface="Barlow Semi Condensed Medium" panose="020B0604020202020204" charset="0"/>
      <p:regular r:id="rId59"/>
      <p:bold r:id="rId60"/>
      <p:italic r:id="rId61"/>
      <p:boldItalic r:id="rId62"/>
    </p:embeddedFont>
    <p:embeddedFont>
      <p:font typeface="Barlow Semi Condensed SemiBold" panose="020B0604020202020204"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Homemade Apple" panose="020B0604020202020204" charset="0"/>
      <p:regular r:id="rId71"/>
    </p:embeddedFont>
    <p:embeddedFont>
      <p:font typeface="Oswald" panose="020B0604020202020204" charset="0"/>
      <p:regular r:id="rId72"/>
      <p:bold r:id="rId73"/>
    </p:embeddedFont>
    <p:embeddedFont>
      <p:font typeface="Playfair Display" panose="020B0604020202020204" charset="0"/>
      <p:regular r:id="rId74"/>
      <p:bold r:id="rId75"/>
      <p:italic r:id="rId76"/>
      <p:boldItalic r:id="rId77"/>
    </p:embeddedFont>
    <p:embeddedFont>
      <p:font typeface="Poppins" panose="020B060402020202020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49C67D8-B952-4702-9A0B-F0E7B3A7D3B9}">
  <a:tblStyle styleId="{349C67D8-B952-4702-9A0B-F0E7B3A7D3B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32"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font" Target="fonts/font39.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font" Target="fonts/font40.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font" Target="fonts/font38.fntdata"/><Relationship Id="rId81" Type="http://schemas.openxmlformats.org/officeDocument/2006/relationships/font" Target="fonts/font4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font" Target="fonts/font3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 Id="rId61" Type="http://schemas.openxmlformats.org/officeDocument/2006/relationships/font" Target="fonts/font21.fntdata"/><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khanacademy.org/humanities/ap-us-government-and-politics/civil-liberties-and-civil-rights/first-amendment-religion/a/wisconsin-v-yod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landmarkcases.org/cases/tinker-v-des-moine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khanacademy.org/humanities/ap-us-government-and-politics/civil-liberties-and-civil-rights/first-amendment-press/a/new-york-times-co-v-united-states-1971"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billofrightsinstitute.org/educate/educator-resources/lessons-plans/landmark-supreme-court-cases-elessons/new-york-times-v-united-states-197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khanacademy.org/humanities/ap-us-government-and-politics/civil-liberties-and-civil-rights/first-amendment-speech/a/schenck-v-united-states-191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landmarkcases.org/cases/gideon-v-wainwright"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landmarkcases.org/cases/roe-v-wad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illofrightsinstitute.org/educate/educator-resources/lessons-plans/landmark-supreme-court-cases-elessons/2715-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andmarkcases.org/cases/brown-v-board-of-educa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billofrightsinstitute.org/educate/educator-resources/lessons-plans/landmark-supreme-court-cases-elessons/landmark-supreme-court-cases-citizens-united-v-fec-201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oseinstitute.org/redistricting/baker/"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khanacademy.org/humanities/ap-us-government-and-politics/interactions-among-branches-of-government/congressional-behavior/a/shaw-v-reno"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khanacademy.org/humanities/ap-us-government-and-politics/foundations-of-american-democracy/constitutional-interpretations-of-federalism/a/us-v-lopez-199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8cee744244_0_7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8cee744244_0_7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1"/>
        <p:cNvGrpSpPr/>
        <p:nvPr/>
      </p:nvGrpSpPr>
      <p:grpSpPr>
        <a:xfrm>
          <a:off x="0" y="0"/>
          <a:ext cx="0" cy="0"/>
          <a:chOff x="0" y="0"/>
          <a:chExt cx="0" cy="0"/>
        </a:xfrm>
      </p:grpSpPr>
      <p:sp>
        <p:nvSpPr>
          <p:cNvPr id="2842" name="Google Shape;2842;g8d36c46290_0_2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3" name="Google Shape;2843;g8d36c46290_0_2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 https://www.khanacademy.org/humanities/ap-us-government-and-politics/civil-liberties-and-civil-rights/first-amendment-religion/a/engel-v-vitale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6"/>
        <p:cNvGrpSpPr/>
        <p:nvPr/>
      </p:nvGrpSpPr>
      <p:grpSpPr>
        <a:xfrm>
          <a:off x="0" y="0"/>
          <a:ext cx="0" cy="0"/>
          <a:chOff x="0" y="0"/>
          <a:chExt cx="0" cy="0"/>
        </a:xfrm>
      </p:grpSpPr>
      <p:sp>
        <p:nvSpPr>
          <p:cNvPr id="2857" name="Google Shape;2857;g8d36c46290_0_2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8" name="Google Shape;2858;g8d36c46290_0_2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0"/>
        <p:cNvGrpSpPr/>
        <p:nvPr/>
      </p:nvGrpSpPr>
      <p:grpSpPr>
        <a:xfrm>
          <a:off x="0" y="0"/>
          <a:ext cx="0" cy="0"/>
          <a:chOff x="0" y="0"/>
          <a:chExt cx="0" cy="0"/>
        </a:xfrm>
      </p:grpSpPr>
      <p:sp>
        <p:nvSpPr>
          <p:cNvPr id="2881" name="Google Shape;2881;g91e48e421c_4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2" name="Google Shape;2882;g91e48e421c_4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https://www.khanacademy.org/humanities/ap-us-government-and-politics/civil-liberties-and-civil-rights/first-amendment-religion/a/wisconsin-v-yoder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5"/>
        <p:cNvGrpSpPr/>
        <p:nvPr/>
      </p:nvGrpSpPr>
      <p:grpSpPr>
        <a:xfrm>
          <a:off x="0" y="0"/>
          <a:ext cx="0" cy="0"/>
          <a:chOff x="0" y="0"/>
          <a:chExt cx="0" cy="0"/>
        </a:xfrm>
      </p:grpSpPr>
      <p:sp>
        <p:nvSpPr>
          <p:cNvPr id="2896" name="Google Shape;2896;g91e48e421c_4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7" name="Google Shape;2897;g91e48e421c_4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8"/>
        <p:cNvGrpSpPr/>
        <p:nvPr/>
      </p:nvGrpSpPr>
      <p:grpSpPr>
        <a:xfrm>
          <a:off x="0" y="0"/>
          <a:ext cx="0" cy="0"/>
          <a:chOff x="0" y="0"/>
          <a:chExt cx="0" cy="0"/>
        </a:xfrm>
      </p:grpSpPr>
      <p:sp>
        <p:nvSpPr>
          <p:cNvPr id="2919" name="Google Shape;2919;g91e48e421c_4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0" name="Google Shape;2920;g91e48e421c_4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https://www.landmarkcases.org/cases/tinker-v-des-moines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g91e48e421c_4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6" name="Google Shape;2936;g91e48e421c_4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8"/>
        <p:cNvGrpSpPr/>
        <p:nvPr/>
      </p:nvGrpSpPr>
      <p:grpSpPr>
        <a:xfrm>
          <a:off x="0" y="0"/>
          <a:ext cx="0" cy="0"/>
          <a:chOff x="0" y="0"/>
          <a:chExt cx="0" cy="0"/>
        </a:xfrm>
      </p:grpSpPr>
      <p:sp>
        <p:nvSpPr>
          <p:cNvPr id="2959" name="Google Shape;2959;g91e48e421c_4_7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0" name="Google Shape;2960;g91e48e421c_4_7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https://www.khanacademy.org/humanities/ap-us-government-and-politics/civil-liberties-and-civil-rights/first-amendment-press/a/new-york-times-co-v-united-states-1971</a:t>
            </a:r>
            <a:endParaRPr/>
          </a:p>
          <a:p>
            <a:pPr marL="0" lvl="0" indent="0" algn="l" rtl="0">
              <a:spcBef>
                <a:spcPts val="0"/>
              </a:spcBef>
              <a:spcAft>
                <a:spcPts val="0"/>
              </a:spcAft>
              <a:buNone/>
            </a:pPr>
            <a:r>
              <a:rPr lang="en"/>
              <a:t>And </a:t>
            </a:r>
            <a:r>
              <a:rPr lang="en" u="sng">
                <a:solidFill>
                  <a:schemeClr val="hlink"/>
                </a:solidFill>
                <a:hlinkClick r:id="rId4"/>
              </a:rPr>
              <a:t>https://billofrightsinstitute.org/educate/educator-resources/lessons-plans/landmark-supreme-court-cases-elessons/new-york-times-v-united-states-1971/</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3"/>
        <p:cNvGrpSpPr/>
        <p:nvPr/>
      </p:nvGrpSpPr>
      <p:grpSpPr>
        <a:xfrm>
          <a:off x="0" y="0"/>
          <a:ext cx="0" cy="0"/>
          <a:chOff x="0" y="0"/>
          <a:chExt cx="0" cy="0"/>
        </a:xfrm>
      </p:grpSpPr>
      <p:sp>
        <p:nvSpPr>
          <p:cNvPr id="2974" name="Google Shape;2974;g91e48e421c_4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5" name="Google Shape;2975;g91e48e421c_4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7"/>
        <p:cNvGrpSpPr/>
        <p:nvPr/>
      </p:nvGrpSpPr>
      <p:grpSpPr>
        <a:xfrm>
          <a:off x="0" y="0"/>
          <a:ext cx="0" cy="0"/>
          <a:chOff x="0" y="0"/>
          <a:chExt cx="0" cy="0"/>
        </a:xfrm>
      </p:grpSpPr>
      <p:sp>
        <p:nvSpPr>
          <p:cNvPr id="2998" name="Google Shape;2998;g91e48e421c_4_7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9" name="Google Shape;2999;g91e48e421c_4_7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https://www.khanacademy.org/humanities/ap-us-government-and-politics/civil-liberties-and-civil-rights/first-amendment-speech/a/schenck-v-united-states-1919</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2"/>
        <p:cNvGrpSpPr/>
        <p:nvPr/>
      </p:nvGrpSpPr>
      <p:grpSpPr>
        <a:xfrm>
          <a:off x="0" y="0"/>
          <a:ext cx="0" cy="0"/>
          <a:chOff x="0" y="0"/>
          <a:chExt cx="0" cy="0"/>
        </a:xfrm>
      </p:grpSpPr>
      <p:sp>
        <p:nvSpPr>
          <p:cNvPr id="3013" name="Google Shape;3013;g91e48e421c_4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4" name="Google Shape;3014;g91e48e421c_4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g8cee744244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1" name="Google Shape;2701;g8cee744244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7"/>
        <p:cNvGrpSpPr/>
        <p:nvPr/>
      </p:nvGrpSpPr>
      <p:grpSpPr>
        <a:xfrm>
          <a:off x="0" y="0"/>
          <a:ext cx="0" cy="0"/>
          <a:chOff x="0" y="0"/>
          <a:chExt cx="0" cy="0"/>
        </a:xfrm>
      </p:grpSpPr>
      <p:sp>
        <p:nvSpPr>
          <p:cNvPr id="3038" name="Google Shape;3038;g8d36c46290_0_2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9" name="Google Shape;3039;g8d36c46290_0_2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8d36c46290_0_2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8d36c46290_0_2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https://www.landmarkcases.org/cases/gideon-v-wainwright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6"/>
        <p:cNvGrpSpPr/>
        <p:nvPr/>
      </p:nvGrpSpPr>
      <p:grpSpPr>
        <a:xfrm>
          <a:off x="0" y="0"/>
          <a:ext cx="0" cy="0"/>
          <a:chOff x="0" y="0"/>
          <a:chExt cx="0" cy="0"/>
        </a:xfrm>
      </p:grpSpPr>
      <p:sp>
        <p:nvSpPr>
          <p:cNvPr id="3067" name="Google Shape;3067;g91e48e421c_4_1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8" name="Google Shape;3068;g91e48e421c_4_1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0"/>
        <p:cNvGrpSpPr/>
        <p:nvPr/>
      </p:nvGrpSpPr>
      <p:grpSpPr>
        <a:xfrm>
          <a:off x="0" y="0"/>
          <a:ext cx="0" cy="0"/>
          <a:chOff x="0" y="0"/>
          <a:chExt cx="0" cy="0"/>
        </a:xfrm>
      </p:grpSpPr>
      <p:sp>
        <p:nvSpPr>
          <p:cNvPr id="3091" name="Google Shape;3091;g91e48e421c_4_1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2" name="Google Shape;3092;g91e48e421c_4_1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https://www.landmarkcases.org/cases/roe-v-wade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g8d36c46290_0_2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7" name="Google Shape;3107;g8d36c46290_0_2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91e48e421c_4_1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91e48e421c_4_1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https://billofrightsinstitute.org/educate/educator-resources/lessons-plans/landmark-supreme-court-cases-elessons/2715-2/</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5"/>
        <p:cNvGrpSpPr/>
        <p:nvPr/>
      </p:nvGrpSpPr>
      <p:grpSpPr>
        <a:xfrm>
          <a:off x="0" y="0"/>
          <a:ext cx="0" cy="0"/>
          <a:chOff x="0" y="0"/>
          <a:chExt cx="0" cy="0"/>
        </a:xfrm>
      </p:grpSpPr>
      <p:sp>
        <p:nvSpPr>
          <p:cNvPr id="3146" name="Google Shape;3146;g91e48e421c_4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7" name="Google Shape;3147;g91e48e421c_4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8"/>
        <p:cNvGrpSpPr/>
        <p:nvPr/>
      </p:nvGrpSpPr>
      <p:grpSpPr>
        <a:xfrm>
          <a:off x="0" y="0"/>
          <a:ext cx="0" cy="0"/>
          <a:chOff x="0" y="0"/>
          <a:chExt cx="0" cy="0"/>
        </a:xfrm>
      </p:grpSpPr>
      <p:sp>
        <p:nvSpPr>
          <p:cNvPr id="3169" name="Google Shape;3169;g8d36c46290_0_2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0" name="Google Shape;3170;g8d36c46290_0_2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g8d36c46290_0_2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4" name="Google Shape;3184;g8d36c46290_0_2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https://www.landmarkcases.org/cases/brown-v-board-of-education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7"/>
        <p:cNvGrpSpPr/>
        <p:nvPr/>
      </p:nvGrpSpPr>
      <p:grpSpPr>
        <a:xfrm>
          <a:off x="0" y="0"/>
          <a:ext cx="0" cy="0"/>
          <a:chOff x="0" y="0"/>
          <a:chExt cx="0" cy="0"/>
        </a:xfrm>
      </p:grpSpPr>
      <p:sp>
        <p:nvSpPr>
          <p:cNvPr id="3198" name="Google Shape;3198;g8d36c46290_0_2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9" name="Google Shape;3199;g8d36c46290_0_2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9"/>
        <p:cNvGrpSpPr/>
        <p:nvPr/>
      </p:nvGrpSpPr>
      <p:grpSpPr>
        <a:xfrm>
          <a:off x="0" y="0"/>
          <a:ext cx="0" cy="0"/>
          <a:chOff x="0" y="0"/>
          <a:chExt cx="0" cy="0"/>
        </a:xfrm>
      </p:grpSpPr>
      <p:sp>
        <p:nvSpPr>
          <p:cNvPr id="2720" name="Google Shape;2720;g8d36c46290_0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1" name="Google Shape;2721;g8d36c46290_0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3"/>
        <p:cNvGrpSpPr/>
        <p:nvPr/>
      </p:nvGrpSpPr>
      <p:grpSpPr>
        <a:xfrm>
          <a:off x="0" y="0"/>
          <a:ext cx="0" cy="0"/>
          <a:chOff x="0" y="0"/>
          <a:chExt cx="0" cy="0"/>
        </a:xfrm>
      </p:grpSpPr>
      <p:sp>
        <p:nvSpPr>
          <p:cNvPr id="3224" name="Google Shape;3224;g8d36c46290_0_2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5" name="Google Shape;3225;g8d36c46290_0_2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7"/>
        <p:cNvGrpSpPr/>
        <p:nvPr/>
      </p:nvGrpSpPr>
      <p:grpSpPr>
        <a:xfrm>
          <a:off x="0" y="0"/>
          <a:ext cx="0" cy="0"/>
          <a:chOff x="0" y="0"/>
          <a:chExt cx="0" cy="0"/>
        </a:xfrm>
      </p:grpSpPr>
      <p:sp>
        <p:nvSpPr>
          <p:cNvPr id="3238" name="Google Shape;3238;g8d36c46290_0_2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9" name="Google Shape;3239;g8d36c46290_0_2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https://billofrightsinstitute.org/educate/educator-resources/lessons-plans/landmark-supreme-court-cases-elessons/landmark-supreme-court-cases-citizens-united-v-fec-2010/</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2"/>
        <p:cNvGrpSpPr/>
        <p:nvPr/>
      </p:nvGrpSpPr>
      <p:grpSpPr>
        <a:xfrm>
          <a:off x="0" y="0"/>
          <a:ext cx="0" cy="0"/>
          <a:chOff x="0" y="0"/>
          <a:chExt cx="0" cy="0"/>
        </a:xfrm>
      </p:grpSpPr>
      <p:sp>
        <p:nvSpPr>
          <p:cNvPr id="3253" name="Google Shape;3253;g8d36c46290_0_2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4" name="Google Shape;3254;g8d36c46290_0_2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6"/>
        <p:cNvGrpSpPr/>
        <p:nvPr/>
      </p:nvGrpSpPr>
      <p:grpSpPr>
        <a:xfrm>
          <a:off x="0" y="0"/>
          <a:ext cx="0" cy="0"/>
          <a:chOff x="0" y="0"/>
          <a:chExt cx="0" cy="0"/>
        </a:xfrm>
      </p:grpSpPr>
      <p:sp>
        <p:nvSpPr>
          <p:cNvPr id="3277" name="Google Shape;3277;g8d36c46290_0_2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8" name="Google Shape;3278;g8d36c46290_0_2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0"/>
        <p:cNvGrpSpPr/>
        <p:nvPr/>
      </p:nvGrpSpPr>
      <p:grpSpPr>
        <a:xfrm>
          <a:off x="0" y="0"/>
          <a:ext cx="0" cy="0"/>
          <a:chOff x="0" y="0"/>
          <a:chExt cx="0" cy="0"/>
        </a:xfrm>
      </p:grpSpPr>
      <p:sp>
        <p:nvSpPr>
          <p:cNvPr id="3291" name="Google Shape;3291;g8d36c46290_0_2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2" name="Google Shape;3292;g8d36c46290_0_2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https://roseinstitute.org/redistricting/baker/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5"/>
        <p:cNvGrpSpPr/>
        <p:nvPr/>
      </p:nvGrpSpPr>
      <p:grpSpPr>
        <a:xfrm>
          <a:off x="0" y="0"/>
          <a:ext cx="0" cy="0"/>
          <a:chOff x="0" y="0"/>
          <a:chExt cx="0" cy="0"/>
        </a:xfrm>
      </p:grpSpPr>
      <p:sp>
        <p:nvSpPr>
          <p:cNvPr id="3306" name="Google Shape;3306;g8d36c46290_0_2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7" name="Google Shape;3307;g8d36c46290_0_2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9"/>
        <p:cNvGrpSpPr/>
        <p:nvPr/>
      </p:nvGrpSpPr>
      <p:grpSpPr>
        <a:xfrm>
          <a:off x="0" y="0"/>
          <a:ext cx="0" cy="0"/>
          <a:chOff x="0" y="0"/>
          <a:chExt cx="0" cy="0"/>
        </a:xfrm>
      </p:grpSpPr>
      <p:sp>
        <p:nvSpPr>
          <p:cNvPr id="3330" name="Google Shape;3330;g91e48e421c_4_1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1" name="Google Shape;3331;g91e48e421c_4_1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a:t>
            </a:r>
            <a:r>
              <a:rPr lang="en" u="sng">
                <a:solidFill>
                  <a:schemeClr val="hlink"/>
                </a:solidFill>
                <a:hlinkClick r:id="rId3"/>
              </a:rPr>
              <a:t>https://www.khanacademy.org/humanities/ap-us-government-and-politics/interactions-among-branches-of-government/congressional-behavior/a/shaw-v-reno</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3"/>
        <p:cNvGrpSpPr/>
        <p:nvPr/>
      </p:nvGrpSpPr>
      <p:grpSpPr>
        <a:xfrm>
          <a:off x="0" y="0"/>
          <a:ext cx="0" cy="0"/>
          <a:chOff x="0" y="0"/>
          <a:chExt cx="0" cy="0"/>
        </a:xfrm>
      </p:grpSpPr>
      <p:sp>
        <p:nvSpPr>
          <p:cNvPr id="3344" name="Google Shape;3344;g91e48e421c_4_1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5" name="Google Shape;3345;g91e48e421c_4_1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6"/>
        <p:cNvGrpSpPr/>
        <p:nvPr/>
      </p:nvGrpSpPr>
      <p:grpSpPr>
        <a:xfrm>
          <a:off x="0" y="0"/>
          <a:ext cx="0" cy="0"/>
          <a:chOff x="0" y="0"/>
          <a:chExt cx="0" cy="0"/>
        </a:xfrm>
      </p:grpSpPr>
      <p:sp>
        <p:nvSpPr>
          <p:cNvPr id="3367" name="Google Shape;3367;g8cee744244_1_1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8" name="Google Shape;3368;g8cee744244_1_1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0"/>
        <p:cNvGrpSpPr/>
        <p:nvPr/>
      </p:nvGrpSpPr>
      <p:grpSpPr>
        <a:xfrm>
          <a:off x="0" y="0"/>
          <a:ext cx="0" cy="0"/>
          <a:chOff x="0" y="0"/>
          <a:chExt cx="0" cy="0"/>
        </a:xfrm>
      </p:grpSpPr>
      <p:sp>
        <p:nvSpPr>
          <p:cNvPr id="2731" name="Google Shape;2731;g8d36c46290_0_2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2" name="Google Shape;2732;g8d36c46290_0_2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g8d36c46290_0_2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7" name="Google Shape;2757;g8d36c46290_0_2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6"/>
        <p:cNvGrpSpPr/>
        <p:nvPr/>
      </p:nvGrpSpPr>
      <p:grpSpPr>
        <a:xfrm>
          <a:off x="0" y="0"/>
          <a:ext cx="0" cy="0"/>
          <a:chOff x="0" y="0"/>
          <a:chExt cx="0" cy="0"/>
        </a:xfrm>
      </p:grpSpPr>
      <p:sp>
        <p:nvSpPr>
          <p:cNvPr id="2767" name="Google Shape;2767;g8d36c46290_0_2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8" name="Google Shape;2768;g8d36c46290_0_2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0"/>
        <p:cNvGrpSpPr/>
        <p:nvPr/>
      </p:nvGrpSpPr>
      <p:grpSpPr>
        <a:xfrm>
          <a:off x="0" y="0"/>
          <a:ext cx="0" cy="0"/>
          <a:chOff x="0" y="0"/>
          <a:chExt cx="0" cy="0"/>
        </a:xfrm>
      </p:grpSpPr>
      <p:sp>
        <p:nvSpPr>
          <p:cNvPr id="2791" name="Google Shape;2791;g91e48e421c_4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2" name="Google Shape;2792;g91e48e421c_4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from : </a:t>
            </a:r>
            <a:r>
              <a:rPr lang="en" u="sng">
                <a:solidFill>
                  <a:schemeClr val="hlink"/>
                </a:solidFill>
                <a:hlinkClick r:id="rId3"/>
              </a:rPr>
              <a:t>https://www.khanacademy.org/humanities/ap-us-government-and-politics/foundations-of-american-democracy/constitutional-interpretations-of-federalism/a/us-v-lopez-1995</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g91e48e421c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7" name="Google Shape;2807;g91e48e421c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g8d36c46290_0_2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1" name="Google Shape;2831;g8d36c46290_0_2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9.xml"/><Relationship Id="rId7" Type="http://schemas.openxmlformats.org/officeDocument/2006/relationships/slide" Target="../slides/slide33.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30.xml"/><Relationship Id="rId5" Type="http://schemas.openxmlformats.org/officeDocument/2006/relationships/slide" Target="../slides/slide27.xml"/><Relationship Id="rId4" Type="http://schemas.openxmlformats.org/officeDocument/2006/relationships/slide" Target="../slides/slide20.xml"/></Relationships>
</file>

<file path=ppt/slideLayouts/_rels/slideLayout11.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9.xml"/><Relationship Id="rId7" Type="http://schemas.openxmlformats.org/officeDocument/2006/relationships/slide" Target="../slides/slide33.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30.xml"/><Relationship Id="rId5" Type="http://schemas.openxmlformats.org/officeDocument/2006/relationships/slide" Target="../slides/slide27.xml"/><Relationship Id="rId4" Type="http://schemas.openxmlformats.org/officeDocument/2006/relationships/slide" Target="../slides/slide20.xml"/></Relationships>
</file>

<file path=ppt/slideLayouts/_rels/slideLayout12.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13.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14.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15.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 Id="rId9"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 Target="../slides/slide20.xml"/><Relationship Id="rId7" Type="http://schemas.openxmlformats.org/officeDocument/2006/relationships/slide" Target="../slides/slide3.xml"/><Relationship Id="rId2"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 Target="../slides/slide33.xml"/><Relationship Id="rId5" Type="http://schemas.openxmlformats.org/officeDocument/2006/relationships/slide" Target="../slides/slide30.xml"/><Relationship Id="rId4" Type="http://schemas.openxmlformats.org/officeDocument/2006/relationships/slide" Target="../slides/slide27.xml"/></Relationships>
</file>

<file path=ppt/slideLayouts/_rels/slideLayout17.xml.rels><?xml version="1.0" encoding="UTF-8" standalone="yes"?>
<Relationships xmlns="http://schemas.openxmlformats.org/package/2006/relationships"><Relationship Id="rId8" Type="http://schemas.openxmlformats.org/officeDocument/2006/relationships/slide" Target="../slides/slide5.xml"/><Relationship Id="rId3" Type="http://schemas.openxmlformats.org/officeDocument/2006/relationships/slide" Target="../slides/slide20.xml"/><Relationship Id="rId7" Type="http://schemas.openxmlformats.org/officeDocument/2006/relationships/slide" Target="../slides/slide3.xml"/><Relationship Id="rId2"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 Target="../slides/slide33.xml"/><Relationship Id="rId5" Type="http://schemas.openxmlformats.org/officeDocument/2006/relationships/slide" Target="../slides/slide30.xml"/><Relationship Id="rId4" Type="http://schemas.openxmlformats.org/officeDocument/2006/relationships/slide" Target="../slides/slide27.xml"/></Relationships>
</file>

<file path=ppt/slideLayouts/_rels/slideLayout18.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19.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21.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22.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27.xml"/><Relationship Id="rId7" Type="http://schemas.openxmlformats.org/officeDocument/2006/relationships/slide" Target="../slides/slide5.xml"/><Relationship Id="rId2"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33.xml"/><Relationship Id="rId4" Type="http://schemas.openxmlformats.org/officeDocument/2006/relationships/slide" Target="../slides/slide30.xml"/></Relationships>
</file>

<file path=ppt/slideLayouts/_rels/slideLayout23.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27.xml"/><Relationship Id="rId7" Type="http://schemas.openxmlformats.org/officeDocument/2006/relationships/slide" Target="../slides/slide5.xml"/><Relationship Id="rId2"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33.xml"/><Relationship Id="rId4" Type="http://schemas.openxmlformats.org/officeDocument/2006/relationships/slide" Target="../slides/slide30.xml"/></Relationships>
</file>

<file path=ppt/slideLayouts/_rels/slideLayout24.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27.xml"/><Relationship Id="rId7" Type="http://schemas.openxmlformats.org/officeDocument/2006/relationships/slide" Target="../slides/slide5.xml"/><Relationship Id="rId2"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33.xml"/><Relationship Id="rId4" Type="http://schemas.openxmlformats.org/officeDocument/2006/relationships/slide" Target="../slides/slide30.xml"/></Relationships>
</file>

<file path=ppt/slideLayouts/_rels/slideLayout25.xml.rels><?xml version="1.0" encoding="UTF-8" standalone="yes"?>
<Relationships xmlns="http://schemas.openxmlformats.org/package/2006/relationships"><Relationship Id="rId8" Type="http://schemas.openxmlformats.org/officeDocument/2006/relationships/slide" Target="../slides/slide9.xml"/><Relationship Id="rId3" Type="http://schemas.openxmlformats.org/officeDocument/2006/relationships/slide" Target="../slides/slide27.xml"/><Relationship Id="rId7" Type="http://schemas.openxmlformats.org/officeDocument/2006/relationships/slide" Target="../slides/slide5.xml"/><Relationship Id="rId2"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33.xml"/><Relationship Id="rId4" Type="http://schemas.openxmlformats.org/officeDocument/2006/relationships/slide" Target="../slides/slide30.xml"/></Relationships>
</file>

<file path=ppt/slideLayouts/_rels/slideLayout26.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27.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30.xml"/><Relationship Id="rId7" Type="http://schemas.openxmlformats.org/officeDocument/2006/relationships/slide" Target="../slides/slide9.xml"/><Relationship Id="rId2"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3.xml"/><Relationship Id="rId4" Type="http://schemas.openxmlformats.org/officeDocument/2006/relationships/slide" Target="../slides/slide33.xml"/></Relationships>
</file>

<file path=ppt/slideLayouts/_rels/slideLayout28.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30.xml"/><Relationship Id="rId7" Type="http://schemas.openxmlformats.org/officeDocument/2006/relationships/slide" Target="../slides/slide9.xml"/><Relationship Id="rId2"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3.xml"/><Relationship Id="rId4" Type="http://schemas.openxmlformats.org/officeDocument/2006/relationships/slide" Target="../slides/slide33.xml"/></Relationships>
</file>

<file path=ppt/slideLayouts/_rels/slideLayout29.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30.xml"/><Relationship Id="rId7" Type="http://schemas.openxmlformats.org/officeDocument/2006/relationships/slide" Target="../slides/slide9.xml"/><Relationship Id="rId2"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3.xml"/><Relationship Id="rId4" Type="http://schemas.openxmlformats.org/officeDocument/2006/relationships/slide" Target="../slides/slide33.xml"/></Relationships>
</file>

<file path=ppt/slideLayouts/_rels/slideLayout3.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30.xml.rels><?xml version="1.0" encoding="UTF-8" standalone="yes"?>
<Relationships xmlns="http://schemas.openxmlformats.org/package/2006/relationships"><Relationship Id="rId8" Type="http://schemas.openxmlformats.org/officeDocument/2006/relationships/slide" Target="../slides/slide20.xml"/><Relationship Id="rId3" Type="http://schemas.openxmlformats.org/officeDocument/2006/relationships/slide" Target="../slides/slide30.xml"/><Relationship Id="rId7" Type="http://schemas.openxmlformats.org/officeDocument/2006/relationships/slide" Target="../slides/slide9.xml"/><Relationship Id="rId2"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3.xml"/><Relationship Id="rId4" Type="http://schemas.openxmlformats.org/officeDocument/2006/relationships/slide" Target="../slides/slide33.xml"/></Relationships>
</file>

<file path=ppt/slideLayouts/_rels/slideLayout31.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32.xml.rels><?xml version="1.0" encoding="UTF-8" standalone="yes"?>
<Relationships xmlns="http://schemas.openxmlformats.org/package/2006/relationships"><Relationship Id="rId8" Type="http://schemas.openxmlformats.org/officeDocument/2006/relationships/slide" Target="../slides/slide27.xml"/><Relationship Id="rId3" Type="http://schemas.openxmlformats.org/officeDocument/2006/relationships/slide" Target="../slides/slide33.xml"/><Relationship Id="rId7" Type="http://schemas.openxmlformats.org/officeDocument/2006/relationships/slide" Target="../slides/slide20.xml"/><Relationship Id="rId2"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 Target="../slides/slide9.xml"/><Relationship Id="rId5" Type="http://schemas.openxmlformats.org/officeDocument/2006/relationships/slide" Target="../slides/slide5.xml"/><Relationship Id="rId4" Type="http://schemas.openxmlformats.org/officeDocument/2006/relationships/slide" Target="../slides/slide3.xml"/></Relationships>
</file>

<file path=ppt/slideLayouts/_rels/slideLayout33.xml.rels><?xml version="1.0" encoding="UTF-8" standalone="yes"?>
<Relationships xmlns="http://schemas.openxmlformats.org/package/2006/relationships"><Relationship Id="rId8" Type="http://schemas.openxmlformats.org/officeDocument/2006/relationships/slide" Target="../slides/slide27.xml"/><Relationship Id="rId3" Type="http://schemas.openxmlformats.org/officeDocument/2006/relationships/slide" Target="../slides/slide33.xml"/><Relationship Id="rId7" Type="http://schemas.openxmlformats.org/officeDocument/2006/relationships/slide" Target="../slides/slide20.xml"/><Relationship Id="rId2"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 Target="../slides/slide9.xml"/><Relationship Id="rId5" Type="http://schemas.openxmlformats.org/officeDocument/2006/relationships/slide" Target="../slides/slide5.xml"/><Relationship Id="rId4" Type="http://schemas.openxmlformats.org/officeDocument/2006/relationships/slide" Target="../slides/slide3.xml"/></Relationships>
</file>

<file path=ppt/slideLayouts/_rels/slideLayout34.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35.xml.rels><?xml version="1.0" encoding="UTF-8" standalone="yes"?>
<Relationships xmlns="http://schemas.openxmlformats.org/package/2006/relationships"><Relationship Id="rId8" Type="http://schemas.openxmlformats.org/officeDocument/2006/relationships/slide" Target="../slides/slide30.xml"/><Relationship Id="rId3" Type="http://schemas.openxmlformats.org/officeDocument/2006/relationships/slide" Target="../slides/slide3.xml"/><Relationship Id="rId7" Type="http://schemas.openxmlformats.org/officeDocument/2006/relationships/slide" Target="../slides/slide27.xml"/><Relationship Id="rId2"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 Target="../slides/slide20.xml"/><Relationship Id="rId5" Type="http://schemas.openxmlformats.org/officeDocument/2006/relationships/slide" Target="../slides/slide9.xml"/><Relationship Id="rId4" Type="http://schemas.openxmlformats.org/officeDocument/2006/relationships/slide" Target="../slides/slide5.xml"/></Relationships>
</file>

<file path=ppt/slideLayouts/_rels/slideLayout36.xml.rels><?xml version="1.0" encoding="UTF-8" standalone="yes"?>
<Relationships xmlns="http://schemas.openxmlformats.org/package/2006/relationships"><Relationship Id="rId8" Type="http://schemas.openxmlformats.org/officeDocument/2006/relationships/slide" Target="../slides/slide30.xml"/><Relationship Id="rId3" Type="http://schemas.openxmlformats.org/officeDocument/2006/relationships/slide" Target="../slides/slide3.xml"/><Relationship Id="rId7" Type="http://schemas.openxmlformats.org/officeDocument/2006/relationships/slide" Target="../slides/slide27.xml"/><Relationship Id="rId2"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 Target="../slides/slide20.xml"/><Relationship Id="rId5" Type="http://schemas.openxmlformats.org/officeDocument/2006/relationships/slide" Target="../slides/slide9.xml"/><Relationship Id="rId4" Type="http://schemas.openxmlformats.org/officeDocument/2006/relationships/slide" Target="../slides/slide5.xml"/></Relationships>
</file>

<file path=ppt/slideLayouts/_rels/slideLayout37.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38.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 Id="rId9" Type="http://schemas.openxmlformats.org/officeDocument/2006/relationships/slide" Target="../slides/slide38.xml"/></Relationships>
</file>

<file path=ppt/slideLayouts/_rels/slideLayout39.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 Id="rId9" Type="http://schemas.openxmlformats.org/officeDocument/2006/relationships/slide" Target="../slides/slide38.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40.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hyperlink" Target="https://twitter.com/SlidesManiaSM/" TargetMode="External"/><Relationship Id="rId12" Type="http://schemas.openxmlformats.org/officeDocument/2006/relationships/image" Target="../media/image10.png"/><Relationship Id="rId2" Type="http://schemas.openxmlformats.org/officeDocument/2006/relationships/hyperlink" Target="https://slidesmania.com/" TargetMode="External"/><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www.instagram.com/slidesmania/" TargetMode="External"/><Relationship Id="rId5" Type="http://schemas.openxmlformats.org/officeDocument/2006/relationships/hyperlink" Target="https://www.facebook.com/SlidesManiaSM/" TargetMode="External"/><Relationship Id="rId10" Type="http://schemas.openxmlformats.org/officeDocument/2006/relationships/image" Target="../media/image9.png"/><Relationship Id="rId4" Type="http://schemas.openxmlformats.org/officeDocument/2006/relationships/hyperlink" Target="https://slidesmania.com/questions-powerpoint-google-slides/can-i-use-these-templates/" TargetMode="External"/><Relationship Id="rId9" Type="http://schemas.openxmlformats.org/officeDocument/2006/relationships/hyperlink" Target="https://www.pinterest.com/slidesmania/"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11" Type="http://schemas.openxmlformats.org/officeDocument/2006/relationships/image" Target="../media/image4.png"/><Relationship Id="rId5" Type="http://schemas.openxmlformats.org/officeDocument/2006/relationships/slide" Target="../slides/slide20.xml"/><Relationship Id="rId10" Type="http://schemas.openxmlformats.org/officeDocument/2006/relationships/image" Target="../media/image3.jpg"/><Relationship Id="rId4" Type="http://schemas.openxmlformats.org/officeDocument/2006/relationships/slide" Target="../slides/slide9.xml"/><Relationship Id="rId9" Type="http://schemas.openxmlformats.org/officeDocument/2006/relationships/hyperlink" Target="http://www.youtube.com/watch?v=Dbl2Lrle3VA"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3.xml"/><Relationship Id="rId3" Type="http://schemas.openxmlformats.org/officeDocument/2006/relationships/slide" Target="../slides/slide5.xml"/><Relationship Id="rId7" Type="http://schemas.openxmlformats.org/officeDocument/2006/relationships/slide" Target="../slides/slide30.xml"/><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27.xml"/><Relationship Id="rId5" Type="http://schemas.openxmlformats.org/officeDocument/2006/relationships/slide" Target="../slides/slide20.xml"/><Relationship Id="rId4" Type="http://schemas.openxmlformats.org/officeDocument/2006/relationships/slide" Target="../slides/slide9.xml"/></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9.xml"/><Relationship Id="rId7" Type="http://schemas.openxmlformats.org/officeDocument/2006/relationships/slide" Target="../slides/slide33.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30.xml"/><Relationship Id="rId5" Type="http://schemas.openxmlformats.org/officeDocument/2006/relationships/slide" Target="../slides/slide27.xml"/><Relationship Id="rId4" Type="http://schemas.openxmlformats.org/officeDocument/2006/relationships/slide" Target="../slides/slide20.xml"/></Relationships>
</file>

<file path=ppt/slideLayouts/_rels/slideLayout9.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slide" Target="../slides/slide9.xml"/><Relationship Id="rId7" Type="http://schemas.openxmlformats.org/officeDocument/2006/relationships/slide" Target="../slides/slide33.xml"/><Relationship Id="rId2" Type="http://schemas.openxmlformats.org/officeDocument/2006/relationships/slide" Target="../slides/slide5.xml"/><Relationship Id="rId1" Type="http://schemas.openxmlformats.org/officeDocument/2006/relationships/slideMaster" Target="../slideMasters/slideMaster1.xml"/><Relationship Id="rId6" Type="http://schemas.openxmlformats.org/officeDocument/2006/relationships/slide" Target="../slides/slide30.xml"/><Relationship Id="rId5" Type="http://schemas.openxmlformats.org/officeDocument/2006/relationships/slide" Target="../slides/slide27.xml"/><Relationship Id="rId4" Type="http://schemas.openxmlformats.org/officeDocument/2006/relationships/slide" Target="../slides/slide2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Cover">
  <p:cSld name="CUSTOM_14">
    <p:spTree>
      <p:nvGrpSpPr>
        <p:cNvPr id="1" name="Shape 10"/>
        <p:cNvGrpSpPr/>
        <p:nvPr/>
      </p:nvGrpSpPr>
      <p:grpSpPr>
        <a:xfrm>
          <a:off x="0" y="0"/>
          <a:ext cx="0" cy="0"/>
          <a:chOff x="0" y="0"/>
          <a:chExt cx="0" cy="0"/>
        </a:xfrm>
      </p:grpSpPr>
      <p:sp>
        <p:nvSpPr>
          <p:cNvPr id="11" name="Google Shape;11;p2"/>
          <p:cNvSpPr/>
          <p:nvPr/>
        </p:nvSpPr>
        <p:spPr>
          <a:xfrm rot="-398920">
            <a:off x="970370" y="418635"/>
            <a:ext cx="4153533" cy="578206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398920">
            <a:off x="1122770" y="571035"/>
            <a:ext cx="4153533" cy="578206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79047">
            <a:off x="853829" y="570991"/>
            <a:ext cx="4153481" cy="578217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53820" y="481441"/>
            <a:ext cx="4153500" cy="57822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rot="614478">
            <a:off x="856417" y="467800"/>
            <a:ext cx="309037" cy="6224002"/>
            <a:chOff x="1057141" y="849352"/>
            <a:chExt cx="309027" cy="6223798"/>
          </a:xfrm>
        </p:grpSpPr>
        <p:grpSp>
          <p:nvGrpSpPr>
            <p:cNvPr id="16" name="Google Shape;16;p2"/>
            <p:cNvGrpSpPr/>
            <p:nvPr/>
          </p:nvGrpSpPr>
          <p:grpSpPr>
            <a:xfrm>
              <a:off x="1057141" y="849352"/>
              <a:ext cx="309027" cy="5875123"/>
              <a:chOff x="1057141" y="849352"/>
              <a:chExt cx="309027" cy="5875123"/>
            </a:xfrm>
          </p:grpSpPr>
          <p:sp>
            <p:nvSpPr>
              <p:cNvPr id="17" name="Google Shape;17;p2"/>
              <p:cNvSpPr/>
              <p:nvPr/>
            </p:nvSpPr>
            <p:spPr>
              <a:xfrm rot="-17275">
                <a:off x="1057889" y="850101"/>
                <a:ext cx="298504" cy="738902"/>
              </a:xfrm>
              <a:prstGeom prst="triangle">
                <a:avLst>
                  <a:gd name="adj" fmla="val 50000"/>
                </a:avLst>
              </a:prstGeom>
              <a:solidFill>
                <a:srgbClr val="FCECD8"/>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 name="Google Shape;18;p2"/>
              <p:cNvSpPr/>
              <p:nvPr/>
            </p:nvSpPr>
            <p:spPr>
              <a:xfrm rot="-17539">
                <a:off x="1132204" y="850036"/>
                <a:ext cx="149354" cy="369455"/>
              </a:xfrm>
              <a:custGeom>
                <a:avLst/>
                <a:gdLst/>
                <a:ahLst/>
                <a:cxnLst/>
                <a:rect l="l" t="t" r="r" b="b"/>
                <a:pathLst>
                  <a:path w="304800" h="369454" extrusionOk="0">
                    <a:moveTo>
                      <a:pt x="0" y="369454"/>
                    </a:moveTo>
                    <a:lnTo>
                      <a:pt x="152400" y="0"/>
                    </a:lnTo>
                    <a:lnTo>
                      <a:pt x="304800" y="369454"/>
                    </a:lnTo>
                    <a:close/>
                  </a:path>
                </a:pathLst>
              </a:custGeom>
              <a:solidFill>
                <a:srgbClr val="0C0D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 name="Google Shape;19;p2"/>
              <p:cNvSpPr/>
              <p:nvPr/>
            </p:nvSpPr>
            <p:spPr>
              <a:xfrm rot="-5406226">
                <a:off x="-1355137" y="4007073"/>
                <a:ext cx="5134808" cy="298504"/>
              </a:xfrm>
              <a:prstGeom prst="rect">
                <a:avLst/>
              </a:prstGeom>
              <a:gradFill>
                <a:gsLst>
                  <a:gs pos="0">
                    <a:srgbClr val="FFCB25"/>
                  </a:gs>
                  <a:gs pos="47000">
                    <a:srgbClr val="FFCB25"/>
                  </a:gs>
                  <a:gs pos="76000">
                    <a:srgbClr val="FFE599"/>
                  </a:gs>
                  <a:gs pos="100000">
                    <a:srgbClr val="FFE599"/>
                  </a:gs>
                </a:gsLst>
                <a:lin ang="5400012"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0" name="Google Shape;20;p2"/>
              <p:cNvCxnSpPr/>
              <p:nvPr/>
            </p:nvCxnSpPr>
            <p:spPr>
              <a:xfrm rot="10800000">
                <a:off x="1149000" y="1587443"/>
                <a:ext cx="0" cy="5136005"/>
              </a:xfrm>
              <a:prstGeom prst="straightConnector1">
                <a:avLst/>
              </a:prstGeom>
              <a:noFill/>
              <a:ln w="9525" cap="flat" cmpd="sng">
                <a:solidFill>
                  <a:srgbClr val="000000"/>
                </a:solidFill>
                <a:prstDash val="solid"/>
                <a:round/>
                <a:headEnd type="none" w="sm" len="sm"/>
                <a:tailEnd type="none" w="sm" len="sm"/>
              </a:ln>
            </p:spPr>
          </p:cxnSp>
          <p:cxnSp>
            <p:nvCxnSpPr>
              <p:cNvPr id="21" name="Google Shape;21;p2"/>
              <p:cNvCxnSpPr/>
              <p:nvPr/>
            </p:nvCxnSpPr>
            <p:spPr>
              <a:xfrm rot="-10729852">
                <a:off x="1260248" y="1588873"/>
                <a:ext cx="14703" cy="5134805"/>
              </a:xfrm>
              <a:prstGeom prst="straightConnector1">
                <a:avLst/>
              </a:prstGeom>
              <a:noFill/>
              <a:ln w="9525" cap="flat" cmpd="sng">
                <a:solidFill>
                  <a:srgbClr val="000000"/>
                </a:solidFill>
                <a:prstDash val="solid"/>
                <a:round/>
                <a:headEnd type="none" w="sm" len="sm"/>
                <a:tailEnd type="none" w="sm" len="sm"/>
              </a:ln>
            </p:spPr>
          </p:cxnSp>
        </p:grpSp>
        <p:sp>
          <p:nvSpPr>
            <p:cNvPr id="22" name="Google Shape;22;p2"/>
            <p:cNvSpPr/>
            <p:nvPr/>
          </p:nvSpPr>
          <p:spPr>
            <a:xfrm>
              <a:off x="1060625" y="6798950"/>
              <a:ext cx="301800" cy="274200"/>
            </a:xfrm>
            <a:prstGeom prst="roundRect">
              <a:avLst>
                <a:gd name="adj" fmla="val 16667"/>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061368" y="6713150"/>
              <a:ext cx="301800" cy="137100"/>
            </a:xfrm>
            <a:prstGeom prst="rect">
              <a:avLst/>
            </a:prstGeom>
            <a:gradFill>
              <a:gsLst>
                <a:gs pos="0">
                  <a:srgbClr val="CCCCCC"/>
                </a:gs>
                <a:gs pos="13000">
                  <a:srgbClr val="F3F3F3"/>
                </a:gs>
                <a:gs pos="25000">
                  <a:srgbClr val="666666"/>
                </a:gs>
                <a:gs pos="76000">
                  <a:srgbClr val="B7B7B7"/>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24" name="Google Shape;24;p2"/>
          <p:cNvSpPr txBox="1">
            <a:spLocks noGrp="1"/>
          </p:cNvSpPr>
          <p:nvPr>
            <p:ph type="subTitle" idx="1"/>
          </p:nvPr>
        </p:nvSpPr>
        <p:spPr>
          <a:xfrm>
            <a:off x="1338700" y="1025150"/>
            <a:ext cx="3350100" cy="4802100"/>
          </a:xfrm>
          <a:prstGeom prst="rect">
            <a:avLst/>
          </a:prstGeom>
        </p:spPr>
        <p:txBody>
          <a:bodyPr spcFirstLastPara="1" wrap="square" lIns="121900" tIns="121900" rIns="121900" bIns="121900" anchor="ctr" anchorCtr="0">
            <a:noAutofit/>
          </a:bodyPr>
          <a:lstStyle>
            <a:lvl1pPr lvl="0" rtl="0">
              <a:spcBef>
                <a:spcPts val="0"/>
              </a:spcBef>
              <a:spcAft>
                <a:spcPts val="0"/>
              </a:spcAft>
              <a:buSzPts val="2700"/>
              <a:buFont typeface="Architects Daughter"/>
              <a:buNone/>
              <a:defRPr sz="2700">
                <a:latin typeface="Architects Daughter"/>
                <a:ea typeface="Architects Daughter"/>
                <a:cs typeface="Architects Daughter"/>
                <a:sym typeface="Architects Daughter"/>
              </a:defRPr>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5" name="Google Shape;25;p2"/>
          <p:cNvSpPr/>
          <p:nvPr/>
        </p:nvSpPr>
        <p:spPr>
          <a:xfrm rot="5740847">
            <a:off x="10344395" y="6007483"/>
            <a:ext cx="860727" cy="346094"/>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 name="Google Shape;26;p2"/>
          <p:cNvSpPr/>
          <p:nvPr/>
        </p:nvSpPr>
        <p:spPr>
          <a:xfrm rot="327331" flipH="1">
            <a:off x="5926074" y="325980"/>
            <a:ext cx="4942652" cy="6057823"/>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dk1"/>
              </a:solidFill>
              <a:latin typeface="Barlow Semi Condensed"/>
              <a:ea typeface="Barlow Semi Condensed"/>
              <a:cs typeface="Barlow Semi Condensed"/>
              <a:sym typeface="Barlow Semi Condensed"/>
            </a:endParaRPr>
          </a:p>
        </p:txBody>
      </p:sp>
      <p:sp>
        <p:nvSpPr>
          <p:cNvPr id="27" name="Google Shape;27;p2"/>
          <p:cNvSpPr/>
          <p:nvPr/>
        </p:nvSpPr>
        <p:spPr>
          <a:xfrm rot="5740847">
            <a:off x="10430208" y="5150653"/>
            <a:ext cx="860727" cy="346094"/>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 name="Google Shape;28;p2"/>
          <p:cNvSpPr/>
          <p:nvPr/>
        </p:nvSpPr>
        <p:spPr>
          <a:xfrm rot="5740847">
            <a:off x="10516021" y="4293822"/>
            <a:ext cx="860727" cy="346094"/>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 name="Google Shape;29;p2"/>
          <p:cNvSpPr/>
          <p:nvPr/>
        </p:nvSpPr>
        <p:spPr>
          <a:xfrm rot="5740847">
            <a:off x="10601834" y="3436992"/>
            <a:ext cx="860727" cy="346094"/>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 name="Google Shape;30;p2"/>
          <p:cNvSpPr/>
          <p:nvPr/>
        </p:nvSpPr>
        <p:spPr>
          <a:xfrm rot="5740847">
            <a:off x="10687646" y="2580162"/>
            <a:ext cx="860727" cy="346094"/>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 name="Google Shape;31;p2"/>
          <p:cNvSpPr/>
          <p:nvPr/>
        </p:nvSpPr>
        <p:spPr>
          <a:xfrm rot="5740847">
            <a:off x="10773459" y="1723332"/>
            <a:ext cx="860727" cy="346094"/>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 name="Google Shape;32;p2"/>
          <p:cNvSpPr/>
          <p:nvPr/>
        </p:nvSpPr>
        <p:spPr>
          <a:xfrm rot="5740847">
            <a:off x="10859272" y="866502"/>
            <a:ext cx="860727" cy="346094"/>
          </a:xfrm>
          <a:prstGeom prst="round2SameRect">
            <a:avLst>
              <a:gd name="adj1" fmla="val 19819"/>
              <a:gd name="adj2" fmla="val 0"/>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 name="Google Shape;33;p2"/>
          <p:cNvSpPr/>
          <p:nvPr/>
        </p:nvSpPr>
        <p:spPr>
          <a:xfrm rot="328263">
            <a:off x="6016428" y="154872"/>
            <a:ext cx="371291" cy="6025977"/>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 name="Google Shape;34;p2"/>
          <p:cNvSpPr/>
          <p:nvPr/>
        </p:nvSpPr>
        <p:spPr>
          <a:xfrm rot="326420" flipH="1">
            <a:off x="5945576" y="344520"/>
            <a:ext cx="4956411" cy="6074547"/>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dk1"/>
              </a:solidFill>
              <a:latin typeface="Barlow Semi Condensed"/>
              <a:ea typeface="Barlow Semi Condensed"/>
              <a:cs typeface="Barlow Semi Condensed"/>
              <a:sym typeface="Barlow Semi Condensed"/>
            </a:endParaRPr>
          </a:p>
        </p:txBody>
      </p:sp>
      <p:grpSp>
        <p:nvGrpSpPr>
          <p:cNvPr id="35" name="Google Shape;35;p2"/>
          <p:cNvGrpSpPr/>
          <p:nvPr/>
        </p:nvGrpSpPr>
        <p:grpSpPr>
          <a:xfrm rot="309000">
            <a:off x="5859857" y="216804"/>
            <a:ext cx="282502" cy="5850686"/>
            <a:chOff x="5869732" y="192255"/>
            <a:chExt cx="432000" cy="6472908"/>
          </a:xfrm>
        </p:grpSpPr>
        <p:grpSp>
          <p:nvGrpSpPr>
            <p:cNvPr id="36" name="Google Shape;36;p2"/>
            <p:cNvGrpSpPr/>
            <p:nvPr/>
          </p:nvGrpSpPr>
          <p:grpSpPr>
            <a:xfrm>
              <a:off x="5869732" y="192255"/>
              <a:ext cx="432000" cy="101655"/>
              <a:chOff x="5815912" y="201588"/>
              <a:chExt cx="540000" cy="104994"/>
            </a:xfrm>
          </p:grpSpPr>
          <p:sp>
            <p:nvSpPr>
              <p:cNvPr id="37" name="Google Shape;37;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 name="Google Shape;38;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9" name="Google Shape;39;p2"/>
            <p:cNvGrpSpPr/>
            <p:nvPr/>
          </p:nvGrpSpPr>
          <p:grpSpPr>
            <a:xfrm>
              <a:off x="5869732" y="6563508"/>
              <a:ext cx="432000" cy="101655"/>
              <a:chOff x="5815912" y="201588"/>
              <a:chExt cx="540000" cy="104994"/>
            </a:xfrm>
          </p:grpSpPr>
          <p:sp>
            <p:nvSpPr>
              <p:cNvPr id="40" name="Google Shape;40;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 name="Google Shape;41;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2" name="Google Shape;42;p2"/>
            <p:cNvGrpSpPr/>
            <p:nvPr/>
          </p:nvGrpSpPr>
          <p:grpSpPr>
            <a:xfrm>
              <a:off x="5869732" y="723193"/>
              <a:ext cx="432000" cy="101655"/>
              <a:chOff x="5815912" y="201588"/>
              <a:chExt cx="540000" cy="104994"/>
            </a:xfrm>
          </p:grpSpPr>
          <p:sp>
            <p:nvSpPr>
              <p:cNvPr id="43" name="Google Shape;43;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 name="Google Shape;44;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5" name="Google Shape;45;p2"/>
            <p:cNvGrpSpPr/>
            <p:nvPr/>
          </p:nvGrpSpPr>
          <p:grpSpPr>
            <a:xfrm>
              <a:off x="5869732" y="1254131"/>
              <a:ext cx="432000" cy="101655"/>
              <a:chOff x="5815912" y="201588"/>
              <a:chExt cx="540000" cy="104994"/>
            </a:xfrm>
          </p:grpSpPr>
          <p:sp>
            <p:nvSpPr>
              <p:cNvPr id="46" name="Google Shape;46;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 name="Google Shape;47;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8" name="Google Shape;48;p2"/>
            <p:cNvGrpSpPr/>
            <p:nvPr/>
          </p:nvGrpSpPr>
          <p:grpSpPr>
            <a:xfrm>
              <a:off x="5869732" y="1785069"/>
              <a:ext cx="432000" cy="101655"/>
              <a:chOff x="5815912" y="201588"/>
              <a:chExt cx="540000" cy="104994"/>
            </a:xfrm>
          </p:grpSpPr>
          <p:sp>
            <p:nvSpPr>
              <p:cNvPr id="49" name="Google Shape;49;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 name="Google Shape;50;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1" name="Google Shape;51;p2"/>
            <p:cNvGrpSpPr/>
            <p:nvPr/>
          </p:nvGrpSpPr>
          <p:grpSpPr>
            <a:xfrm>
              <a:off x="5869732" y="2316007"/>
              <a:ext cx="432000" cy="101655"/>
              <a:chOff x="5815912" y="201588"/>
              <a:chExt cx="540000" cy="104994"/>
            </a:xfrm>
          </p:grpSpPr>
          <p:sp>
            <p:nvSpPr>
              <p:cNvPr id="52" name="Google Shape;52;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3" name="Google Shape;53;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4" name="Google Shape;54;p2"/>
            <p:cNvGrpSpPr/>
            <p:nvPr/>
          </p:nvGrpSpPr>
          <p:grpSpPr>
            <a:xfrm>
              <a:off x="5869732" y="2846944"/>
              <a:ext cx="432000" cy="101655"/>
              <a:chOff x="5815912" y="201588"/>
              <a:chExt cx="540000" cy="104994"/>
            </a:xfrm>
          </p:grpSpPr>
          <p:sp>
            <p:nvSpPr>
              <p:cNvPr id="55" name="Google Shape;55;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 name="Google Shape;56;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7" name="Google Shape;57;p2"/>
            <p:cNvGrpSpPr/>
            <p:nvPr/>
          </p:nvGrpSpPr>
          <p:grpSpPr>
            <a:xfrm>
              <a:off x="5869732" y="3377883"/>
              <a:ext cx="432000" cy="101655"/>
              <a:chOff x="5815912" y="201588"/>
              <a:chExt cx="540000" cy="104994"/>
            </a:xfrm>
          </p:grpSpPr>
          <p:sp>
            <p:nvSpPr>
              <p:cNvPr id="58" name="Google Shape;58;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9" name="Google Shape;59;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0" name="Google Shape;60;p2"/>
            <p:cNvGrpSpPr/>
            <p:nvPr/>
          </p:nvGrpSpPr>
          <p:grpSpPr>
            <a:xfrm>
              <a:off x="5869732" y="3908820"/>
              <a:ext cx="432000" cy="101655"/>
              <a:chOff x="5815912" y="201588"/>
              <a:chExt cx="540000" cy="104994"/>
            </a:xfrm>
          </p:grpSpPr>
          <p:sp>
            <p:nvSpPr>
              <p:cNvPr id="61" name="Google Shape;61;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 name="Google Shape;62;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3" name="Google Shape;63;p2"/>
            <p:cNvGrpSpPr/>
            <p:nvPr/>
          </p:nvGrpSpPr>
          <p:grpSpPr>
            <a:xfrm>
              <a:off x="5869732" y="4439758"/>
              <a:ext cx="432000" cy="101655"/>
              <a:chOff x="5815912" y="201588"/>
              <a:chExt cx="540000" cy="104994"/>
            </a:xfrm>
          </p:grpSpPr>
          <p:sp>
            <p:nvSpPr>
              <p:cNvPr id="64" name="Google Shape;64;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6" name="Google Shape;66;p2"/>
            <p:cNvGrpSpPr/>
            <p:nvPr/>
          </p:nvGrpSpPr>
          <p:grpSpPr>
            <a:xfrm>
              <a:off x="5869732" y="4970697"/>
              <a:ext cx="432000" cy="101655"/>
              <a:chOff x="5815912" y="201588"/>
              <a:chExt cx="540000" cy="104994"/>
            </a:xfrm>
          </p:grpSpPr>
          <p:sp>
            <p:nvSpPr>
              <p:cNvPr id="67" name="Google Shape;67;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9" name="Google Shape;69;p2"/>
            <p:cNvGrpSpPr/>
            <p:nvPr/>
          </p:nvGrpSpPr>
          <p:grpSpPr>
            <a:xfrm>
              <a:off x="5869732" y="5501635"/>
              <a:ext cx="432000" cy="101655"/>
              <a:chOff x="5815912" y="201588"/>
              <a:chExt cx="540000" cy="104994"/>
            </a:xfrm>
          </p:grpSpPr>
          <p:sp>
            <p:nvSpPr>
              <p:cNvPr id="70" name="Google Shape;70;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 name="Google Shape;71;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2" name="Google Shape;72;p2"/>
            <p:cNvGrpSpPr/>
            <p:nvPr/>
          </p:nvGrpSpPr>
          <p:grpSpPr>
            <a:xfrm>
              <a:off x="5869732" y="6032572"/>
              <a:ext cx="432000" cy="101655"/>
              <a:chOff x="5815912" y="201588"/>
              <a:chExt cx="540000" cy="104994"/>
            </a:xfrm>
          </p:grpSpPr>
          <p:sp>
            <p:nvSpPr>
              <p:cNvPr id="73" name="Google Shape;73;p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4" name="Google Shape;74;p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75" name="Google Shape;75;p2"/>
          <p:cNvSpPr txBox="1">
            <a:spLocks noGrp="1"/>
          </p:cNvSpPr>
          <p:nvPr>
            <p:ph type="title"/>
          </p:nvPr>
        </p:nvSpPr>
        <p:spPr>
          <a:xfrm rot="343062">
            <a:off x="6564317" y="1639994"/>
            <a:ext cx="4089245" cy="1683872"/>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FFFFFF"/>
              </a:buClr>
              <a:buSzPts val="3700"/>
              <a:buFont typeface="Barlow Semi Condensed Medium"/>
              <a:buNone/>
              <a:defRPr>
                <a:solidFill>
                  <a:srgbClr val="FFFFFF"/>
                </a:solidFill>
              </a:defRPr>
            </a:lvl1pPr>
            <a:lvl2pPr lvl="1"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2pPr>
            <a:lvl3pPr lvl="2"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3pPr>
            <a:lvl4pPr lvl="3"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4pPr>
            <a:lvl5pPr lvl="4"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5pPr>
            <a:lvl6pPr lvl="5"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6pPr>
            <a:lvl7pPr lvl="6"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7pPr>
            <a:lvl8pPr lvl="7"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8pPr>
            <a:lvl9pPr lvl="8" algn="ctr"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9pPr>
          </a:lstStyle>
          <a:p>
            <a:endParaRPr/>
          </a:p>
        </p:txBody>
      </p:sp>
      <p:sp>
        <p:nvSpPr>
          <p:cNvPr id="76" name="Google Shape;76;p2"/>
          <p:cNvSpPr txBox="1">
            <a:spLocks noGrp="1"/>
          </p:cNvSpPr>
          <p:nvPr>
            <p:ph type="subTitle" idx="2"/>
          </p:nvPr>
        </p:nvSpPr>
        <p:spPr>
          <a:xfrm rot="343120">
            <a:off x="6429340" y="3499888"/>
            <a:ext cx="4022318" cy="1327509"/>
          </a:xfrm>
          <a:prstGeom prst="rect">
            <a:avLst/>
          </a:prstGeom>
        </p:spPr>
        <p:txBody>
          <a:bodyPr spcFirstLastPara="1" wrap="square" lIns="121900" tIns="121900" rIns="121900" bIns="121900" anchor="t" anchorCtr="0">
            <a:noAutofit/>
          </a:bodyPr>
          <a:lstStyle>
            <a:lvl1pPr lvl="0" algn="ctr" rtl="0">
              <a:spcBef>
                <a:spcPts val="0"/>
              </a:spcBef>
              <a:spcAft>
                <a:spcPts val="0"/>
              </a:spcAft>
              <a:buClr>
                <a:srgbClr val="FFFFFF"/>
              </a:buClr>
              <a:buSzPts val="1800"/>
              <a:buNone/>
              <a:defRPr>
                <a:solidFill>
                  <a:srgbClr val="FFFFFF"/>
                </a:solidFill>
              </a:defRPr>
            </a:lvl1pPr>
            <a:lvl2pPr lvl="1" rtl="0">
              <a:spcBef>
                <a:spcPts val="2100"/>
              </a:spcBef>
              <a:spcAft>
                <a:spcPts val="0"/>
              </a:spcAft>
              <a:buClr>
                <a:srgbClr val="FFFFFF"/>
              </a:buClr>
              <a:buSzPts val="1800"/>
              <a:buNone/>
              <a:defRPr>
                <a:solidFill>
                  <a:srgbClr val="FFFFFF"/>
                </a:solidFill>
              </a:defRPr>
            </a:lvl2pPr>
            <a:lvl3pPr lvl="2" rtl="0">
              <a:spcBef>
                <a:spcPts val="2100"/>
              </a:spcBef>
              <a:spcAft>
                <a:spcPts val="0"/>
              </a:spcAft>
              <a:buClr>
                <a:srgbClr val="FFFFFF"/>
              </a:buClr>
              <a:buSzPts val="1800"/>
              <a:buNone/>
              <a:defRPr>
                <a:solidFill>
                  <a:srgbClr val="FFFFFF"/>
                </a:solidFill>
              </a:defRPr>
            </a:lvl3pPr>
            <a:lvl4pPr lvl="3" rtl="0">
              <a:spcBef>
                <a:spcPts val="2100"/>
              </a:spcBef>
              <a:spcAft>
                <a:spcPts val="0"/>
              </a:spcAft>
              <a:buClr>
                <a:srgbClr val="FFFFFF"/>
              </a:buClr>
              <a:buSzPts val="1800"/>
              <a:buNone/>
              <a:defRPr>
                <a:solidFill>
                  <a:srgbClr val="FFFFFF"/>
                </a:solidFill>
              </a:defRPr>
            </a:lvl4pPr>
            <a:lvl5pPr lvl="4" rtl="0">
              <a:spcBef>
                <a:spcPts val="2100"/>
              </a:spcBef>
              <a:spcAft>
                <a:spcPts val="0"/>
              </a:spcAft>
              <a:buClr>
                <a:srgbClr val="FFFFFF"/>
              </a:buClr>
              <a:buSzPts val="1800"/>
              <a:buNone/>
              <a:defRPr>
                <a:solidFill>
                  <a:srgbClr val="FFFFFF"/>
                </a:solidFill>
              </a:defRPr>
            </a:lvl5pPr>
            <a:lvl6pPr lvl="5" rtl="0">
              <a:spcBef>
                <a:spcPts val="2100"/>
              </a:spcBef>
              <a:spcAft>
                <a:spcPts val="0"/>
              </a:spcAft>
              <a:buClr>
                <a:srgbClr val="FFFFFF"/>
              </a:buClr>
              <a:buSzPts val="1800"/>
              <a:buNone/>
              <a:defRPr>
                <a:solidFill>
                  <a:srgbClr val="FFFFFF"/>
                </a:solidFill>
              </a:defRPr>
            </a:lvl6pPr>
            <a:lvl7pPr lvl="6" rtl="0">
              <a:spcBef>
                <a:spcPts val="2100"/>
              </a:spcBef>
              <a:spcAft>
                <a:spcPts val="0"/>
              </a:spcAft>
              <a:buClr>
                <a:srgbClr val="FFFFFF"/>
              </a:buClr>
              <a:buSzPts val="1800"/>
              <a:buNone/>
              <a:defRPr>
                <a:solidFill>
                  <a:srgbClr val="FFFFFF"/>
                </a:solidFill>
              </a:defRPr>
            </a:lvl7pPr>
            <a:lvl8pPr lvl="7" rtl="0">
              <a:spcBef>
                <a:spcPts val="2100"/>
              </a:spcBef>
              <a:spcAft>
                <a:spcPts val="0"/>
              </a:spcAft>
              <a:buClr>
                <a:srgbClr val="FFFFFF"/>
              </a:buClr>
              <a:buSzPts val="1800"/>
              <a:buNone/>
              <a:defRPr>
                <a:solidFill>
                  <a:srgbClr val="FFFFFF"/>
                </a:solidFill>
              </a:defRPr>
            </a:lvl8pPr>
            <a:lvl9pPr lvl="8" rtl="0">
              <a:spcBef>
                <a:spcPts val="2100"/>
              </a:spcBef>
              <a:spcAft>
                <a:spcPts val="2100"/>
              </a:spcAft>
              <a:buClr>
                <a:srgbClr val="FFFFFF"/>
              </a:buClr>
              <a:buSzPts val="1800"/>
              <a:buNone/>
              <a:defRPr>
                <a:solidFill>
                  <a:srgbClr val="FFFFFF"/>
                </a:solidFill>
              </a:defRPr>
            </a:lvl9pPr>
          </a:lstStyle>
          <a:p>
            <a:endParaRPr/>
          </a:p>
        </p:txBody>
      </p:sp>
      <p:cxnSp>
        <p:nvCxnSpPr>
          <p:cNvPr id="77" name="Google Shape;77;p2"/>
          <p:cNvCxnSpPr/>
          <p:nvPr/>
        </p:nvCxnSpPr>
        <p:spPr>
          <a:xfrm rot="343278">
            <a:off x="6438552" y="3375111"/>
            <a:ext cx="4152887" cy="0"/>
          </a:xfrm>
          <a:prstGeom prst="straightConnector1">
            <a:avLst/>
          </a:prstGeom>
          <a:noFill/>
          <a:ln w="9525" cap="flat" cmpd="sng">
            <a:solidFill>
              <a:srgbClr val="FFFFFF"/>
            </a:solidFill>
            <a:prstDash val="solid"/>
            <a:round/>
            <a:headEnd type="oval" w="med" len="med"/>
            <a:tailEnd type="oval" w="med" len="med"/>
          </a:ln>
        </p:spPr>
      </p:cxnSp>
      <p:sp>
        <p:nvSpPr>
          <p:cNvPr id="78" name="Google Shape;78;p2">
            <a:hlinkClick r:id="rId2" action="ppaction://hlinksldjump"/>
          </p:cNvPr>
          <p:cNvSpPr/>
          <p:nvPr/>
        </p:nvSpPr>
        <p:spPr>
          <a:xfrm rot="343128">
            <a:off x="6006199" y="465465"/>
            <a:ext cx="5205408" cy="59139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latin typeface="Barlow Semi Condensed"/>
              <a:ea typeface="Barlow Semi Condensed"/>
              <a:cs typeface="Barlow Semi Condensed"/>
              <a:sym typeface="Barlow Semi Condense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3 Engage 3 1 1">
  <p:cSld name="CUSTOM_16_2_2_1">
    <p:spTree>
      <p:nvGrpSpPr>
        <p:cNvPr id="1" name="Shape 589"/>
        <p:cNvGrpSpPr/>
        <p:nvPr/>
      </p:nvGrpSpPr>
      <p:grpSpPr>
        <a:xfrm>
          <a:off x="0" y="0"/>
          <a:ext cx="0" cy="0"/>
          <a:chOff x="0" y="0"/>
          <a:chExt cx="0" cy="0"/>
        </a:xfrm>
      </p:grpSpPr>
      <p:sp>
        <p:nvSpPr>
          <p:cNvPr id="590" name="Google Shape;590;p11"/>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91" name="Google Shape;591;p11"/>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2" name="Google Shape;592;p11"/>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93" name="Google Shape;593;p11"/>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4" name="Google Shape;594;p11"/>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5" name="Google Shape;595;p11"/>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6" name="Google Shape;596;p11"/>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7" name="Google Shape;597;p11"/>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8" name="Google Shape;598;p11"/>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99" name="Google Shape;599;p11"/>
          <p:cNvSpPr/>
          <p:nvPr/>
        </p:nvSpPr>
        <p:spPr>
          <a:xfrm rot="5397851">
            <a:off x="11332255"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00" name="Google Shape;600;p11"/>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01" name="Google Shape;601;p11"/>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602" name="Google Shape;602;p11"/>
          <p:cNvGrpSpPr/>
          <p:nvPr/>
        </p:nvGrpSpPr>
        <p:grpSpPr>
          <a:xfrm>
            <a:off x="5869732" y="192255"/>
            <a:ext cx="432000" cy="6472908"/>
            <a:chOff x="5869732" y="192255"/>
            <a:chExt cx="432000" cy="6472908"/>
          </a:xfrm>
        </p:grpSpPr>
        <p:grpSp>
          <p:nvGrpSpPr>
            <p:cNvPr id="603" name="Google Shape;603;p11"/>
            <p:cNvGrpSpPr/>
            <p:nvPr/>
          </p:nvGrpSpPr>
          <p:grpSpPr>
            <a:xfrm>
              <a:off x="5869732" y="192255"/>
              <a:ext cx="432000" cy="101655"/>
              <a:chOff x="5815912" y="201588"/>
              <a:chExt cx="540000" cy="104994"/>
            </a:xfrm>
          </p:grpSpPr>
          <p:sp>
            <p:nvSpPr>
              <p:cNvPr id="604" name="Google Shape;604;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5" name="Google Shape;605;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06" name="Google Shape;606;p11"/>
            <p:cNvGrpSpPr/>
            <p:nvPr/>
          </p:nvGrpSpPr>
          <p:grpSpPr>
            <a:xfrm>
              <a:off x="5869732" y="6563508"/>
              <a:ext cx="432000" cy="101655"/>
              <a:chOff x="5815912" y="201588"/>
              <a:chExt cx="540000" cy="104994"/>
            </a:xfrm>
          </p:grpSpPr>
          <p:sp>
            <p:nvSpPr>
              <p:cNvPr id="607" name="Google Shape;607;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08" name="Google Shape;608;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09" name="Google Shape;609;p11"/>
            <p:cNvGrpSpPr/>
            <p:nvPr/>
          </p:nvGrpSpPr>
          <p:grpSpPr>
            <a:xfrm>
              <a:off x="5869732" y="723193"/>
              <a:ext cx="432000" cy="101655"/>
              <a:chOff x="5815912" y="201588"/>
              <a:chExt cx="540000" cy="104994"/>
            </a:xfrm>
          </p:grpSpPr>
          <p:sp>
            <p:nvSpPr>
              <p:cNvPr id="610" name="Google Shape;610;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1" name="Google Shape;611;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12" name="Google Shape;612;p11"/>
            <p:cNvGrpSpPr/>
            <p:nvPr/>
          </p:nvGrpSpPr>
          <p:grpSpPr>
            <a:xfrm>
              <a:off x="5869732" y="1254131"/>
              <a:ext cx="432000" cy="101655"/>
              <a:chOff x="5815912" y="201588"/>
              <a:chExt cx="540000" cy="104994"/>
            </a:xfrm>
          </p:grpSpPr>
          <p:sp>
            <p:nvSpPr>
              <p:cNvPr id="613" name="Google Shape;613;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4" name="Google Shape;614;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15" name="Google Shape;615;p11"/>
            <p:cNvGrpSpPr/>
            <p:nvPr/>
          </p:nvGrpSpPr>
          <p:grpSpPr>
            <a:xfrm>
              <a:off x="5869732" y="1785069"/>
              <a:ext cx="432000" cy="101655"/>
              <a:chOff x="5815912" y="201588"/>
              <a:chExt cx="540000" cy="104994"/>
            </a:xfrm>
          </p:grpSpPr>
          <p:sp>
            <p:nvSpPr>
              <p:cNvPr id="616" name="Google Shape;616;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17" name="Google Shape;617;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18" name="Google Shape;618;p11"/>
            <p:cNvGrpSpPr/>
            <p:nvPr/>
          </p:nvGrpSpPr>
          <p:grpSpPr>
            <a:xfrm>
              <a:off x="5869732" y="2316007"/>
              <a:ext cx="432000" cy="101655"/>
              <a:chOff x="5815912" y="201588"/>
              <a:chExt cx="540000" cy="104994"/>
            </a:xfrm>
          </p:grpSpPr>
          <p:sp>
            <p:nvSpPr>
              <p:cNvPr id="619" name="Google Shape;619;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0" name="Google Shape;620;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21" name="Google Shape;621;p11"/>
            <p:cNvGrpSpPr/>
            <p:nvPr/>
          </p:nvGrpSpPr>
          <p:grpSpPr>
            <a:xfrm>
              <a:off x="5869732" y="2846944"/>
              <a:ext cx="432000" cy="101655"/>
              <a:chOff x="5815912" y="201588"/>
              <a:chExt cx="540000" cy="104994"/>
            </a:xfrm>
          </p:grpSpPr>
          <p:sp>
            <p:nvSpPr>
              <p:cNvPr id="622" name="Google Shape;622;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3" name="Google Shape;623;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24" name="Google Shape;624;p11"/>
            <p:cNvGrpSpPr/>
            <p:nvPr/>
          </p:nvGrpSpPr>
          <p:grpSpPr>
            <a:xfrm>
              <a:off x="5869732" y="3377883"/>
              <a:ext cx="432000" cy="101655"/>
              <a:chOff x="5815912" y="201588"/>
              <a:chExt cx="540000" cy="104994"/>
            </a:xfrm>
          </p:grpSpPr>
          <p:sp>
            <p:nvSpPr>
              <p:cNvPr id="625" name="Google Shape;625;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6" name="Google Shape;626;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27" name="Google Shape;627;p11"/>
            <p:cNvGrpSpPr/>
            <p:nvPr/>
          </p:nvGrpSpPr>
          <p:grpSpPr>
            <a:xfrm>
              <a:off x="5869732" y="3908820"/>
              <a:ext cx="432000" cy="101655"/>
              <a:chOff x="5815912" y="201588"/>
              <a:chExt cx="540000" cy="104994"/>
            </a:xfrm>
          </p:grpSpPr>
          <p:sp>
            <p:nvSpPr>
              <p:cNvPr id="628" name="Google Shape;628;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29" name="Google Shape;629;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30" name="Google Shape;630;p11"/>
            <p:cNvGrpSpPr/>
            <p:nvPr/>
          </p:nvGrpSpPr>
          <p:grpSpPr>
            <a:xfrm>
              <a:off x="5869732" y="4439758"/>
              <a:ext cx="432000" cy="101655"/>
              <a:chOff x="5815912" y="201588"/>
              <a:chExt cx="540000" cy="104994"/>
            </a:xfrm>
          </p:grpSpPr>
          <p:sp>
            <p:nvSpPr>
              <p:cNvPr id="631" name="Google Shape;631;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2" name="Google Shape;632;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33" name="Google Shape;633;p11"/>
            <p:cNvGrpSpPr/>
            <p:nvPr/>
          </p:nvGrpSpPr>
          <p:grpSpPr>
            <a:xfrm>
              <a:off x="5869732" y="4970697"/>
              <a:ext cx="432000" cy="101655"/>
              <a:chOff x="5815912" y="201588"/>
              <a:chExt cx="540000" cy="104994"/>
            </a:xfrm>
          </p:grpSpPr>
          <p:sp>
            <p:nvSpPr>
              <p:cNvPr id="634" name="Google Shape;634;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5" name="Google Shape;635;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36" name="Google Shape;636;p11"/>
            <p:cNvGrpSpPr/>
            <p:nvPr/>
          </p:nvGrpSpPr>
          <p:grpSpPr>
            <a:xfrm>
              <a:off x="5869732" y="5501635"/>
              <a:ext cx="432000" cy="101655"/>
              <a:chOff x="5815912" y="201588"/>
              <a:chExt cx="540000" cy="104994"/>
            </a:xfrm>
          </p:grpSpPr>
          <p:sp>
            <p:nvSpPr>
              <p:cNvPr id="637" name="Google Shape;637;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38" name="Google Shape;638;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39" name="Google Shape;639;p11"/>
            <p:cNvGrpSpPr/>
            <p:nvPr/>
          </p:nvGrpSpPr>
          <p:grpSpPr>
            <a:xfrm>
              <a:off x="5869732" y="6032572"/>
              <a:ext cx="432000" cy="101655"/>
              <a:chOff x="5815912" y="201588"/>
              <a:chExt cx="540000" cy="104994"/>
            </a:xfrm>
          </p:grpSpPr>
          <p:sp>
            <p:nvSpPr>
              <p:cNvPr id="640" name="Google Shape;640;p1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41" name="Google Shape;641;p1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642" name="Google Shape;642;p11">
            <a:hlinkClick r:id="rId2"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643" name="Google Shape;643;p11">
            <a:hlinkClick r:id="rId3"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644" name="Google Shape;644;p11">
            <a:hlinkClick r:id="rId4"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645" name="Google Shape;645;p11">
            <a:hlinkClick r:id="rId5"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646" name="Google Shape;646;p11">
            <a:hlinkClick r:id="rId6"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647" name="Google Shape;647;p11">
            <a:hlinkClick r:id="rId7"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648" name="Google Shape;648;p11">
            <a:hlinkClick r:id="rId8" action="ppaction://hlinksldjump"/>
          </p:cNvPr>
          <p:cNvSpPr/>
          <p:nvPr/>
        </p:nvSpPr>
        <p:spPr>
          <a:xfrm rot="5397851">
            <a:off x="-130020"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aphicFrame>
        <p:nvGraphicFramePr>
          <p:cNvPr id="649" name="Google Shape;649;p11"/>
          <p:cNvGraphicFramePr/>
          <p:nvPr/>
        </p:nvGraphicFramePr>
        <p:xfrm>
          <a:off x="6096000" y="67375"/>
          <a:ext cx="5473425" cy="67552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Situation: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Context:</a:t>
                      </a:r>
                      <a:r>
                        <a:rPr lang="en" sz="1200">
                          <a:solidFill>
                            <a:schemeClr val="dk1"/>
                          </a:solidFill>
                          <a:latin typeface="Playfair Display"/>
                          <a:ea typeface="Playfair Display"/>
                          <a:cs typeface="Playfair Display"/>
                          <a:sym typeface="Playfair Display"/>
                        </a:rPr>
                        <a:t> </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chemeClr val="dk1"/>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4CCCC"/>
                    </a:solidFill>
                  </a:tcPr>
                </a:tc>
                <a:tc rowSpan="2">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Opinions:</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were the opinions that resulted from the Justices?</a:t>
                      </a:r>
                      <a:endParaRPr sz="1200" b="1">
                        <a:solidFill>
                          <a:schemeClr val="dk1"/>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Time: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Year?</a:t>
                      </a:r>
                      <a:endParaRPr sz="11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Terminology: </a:t>
                      </a:r>
                      <a:r>
                        <a:rPr lang="en" sz="1100">
                          <a:solidFill>
                            <a:schemeClr val="dk1"/>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US Constitution: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Which articles or amendments does this case Civil Liberties- 2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Significance: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650" name="Google Shape;650;p11"/>
          <p:cNvSpPr txBox="1"/>
          <p:nvPr/>
        </p:nvSpPr>
        <p:spPr>
          <a:xfrm>
            <a:off x="795575" y="359550"/>
            <a:ext cx="4844400" cy="731400"/>
          </a:xfrm>
          <a:prstGeom prst="rect">
            <a:avLst/>
          </a:prstGeom>
          <a:solidFill>
            <a:srgbClr val="F4CCC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Marbury v. Madison -</a:t>
            </a:r>
            <a:r>
              <a:rPr lang="en" sz="3300">
                <a:solidFill>
                  <a:srgbClr val="373C3F"/>
                </a:solidFill>
                <a:latin typeface="Barlow Semi Condensed Medium"/>
                <a:ea typeface="Barlow Semi Condensed Medium"/>
                <a:cs typeface="Barlow Semi Condensed Medium"/>
                <a:sym typeface="Barlow Semi Condensed Medium"/>
              </a:rPr>
              <a:t>pg. 2</a:t>
            </a:r>
            <a:endParaRPr sz="1900"/>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sp>
        <p:nvSpPr>
          <p:cNvPr id="651" name="Google Shape;651;p11"/>
          <p:cNvSpPr txBox="1"/>
          <p:nvPr/>
        </p:nvSpPr>
        <p:spPr>
          <a:xfrm>
            <a:off x="1099925" y="1323675"/>
            <a:ext cx="4235700" cy="5430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652" name="Google Shape;652;p11"/>
          <p:cNvSpPr txBox="1"/>
          <p:nvPr/>
        </p:nvSpPr>
        <p:spPr>
          <a:xfrm>
            <a:off x="1099925" y="4706500"/>
            <a:ext cx="4235700" cy="5430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653" name="Google Shape;653;p11"/>
          <p:cNvSpPr/>
          <p:nvPr/>
        </p:nvSpPr>
        <p:spPr>
          <a:xfrm>
            <a:off x="0" y="5658300"/>
            <a:ext cx="1614300" cy="1302000"/>
          </a:xfrm>
          <a:prstGeom prst="rightArrow">
            <a:avLst>
              <a:gd name="adj1" fmla="val 50000"/>
              <a:gd name="adj2" fmla="val 50000"/>
            </a:avLst>
          </a:prstGeom>
          <a:solidFill>
            <a:srgbClr val="F4CCCC"/>
          </a:solidFill>
          <a:ln w="9525" cap="flat" cmpd="sng">
            <a:solidFill>
              <a:srgbClr val="373C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900">
                <a:latin typeface="Playfair Display"/>
                <a:ea typeface="Playfair Display"/>
                <a:cs typeface="Playfair Display"/>
                <a:sym typeface="Playfair Display"/>
              </a:rPr>
              <a:t>Really good overview of SCOTUS with some discussion of Marbury</a:t>
            </a:r>
            <a:endParaRPr sz="900">
              <a:latin typeface="Playfair Display"/>
              <a:ea typeface="Playfair Display"/>
              <a:cs typeface="Playfair Display"/>
              <a:sym typeface="Playfair Display"/>
            </a:endParaRPr>
          </a:p>
        </p:txBody>
      </p:sp>
      <p:sp>
        <p:nvSpPr>
          <p:cNvPr id="654" name="Google Shape;654;p11"/>
          <p:cNvSpPr txBox="1"/>
          <p:nvPr/>
        </p:nvSpPr>
        <p:spPr>
          <a:xfrm>
            <a:off x="1094638" y="3005100"/>
            <a:ext cx="4235700" cy="543000"/>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655" name="Google Shape;655;p11"/>
          <p:cNvSpPr txBox="1">
            <a:spLocks noGrp="1"/>
          </p:cNvSpPr>
          <p:nvPr>
            <p:ph type="subTitle" idx="1"/>
          </p:nvPr>
        </p:nvSpPr>
        <p:spPr>
          <a:xfrm>
            <a:off x="7847725" y="77775"/>
            <a:ext cx="3480900" cy="2979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000"/>
              <a:buNone/>
              <a:defRPr sz="10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656" name="Google Shape;656;p11"/>
          <p:cNvSpPr txBox="1">
            <a:spLocks noGrp="1"/>
          </p:cNvSpPr>
          <p:nvPr>
            <p:ph type="subTitle" idx="2"/>
          </p:nvPr>
        </p:nvSpPr>
        <p:spPr>
          <a:xfrm>
            <a:off x="7847725" y="929825"/>
            <a:ext cx="3480900" cy="2979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657" name="Google Shape;657;p11"/>
          <p:cNvSpPr txBox="1">
            <a:spLocks noGrp="1"/>
          </p:cNvSpPr>
          <p:nvPr>
            <p:ph type="subTitle" idx="3"/>
          </p:nvPr>
        </p:nvSpPr>
        <p:spPr>
          <a:xfrm>
            <a:off x="7847725" y="3197000"/>
            <a:ext cx="3480900" cy="2979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658" name="Google Shape;658;p11"/>
          <p:cNvSpPr txBox="1">
            <a:spLocks noGrp="1"/>
          </p:cNvSpPr>
          <p:nvPr>
            <p:ph type="subTitle" idx="4"/>
          </p:nvPr>
        </p:nvSpPr>
        <p:spPr>
          <a:xfrm>
            <a:off x="7847725" y="4141175"/>
            <a:ext cx="3480900" cy="2979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659" name="Google Shape;659;p11"/>
          <p:cNvSpPr txBox="1">
            <a:spLocks noGrp="1"/>
          </p:cNvSpPr>
          <p:nvPr>
            <p:ph type="subTitle" idx="5"/>
          </p:nvPr>
        </p:nvSpPr>
        <p:spPr>
          <a:xfrm>
            <a:off x="7847725" y="5387100"/>
            <a:ext cx="3480900" cy="2979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660" name="Google Shape;660;p11"/>
          <p:cNvSpPr txBox="1">
            <a:spLocks noGrp="1"/>
          </p:cNvSpPr>
          <p:nvPr>
            <p:ph type="subTitle" idx="6"/>
          </p:nvPr>
        </p:nvSpPr>
        <p:spPr>
          <a:xfrm>
            <a:off x="7847725" y="2535500"/>
            <a:ext cx="1854900" cy="6615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661" name="Google Shape;661;p11"/>
          <p:cNvSpPr txBox="1">
            <a:spLocks noGrp="1"/>
          </p:cNvSpPr>
          <p:nvPr>
            <p:ph type="subTitle" idx="7"/>
          </p:nvPr>
        </p:nvSpPr>
        <p:spPr>
          <a:xfrm>
            <a:off x="9702625" y="2570200"/>
            <a:ext cx="1854900" cy="6615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4 MC 2">
  <p:cSld name="CUSTOM_16_2_1">
    <p:spTree>
      <p:nvGrpSpPr>
        <p:cNvPr id="1" name="Shape 662"/>
        <p:cNvGrpSpPr/>
        <p:nvPr/>
      </p:nvGrpSpPr>
      <p:grpSpPr>
        <a:xfrm>
          <a:off x="0" y="0"/>
          <a:ext cx="0" cy="0"/>
          <a:chOff x="0" y="0"/>
          <a:chExt cx="0" cy="0"/>
        </a:xfrm>
      </p:grpSpPr>
      <p:sp>
        <p:nvSpPr>
          <p:cNvPr id="663" name="Google Shape;663;p12"/>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664" name="Google Shape;664;p12"/>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65" name="Google Shape;665;p12"/>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66" name="Google Shape;666;p12"/>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67" name="Google Shape;667;p12"/>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68" name="Google Shape;668;p12"/>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69" name="Google Shape;669;p12"/>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70" name="Google Shape;670;p12"/>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71" name="Google Shape;671;p12"/>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672" name="Google Shape;672;p12"/>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73" name="Google Shape;673;p12"/>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674" name="Google Shape;674;p12"/>
          <p:cNvGrpSpPr/>
          <p:nvPr/>
        </p:nvGrpSpPr>
        <p:grpSpPr>
          <a:xfrm>
            <a:off x="5869732" y="192255"/>
            <a:ext cx="432000" cy="6472908"/>
            <a:chOff x="5869732" y="192255"/>
            <a:chExt cx="432000" cy="6472908"/>
          </a:xfrm>
        </p:grpSpPr>
        <p:grpSp>
          <p:nvGrpSpPr>
            <p:cNvPr id="675" name="Google Shape;675;p12"/>
            <p:cNvGrpSpPr/>
            <p:nvPr/>
          </p:nvGrpSpPr>
          <p:grpSpPr>
            <a:xfrm>
              <a:off x="5869732" y="192255"/>
              <a:ext cx="432000" cy="101655"/>
              <a:chOff x="5815912" y="201588"/>
              <a:chExt cx="540000" cy="104994"/>
            </a:xfrm>
          </p:grpSpPr>
          <p:sp>
            <p:nvSpPr>
              <p:cNvPr id="676" name="Google Shape;676;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77" name="Google Shape;677;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78" name="Google Shape;678;p12"/>
            <p:cNvGrpSpPr/>
            <p:nvPr/>
          </p:nvGrpSpPr>
          <p:grpSpPr>
            <a:xfrm>
              <a:off x="5869732" y="6563508"/>
              <a:ext cx="432000" cy="101655"/>
              <a:chOff x="5815912" y="201588"/>
              <a:chExt cx="540000" cy="104994"/>
            </a:xfrm>
          </p:grpSpPr>
          <p:sp>
            <p:nvSpPr>
              <p:cNvPr id="679" name="Google Shape;679;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0" name="Google Shape;680;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81" name="Google Shape;681;p12"/>
            <p:cNvGrpSpPr/>
            <p:nvPr/>
          </p:nvGrpSpPr>
          <p:grpSpPr>
            <a:xfrm>
              <a:off x="5869732" y="723193"/>
              <a:ext cx="432000" cy="101655"/>
              <a:chOff x="5815912" y="201588"/>
              <a:chExt cx="540000" cy="104994"/>
            </a:xfrm>
          </p:grpSpPr>
          <p:sp>
            <p:nvSpPr>
              <p:cNvPr id="682" name="Google Shape;682;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3" name="Google Shape;683;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84" name="Google Shape;684;p12"/>
            <p:cNvGrpSpPr/>
            <p:nvPr/>
          </p:nvGrpSpPr>
          <p:grpSpPr>
            <a:xfrm>
              <a:off x="5869732" y="1254131"/>
              <a:ext cx="432000" cy="101655"/>
              <a:chOff x="5815912" y="201588"/>
              <a:chExt cx="540000" cy="104994"/>
            </a:xfrm>
          </p:grpSpPr>
          <p:sp>
            <p:nvSpPr>
              <p:cNvPr id="685" name="Google Shape;685;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6" name="Google Shape;686;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87" name="Google Shape;687;p12"/>
            <p:cNvGrpSpPr/>
            <p:nvPr/>
          </p:nvGrpSpPr>
          <p:grpSpPr>
            <a:xfrm>
              <a:off x="5869732" y="1785069"/>
              <a:ext cx="432000" cy="101655"/>
              <a:chOff x="5815912" y="201588"/>
              <a:chExt cx="540000" cy="104994"/>
            </a:xfrm>
          </p:grpSpPr>
          <p:sp>
            <p:nvSpPr>
              <p:cNvPr id="688" name="Google Shape;688;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89" name="Google Shape;689;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90" name="Google Shape;690;p12"/>
            <p:cNvGrpSpPr/>
            <p:nvPr/>
          </p:nvGrpSpPr>
          <p:grpSpPr>
            <a:xfrm>
              <a:off x="5869732" y="2316007"/>
              <a:ext cx="432000" cy="101655"/>
              <a:chOff x="5815912" y="201588"/>
              <a:chExt cx="540000" cy="104994"/>
            </a:xfrm>
          </p:grpSpPr>
          <p:sp>
            <p:nvSpPr>
              <p:cNvPr id="691" name="Google Shape;691;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2" name="Google Shape;692;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93" name="Google Shape;693;p12"/>
            <p:cNvGrpSpPr/>
            <p:nvPr/>
          </p:nvGrpSpPr>
          <p:grpSpPr>
            <a:xfrm>
              <a:off x="5869732" y="2846944"/>
              <a:ext cx="432000" cy="101655"/>
              <a:chOff x="5815912" y="201588"/>
              <a:chExt cx="540000" cy="104994"/>
            </a:xfrm>
          </p:grpSpPr>
          <p:sp>
            <p:nvSpPr>
              <p:cNvPr id="694" name="Google Shape;694;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5" name="Google Shape;695;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96" name="Google Shape;696;p12"/>
            <p:cNvGrpSpPr/>
            <p:nvPr/>
          </p:nvGrpSpPr>
          <p:grpSpPr>
            <a:xfrm>
              <a:off x="5869732" y="3377883"/>
              <a:ext cx="432000" cy="101655"/>
              <a:chOff x="5815912" y="201588"/>
              <a:chExt cx="540000" cy="104994"/>
            </a:xfrm>
          </p:grpSpPr>
          <p:sp>
            <p:nvSpPr>
              <p:cNvPr id="697" name="Google Shape;697;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698" name="Google Shape;698;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699" name="Google Shape;699;p12"/>
            <p:cNvGrpSpPr/>
            <p:nvPr/>
          </p:nvGrpSpPr>
          <p:grpSpPr>
            <a:xfrm>
              <a:off x="5869732" y="3908820"/>
              <a:ext cx="432000" cy="101655"/>
              <a:chOff x="5815912" y="201588"/>
              <a:chExt cx="540000" cy="104994"/>
            </a:xfrm>
          </p:grpSpPr>
          <p:sp>
            <p:nvSpPr>
              <p:cNvPr id="700" name="Google Shape;700;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1" name="Google Shape;701;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02" name="Google Shape;702;p12"/>
            <p:cNvGrpSpPr/>
            <p:nvPr/>
          </p:nvGrpSpPr>
          <p:grpSpPr>
            <a:xfrm>
              <a:off x="5869732" y="4439758"/>
              <a:ext cx="432000" cy="101655"/>
              <a:chOff x="5815912" y="201588"/>
              <a:chExt cx="540000" cy="104994"/>
            </a:xfrm>
          </p:grpSpPr>
          <p:sp>
            <p:nvSpPr>
              <p:cNvPr id="703" name="Google Shape;703;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4" name="Google Shape;704;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05" name="Google Shape;705;p12"/>
            <p:cNvGrpSpPr/>
            <p:nvPr/>
          </p:nvGrpSpPr>
          <p:grpSpPr>
            <a:xfrm>
              <a:off x="5869732" y="4970697"/>
              <a:ext cx="432000" cy="101655"/>
              <a:chOff x="5815912" y="201588"/>
              <a:chExt cx="540000" cy="104994"/>
            </a:xfrm>
          </p:grpSpPr>
          <p:sp>
            <p:nvSpPr>
              <p:cNvPr id="706" name="Google Shape;706;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07" name="Google Shape;707;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08" name="Google Shape;708;p12"/>
            <p:cNvGrpSpPr/>
            <p:nvPr/>
          </p:nvGrpSpPr>
          <p:grpSpPr>
            <a:xfrm>
              <a:off x="5869732" y="5501635"/>
              <a:ext cx="432000" cy="101655"/>
              <a:chOff x="5815912" y="201588"/>
              <a:chExt cx="540000" cy="104994"/>
            </a:xfrm>
          </p:grpSpPr>
          <p:sp>
            <p:nvSpPr>
              <p:cNvPr id="709" name="Google Shape;709;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0" name="Google Shape;710;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11" name="Google Shape;711;p12"/>
            <p:cNvGrpSpPr/>
            <p:nvPr/>
          </p:nvGrpSpPr>
          <p:grpSpPr>
            <a:xfrm>
              <a:off x="5869732" y="6032572"/>
              <a:ext cx="432000" cy="101655"/>
              <a:chOff x="5815912" y="201588"/>
              <a:chExt cx="540000" cy="104994"/>
            </a:xfrm>
          </p:grpSpPr>
          <p:sp>
            <p:nvSpPr>
              <p:cNvPr id="712" name="Google Shape;712;p1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13" name="Google Shape;713;p1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714" name="Google Shape;714;p12"/>
          <p:cNvSpPr/>
          <p:nvPr/>
        </p:nvSpPr>
        <p:spPr>
          <a:xfrm rot="-5400000">
            <a:off x="-104604"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15" name="Google Shape;715;p12">
            <a:hlinkClick r:id="rId2" action="ppaction://hlinksldjump"/>
          </p:cNvPr>
          <p:cNvSpPr/>
          <p:nvPr/>
        </p:nvSpPr>
        <p:spPr>
          <a:xfrm rot="-5400000">
            <a:off x="-129729"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16" name="Google Shape;716;p12">
            <a:hlinkClick r:id="rId3"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17" name="Google Shape;717;p12">
            <a:hlinkClick r:id="rId4"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18" name="Google Shape;718;p12">
            <a:hlinkClick r:id="rId5"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19" name="Google Shape;719;p12">
            <a:hlinkClick r:id="rId6"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20" name="Google Shape;720;p12">
            <a:hlinkClick r:id="rId7"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21" name="Google Shape;721;p12">
            <a:hlinkClick r:id="rId8" action="ppaction://hlinksldjump"/>
          </p:cNvPr>
          <p:cNvSpPr/>
          <p:nvPr/>
        </p:nvSpPr>
        <p:spPr>
          <a:xfrm rot="5397851">
            <a:off x="-130020"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22" name="Google Shape;722;p12"/>
          <p:cNvSpPr txBox="1"/>
          <p:nvPr/>
        </p:nvSpPr>
        <p:spPr>
          <a:xfrm>
            <a:off x="795575" y="359550"/>
            <a:ext cx="4844400" cy="731400"/>
          </a:xfrm>
          <a:prstGeom prst="rect">
            <a:avLst/>
          </a:prstGeom>
          <a:solidFill>
            <a:srgbClr val="FCE5CD"/>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400">
                <a:solidFill>
                  <a:srgbClr val="373C3F"/>
                </a:solidFill>
                <a:latin typeface="Barlow Semi Condensed Medium"/>
                <a:ea typeface="Barlow Semi Condensed Medium"/>
                <a:cs typeface="Barlow Semi Condensed Medium"/>
                <a:sym typeface="Barlow Semi Condensed Medium"/>
              </a:rPr>
              <a:t>McCulloch v. Maryland </a:t>
            </a:r>
            <a:r>
              <a:rPr lang="en" sz="3200">
                <a:solidFill>
                  <a:srgbClr val="373C3F"/>
                </a:solidFill>
                <a:latin typeface="Barlow Semi Condensed Medium"/>
                <a:ea typeface="Barlow Semi Condensed Medium"/>
                <a:cs typeface="Barlow Semi Condensed Medium"/>
                <a:sym typeface="Barlow Semi Condensed Medium"/>
              </a:rPr>
              <a:t>pg. 2</a:t>
            </a:r>
            <a:endParaRPr sz="32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723" name="Google Shape;723;p12"/>
          <p:cNvGraphicFramePr/>
          <p:nvPr/>
        </p:nvGraphicFramePr>
        <p:xfrm>
          <a:off x="6096000" y="67375"/>
          <a:ext cx="5473425" cy="67552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CE5CD"/>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CE5CD"/>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CE5CD"/>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CE5CD"/>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CE5CD"/>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CE5CD"/>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724" name="Google Shape;724;p12"/>
          <p:cNvSpPr txBox="1"/>
          <p:nvPr/>
        </p:nvSpPr>
        <p:spPr>
          <a:xfrm>
            <a:off x="1099925" y="1323675"/>
            <a:ext cx="4235700" cy="5430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725" name="Google Shape;725;p12"/>
          <p:cNvSpPr txBox="1"/>
          <p:nvPr/>
        </p:nvSpPr>
        <p:spPr>
          <a:xfrm>
            <a:off x="1099925" y="4706500"/>
            <a:ext cx="4235700" cy="5430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726" name="Google Shape;726;p12"/>
          <p:cNvSpPr txBox="1"/>
          <p:nvPr/>
        </p:nvSpPr>
        <p:spPr>
          <a:xfrm>
            <a:off x="1094638" y="3005100"/>
            <a:ext cx="4235700" cy="5430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727" name="Google Shape;727;p12"/>
          <p:cNvSpPr txBox="1">
            <a:spLocks noGrp="1"/>
          </p:cNvSpPr>
          <p:nvPr>
            <p:ph type="subTitle" idx="1"/>
          </p:nvPr>
        </p:nvSpPr>
        <p:spPr>
          <a:xfrm>
            <a:off x="7847725" y="111950"/>
            <a:ext cx="3539700" cy="788400"/>
          </a:xfrm>
          <a:prstGeom prst="rect">
            <a:avLst/>
          </a:prstGeom>
          <a:ln>
            <a:noFill/>
          </a:ln>
        </p:spPr>
        <p:txBody>
          <a:bodyPr spcFirstLastPara="1" wrap="square" lIns="121900" tIns="121900" rIns="121900" bIns="121900" anchor="t" anchorCtr="0">
            <a:noAutofit/>
          </a:bodyPr>
          <a:lstStyle>
            <a:lvl1pPr lvl="0">
              <a:lnSpc>
                <a:spcPct val="100000"/>
              </a:lnSpc>
              <a:spcBef>
                <a:spcPts val="0"/>
              </a:spcBef>
              <a:spcAft>
                <a:spcPts val="0"/>
              </a:spcAft>
              <a:buSzPts val="1200"/>
              <a:buNone/>
              <a:defRPr sz="12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728" name="Google Shape;728;p12"/>
          <p:cNvSpPr txBox="1">
            <a:spLocks noGrp="1"/>
          </p:cNvSpPr>
          <p:nvPr>
            <p:ph type="subTitle" idx="2"/>
          </p:nvPr>
        </p:nvSpPr>
        <p:spPr>
          <a:xfrm>
            <a:off x="7847725" y="959725"/>
            <a:ext cx="3539700" cy="788400"/>
          </a:xfrm>
          <a:prstGeom prst="rect">
            <a:avLst/>
          </a:prstGeom>
          <a:ln>
            <a:noFill/>
          </a:ln>
        </p:spPr>
        <p:txBody>
          <a:bodyPr spcFirstLastPara="1" wrap="square" lIns="121900" tIns="121900" rIns="121900" bIns="121900" anchor="t" anchorCtr="0">
            <a:noAutofit/>
          </a:bodyPr>
          <a:lstStyle>
            <a:lvl1pPr lvl="0" rtl="0">
              <a:lnSpc>
                <a:spcPct val="100000"/>
              </a:lnSpc>
              <a:spcBef>
                <a:spcPts val="0"/>
              </a:spcBef>
              <a:spcAft>
                <a:spcPts val="0"/>
              </a:spcAft>
              <a:buSzPts val="1200"/>
              <a:buNone/>
              <a:defRPr sz="12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729" name="Google Shape;729;p12"/>
          <p:cNvSpPr txBox="1">
            <a:spLocks noGrp="1"/>
          </p:cNvSpPr>
          <p:nvPr>
            <p:ph type="subTitle" idx="3"/>
          </p:nvPr>
        </p:nvSpPr>
        <p:spPr>
          <a:xfrm>
            <a:off x="7847725" y="3264975"/>
            <a:ext cx="3539700" cy="788400"/>
          </a:xfrm>
          <a:prstGeom prst="rect">
            <a:avLst/>
          </a:prstGeom>
          <a:ln>
            <a:noFill/>
          </a:ln>
        </p:spPr>
        <p:txBody>
          <a:bodyPr spcFirstLastPara="1" wrap="square" lIns="121900" tIns="121900" rIns="121900" bIns="121900" anchor="t" anchorCtr="0">
            <a:noAutofit/>
          </a:bodyPr>
          <a:lstStyle>
            <a:lvl1pPr lvl="0" rtl="0">
              <a:lnSpc>
                <a:spcPct val="100000"/>
              </a:lnSpc>
              <a:spcBef>
                <a:spcPts val="0"/>
              </a:spcBef>
              <a:spcAft>
                <a:spcPts val="0"/>
              </a:spcAft>
              <a:buSzPts val="1200"/>
              <a:buNone/>
              <a:defRPr sz="12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730" name="Google Shape;730;p12"/>
          <p:cNvSpPr txBox="1">
            <a:spLocks noGrp="1"/>
          </p:cNvSpPr>
          <p:nvPr>
            <p:ph type="subTitle" idx="4"/>
          </p:nvPr>
        </p:nvSpPr>
        <p:spPr>
          <a:xfrm>
            <a:off x="7847725" y="4167000"/>
            <a:ext cx="3539700" cy="788400"/>
          </a:xfrm>
          <a:prstGeom prst="rect">
            <a:avLst/>
          </a:prstGeom>
          <a:ln>
            <a:noFill/>
          </a:ln>
        </p:spPr>
        <p:txBody>
          <a:bodyPr spcFirstLastPara="1" wrap="square" lIns="121900" tIns="121900" rIns="121900" bIns="121900" anchor="t" anchorCtr="0">
            <a:noAutofit/>
          </a:bodyPr>
          <a:lstStyle>
            <a:lvl1pPr lvl="0" rtl="0">
              <a:lnSpc>
                <a:spcPct val="100000"/>
              </a:lnSpc>
              <a:spcBef>
                <a:spcPts val="0"/>
              </a:spcBef>
              <a:spcAft>
                <a:spcPts val="0"/>
              </a:spcAft>
              <a:buSzPts val="1200"/>
              <a:buNone/>
              <a:defRPr sz="12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731" name="Google Shape;731;p12"/>
          <p:cNvSpPr txBox="1">
            <a:spLocks noGrp="1"/>
          </p:cNvSpPr>
          <p:nvPr>
            <p:ph type="subTitle" idx="5"/>
          </p:nvPr>
        </p:nvSpPr>
        <p:spPr>
          <a:xfrm>
            <a:off x="7847725" y="5405075"/>
            <a:ext cx="3539700" cy="788400"/>
          </a:xfrm>
          <a:prstGeom prst="rect">
            <a:avLst/>
          </a:prstGeom>
          <a:ln>
            <a:noFill/>
          </a:ln>
        </p:spPr>
        <p:txBody>
          <a:bodyPr spcFirstLastPara="1" wrap="square" lIns="121900" tIns="121900" rIns="121900" bIns="121900" anchor="t" anchorCtr="0">
            <a:noAutofit/>
          </a:bodyPr>
          <a:lstStyle>
            <a:lvl1pPr lvl="0" rtl="0">
              <a:lnSpc>
                <a:spcPct val="100000"/>
              </a:lnSpc>
              <a:spcBef>
                <a:spcPts val="0"/>
              </a:spcBef>
              <a:spcAft>
                <a:spcPts val="0"/>
              </a:spcAft>
              <a:buSzPts val="1200"/>
              <a:buNone/>
              <a:defRPr sz="12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732" name="Google Shape;732;p12"/>
          <p:cNvSpPr txBox="1">
            <a:spLocks noGrp="1"/>
          </p:cNvSpPr>
          <p:nvPr>
            <p:ph type="subTitle" idx="6"/>
          </p:nvPr>
        </p:nvSpPr>
        <p:spPr>
          <a:xfrm>
            <a:off x="7847725" y="2563375"/>
            <a:ext cx="1854900" cy="701700"/>
          </a:xfrm>
          <a:prstGeom prst="rect">
            <a:avLst/>
          </a:prstGeom>
          <a:ln>
            <a:noFill/>
          </a:ln>
        </p:spPr>
        <p:txBody>
          <a:bodyPr spcFirstLastPara="1" wrap="square" lIns="121900" tIns="121900" rIns="121900" bIns="121900" anchor="t" anchorCtr="0">
            <a:noAutofit/>
          </a:bodyPr>
          <a:lstStyle>
            <a:lvl1pPr lvl="0" rtl="0">
              <a:lnSpc>
                <a:spcPct val="100000"/>
              </a:lnSpc>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733" name="Google Shape;733;p12"/>
          <p:cNvSpPr txBox="1">
            <a:spLocks noGrp="1"/>
          </p:cNvSpPr>
          <p:nvPr>
            <p:ph type="subTitle" idx="7"/>
          </p:nvPr>
        </p:nvSpPr>
        <p:spPr>
          <a:xfrm>
            <a:off x="9702625" y="2563375"/>
            <a:ext cx="1854900" cy="701700"/>
          </a:xfrm>
          <a:prstGeom prst="rect">
            <a:avLst/>
          </a:prstGeom>
          <a:ln>
            <a:noFill/>
          </a:ln>
        </p:spPr>
        <p:txBody>
          <a:bodyPr spcFirstLastPara="1" wrap="square" lIns="121900" tIns="121900" rIns="121900" bIns="121900" anchor="t" anchorCtr="0">
            <a:noAutofit/>
          </a:bodyPr>
          <a:lstStyle>
            <a:lvl1pPr lvl="0" rtl="0">
              <a:lnSpc>
                <a:spcPct val="100000"/>
              </a:lnSpc>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4 Lopez 1">
  <p:cSld name="CUSTOM_16_1">
    <p:spTree>
      <p:nvGrpSpPr>
        <p:cNvPr id="1" name="Shape 734"/>
        <p:cNvGrpSpPr/>
        <p:nvPr/>
      </p:nvGrpSpPr>
      <p:grpSpPr>
        <a:xfrm>
          <a:off x="0" y="0"/>
          <a:ext cx="0" cy="0"/>
          <a:chOff x="0" y="0"/>
          <a:chExt cx="0" cy="0"/>
        </a:xfrm>
      </p:grpSpPr>
      <p:sp>
        <p:nvSpPr>
          <p:cNvPr id="735" name="Google Shape;735;p13"/>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36" name="Google Shape;736;p13"/>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37" name="Google Shape;737;p13"/>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8" name="Google Shape;738;p13"/>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39" name="Google Shape;739;p13"/>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40" name="Google Shape;740;p13"/>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41" name="Google Shape;741;p13"/>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42" name="Google Shape;742;p13"/>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43" name="Google Shape;743;p13"/>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4" name="Google Shape;744;p13"/>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45" name="Google Shape;745;p13"/>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6" name="Google Shape;746;p13"/>
          <p:cNvSpPr txBox="1">
            <a:spLocks noGrp="1"/>
          </p:cNvSpPr>
          <p:nvPr>
            <p:ph type="title"/>
          </p:nvPr>
        </p:nvSpPr>
        <p:spPr>
          <a:xfrm>
            <a:off x="795575" y="359550"/>
            <a:ext cx="4844400" cy="731400"/>
          </a:xfrm>
          <a:prstGeom prst="rect">
            <a:avLst/>
          </a:prstGeom>
          <a:solidFill>
            <a:schemeClr val="accent1"/>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747" name="Google Shape;747;p13"/>
          <p:cNvGrpSpPr/>
          <p:nvPr/>
        </p:nvGrpSpPr>
        <p:grpSpPr>
          <a:xfrm>
            <a:off x="5869732" y="192255"/>
            <a:ext cx="432000" cy="6472908"/>
            <a:chOff x="5869732" y="192255"/>
            <a:chExt cx="432000" cy="6472908"/>
          </a:xfrm>
        </p:grpSpPr>
        <p:grpSp>
          <p:nvGrpSpPr>
            <p:cNvPr id="748" name="Google Shape;748;p13"/>
            <p:cNvGrpSpPr/>
            <p:nvPr/>
          </p:nvGrpSpPr>
          <p:grpSpPr>
            <a:xfrm>
              <a:off x="5869732" y="192255"/>
              <a:ext cx="432000" cy="101655"/>
              <a:chOff x="5815912" y="201588"/>
              <a:chExt cx="540000" cy="104994"/>
            </a:xfrm>
          </p:grpSpPr>
          <p:sp>
            <p:nvSpPr>
              <p:cNvPr id="749" name="Google Shape;749;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0" name="Google Shape;750;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51" name="Google Shape;751;p13"/>
            <p:cNvGrpSpPr/>
            <p:nvPr/>
          </p:nvGrpSpPr>
          <p:grpSpPr>
            <a:xfrm>
              <a:off x="5869732" y="6563508"/>
              <a:ext cx="432000" cy="101655"/>
              <a:chOff x="5815912" y="201588"/>
              <a:chExt cx="540000" cy="104994"/>
            </a:xfrm>
          </p:grpSpPr>
          <p:sp>
            <p:nvSpPr>
              <p:cNvPr id="752" name="Google Shape;752;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3" name="Google Shape;753;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54" name="Google Shape;754;p13"/>
            <p:cNvGrpSpPr/>
            <p:nvPr/>
          </p:nvGrpSpPr>
          <p:grpSpPr>
            <a:xfrm>
              <a:off x="5869732" y="723193"/>
              <a:ext cx="432000" cy="101655"/>
              <a:chOff x="5815912" y="201588"/>
              <a:chExt cx="540000" cy="104994"/>
            </a:xfrm>
          </p:grpSpPr>
          <p:sp>
            <p:nvSpPr>
              <p:cNvPr id="755" name="Google Shape;755;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6" name="Google Shape;756;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57" name="Google Shape;757;p13"/>
            <p:cNvGrpSpPr/>
            <p:nvPr/>
          </p:nvGrpSpPr>
          <p:grpSpPr>
            <a:xfrm>
              <a:off x="5869732" y="1254131"/>
              <a:ext cx="432000" cy="101655"/>
              <a:chOff x="5815912" y="201588"/>
              <a:chExt cx="540000" cy="104994"/>
            </a:xfrm>
          </p:grpSpPr>
          <p:sp>
            <p:nvSpPr>
              <p:cNvPr id="758" name="Google Shape;758;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59" name="Google Shape;759;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60" name="Google Shape;760;p13"/>
            <p:cNvGrpSpPr/>
            <p:nvPr/>
          </p:nvGrpSpPr>
          <p:grpSpPr>
            <a:xfrm>
              <a:off x="5869732" y="1785069"/>
              <a:ext cx="432000" cy="101655"/>
              <a:chOff x="5815912" y="201588"/>
              <a:chExt cx="540000" cy="104994"/>
            </a:xfrm>
          </p:grpSpPr>
          <p:sp>
            <p:nvSpPr>
              <p:cNvPr id="761" name="Google Shape;761;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2" name="Google Shape;762;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63" name="Google Shape;763;p13"/>
            <p:cNvGrpSpPr/>
            <p:nvPr/>
          </p:nvGrpSpPr>
          <p:grpSpPr>
            <a:xfrm>
              <a:off x="5869732" y="2316007"/>
              <a:ext cx="432000" cy="101655"/>
              <a:chOff x="5815912" y="201588"/>
              <a:chExt cx="540000" cy="104994"/>
            </a:xfrm>
          </p:grpSpPr>
          <p:sp>
            <p:nvSpPr>
              <p:cNvPr id="764" name="Google Shape;764;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5" name="Google Shape;765;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66" name="Google Shape;766;p13"/>
            <p:cNvGrpSpPr/>
            <p:nvPr/>
          </p:nvGrpSpPr>
          <p:grpSpPr>
            <a:xfrm>
              <a:off x="5869732" y="2846944"/>
              <a:ext cx="432000" cy="101655"/>
              <a:chOff x="5815912" y="201588"/>
              <a:chExt cx="540000" cy="104994"/>
            </a:xfrm>
          </p:grpSpPr>
          <p:sp>
            <p:nvSpPr>
              <p:cNvPr id="767" name="Google Shape;767;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68" name="Google Shape;768;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69" name="Google Shape;769;p13"/>
            <p:cNvGrpSpPr/>
            <p:nvPr/>
          </p:nvGrpSpPr>
          <p:grpSpPr>
            <a:xfrm>
              <a:off x="5869732" y="3377883"/>
              <a:ext cx="432000" cy="101655"/>
              <a:chOff x="5815912" y="201588"/>
              <a:chExt cx="540000" cy="104994"/>
            </a:xfrm>
          </p:grpSpPr>
          <p:sp>
            <p:nvSpPr>
              <p:cNvPr id="770" name="Google Shape;770;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1" name="Google Shape;771;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72" name="Google Shape;772;p13"/>
            <p:cNvGrpSpPr/>
            <p:nvPr/>
          </p:nvGrpSpPr>
          <p:grpSpPr>
            <a:xfrm>
              <a:off x="5869732" y="3908820"/>
              <a:ext cx="432000" cy="101655"/>
              <a:chOff x="5815912" y="201588"/>
              <a:chExt cx="540000" cy="104994"/>
            </a:xfrm>
          </p:grpSpPr>
          <p:sp>
            <p:nvSpPr>
              <p:cNvPr id="773" name="Google Shape;773;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4" name="Google Shape;774;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75" name="Google Shape;775;p13"/>
            <p:cNvGrpSpPr/>
            <p:nvPr/>
          </p:nvGrpSpPr>
          <p:grpSpPr>
            <a:xfrm>
              <a:off x="5869732" y="4439758"/>
              <a:ext cx="432000" cy="101655"/>
              <a:chOff x="5815912" y="201588"/>
              <a:chExt cx="540000" cy="104994"/>
            </a:xfrm>
          </p:grpSpPr>
          <p:sp>
            <p:nvSpPr>
              <p:cNvPr id="776" name="Google Shape;776;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77" name="Google Shape;777;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78" name="Google Shape;778;p13"/>
            <p:cNvGrpSpPr/>
            <p:nvPr/>
          </p:nvGrpSpPr>
          <p:grpSpPr>
            <a:xfrm>
              <a:off x="5869732" y="4970697"/>
              <a:ext cx="432000" cy="101655"/>
              <a:chOff x="5815912" y="201588"/>
              <a:chExt cx="540000" cy="104994"/>
            </a:xfrm>
          </p:grpSpPr>
          <p:sp>
            <p:nvSpPr>
              <p:cNvPr id="779" name="Google Shape;779;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0" name="Google Shape;780;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81" name="Google Shape;781;p13"/>
            <p:cNvGrpSpPr/>
            <p:nvPr/>
          </p:nvGrpSpPr>
          <p:grpSpPr>
            <a:xfrm>
              <a:off x="5869732" y="5501635"/>
              <a:ext cx="432000" cy="101655"/>
              <a:chOff x="5815912" y="201588"/>
              <a:chExt cx="540000" cy="104994"/>
            </a:xfrm>
          </p:grpSpPr>
          <p:sp>
            <p:nvSpPr>
              <p:cNvPr id="782" name="Google Shape;782;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3" name="Google Shape;783;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784" name="Google Shape;784;p13"/>
            <p:cNvGrpSpPr/>
            <p:nvPr/>
          </p:nvGrpSpPr>
          <p:grpSpPr>
            <a:xfrm>
              <a:off x="5869732" y="6032572"/>
              <a:ext cx="432000" cy="101655"/>
              <a:chOff x="5815912" y="201588"/>
              <a:chExt cx="540000" cy="104994"/>
            </a:xfrm>
          </p:grpSpPr>
          <p:sp>
            <p:nvSpPr>
              <p:cNvPr id="785" name="Google Shape;785;p1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786" name="Google Shape;786;p1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787" name="Google Shape;787;p13"/>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788" name="Google Shape;788;p13"/>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789" name="Google Shape;789;p13"/>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790" name="Google Shape;790;p13">
            <a:hlinkClick r:id="rId2" action="ppaction://hlinksldjump"/>
          </p:cNvPr>
          <p:cNvSpPr/>
          <p:nvPr/>
        </p:nvSpPr>
        <p:spPr>
          <a:xfrm rot="5397851">
            <a:off x="-13822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91" name="Google Shape;791;p13">
            <a:hlinkClick r:id="rId3" action="ppaction://hlinksldjump"/>
          </p:cNvPr>
          <p:cNvSpPr/>
          <p:nvPr/>
        </p:nvSpPr>
        <p:spPr>
          <a:xfrm rot="5397851">
            <a:off x="-13822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92" name="Google Shape;792;p13">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93" name="Google Shape;793;p13">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94" name="Google Shape;794;p13">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95" name="Google Shape;795;p13">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796" name="Google Shape;796;p13">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4 Explore 2 2">
  <p:cSld name="CUSTOM_16_1_4">
    <p:spTree>
      <p:nvGrpSpPr>
        <p:cNvPr id="1" name="Shape 797"/>
        <p:cNvGrpSpPr/>
        <p:nvPr/>
      </p:nvGrpSpPr>
      <p:grpSpPr>
        <a:xfrm>
          <a:off x="0" y="0"/>
          <a:ext cx="0" cy="0"/>
          <a:chOff x="0" y="0"/>
          <a:chExt cx="0" cy="0"/>
        </a:xfrm>
      </p:grpSpPr>
      <p:sp>
        <p:nvSpPr>
          <p:cNvPr id="798" name="Google Shape;798;p14"/>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799" name="Google Shape;799;p14"/>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0" name="Google Shape;800;p14"/>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1" name="Google Shape;801;p14"/>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2" name="Google Shape;802;p14"/>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3" name="Google Shape;803;p14"/>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4" name="Google Shape;804;p14"/>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5" name="Google Shape;805;p14"/>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6" name="Google Shape;806;p14"/>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07" name="Google Shape;807;p14"/>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08" name="Google Shape;808;p14"/>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809" name="Google Shape;809;p14"/>
          <p:cNvGrpSpPr/>
          <p:nvPr/>
        </p:nvGrpSpPr>
        <p:grpSpPr>
          <a:xfrm>
            <a:off x="5869732" y="192255"/>
            <a:ext cx="432000" cy="6472908"/>
            <a:chOff x="5869732" y="192255"/>
            <a:chExt cx="432000" cy="6472908"/>
          </a:xfrm>
        </p:grpSpPr>
        <p:grpSp>
          <p:nvGrpSpPr>
            <p:cNvPr id="810" name="Google Shape;810;p14"/>
            <p:cNvGrpSpPr/>
            <p:nvPr/>
          </p:nvGrpSpPr>
          <p:grpSpPr>
            <a:xfrm>
              <a:off x="5869732" y="192255"/>
              <a:ext cx="432000" cy="101655"/>
              <a:chOff x="5815912" y="201588"/>
              <a:chExt cx="540000" cy="104994"/>
            </a:xfrm>
          </p:grpSpPr>
          <p:sp>
            <p:nvSpPr>
              <p:cNvPr id="811" name="Google Shape;811;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2" name="Google Shape;812;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13" name="Google Shape;813;p14"/>
            <p:cNvGrpSpPr/>
            <p:nvPr/>
          </p:nvGrpSpPr>
          <p:grpSpPr>
            <a:xfrm>
              <a:off x="5869732" y="6563508"/>
              <a:ext cx="432000" cy="101655"/>
              <a:chOff x="5815912" y="201588"/>
              <a:chExt cx="540000" cy="104994"/>
            </a:xfrm>
          </p:grpSpPr>
          <p:sp>
            <p:nvSpPr>
              <p:cNvPr id="814" name="Google Shape;814;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5" name="Google Shape;815;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16" name="Google Shape;816;p14"/>
            <p:cNvGrpSpPr/>
            <p:nvPr/>
          </p:nvGrpSpPr>
          <p:grpSpPr>
            <a:xfrm>
              <a:off x="5869732" y="723193"/>
              <a:ext cx="432000" cy="101655"/>
              <a:chOff x="5815912" y="201588"/>
              <a:chExt cx="540000" cy="104994"/>
            </a:xfrm>
          </p:grpSpPr>
          <p:sp>
            <p:nvSpPr>
              <p:cNvPr id="817" name="Google Shape;817;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18" name="Google Shape;818;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19" name="Google Shape;819;p14"/>
            <p:cNvGrpSpPr/>
            <p:nvPr/>
          </p:nvGrpSpPr>
          <p:grpSpPr>
            <a:xfrm>
              <a:off x="5869732" y="1254131"/>
              <a:ext cx="432000" cy="101655"/>
              <a:chOff x="5815912" y="201588"/>
              <a:chExt cx="540000" cy="104994"/>
            </a:xfrm>
          </p:grpSpPr>
          <p:sp>
            <p:nvSpPr>
              <p:cNvPr id="820" name="Google Shape;820;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1" name="Google Shape;821;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22" name="Google Shape;822;p14"/>
            <p:cNvGrpSpPr/>
            <p:nvPr/>
          </p:nvGrpSpPr>
          <p:grpSpPr>
            <a:xfrm>
              <a:off x="5869732" y="1785069"/>
              <a:ext cx="432000" cy="101655"/>
              <a:chOff x="5815912" y="201588"/>
              <a:chExt cx="540000" cy="104994"/>
            </a:xfrm>
          </p:grpSpPr>
          <p:sp>
            <p:nvSpPr>
              <p:cNvPr id="823" name="Google Shape;823;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4" name="Google Shape;824;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25" name="Google Shape;825;p14"/>
            <p:cNvGrpSpPr/>
            <p:nvPr/>
          </p:nvGrpSpPr>
          <p:grpSpPr>
            <a:xfrm>
              <a:off x="5869732" y="2316007"/>
              <a:ext cx="432000" cy="101655"/>
              <a:chOff x="5815912" y="201588"/>
              <a:chExt cx="540000" cy="104994"/>
            </a:xfrm>
          </p:grpSpPr>
          <p:sp>
            <p:nvSpPr>
              <p:cNvPr id="826" name="Google Shape;826;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27" name="Google Shape;827;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28" name="Google Shape;828;p14"/>
            <p:cNvGrpSpPr/>
            <p:nvPr/>
          </p:nvGrpSpPr>
          <p:grpSpPr>
            <a:xfrm>
              <a:off x="5869732" y="2846944"/>
              <a:ext cx="432000" cy="101655"/>
              <a:chOff x="5815912" y="201588"/>
              <a:chExt cx="540000" cy="104994"/>
            </a:xfrm>
          </p:grpSpPr>
          <p:sp>
            <p:nvSpPr>
              <p:cNvPr id="829" name="Google Shape;829;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0" name="Google Shape;830;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31" name="Google Shape;831;p14"/>
            <p:cNvGrpSpPr/>
            <p:nvPr/>
          </p:nvGrpSpPr>
          <p:grpSpPr>
            <a:xfrm>
              <a:off x="5869732" y="3377883"/>
              <a:ext cx="432000" cy="101655"/>
              <a:chOff x="5815912" y="201588"/>
              <a:chExt cx="540000" cy="104994"/>
            </a:xfrm>
          </p:grpSpPr>
          <p:sp>
            <p:nvSpPr>
              <p:cNvPr id="832" name="Google Shape;832;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3" name="Google Shape;833;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34" name="Google Shape;834;p14"/>
            <p:cNvGrpSpPr/>
            <p:nvPr/>
          </p:nvGrpSpPr>
          <p:grpSpPr>
            <a:xfrm>
              <a:off x="5869732" y="3908820"/>
              <a:ext cx="432000" cy="101655"/>
              <a:chOff x="5815912" y="201588"/>
              <a:chExt cx="540000" cy="104994"/>
            </a:xfrm>
          </p:grpSpPr>
          <p:sp>
            <p:nvSpPr>
              <p:cNvPr id="835" name="Google Shape;835;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6" name="Google Shape;836;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37" name="Google Shape;837;p14"/>
            <p:cNvGrpSpPr/>
            <p:nvPr/>
          </p:nvGrpSpPr>
          <p:grpSpPr>
            <a:xfrm>
              <a:off x="5869732" y="4439758"/>
              <a:ext cx="432000" cy="101655"/>
              <a:chOff x="5815912" y="201588"/>
              <a:chExt cx="540000" cy="104994"/>
            </a:xfrm>
          </p:grpSpPr>
          <p:sp>
            <p:nvSpPr>
              <p:cNvPr id="838" name="Google Shape;838;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39" name="Google Shape;839;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40" name="Google Shape;840;p14"/>
            <p:cNvGrpSpPr/>
            <p:nvPr/>
          </p:nvGrpSpPr>
          <p:grpSpPr>
            <a:xfrm>
              <a:off x="5869732" y="4970697"/>
              <a:ext cx="432000" cy="101655"/>
              <a:chOff x="5815912" y="201588"/>
              <a:chExt cx="540000" cy="104994"/>
            </a:xfrm>
          </p:grpSpPr>
          <p:sp>
            <p:nvSpPr>
              <p:cNvPr id="841" name="Google Shape;841;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2" name="Google Shape;842;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43" name="Google Shape;843;p14"/>
            <p:cNvGrpSpPr/>
            <p:nvPr/>
          </p:nvGrpSpPr>
          <p:grpSpPr>
            <a:xfrm>
              <a:off x="5869732" y="5501635"/>
              <a:ext cx="432000" cy="101655"/>
              <a:chOff x="5815912" y="201588"/>
              <a:chExt cx="540000" cy="104994"/>
            </a:xfrm>
          </p:grpSpPr>
          <p:sp>
            <p:nvSpPr>
              <p:cNvPr id="844" name="Google Shape;844;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5" name="Google Shape;845;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46" name="Google Shape;846;p14"/>
            <p:cNvGrpSpPr/>
            <p:nvPr/>
          </p:nvGrpSpPr>
          <p:grpSpPr>
            <a:xfrm>
              <a:off x="5869732" y="6032572"/>
              <a:ext cx="432000" cy="101655"/>
              <a:chOff x="5815912" y="201588"/>
              <a:chExt cx="540000" cy="104994"/>
            </a:xfrm>
          </p:grpSpPr>
          <p:sp>
            <p:nvSpPr>
              <p:cNvPr id="847" name="Google Shape;847;p1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48" name="Google Shape;848;p1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849" name="Google Shape;849;p14"/>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50" name="Google Shape;850;p14">
            <a:hlinkClick r:id="rId2" action="ppaction://hlinksldjump"/>
          </p:cNvPr>
          <p:cNvSpPr/>
          <p:nvPr/>
        </p:nvSpPr>
        <p:spPr>
          <a:xfrm rot="5397851">
            <a:off x="-13822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1" name="Google Shape;851;p14">
            <a:hlinkClick r:id="rId3" action="ppaction://hlinksldjump"/>
          </p:cNvPr>
          <p:cNvSpPr/>
          <p:nvPr/>
        </p:nvSpPr>
        <p:spPr>
          <a:xfrm rot="5397851">
            <a:off x="-13822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2" name="Google Shape;852;p14">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3" name="Google Shape;853;p14">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4" name="Google Shape;854;p14">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5" name="Google Shape;855;p14">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6" name="Google Shape;856;p14">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857" name="Google Shape;857;p14"/>
          <p:cNvSpPr txBox="1"/>
          <p:nvPr/>
        </p:nvSpPr>
        <p:spPr>
          <a:xfrm>
            <a:off x="795575" y="359550"/>
            <a:ext cx="4844400" cy="731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400">
                <a:latin typeface="Barlow Semi Condensed"/>
                <a:ea typeface="Barlow Semi Condensed"/>
                <a:cs typeface="Barlow Semi Condensed"/>
                <a:sym typeface="Barlow Semi Condensed"/>
              </a:rPr>
              <a:t>McCulloch v. Maryland </a:t>
            </a:r>
            <a:r>
              <a:rPr lang="en" sz="3200">
                <a:latin typeface="Barlow Semi Condensed"/>
                <a:ea typeface="Barlow Semi Condensed"/>
                <a:cs typeface="Barlow Semi Condensed"/>
                <a:sym typeface="Barlow Semi Condensed"/>
              </a:rPr>
              <a:t>pg. 2</a:t>
            </a:r>
            <a:endParaRPr sz="3200">
              <a:latin typeface="Barlow Semi Condensed"/>
              <a:ea typeface="Barlow Semi Condensed"/>
              <a:cs typeface="Barlow Semi Condensed"/>
              <a:sym typeface="Barlow Semi Condensed"/>
            </a:endParaRPr>
          </a:p>
        </p:txBody>
      </p:sp>
      <p:graphicFrame>
        <p:nvGraphicFramePr>
          <p:cNvPr id="858" name="Google Shape;858;p14"/>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Situation: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Context:</a:t>
                      </a:r>
                      <a:r>
                        <a:rPr lang="en" sz="1200">
                          <a:solidFill>
                            <a:schemeClr val="dk1"/>
                          </a:solidFill>
                          <a:latin typeface="Playfair Display"/>
                          <a:ea typeface="Playfair Display"/>
                          <a:cs typeface="Playfair Display"/>
                          <a:sym typeface="Playfair Display"/>
                        </a:rPr>
                        <a:t> </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chemeClr val="dk1"/>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chemeClr val="accent1"/>
                    </a:solidFill>
                  </a:tcPr>
                </a:tc>
                <a:tc rowSpan="2">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Opinions:</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were the opinions that resulted from the Justices?</a:t>
                      </a:r>
                      <a:endParaRPr sz="1200" b="1">
                        <a:solidFill>
                          <a:schemeClr val="dk1"/>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Time: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Year?</a:t>
                      </a:r>
                      <a:endParaRPr sz="11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Terminology: </a:t>
                      </a:r>
                      <a:r>
                        <a:rPr lang="en" sz="1100">
                          <a:solidFill>
                            <a:schemeClr val="dk1"/>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US Constitution: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Which articles or amendments does this case Civil Liberties- 2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Significance: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859" name="Google Shape;859;p14"/>
          <p:cNvSpPr txBox="1">
            <a:spLocks noGrp="1"/>
          </p:cNvSpPr>
          <p:nvPr>
            <p:ph type="subTitle" idx="1"/>
          </p:nvPr>
        </p:nvSpPr>
        <p:spPr>
          <a:xfrm>
            <a:off x="7847725" y="77775"/>
            <a:ext cx="3480900" cy="2979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0" name="Google Shape;860;p14"/>
          <p:cNvSpPr txBox="1">
            <a:spLocks noGrp="1"/>
          </p:cNvSpPr>
          <p:nvPr>
            <p:ph type="subTitle" idx="2"/>
          </p:nvPr>
        </p:nvSpPr>
        <p:spPr>
          <a:xfrm>
            <a:off x="7847725" y="929825"/>
            <a:ext cx="3480900" cy="2979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1" name="Google Shape;861;p14"/>
          <p:cNvSpPr txBox="1">
            <a:spLocks noGrp="1"/>
          </p:cNvSpPr>
          <p:nvPr>
            <p:ph type="subTitle" idx="3"/>
          </p:nvPr>
        </p:nvSpPr>
        <p:spPr>
          <a:xfrm>
            <a:off x="7847725" y="3197000"/>
            <a:ext cx="3480900" cy="2979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2" name="Google Shape;862;p14"/>
          <p:cNvSpPr txBox="1">
            <a:spLocks noGrp="1"/>
          </p:cNvSpPr>
          <p:nvPr>
            <p:ph type="subTitle" idx="4"/>
          </p:nvPr>
        </p:nvSpPr>
        <p:spPr>
          <a:xfrm>
            <a:off x="7847725" y="4141175"/>
            <a:ext cx="3480900" cy="2979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3" name="Google Shape;863;p14"/>
          <p:cNvSpPr txBox="1">
            <a:spLocks noGrp="1"/>
          </p:cNvSpPr>
          <p:nvPr>
            <p:ph type="subTitle" idx="5"/>
          </p:nvPr>
        </p:nvSpPr>
        <p:spPr>
          <a:xfrm>
            <a:off x="7847725" y="5387100"/>
            <a:ext cx="3480900" cy="2979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4" name="Google Shape;864;p14"/>
          <p:cNvSpPr txBox="1">
            <a:spLocks noGrp="1"/>
          </p:cNvSpPr>
          <p:nvPr>
            <p:ph type="subTitle" idx="6"/>
          </p:nvPr>
        </p:nvSpPr>
        <p:spPr>
          <a:xfrm>
            <a:off x="7847725" y="2535500"/>
            <a:ext cx="1854900" cy="6615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5" name="Google Shape;865;p14"/>
          <p:cNvSpPr txBox="1">
            <a:spLocks noGrp="1"/>
          </p:cNvSpPr>
          <p:nvPr>
            <p:ph type="subTitle" idx="7"/>
          </p:nvPr>
        </p:nvSpPr>
        <p:spPr>
          <a:xfrm>
            <a:off x="9702625" y="2570200"/>
            <a:ext cx="1854900" cy="661500"/>
          </a:xfrm>
          <a:prstGeom prst="rect">
            <a:avLst/>
          </a:prstGeom>
          <a:ln>
            <a:noFill/>
          </a:ln>
        </p:spPr>
        <p:txBody>
          <a:bodyPr spcFirstLastPara="1" wrap="square" lIns="121900" tIns="121900" rIns="121900" bIns="121900" anchor="t" anchorCtr="0">
            <a:noAutofit/>
          </a:bodyPr>
          <a:lstStyle>
            <a:lvl1pPr lvl="0">
              <a:spcBef>
                <a:spcPts val="0"/>
              </a:spcBef>
              <a:spcAft>
                <a:spcPts val="0"/>
              </a:spcAft>
              <a:buSzPts val="1800"/>
              <a:buNone/>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866" name="Google Shape;866;p14"/>
          <p:cNvSpPr txBox="1"/>
          <p:nvPr/>
        </p:nvSpPr>
        <p:spPr>
          <a:xfrm>
            <a:off x="1099925" y="1323675"/>
            <a:ext cx="4235700" cy="5430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867" name="Google Shape;867;p14"/>
          <p:cNvSpPr txBox="1"/>
          <p:nvPr/>
        </p:nvSpPr>
        <p:spPr>
          <a:xfrm>
            <a:off x="1099925" y="4706500"/>
            <a:ext cx="4235700" cy="5430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868" name="Google Shape;868;p14"/>
          <p:cNvSpPr txBox="1"/>
          <p:nvPr/>
        </p:nvSpPr>
        <p:spPr>
          <a:xfrm>
            <a:off x="1094638" y="3005100"/>
            <a:ext cx="4235700" cy="5430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4 Lopez 2">
  <p:cSld name="CUSTOM_16_1_4_1">
    <p:spTree>
      <p:nvGrpSpPr>
        <p:cNvPr id="1" name="Shape 869"/>
        <p:cNvGrpSpPr/>
        <p:nvPr/>
      </p:nvGrpSpPr>
      <p:grpSpPr>
        <a:xfrm>
          <a:off x="0" y="0"/>
          <a:ext cx="0" cy="0"/>
          <a:chOff x="0" y="0"/>
          <a:chExt cx="0" cy="0"/>
        </a:xfrm>
      </p:grpSpPr>
      <p:sp>
        <p:nvSpPr>
          <p:cNvPr id="870" name="Google Shape;870;p15"/>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71" name="Google Shape;871;p15"/>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72" name="Google Shape;872;p15"/>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3" name="Google Shape;873;p15"/>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74" name="Google Shape;874;p15"/>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75" name="Google Shape;875;p15"/>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76" name="Google Shape;876;p15"/>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77" name="Google Shape;877;p15"/>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78" name="Google Shape;878;p15"/>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79" name="Google Shape;879;p15"/>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880" name="Google Shape;880;p15"/>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881" name="Google Shape;881;p15"/>
          <p:cNvGrpSpPr/>
          <p:nvPr/>
        </p:nvGrpSpPr>
        <p:grpSpPr>
          <a:xfrm>
            <a:off x="5869732" y="192255"/>
            <a:ext cx="432000" cy="6472908"/>
            <a:chOff x="5869732" y="192255"/>
            <a:chExt cx="432000" cy="6472908"/>
          </a:xfrm>
        </p:grpSpPr>
        <p:grpSp>
          <p:nvGrpSpPr>
            <p:cNvPr id="882" name="Google Shape;882;p15"/>
            <p:cNvGrpSpPr/>
            <p:nvPr/>
          </p:nvGrpSpPr>
          <p:grpSpPr>
            <a:xfrm>
              <a:off x="5869732" y="192255"/>
              <a:ext cx="432000" cy="101655"/>
              <a:chOff x="5815912" y="201588"/>
              <a:chExt cx="540000" cy="104994"/>
            </a:xfrm>
          </p:grpSpPr>
          <p:sp>
            <p:nvSpPr>
              <p:cNvPr id="883" name="Google Shape;883;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4" name="Google Shape;884;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85" name="Google Shape;885;p15"/>
            <p:cNvGrpSpPr/>
            <p:nvPr/>
          </p:nvGrpSpPr>
          <p:grpSpPr>
            <a:xfrm>
              <a:off x="5869732" y="6563508"/>
              <a:ext cx="432000" cy="101655"/>
              <a:chOff x="5815912" y="201588"/>
              <a:chExt cx="540000" cy="104994"/>
            </a:xfrm>
          </p:grpSpPr>
          <p:sp>
            <p:nvSpPr>
              <p:cNvPr id="886" name="Google Shape;886;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87" name="Google Shape;887;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88" name="Google Shape;888;p15"/>
            <p:cNvGrpSpPr/>
            <p:nvPr/>
          </p:nvGrpSpPr>
          <p:grpSpPr>
            <a:xfrm>
              <a:off x="5869732" y="723193"/>
              <a:ext cx="432000" cy="101655"/>
              <a:chOff x="5815912" y="201588"/>
              <a:chExt cx="540000" cy="104994"/>
            </a:xfrm>
          </p:grpSpPr>
          <p:sp>
            <p:nvSpPr>
              <p:cNvPr id="889" name="Google Shape;889;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0" name="Google Shape;890;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91" name="Google Shape;891;p15"/>
            <p:cNvGrpSpPr/>
            <p:nvPr/>
          </p:nvGrpSpPr>
          <p:grpSpPr>
            <a:xfrm>
              <a:off x="5869732" y="1254131"/>
              <a:ext cx="432000" cy="101655"/>
              <a:chOff x="5815912" y="201588"/>
              <a:chExt cx="540000" cy="104994"/>
            </a:xfrm>
          </p:grpSpPr>
          <p:sp>
            <p:nvSpPr>
              <p:cNvPr id="892" name="Google Shape;892;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3" name="Google Shape;893;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94" name="Google Shape;894;p15"/>
            <p:cNvGrpSpPr/>
            <p:nvPr/>
          </p:nvGrpSpPr>
          <p:grpSpPr>
            <a:xfrm>
              <a:off x="5869732" y="1785069"/>
              <a:ext cx="432000" cy="101655"/>
              <a:chOff x="5815912" y="201588"/>
              <a:chExt cx="540000" cy="104994"/>
            </a:xfrm>
          </p:grpSpPr>
          <p:sp>
            <p:nvSpPr>
              <p:cNvPr id="895" name="Google Shape;895;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6" name="Google Shape;896;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897" name="Google Shape;897;p15"/>
            <p:cNvGrpSpPr/>
            <p:nvPr/>
          </p:nvGrpSpPr>
          <p:grpSpPr>
            <a:xfrm>
              <a:off x="5869732" y="2316007"/>
              <a:ext cx="432000" cy="101655"/>
              <a:chOff x="5815912" y="201588"/>
              <a:chExt cx="540000" cy="104994"/>
            </a:xfrm>
          </p:grpSpPr>
          <p:sp>
            <p:nvSpPr>
              <p:cNvPr id="898" name="Google Shape;898;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899" name="Google Shape;899;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00" name="Google Shape;900;p15"/>
            <p:cNvGrpSpPr/>
            <p:nvPr/>
          </p:nvGrpSpPr>
          <p:grpSpPr>
            <a:xfrm>
              <a:off x="5869732" y="2846944"/>
              <a:ext cx="432000" cy="101655"/>
              <a:chOff x="5815912" y="201588"/>
              <a:chExt cx="540000" cy="104994"/>
            </a:xfrm>
          </p:grpSpPr>
          <p:sp>
            <p:nvSpPr>
              <p:cNvPr id="901" name="Google Shape;901;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2" name="Google Shape;902;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03" name="Google Shape;903;p15"/>
            <p:cNvGrpSpPr/>
            <p:nvPr/>
          </p:nvGrpSpPr>
          <p:grpSpPr>
            <a:xfrm>
              <a:off x="5869732" y="3377883"/>
              <a:ext cx="432000" cy="101655"/>
              <a:chOff x="5815912" y="201588"/>
              <a:chExt cx="540000" cy="104994"/>
            </a:xfrm>
          </p:grpSpPr>
          <p:sp>
            <p:nvSpPr>
              <p:cNvPr id="904" name="Google Shape;904;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5" name="Google Shape;905;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06" name="Google Shape;906;p15"/>
            <p:cNvGrpSpPr/>
            <p:nvPr/>
          </p:nvGrpSpPr>
          <p:grpSpPr>
            <a:xfrm>
              <a:off x="5869732" y="3908820"/>
              <a:ext cx="432000" cy="101655"/>
              <a:chOff x="5815912" y="201588"/>
              <a:chExt cx="540000" cy="104994"/>
            </a:xfrm>
          </p:grpSpPr>
          <p:sp>
            <p:nvSpPr>
              <p:cNvPr id="907" name="Google Shape;907;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08" name="Google Shape;908;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09" name="Google Shape;909;p15"/>
            <p:cNvGrpSpPr/>
            <p:nvPr/>
          </p:nvGrpSpPr>
          <p:grpSpPr>
            <a:xfrm>
              <a:off x="5869732" y="4439758"/>
              <a:ext cx="432000" cy="101655"/>
              <a:chOff x="5815912" y="201588"/>
              <a:chExt cx="540000" cy="104994"/>
            </a:xfrm>
          </p:grpSpPr>
          <p:sp>
            <p:nvSpPr>
              <p:cNvPr id="910" name="Google Shape;910;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1" name="Google Shape;911;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12" name="Google Shape;912;p15"/>
            <p:cNvGrpSpPr/>
            <p:nvPr/>
          </p:nvGrpSpPr>
          <p:grpSpPr>
            <a:xfrm>
              <a:off x="5869732" y="4970697"/>
              <a:ext cx="432000" cy="101655"/>
              <a:chOff x="5815912" y="201588"/>
              <a:chExt cx="540000" cy="104994"/>
            </a:xfrm>
          </p:grpSpPr>
          <p:sp>
            <p:nvSpPr>
              <p:cNvPr id="913" name="Google Shape;913;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4" name="Google Shape;914;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15" name="Google Shape;915;p15"/>
            <p:cNvGrpSpPr/>
            <p:nvPr/>
          </p:nvGrpSpPr>
          <p:grpSpPr>
            <a:xfrm>
              <a:off x="5869732" y="5501635"/>
              <a:ext cx="432000" cy="101655"/>
              <a:chOff x="5815912" y="201588"/>
              <a:chExt cx="540000" cy="104994"/>
            </a:xfrm>
          </p:grpSpPr>
          <p:sp>
            <p:nvSpPr>
              <p:cNvPr id="916" name="Google Shape;916;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17" name="Google Shape;917;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18" name="Google Shape;918;p15"/>
            <p:cNvGrpSpPr/>
            <p:nvPr/>
          </p:nvGrpSpPr>
          <p:grpSpPr>
            <a:xfrm>
              <a:off x="5869732" y="6032572"/>
              <a:ext cx="432000" cy="101655"/>
              <a:chOff x="5815912" y="201588"/>
              <a:chExt cx="540000" cy="104994"/>
            </a:xfrm>
          </p:grpSpPr>
          <p:sp>
            <p:nvSpPr>
              <p:cNvPr id="919" name="Google Shape;919;p1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20" name="Google Shape;920;p1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921" name="Google Shape;921;p15"/>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22" name="Google Shape;922;p15">
            <a:hlinkClick r:id="rId2" action="ppaction://hlinksldjump"/>
          </p:cNvPr>
          <p:cNvSpPr/>
          <p:nvPr/>
        </p:nvSpPr>
        <p:spPr>
          <a:xfrm rot="5397851">
            <a:off x="-13822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23" name="Google Shape;923;p15">
            <a:hlinkClick r:id="rId3" action="ppaction://hlinksldjump"/>
          </p:cNvPr>
          <p:cNvSpPr/>
          <p:nvPr/>
        </p:nvSpPr>
        <p:spPr>
          <a:xfrm rot="5397851">
            <a:off x="-13822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24" name="Google Shape;924;p15">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25" name="Google Shape;925;p15">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26" name="Google Shape;926;p15">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27" name="Google Shape;927;p15">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28" name="Google Shape;928;p15">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aphicFrame>
        <p:nvGraphicFramePr>
          <p:cNvPr id="929" name="Google Shape;929;p15"/>
          <p:cNvGraphicFramePr/>
          <p:nvPr/>
        </p:nvGraphicFramePr>
        <p:xfrm>
          <a:off x="6096000" y="67375"/>
          <a:ext cx="5473425" cy="67552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Situation: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Context:</a:t>
                      </a:r>
                      <a:r>
                        <a:rPr lang="en" sz="1200">
                          <a:solidFill>
                            <a:schemeClr val="dk1"/>
                          </a:solidFill>
                          <a:latin typeface="Playfair Display"/>
                          <a:ea typeface="Playfair Display"/>
                          <a:cs typeface="Playfair Display"/>
                          <a:sym typeface="Playfair Display"/>
                        </a:rPr>
                        <a:t> </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chemeClr val="dk1"/>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chemeClr val="accent1"/>
                    </a:solidFill>
                  </a:tcPr>
                </a:tc>
                <a:tc rowSpan="2">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Opinions:</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were the opinions that resulted from the Justices?</a:t>
                      </a:r>
                      <a:endParaRPr sz="1200" b="1">
                        <a:solidFill>
                          <a:schemeClr val="dk1"/>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Time: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Year?</a:t>
                      </a:r>
                      <a:endParaRPr sz="11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Terminology: </a:t>
                      </a:r>
                      <a:r>
                        <a:rPr lang="en" sz="1100">
                          <a:solidFill>
                            <a:schemeClr val="dk1"/>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US Constitution: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Which articles or amendments does this case Civil Liberties- 2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chemeClr val="accent1"/>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Significance: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930" name="Google Shape;930;p15"/>
          <p:cNvSpPr txBox="1">
            <a:spLocks noGrp="1"/>
          </p:cNvSpPr>
          <p:nvPr>
            <p:ph type="subTitle" idx="1"/>
          </p:nvPr>
        </p:nvSpPr>
        <p:spPr>
          <a:xfrm>
            <a:off x="7847725" y="929825"/>
            <a:ext cx="3709800" cy="12708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931" name="Google Shape;931;p15"/>
          <p:cNvSpPr txBox="1">
            <a:spLocks noGrp="1"/>
          </p:cNvSpPr>
          <p:nvPr>
            <p:ph type="subTitle" idx="2"/>
          </p:nvPr>
        </p:nvSpPr>
        <p:spPr>
          <a:xfrm>
            <a:off x="7847725" y="2535500"/>
            <a:ext cx="1854900" cy="6615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932" name="Google Shape;932;p15"/>
          <p:cNvSpPr txBox="1">
            <a:spLocks noGrp="1"/>
          </p:cNvSpPr>
          <p:nvPr>
            <p:ph type="subTitle" idx="3"/>
          </p:nvPr>
        </p:nvSpPr>
        <p:spPr>
          <a:xfrm>
            <a:off x="9702625" y="2570200"/>
            <a:ext cx="1854900" cy="6615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933" name="Google Shape;933;p15"/>
          <p:cNvSpPr txBox="1"/>
          <p:nvPr/>
        </p:nvSpPr>
        <p:spPr>
          <a:xfrm>
            <a:off x="1099925" y="1323675"/>
            <a:ext cx="4235700" cy="5430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934" name="Google Shape;934;p15"/>
          <p:cNvSpPr txBox="1"/>
          <p:nvPr/>
        </p:nvSpPr>
        <p:spPr>
          <a:xfrm>
            <a:off x="1099925" y="4706500"/>
            <a:ext cx="4235700" cy="543000"/>
          </a:xfrm>
          <a:prstGeom prst="rect">
            <a:avLst/>
          </a:prstGeom>
          <a:solidFill>
            <a:srgbClr val="FCE5C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935" name="Google Shape;935;p15"/>
          <p:cNvSpPr txBox="1"/>
          <p:nvPr/>
        </p:nvSpPr>
        <p:spPr>
          <a:xfrm>
            <a:off x="1094638" y="3005100"/>
            <a:ext cx="4235700" cy="5430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936" name="Google Shape;936;p15"/>
          <p:cNvSpPr txBox="1"/>
          <p:nvPr/>
        </p:nvSpPr>
        <p:spPr>
          <a:xfrm>
            <a:off x="623938" y="241975"/>
            <a:ext cx="5183700" cy="720300"/>
          </a:xfrm>
          <a:prstGeom prst="rect">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United States v. Lopez </a:t>
            </a:r>
            <a:r>
              <a:rPr lang="en" sz="2200">
                <a:solidFill>
                  <a:schemeClr val="lt1"/>
                </a:solidFill>
                <a:latin typeface="Barlow Semi Condensed Medium"/>
                <a:ea typeface="Barlow Semi Condensed Medium"/>
                <a:cs typeface="Barlow Semi Condensed Medium"/>
                <a:sym typeface="Barlow Semi Condensed Medium"/>
              </a:rPr>
              <a:t>pg. 2</a:t>
            </a:r>
            <a:endParaRPr sz="2200">
              <a:solidFill>
                <a:schemeClr val="lt1"/>
              </a:solidFill>
              <a:latin typeface="Barlow Semi Condensed Medium"/>
              <a:ea typeface="Barlow Semi Condensed Medium"/>
              <a:cs typeface="Barlow Semi Condensed Medium"/>
              <a:sym typeface="Barlow Semi Condensed Medium"/>
            </a:endParaRPr>
          </a:p>
        </p:txBody>
      </p:sp>
      <p:sp>
        <p:nvSpPr>
          <p:cNvPr id="937" name="Google Shape;937;p15"/>
          <p:cNvSpPr txBox="1">
            <a:spLocks noGrp="1"/>
          </p:cNvSpPr>
          <p:nvPr>
            <p:ph type="subTitle" idx="4"/>
          </p:nvPr>
        </p:nvSpPr>
        <p:spPr>
          <a:xfrm>
            <a:off x="7847725" y="4167000"/>
            <a:ext cx="3709800" cy="12708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938" name="Google Shape;938;p15"/>
          <p:cNvSpPr txBox="1">
            <a:spLocks noGrp="1"/>
          </p:cNvSpPr>
          <p:nvPr>
            <p:ph type="subTitle" idx="5"/>
          </p:nvPr>
        </p:nvSpPr>
        <p:spPr>
          <a:xfrm>
            <a:off x="7847725" y="5405075"/>
            <a:ext cx="3709800" cy="13281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939" name="Google Shape;939;p15"/>
          <p:cNvSpPr txBox="1">
            <a:spLocks noGrp="1"/>
          </p:cNvSpPr>
          <p:nvPr>
            <p:ph type="subTitle" idx="6"/>
          </p:nvPr>
        </p:nvSpPr>
        <p:spPr>
          <a:xfrm>
            <a:off x="7847725" y="77775"/>
            <a:ext cx="3709800" cy="8844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940" name="Google Shape;940;p15"/>
          <p:cNvSpPr txBox="1">
            <a:spLocks noGrp="1"/>
          </p:cNvSpPr>
          <p:nvPr>
            <p:ph type="subTitle" idx="7"/>
          </p:nvPr>
        </p:nvSpPr>
        <p:spPr>
          <a:xfrm>
            <a:off x="7847725" y="3264975"/>
            <a:ext cx="3709800" cy="8844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4 Explore 2 1">
  <p:cSld name="CUSTOM_16_1_3">
    <p:spTree>
      <p:nvGrpSpPr>
        <p:cNvPr id="1" name="Shape 941"/>
        <p:cNvGrpSpPr/>
        <p:nvPr/>
      </p:nvGrpSpPr>
      <p:grpSpPr>
        <a:xfrm>
          <a:off x="0" y="0"/>
          <a:ext cx="0" cy="0"/>
          <a:chOff x="0" y="0"/>
          <a:chExt cx="0" cy="0"/>
        </a:xfrm>
      </p:grpSpPr>
      <p:sp>
        <p:nvSpPr>
          <p:cNvPr id="942" name="Google Shape;942;p16"/>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943" name="Google Shape;943;p16"/>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44" name="Google Shape;944;p16"/>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45" name="Google Shape;945;p16"/>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46" name="Google Shape;946;p16"/>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47" name="Google Shape;947;p16"/>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48" name="Google Shape;948;p16"/>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49" name="Google Shape;949;p16"/>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50" name="Google Shape;950;p16"/>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51" name="Google Shape;951;p16"/>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52" name="Google Shape;952;p16"/>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953" name="Google Shape;953;p16"/>
          <p:cNvGrpSpPr/>
          <p:nvPr/>
        </p:nvGrpSpPr>
        <p:grpSpPr>
          <a:xfrm>
            <a:off x="5869732" y="192255"/>
            <a:ext cx="432000" cy="6472908"/>
            <a:chOff x="5869732" y="192255"/>
            <a:chExt cx="432000" cy="6472908"/>
          </a:xfrm>
        </p:grpSpPr>
        <p:grpSp>
          <p:nvGrpSpPr>
            <p:cNvPr id="954" name="Google Shape;954;p16"/>
            <p:cNvGrpSpPr/>
            <p:nvPr/>
          </p:nvGrpSpPr>
          <p:grpSpPr>
            <a:xfrm>
              <a:off x="5869732" y="192255"/>
              <a:ext cx="432000" cy="101655"/>
              <a:chOff x="5815912" y="201588"/>
              <a:chExt cx="540000" cy="104994"/>
            </a:xfrm>
          </p:grpSpPr>
          <p:sp>
            <p:nvSpPr>
              <p:cNvPr id="955" name="Google Shape;955;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6" name="Google Shape;956;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57" name="Google Shape;957;p16"/>
            <p:cNvGrpSpPr/>
            <p:nvPr/>
          </p:nvGrpSpPr>
          <p:grpSpPr>
            <a:xfrm>
              <a:off x="5869732" y="6563508"/>
              <a:ext cx="432000" cy="101655"/>
              <a:chOff x="5815912" y="201588"/>
              <a:chExt cx="540000" cy="104994"/>
            </a:xfrm>
          </p:grpSpPr>
          <p:sp>
            <p:nvSpPr>
              <p:cNvPr id="958" name="Google Shape;958;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59" name="Google Shape;959;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60" name="Google Shape;960;p16"/>
            <p:cNvGrpSpPr/>
            <p:nvPr/>
          </p:nvGrpSpPr>
          <p:grpSpPr>
            <a:xfrm>
              <a:off x="5869732" y="723193"/>
              <a:ext cx="432000" cy="101655"/>
              <a:chOff x="5815912" y="201588"/>
              <a:chExt cx="540000" cy="104994"/>
            </a:xfrm>
          </p:grpSpPr>
          <p:sp>
            <p:nvSpPr>
              <p:cNvPr id="961" name="Google Shape;961;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2" name="Google Shape;962;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63" name="Google Shape;963;p16"/>
            <p:cNvGrpSpPr/>
            <p:nvPr/>
          </p:nvGrpSpPr>
          <p:grpSpPr>
            <a:xfrm>
              <a:off x="5869732" y="1254131"/>
              <a:ext cx="432000" cy="101655"/>
              <a:chOff x="5815912" y="201588"/>
              <a:chExt cx="540000" cy="104994"/>
            </a:xfrm>
          </p:grpSpPr>
          <p:sp>
            <p:nvSpPr>
              <p:cNvPr id="964" name="Google Shape;964;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5" name="Google Shape;965;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66" name="Google Shape;966;p16"/>
            <p:cNvGrpSpPr/>
            <p:nvPr/>
          </p:nvGrpSpPr>
          <p:grpSpPr>
            <a:xfrm>
              <a:off x="5869732" y="1785069"/>
              <a:ext cx="432000" cy="101655"/>
              <a:chOff x="5815912" y="201588"/>
              <a:chExt cx="540000" cy="104994"/>
            </a:xfrm>
          </p:grpSpPr>
          <p:sp>
            <p:nvSpPr>
              <p:cNvPr id="967" name="Google Shape;967;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68" name="Google Shape;968;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69" name="Google Shape;969;p16"/>
            <p:cNvGrpSpPr/>
            <p:nvPr/>
          </p:nvGrpSpPr>
          <p:grpSpPr>
            <a:xfrm>
              <a:off x="5869732" y="2316007"/>
              <a:ext cx="432000" cy="101655"/>
              <a:chOff x="5815912" y="201588"/>
              <a:chExt cx="540000" cy="104994"/>
            </a:xfrm>
          </p:grpSpPr>
          <p:sp>
            <p:nvSpPr>
              <p:cNvPr id="970" name="Google Shape;970;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1" name="Google Shape;971;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72" name="Google Shape;972;p16"/>
            <p:cNvGrpSpPr/>
            <p:nvPr/>
          </p:nvGrpSpPr>
          <p:grpSpPr>
            <a:xfrm>
              <a:off x="5869732" y="2846944"/>
              <a:ext cx="432000" cy="101655"/>
              <a:chOff x="5815912" y="201588"/>
              <a:chExt cx="540000" cy="104994"/>
            </a:xfrm>
          </p:grpSpPr>
          <p:sp>
            <p:nvSpPr>
              <p:cNvPr id="973" name="Google Shape;973;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4" name="Google Shape;974;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75" name="Google Shape;975;p16"/>
            <p:cNvGrpSpPr/>
            <p:nvPr/>
          </p:nvGrpSpPr>
          <p:grpSpPr>
            <a:xfrm>
              <a:off x="5869732" y="3377883"/>
              <a:ext cx="432000" cy="101655"/>
              <a:chOff x="5815912" y="201588"/>
              <a:chExt cx="540000" cy="104994"/>
            </a:xfrm>
          </p:grpSpPr>
          <p:sp>
            <p:nvSpPr>
              <p:cNvPr id="976" name="Google Shape;976;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77" name="Google Shape;977;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78" name="Google Shape;978;p16"/>
            <p:cNvGrpSpPr/>
            <p:nvPr/>
          </p:nvGrpSpPr>
          <p:grpSpPr>
            <a:xfrm>
              <a:off x="5869732" y="3908820"/>
              <a:ext cx="432000" cy="101655"/>
              <a:chOff x="5815912" y="201588"/>
              <a:chExt cx="540000" cy="104994"/>
            </a:xfrm>
          </p:grpSpPr>
          <p:sp>
            <p:nvSpPr>
              <p:cNvPr id="979" name="Google Shape;979;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0" name="Google Shape;980;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81" name="Google Shape;981;p16"/>
            <p:cNvGrpSpPr/>
            <p:nvPr/>
          </p:nvGrpSpPr>
          <p:grpSpPr>
            <a:xfrm>
              <a:off x="5869732" y="4439758"/>
              <a:ext cx="432000" cy="101655"/>
              <a:chOff x="5815912" y="201588"/>
              <a:chExt cx="540000" cy="104994"/>
            </a:xfrm>
          </p:grpSpPr>
          <p:sp>
            <p:nvSpPr>
              <p:cNvPr id="982" name="Google Shape;982;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3" name="Google Shape;983;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84" name="Google Shape;984;p16"/>
            <p:cNvGrpSpPr/>
            <p:nvPr/>
          </p:nvGrpSpPr>
          <p:grpSpPr>
            <a:xfrm>
              <a:off x="5869732" y="4970697"/>
              <a:ext cx="432000" cy="101655"/>
              <a:chOff x="5815912" y="201588"/>
              <a:chExt cx="540000" cy="104994"/>
            </a:xfrm>
          </p:grpSpPr>
          <p:sp>
            <p:nvSpPr>
              <p:cNvPr id="985" name="Google Shape;985;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6" name="Google Shape;986;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87" name="Google Shape;987;p16"/>
            <p:cNvGrpSpPr/>
            <p:nvPr/>
          </p:nvGrpSpPr>
          <p:grpSpPr>
            <a:xfrm>
              <a:off x="5869732" y="5501635"/>
              <a:ext cx="432000" cy="101655"/>
              <a:chOff x="5815912" y="201588"/>
              <a:chExt cx="540000" cy="104994"/>
            </a:xfrm>
          </p:grpSpPr>
          <p:sp>
            <p:nvSpPr>
              <p:cNvPr id="988" name="Google Shape;988;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89" name="Google Shape;989;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990" name="Google Shape;990;p16"/>
            <p:cNvGrpSpPr/>
            <p:nvPr/>
          </p:nvGrpSpPr>
          <p:grpSpPr>
            <a:xfrm>
              <a:off x="5869732" y="6032572"/>
              <a:ext cx="432000" cy="101655"/>
              <a:chOff x="5815912" y="201588"/>
              <a:chExt cx="540000" cy="104994"/>
            </a:xfrm>
          </p:grpSpPr>
          <p:sp>
            <p:nvSpPr>
              <p:cNvPr id="991" name="Google Shape;991;p1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992" name="Google Shape;992;p1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993" name="Google Shape;993;p16"/>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994" name="Google Shape;994;p16">
            <a:hlinkClick r:id="rId2" action="ppaction://hlinksldjump"/>
          </p:cNvPr>
          <p:cNvSpPr/>
          <p:nvPr/>
        </p:nvSpPr>
        <p:spPr>
          <a:xfrm rot="5397851">
            <a:off x="-13822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95" name="Google Shape;995;p16">
            <a:hlinkClick r:id="rId3" action="ppaction://hlinksldjump"/>
          </p:cNvPr>
          <p:cNvSpPr/>
          <p:nvPr/>
        </p:nvSpPr>
        <p:spPr>
          <a:xfrm rot="5397851">
            <a:off x="-13822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96" name="Google Shape;996;p16">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97" name="Google Shape;997;p16">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98" name="Google Shape;998;p16">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99" name="Google Shape;999;p16">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00" name="Google Shape;1000;p16">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01" name="Google Shape;1001;p16"/>
          <p:cNvSpPr txBox="1"/>
          <p:nvPr/>
        </p:nvSpPr>
        <p:spPr>
          <a:xfrm>
            <a:off x="698750" y="359550"/>
            <a:ext cx="5058300" cy="731400"/>
          </a:xfrm>
          <a:prstGeom prst="rect">
            <a:avLst/>
          </a:prstGeom>
          <a:solidFill>
            <a:srgbClr val="FCE5CD"/>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McCulloch v. Maryland </a:t>
            </a:r>
            <a:r>
              <a:rPr lang="en" sz="2600">
                <a:solidFill>
                  <a:srgbClr val="373C3F"/>
                </a:solidFill>
                <a:latin typeface="Barlow Semi Condensed Medium"/>
                <a:ea typeface="Barlow Semi Condensed Medium"/>
                <a:cs typeface="Barlow Semi Condensed Medium"/>
                <a:sym typeface="Barlow Semi Condensed Medium"/>
              </a:rPr>
              <a:t>(1819)</a:t>
            </a:r>
            <a:endParaRPr sz="2600">
              <a:solidFill>
                <a:srgbClr val="373C3F"/>
              </a:solidFill>
              <a:latin typeface="Barlow Semi Condensed Medium"/>
              <a:ea typeface="Barlow Semi Condensed Medium"/>
              <a:cs typeface="Barlow Semi Condensed Medium"/>
              <a:sym typeface="Barlow Semi Condensed Medium"/>
            </a:endParaRPr>
          </a:p>
        </p:txBody>
      </p:sp>
      <p:sp>
        <p:nvSpPr>
          <p:cNvPr id="1002" name="Google Shape;1002;p16"/>
          <p:cNvSpPr txBox="1"/>
          <p:nvPr/>
        </p:nvSpPr>
        <p:spPr>
          <a:xfrm>
            <a:off x="6502000" y="286050"/>
            <a:ext cx="4844400" cy="1458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2100"/>
              </a:spcAft>
              <a:buNone/>
            </a:pPr>
            <a:r>
              <a:rPr lang="en" sz="1800">
                <a:solidFill>
                  <a:srgbClr val="000000"/>
                </a:solidFill>
                <a:latin typeface="Barlow Semi Condensed"/>
                <a:ea typeface="Barlow Semi Condensed"/>
                <a:cs typeface="Barlow Semi Condensed"/>
                <a:sym typeface="Barlow Semi Condensed"/>
              </a:rPr>
              <a:t>The U.S. government created the first national bank for the country in 1791, a time during which a national bank was controversial due to competition, corruption, and the perception that the federal government was becoming too powerful. Maryland attempted to close the Baltimore branch of the national bank by passing a law that forced all banks that were created outside of the state to pay a yearly tax. James McCulloch, a branch employee, refused to pay the tax. The State of Maryland sued McCulloch saying that Maryland had the power to tax any business in its state and that the Constitution does not give Congress the power to create a national bank. McCulloch was convicted and fined, but he appealed the decision. The Supreme Court determined that Congress has implied powers that allow it to create a national bank, even though the Constitution does not explicitly state that power, and that Maryland’s taxing of its branches was unconstitutional.</a:t>
            </a:r>
            <a:endParaRPr sz="1800">
              <a:solidFill>
                <a:srgbClr val="000000"/>
              </a:solidFill>
              <a:latin typeface="Barlow Semi Condensed"/>
              <a:ea typeface="Barlow Semi Condensed"/>
              <a:cs typeface="Barlow Semi Condensed"/>
              <a:sym typeface="Barlow Semi Condensed"/>
            </a:endParaRPr>
          </a:p>
        </p:txBody>
      </p:sp>
      <p:sp>
        <p:nvSpPr>
          <p:cNvPr id="1003" name="Google Shape;1003;p16"/>
          <p:cNvSpPr txBox="1"/>
          <p:nvPr/>
        </p:nvSpPr>
        <p:spPr>
          <a:xfrm>
            <a:off x="791475" y="1223900"/>
            <a:ext cx="4844400" cy="51282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i="1">
                <a:solidFill>
                  <a:srgbClr val="000000"/>
                </a:solidFill>
                <a:latin typeface="Barlow Semi Condensed"/>
                <a:ea typeface="Barlow Semi Condensed"/>
                <a:cs typeface="Barlow Semi Condensed"/>
                <a:sym typeface="Barlow Semi Condensed"/>
              </a:rPr>
              <a:t>". . . Although, among the enumerated powers of government, we do not find the word "bank" or "incorporation," we find the great powers to lay and collect taxes; to borrow money; to regulate commerce; to declare and conduct a war; and to raise and support armies and navies . . . But it may with great reason be contended, that a government, entrusted with such ample powers . . . must also be entrusted with ample means for their execution. The power being given, it is the interest of the nation to facilitate its execution. . . . " </a:t>
            </a:r>
            <a:endParaRPr sz="1800" i="1">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0"/>
              </a:spcBef>
              <a:spcAft>
                <a:spcPts val="0"/>
              </a:spcAft>
              <a:buNone/>
            </a:pPr>
            <a:r>
              <a:rPr lang="en" sz="1800">
                <a:solidFill>
                  <a:srgbClr val="000000"/>
                </a:solidFill>
                <a:latin typeface="Barlow Semi Condensed"/>
                <a:ea typeface="Barlow Semi Condensed"/>
                <a:cs typeface="Barlow Semi Condensed"/>
                <a:sym typeface="Barlow Semi Condensed"/>
              </a:rPr>
              <a:t>—Chief Justice John Marshall</a:t>
            </a:r>
            <a:endParaRPr sz="1800">
              <a:solidFill>
                <a:srgbClr val="000000"/>
              </a:solidFill>
              <a:latin typeface="Barlow Semi Condensed"/>
              <a:ea typeface="Barlow Semi Condensed"/>
              <a:cs typeface="Barlow Semi Condensed"/>
              <a:sym typeface="Barlow Semi Condensed"/>
            </a:endParaRPr>
          </a:p>
        </p:txBody>
      </p:sp>
      <p:pic>
        <p:nvPicPr>
          <p:cNvPr id="1004" name="Google Shape;1004;p16"/>
          <p:cNvPicPr preferRelativeResize="0"/>
          <p:nvPr/>
        </p:nvPicPr>
        <p:blipFill>
          <a:blip r:embed="rId9">
            <a:alphaModFix/>
          </a:blip>
          <a:stretch>
            <a:fillRect/>
          </a:stretch>
        </p:blipFill>
        <p:spPr>
          <a:xfrm>
            <a:off x="1894613" y="5168123"/>
            <a:ext cx="2638125" cy="13871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4 Explore 3">
  <p:cSld name="CUSTOM_16_1_2">
    <p:spTree>
      <p:nvGrpSpPr>
        <p:cNvPr id="1" name="Shape 1005"/>
        <p:cNvGrpSpPr/>
        <p:nvPr/>
      </p:nvGrpSpPr>
      <p:grpSpPr>
        <a:xfrm>
          <a:off x="0" y="0"/>
          <a:ext cx="0" cy="0"/>
          <a:chOff x="0" y="0"/>
          <a:chExt cx="0" cy="0"/>
        </a:xfrm>
      </p:grpSpPr>
      <p:sp>
        <p:nvSpPr>
          <p:cNvPr id="1006" name="Google Shape;1006;p17"/>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07" name="Google Shape;1007;p17"/>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08" name="Google Shape;1008;p17"/>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09" name="Google Shape;1009;p17"/>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10" name="Google Shape;1010;p17"/>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1" name="Google Shape;1011;p17"/>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12" name="Google Shape;1012;p17"/>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13" name="Google Shape;1013;p17"/>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14" name="Google Shape;1014;p17"/>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15" name="Google Shape;1015;p17"/>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16" name="Google Shape;1016;p17"/>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7" name="Google Shape;1017;p17"/>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18" name="Google Shape;1018;p17"/>
          <p:cNvSpPr txBox="1">
            <a:spLocks noGrp="1"/>
          </p:cNvSpPr>
          <p:nvPr>
            <p:ph type="title"/>
          </p:nvPr>
        </p:nvSpPr>
        <p:spPr>
          <a:xfrm>
            <a:off x="795575" y="359550"/>
            <a:ext cx="4844400" cy="731400"/>
          </a:xfrm>
          <a:prstGeom prst="rect">
            <a:avLst/>
          </a:prstGeom>
          <a:solidFill>
            <a:schemeClr val="accent1"/>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1019" name="Google Shape;1019;p17"/>
          <p:cNvGrpSpPr/>
          <p:nvPr/>
        </p:nvGrpSpPr>
        <p:grpSpPr>
          <a:xfrm>
            <a:off x="5869732" y="192255"/>
            <a:ext cx="432000" cy="6472908"/>
            <a:chOff x="5869732" y="192255"/>
            <a:chExt cx="432000" cy="6472908"/>
          </a:xfrm>
        </p:grpSpPr>
        <p:grpSp>
          <p:nvGrpSpPr>
            <p:cNvPr id="1020" name="Google Shape;1020;p17"/>
            <p:cNvGrpSpPr/>
            <p:nvPr/>
          </p:nvGrpSpPr>
          <p:grpSpPr>
            <a:xfrm>
              <a:off x="5869732" y="192255"/>
              <a:ext cx="432000" cy="101655"/>
              <a:chOff x="5815912" y="201588"/>
              <a:chExt cx="540000" cy="104994"/>
            </a:xfrm>
          </p:grpSpPr>
          <p:sp>
            <p:nvSpPr>
              <p:cNvPr id="1021" name="Google Shape;1021;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2" name="Google Shape;1022;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23" name="Google Shape;1023;p17"/>
            <p:cNvGrpSpPr/>
            <p:nvPr/>
          </p:nvGrpSpPr>
          <p:grpSpPr>
            <a:xfrm>
              <a:off x="5869732" y="6563508"/>
              <a:ext cx="432000" cy="101655"/>
              <a:chOff x="5815912" y="201588"/>
              <a:chExt cx="540000" cy="104994"/>
            </a:xfrm>
          </p:grpSpPr>
          <p:sp>
            <p:nvSpPr>
              <p:cNvPr id="1024" name="Google Shape;1024;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5" name="Google Shape;1025;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26" name="Google Shape;1026;p17"/>
            <p:cNvGrpSpPr/>
            <p:nvPr/>
          </p:nvGrpSpPr>
          <p:grpSpPr>
            <a:xfrm>
              <a:off x="5869732" y="723193"/>
              <a:ext cx="432000" cy="101655"/>
              <a:chOff x="5815912" y="201588"/>
              <a:chExt cx="540000" cy="104994"/>
            </a:xfrm>
          </p:grpSpPr>
          <p:sp>
            <p:nvSpPr>
              <p:cNvPr id="1027" name="Google Shape;1027;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28" name="Google Shape;1028;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29" name="Google Shape;1029;p17"/>
            <p:cNvGrpSpPr/>
            <p:nvPr/>
          </p:nvGrpSpPr>
          <p:grpSpPr>
            <a:xfrm>
              <a:off x="5869732" y="1254131"/>
              <a:ext cx="432000" cy="101655"/>
              <a:chOff x="5815912" y="201588"/>
              <a:chExt cx="540000" cy="104994"/>
            </a:xfrm>
          </p:grpSpPr>
          <p:sp>
            <p:nvSpPr>
              <p:cNvPr id="1030" name="Google Shape;1030;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1" name="Google Shape;1031;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32" name="Google Shape;1032;p17"/>
            <p:cNvGrpSpPr/>
            <p:nvPr/>
          </p:nvGrpSpPr>
          <p:grpSpPr>
            <a:xfrm>
              <a:off x="5869732" y="1785069"/>
              <a:ext cx="432000" cy="101655"/>
              <a:chOff x="5815912" y="201588"/>
              <a:chExt cx="540000" cy="104994"/>
            </a:xfrm>
          </p:grpSpPr>
          <p:sp>
            <p:nvSpPr>
              <p:cNvPr id="1033" name="Google Shape;1033;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4" name="Google Shape;1034;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35" name="Google Shape;1035;p17"/>
            <p:cNvGrpSpPr/>
            <p:nvPr/>
          </p:nvGrpSpPr>
          <p:grpSpPr>
            <a:xfrm>
              <a:off x="5869732" y="2316007"/>
              <a:ext cx="432000" cy="101655"/>
              <a:chOff x="5815912" y="201588"/>
              <a:chExt cx="540000" cy="104994"/>
            </a:xfrm>
          </p:grpSpPr>
          <p:sp>
            <p:nvSpPr>
              <p:cNvPr id="1036" name="Google Shape;1036;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37" name="Google Shape;1037;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38" name="Google Shape;1038;p17"/>
            <p:cNvGrpSpPr/>
            <p:nvPr/>
          </p:nvGrpSpPr>
          <p:grpSpPr>
            <a:xfrm>
              <a:off x="5869732" y="2846944"/>
              <a:ext cx="432000" cy="101655"/>
              <a:chOff x="5815912" y="201588"/>
              <a:chExt cx="540000" cy="104994"/>
            </a:xfrm>
          </p:grpSpPr>
          <p:sp>
            <p:nvSpPr>
              <p:cNvPr id="1039" name="Google Shape;1039;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0" name="Google Shape;1040;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41" name="Google Shape;1041;p17"/>
            <p:cNvGrpSpPr/>
            <p:nvPr/>
          </p:nvGrpSpPr>
          <p:grpSpPr>
            <a:xfrm>
              <a:off x="5869732" y="3377883"/>
              <a:ext cx="432000" cy="101655"/>
              <a:chOff x="5815912" y="201588"/>
              <a:chExt cx="540000" cy="104994"/>
            </a:xfrm>
          </p:grpSpPr>
          <p:sp>
            <p:nvSpPr>
              <p:cNvPr id="1042" name="Google Shape;1042;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3" name="Google Shape;1043;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44" name="Google Shape;1044;p17"/>
            <p:cNvGrpSpPr/>
            <p:nvPr/>
          </p:nvGrpSpPr>
          <p:grpSpPr>
            <a:xfrm>
              <a:off x="5869732" y="3908820"/>
              <a:ext cx="432000" cy="101655"/>
              <a:chOff x="5815912" y="201588"/>
              <a:chExt cx="540000" cy="104994"/>
            </a:xfrm>
          </p:grpSpPr>
          <p:sp>
            <p:nvSpPr>
              <p:cNvPr id="1045" name="Google Shape;1045;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6" name="Google Shape;1046;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47" name="Google Shape;1047;p17"/>
            <p:cNvGrpSpPr/>
            <p:nvPr/>
          </p:nvGrpSpPr>
          <p:grpSpPr>
            <a:xfrm>
              <a:off x="5869732" y="4439758"/>
              <a:ext cx="432000" cy="101655"/>
              <a:chOff x="5815912" y="201588"/>
              <a:chExt cx="540000" cy="104994"/>
            </a:xfrm>
          </p:grpSpPr>
          <p:sp>
            <p:nvSpPr>
              <p:cNvPr id="1048" name="Google Shape;1048;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49" name="Google Shape;1049;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50" name="Google Shape;1050;p17"/>
            <p:cNvGrpSpPr/>
            <p:nvPr/>
          </p:nvGrpSpPr>
          <p:grpSpPr>
            <a:xfrm>
              <a:off x="5869732" y="4970697"/>
              <a:ext cx="432000" cy="101655"/>
              <a:chOff x="5815912" y="201588"/>
              <a:chExt cx="540000" cy="104994"/>
            </a:xfrm>
          </p:grpSpPr>
          <p:sp>
            <p:nvSpPr>
              <p:cNvPr id="1051" name="Google Shape;1051;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2" name="Google Shape;1052;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53" name="Google Shape;1053;p17"/>
            <p:cNvGrpSpPr/>
            <p:nvPr/>
          </p:nvGrpSpPr>
          <p:grpSpPr>
            <a:xfrm>
              <a:off x="5869732" y="5501635"/>
              <a:ext cx="432000" cy="101655"/>
              <a:chOff x="5815912" y="201588"/>
              <a:chExt cx="540000" cy="104994"/>
            </a:xfrm>
          </p:grpSpPr>
          <p:sp>
            <p:nvSpPr>
              <p:cNvPr id="1054" name="Google Shape;1054;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5" name="Google Shape;1055;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56" name="Google Shape;1056;p17"/>
            <p:cNvGrpSpPr/>
            <p:nvPr/>
          </p:nvGrpSpPr>
          <p:grpSpPr>
            <a:xfrm>
              <a:off x="5869732" y="6032572"/>
              <a:ext cx="432000" cy="101655"/>
              <a:chOff x="5815912" y="201588"/>
              <a:chExt cx="540000" cy="104994"/>
            </a:xfrm>
          </p:grpSpPr>
          <p:sp>
            <p:nvSpPr>
              <p:cNvPr id="1057" name="Google Shape;1057;p1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58" name="Google Shape;1058;p1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059" name="Google Shape;1059;p17"/>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060" name="Google Shape;1060;p17"/>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061" name="Google Shape;1061;p17">
            <a:hlinkClick r:id="rId2"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62" name="Google Shape;1062;p17">
            <a:hlinkClick r:id="rId3"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63" name="Google Shape;1063;p17">
            <a:hlinkClick r:id="rId4"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64" name="Google Shape;1064;p17">
            <a:hlinkClick r:id="rId5"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65" name="Google Shape;1065;p17">
            <a:hlinkClick r:id="rId6"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66" name="Google Shape;1066;p17">
            <a:hlinkClick r:id="rId7" action="ppaction://hlinksldjump"/>
          </p:cNvPr>
          <p:cNvSpPr/>
          <p:nvPr/>
        </p:nvSpPr>
        <p:spPr>
          <a:xfrm rot="5397851">
            <a:off x="-13822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67" name="Google Shape;1067;p17">
            <a:hlinkClick r:id="rId8" action="ppaction://hlinksldjump"/>
          </p:cNvPr>
          <p:cNvSpPr/>
          <p:nvPr/>
        </p:nvSpPr>
        <p:spPr>
          <a:xfrm rot="5397851">
            <a:off x="-13822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5 Explain 1">
  <p:cSld name="CUSTOM_16_1_2_1">
    <p:spTree>
      <p:nvGrpSpPr>
        <p:cNvPr id="1" name="Shape 1068"/>
        <p:cNvGrpSpPr/>
        <p:nvPr/>
      </p:nvGrpSpPr>
      <p:grpSpPr>
        <a:xfrm>
          <a:off x="0" y="0"/>
          <a:ext cx="0" cy="0"/>
          <a:chOff x="0" y="0"/>
          <a:chExt cx="0" cy="0"/>
        </a:xfrm>
      </p:grpSpPr>
      <p:sp>
        <p:nvSpPr>
          <p:cNvPr id="1069" name="Google Shape;1069;p18"/>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0" name="Google Shape;1070;p18"/>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1" name="Google Shape;1071;p18"/>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2" name="Google Shape;1072;p18"/>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73" name="Google Shape;1073;p18"/>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4" name="Google Shape;1074;p18"/>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5" name="Google Shape;1075;p18"/>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6" name="Google Shape;1076;p18"/>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7" name="Google Shape;1077;p18"/>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078" name="Google Shape;1078;p18"/>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079" name="Google Shape;1079;p18"/>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1080" name="Google Shape;1080;p18"/>
          <p:cNvGrpSpPr/>
          <p:nvPr/>
        </p:nvGrpSpPr>
        <p:grpSpPr>
          <a:xfrm>
            <a:off x="5869732" y="192255"/>
            <a:ext cx="432000" cy="6472908"/>
            <a:chOff x="5869732" y="192255"/>
            <a:chExt cx="432000" cy="6472908"/>
          </a:xfrm>
        </p:grpSpPr>
        <p:grpSp>
          <p:nvGrpSpPr>
            <p:cNvPr id="1081" name="Google Shape;1081;p18"/>
            <p:cNvGrpSpPr/>
            <p:nvPr/>
          </p:nvGrpSpPr>
          <p:grpSpPr>
            <a:xfrm>
              <a:off x="5869732" y="192255"/>
              <a:ext cx="432000" cy="101655"/>
              <a:chOff x="5815912" y="201588"/>
              <a:chExt cx="540000" cy="104994"/>
            </a:xfrm>
          </p:grpSpPr>
          <p:sp>
            <p:nvSpPr>
              <p:cNvPr id="1082" name="Google Shape;1082;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3" name="Google Shape;1083;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84" name="Google Shape;1084;p18"/>
            <p:cNvGrpSpPr/>
            <p:nvPr/>
          </p:nvGrpSpPr>
          <p:grpSpPr>
            <a:xfrm>
              <a:off x="5869732" y="6563508"/>
              <a:ext cx="432000" cy="101655"/>
              <a:chOff x="5815912" y="201588"/>
              <a:chExt cx="540000" cy="104994"/>
            </a:xfrm>
          </p:grpSpPr>
          <p:sp>
            <p:nvSpPr>
              <p:cNvPr id="1085" name="Google Shape;1085;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6" name="Google Shape;1086;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87" name="Google Shape;1087;p18"/>
            <p:cNvGrpSpPr/>
            <p:nvPr/>
          </p:nvGrpSpPr>
          <p:grpSpPr>
            <a:xfrm>
              <a:off x="5869732" y="723193"/>
              <a:ext cx="432000" cy="101655"/>
              <a:chOff x="5815912" y="201588"/>
              <a:chExt cx="540000" cy="104994"/>
            </a:xfrm>
          </p:grpSpPr>
          <p:sp>
            <p:nvSpPr>
              <p:cNvPr id="1088" name="Google Shape;1088;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89" name="Google Shape;1089;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90" name="Google Shape;1090;p18"/>
            <p:cNvGrpSpPr/>
            <p:nvPr/>
          </p:nvGrpSpPr>
          <p:grpSpPr>
            <a:xfrm>
              <a:off x="5869732" y="1254131"/>
              <a:ext cx="432000" cy="101655"/>
              <a:chOff x="5815912" y="201588"/>
              <a:chExt cx="540000" cy="104994"/>
            </a:xfrm>
          </p:grpSpPr>
          <p:sp>
            <p:nvSpPr>
              <p:cNvPr id="1091" name="Google Shape;1091;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2" name="Google Shape;1092;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93" name="Google Shape;1093;p18"/>
            <p:cNvGrpSpPr/>
            <p:nvPr/>
          </p:nvGrpSpPr>
          <p:grpSpPr>
            <a:xfrm>
              <a:off x="5869732" y="1785069"/>
              <a:ext cx="432000" cy="101655"/>
              <a:chOff x="5815912" y="201588"/>
              <a:chExt cx="540000" cy="104994"/>
            </a:xfrm>
          </p:grpSpPr>
          <p:sp>
            <p:nvSpPr>
              <p:cNvPr id="1094" name="Google Shape;1094;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5" name="Google Shape;1095;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96" name="Google Shape;1096;p18"/>
            <p:cNvGrpSpPr/>
            <p:nvPr/>
          </p:nvGrpSpPr>
          <p:grpSpPr>
            <a:xfrm>
              <a:off x="5869732" y="2316007"/>
              <a:ext cx="432000" cy="101655"/>
              <a:chOff x="5815912" y="201588"/>
              <a:chExt cx="540000" cy="104994"/>
            </a:xfrm>
          </p:grpSpPr>
          <p:sp>
            <p:nvSpPr>
              <p:cNvPr id="1097" name="Google Shape;1097;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8" name="Google Shape;1098;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99" name="Google Shape;1099;p18"/>
            <p:cNvGrpSpPr/>
            <p:nvPr/>
          </p:nvGrpSpPr>
          <p:grpSpPr>
            <a:xfrm>
              <a:off x="5869732" y="2846944"/>
              <a:ext cx="432000" cy="101655"/>
              <a:chOff x="5815912" y="201588"/>
              <a:chExt cx="540000" cy="104994"/>
            </a:xfrm>
          </p:grpSpPr>
          <p:sp>
            <p:nvSpPr>
              <p:cNvPr id="1100" name="Google Shape;1100;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01" name="Google Shape;1101;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02" name="Google Shape;1102;p18"/>
            <p:cNvGrpSpPr/>
            <p:nvPr/>
          </p:nvGrpSpPr>
          <p:grpSpPr>
            <a:xfrm>
              <a:off x="5869732" y="3377883"/>
              <a:ext cx="432000" cy="101655"/>
              <a:chOff x="5815912" y="201588"/>
              <a:chExt cx="540000" cy="104994"/>
            </a:xfrm>
          </p:grpSpPr>
          <p:sp>
            <p:nvSpPr>
              <p:cNvPr id="1103" name="Google Shape;1103;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04" name="Google Shape;1104;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05" name="Google Shape;1105;p18"/>
            <p:cNvGrpSpPr/>
            <p:nvPr/>
          </p:nvGrpSpPr>
          <p:grpSpPr>
            <a:xfrm>
              <a:off x="5869732" y="3908820"/>
              <a:ext cx="432000" cy="101655"/>
              <a:chOff x="5815912" y="201588"/>
              <a:chExt cx="540000" cy="104994"/>
            </a:xfrm>
          </p:grpSpPr>
          <p:sp>
            <p:nvSpPr>
              <p:cNvPr id="1106" name="Google Shape;1106;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07" name="Google Shape;1107;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08" name="Google Shape;1108;p18"/>
            <p:cNvGrpSpPr/>
            <p:nvPr/>
          </p:nvGrpSpPr>
          <p:grpSpPr>
            <a:xfrm>
              <a:off x="5869732" y="4439758"/>
              <a:ext cx="432000" cy="101655"/>
              <a:chOff x="5815912" y="201588"/>
              <a:chExt cx="540000" cy="104994"/>
            </a:xfrm>
          </p:grpSpPr>
          <p:sp>
            <p:nvSpPr>
              <p:cNvPr id="1109" name="Google Shape;1109;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10" name="Google Shape;1110;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11" name="Google Shape;1111;p18"/>
            <p:cNvGrpSpPr/>
            <p:nvPr/>
          </p:nvGrpSpPr>
          <p:grpSpPr>
            <a:xfrm>
              <a:off x="5869732" y="4970697"/>
              <a:ext cx="432000" cy="101655"/>
              <a:chOff x="5815912" y="201588"/>
              <a:chExt cx="540000" cy="104994"/>
            </a:xfrm>
          </p:grpSpPr>
          <p:sp>
            <p:nvSpPr>
              <p:cNvPr id="1112" name="Google Shape;1112;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13" name="Google Shape;1113;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14" name="Google Shape;1114;p18"/>
            <p:cNvGrpSpPr/>
            <p:nvPr/>
          </p:nvGrpSpPr>
          <p:grpSpPr>
            <a:xfrm>
              <a:off x="5869732" y="5501635"/>
              <a:ext cx="432000" cy="101655"/>
              <a:chOff x="5815912" y="201588"/>
              <a:chExt cx="540000" cy="104994"/>
            </a:xfrm>
          </p:grpSpPr>
          <p:sp>
            <p:nvSpPr>
              <p:cNvPr id="1115" name="Google Shape;1115;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16" name="Google Shape;1116;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17" name="Google Shape;1117;p18"/>
            <p:cNvGrpSpPr/>
            <p:nvPr/>
          </p:nvGrpSpPr>
          <p:grpSpPr>
            <a:xfrm>
              <a:off x="5869732" y="6032572"/>
              <a:ext cx="432000" cy="101655"/>
              <a:chOff x="5815912" y="201588"/>
              <a:chExt cx="540000" cy="104994"/>
            </a:xfrm>
          </p:grpSpPr>
          <p:sp>
            <p:nvSpPr>
              <p:cNvPr id="1118" name="Google Shape;1118;p1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19" name="Google Shape;1119;p1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120" name="Google Shape;1120;p18"/>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21" name="Google Shape;1121;p18">
            <a:hlinkClick r:id="rId2"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2" name="Google Shape;1122;p18">
            <a:hlinkClick r:id="rId3"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3" name="Google Shape;1123;p18">
            <a:hlinkClick r:id="rId4"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4" name="Google Shape;1124;p18">
            <a:hlinkClick r:id="rId5"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5" name="Google Shape;1125;p18">
            <a:hlinkClick r:id="rId6"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6" name="Google Shape;1126;p18">
            <a:hlinkClick r:id="rId7" action="ppaction://hlinksldjump"/>
          </p:cNvPr>
          <p:cNvSpPr/>
          <p:nvPr/>
        </p:nvSpPr>
        <p:spPr>
          <a:xfrm rot="5397851">
            <a:off x="-13822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7" name="Google Shape;1127;p18">
            <a:hlinkClick r:id="rId8" action="ppaction://hlinksldjump"/>
          </p:cNvPr>
          <p:cNvSpPr/>
          <p:nvPr/>
        </p:nvSpPr>
        <p:spPr>
          <a:xfrm rot="5397851">
            <a:off x="-13822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28" name="Google Shape;1128;p18"/>
          <p:cNvSpPr txBox="1"/>
          <p:nvPr/>
        </p:nvSpPr>
        <p:spPr>
          <a:xfrm>
            <a:off x="760825" y="2251150"/>
            <a:ext cx="4902900" cy="19551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5300">
                <a:solidFill>
                  <a:srgbClr val="373C3F"/>
                </a:solidFill>
                <a:latin typeface="Barlow Semi Condensed Medium"/>
                <a:ea typeface="Barlow Semi Condensed Medium"/>
                <a:cs typeface="Barlow Semi Condensed Medium"/>
                <a:sym typeface="Barlow Semi Condensed Medium"/>
              </a:rPr>
              <a:t>BIG IDEA:</a:t>
            </a:r>
            <a:endParaRPr sz="5300">
              <a:solidFill>
                <a:srgbClr val="373C3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r>
              <a:rPr lang="en" sz="5300">
                <a:solidFill>
                  <a:srgbClr val="373C3F"/>
                </a:solidFill>
                <a:latin typeface="Barlow Semi Condensed Medium"/>
                <a:ea typeface="Barlow Semi Condensed Medium"/>
                <a:cs typeface="Barlow Semi Condensed Medium"/>
                <a:sym typeface="Barlow Semi Condensed Medium"/>
              </a:rPr>
              <a:t>Liberty and Order</a:t>
            </a:r>
            <a:endParaRPr sz="53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sp>
        <p:nvSpPr>
          <p:cNvPr id="1129" name="Google Shape;1129;p18"/>
          <p:cNvSpPr txBox="1"/>
          <p:nvPr/>
        </p:nvSpPr>
        <p:spPr>
          <a:xfrm>
            <a:off x="6390300" y="1199125"/>
            <a:ext cx="5073600" cy="43458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Provisions of the U.S. Constitution’s Bill of Rights are continually being interpreted to balance the power of government and the Civil Liberties- 1 of individuals. </a:t>
            </a:r>
            <a:endParaRPr sz="3700">
              <a:solidFill>
                <a:srgbClr val="373C3F"/>
              </a:solidFill>
              <a:latin typeface="Barlow Semi Condensed Medium"/>
              <a:ea typeface="Barlow Semi Condensed Medium"/>
              <a:cs typeface="Barlow Semi Condensed Medium"/>
              <a:sym typeface="Barlow Semi Condensed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5 Explain 2">
  <p:cSld name="CUSTOM_16_1_1">
    <p:spTree>
      <p:nvGrpSpPr>
        <p:cNvPr id="1" name="Shape 1130"/>
        <p:cNvGrpSpPr/>
        <p:nvPr/>
      </p:nvGrpSpPr>
      <p:grpSpPr>
        <a:xfrm>
          <a:off x="0" y="0"/>
          <a:ext cx="0" cy="0"/>
          <a:chOff x="0" y="0"/>
          <a:chExt cx="0" cy="0"/>
        </a:xfrm>
      </p:grpSpPr>
      <p:sp>
        <p:nvSpPr>
          <p:cNvPr id="1131" name="Google Shape;1131;p19"/>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32" name="Google Shape;1132;p19"/>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33" name="Google Shape;1133;p19"/>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34" name="Google Shape;1134;p19"/>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35" name="Google Shape;1135;p19"/>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36" name="Google Shape;1136;p19"/>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37" name="Google Shape;1137;p19"/>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38" name="Google Shape;1138;p19"/>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39" name="Google Shape;1139;p19"/>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40" name="Google Shape;1140;p19"/>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41" name="Google Shape;1141;p19"/>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42" name="Google Shape;1142;p19"/>
          <p:cNvSpPr txBox="1">
            <a:spLocks noGrp="1"/>
          </p:cNvSpPr>
          <p:nvPr>
            <p:ph type="title"/>
          </p:nvPr>
        </p:nvSpPr>
        <p:spPr>
          <a:xfrm>
            <a:off x="795575" y="359550"/>
            <a:ext cx="4844400" cy="731400"/>
          </a:xfrm>
          <a:prstGeom prst="rect">
            <a:avLst/>
          </a:prstGeom>
          <a:solidFill>
            <a:schemeClr val="accent2"/>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1143" name="Google Shape;1143;p19"/>
          <p:cNvGrpSpPr/>
          <p:nvPr/>
        </p:nvGrpSpPr>
        <p:grpSpPr>
          <a:xfrm>
            <a:off x="5869732" y="192255"/>
            <a:ext cx="432000" cy="6472908"/>
            <a:chOff x="5869732" y="192255"/>
            <a:chExt cx="432000" cy="6472908"/>
          </a:xfrm>
        </p:grpSpPr>
        <p:grpSp>
          <p:nvGrpSpPr>
            <p:cNvPr id="1144" name="Google Shape;1144;p19"/>
            <p:cNvGrpSpPr/>
            <p:nvPr/>
          </p:nvGrpSpPr>
          <p:grpSpPr>
            <a:xfrm>
              <a:off x="5869732" y="192255"/>
              <a:ext cx="432000" cy="101655"/>
              <a:chOff x="5815912" y="201588"/>
              <a:chExt cx="540000" cy="104994"/>
            </a:xfrm>
          </p:grpSpPr>
          <p:sp>
            <p:nvSpPr>
              <p:cNvPr id="1145" name="Google Shape;1145;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6" name="Google Shape;1146;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47" name="Google Shape;1147;p19"/>
            <p:cNvGrpSpPr/>
            <p:nvPr/>
          </p:nvGrpSpPr>
          <p:grpSpPr>
            <a:xfrm>
              <a:off x="5869732" y="6563508"/>
              <a:ext cx="432000" cy="101655"/>
              <a:chOff x="5815912" y="201588"/>
              <a:chExt cx="540000" cy="104994"/>
            </a:xfrm>
          </p:grpSpPr>
          <p:sp>
            <p:nvSpPr>
              <p:cNvPr id="1148" name="Google Shape;1148;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49" name="Google Shape;1149;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50" name="Google Shape;1150;p19"/>
            <p:cNvGrpSpPr/>
            <p:nvPr/>
          </p:nvGrpSpPr>
          <p:grpSpPr>
            <a:xfrm>
              <a:off x="5869732" y="723193"/>
              <a:ext cx="432000" cy="101655"/>
              <a:chOff x="5815912" y="201588"/>
              <a:chExt cx="540000" cy="104994"/>
            </a:xfrm>
          </p:grpSpPr>
          <p:sp>
            <p:nvSpPr>
              <p:cNvPr id="1151" name="Google Shape;1151;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2" name="Google Shape;1152;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53" name="Google Shape;1153;p19"/>
            <p:cNvGrpSpPr/>
            <p:nvPr/>
          </p:nvGrpSpPr>
          <p:grpSpPr>
            <a:xfrm>
              <a:off x="5869732" y="1254131"/>
              <a:ext cx="432000" cy="101655"/>
              <a:chOff x="5815912" y="201588"/>
              <a:chExt cx="540000" cy="104994"/>
            </a:xfrm>
          </p:grpSpPr>
          <p:sp>
            <p:nvSpPr>
              <p:cNvPr id="1154" name="Google Shape;1154;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5" name="Google Shape;1155;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56" name="Google Shape;1156;p19"/>
            <p:cNvGrpSpPr/>
            <p:nvPr/>
          </p:nvGrpSpPr>
          <p:grpSpPr>
            <a:xfrm>
              <a:off x="5869732" y="1785069"/>
              <a:ext cx="432000" cy="101655"/>
              <a:chOff x="5815912" y="201588"/>
              <a:chExt cx="540000" cy="104994"/>
            </a:xfrm>
          </p:grpSpPr>
          <p:sp>
            <p:nvSpPr>
              <p:cNvPr id="1157" name="Google Shape;1157;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8" name="Google Shape;1158;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59" name="Google Shape;1159;p19"/>
            <p:cNvGrpSpPr/>
            <p:nvPr/>
          </p:nvGrpSpPr>
          <p:grpSpPr>
            <a:xfrm>
              <a:off x="5869732" y="2316007"/>
              <a:ext cx="432000" cy="101655"/>
              <a:chOff x="5815912" y="201588"/>
              <a:chExt cx="540000" cy="104994"/>
            </a:xfrm>
          </p:grpSpPr>
          <p:sp>
            <p:nvSpPr>
              <p:cNvPr id="1160" name="Google Shape;1160;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1" name="Google Shape;1161;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62" name="Google Shape;1162;p19"/>
            <p:cNvGrpSpPr/>
            <p:nvPr/>
          </p:nvGrpSpPr>
          <p:grpSpPr>
            <a:xfrm>
              <a:off x="5869732" y="2846944"/>
              <a:ext cx="432000" cy="101655"/>
              <a:chOff x="5815912" y="201588"/>
              <a:chExt cx="540000" cy="104994"/>
            </a:xfrm>
          </p:grpSpPr>
          <p:sp>
            <p:nvSpPr>
              <p:cNvPr id="1163" name="Google Shape;1163;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4" name="Google Shape;1164;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65" name="Google Shape;1165;p19"/>
            <p:cNvGrpSpPr/>
            <p:nvPr/>
          </p:nvGrpSpPr>
          <p:grpSpPr>
            <a:xfrm>
              <a:off x="5869732" y="3377883"/>
              <a:ext cx="432000" cy="101655"/>
              <a:chOff x="5815912" y="201588"/>
              <a:chExt cx="540000" cy="104994"/>
            </a:xfrm>
          </p:grpSpPr>
          <p:sp>
            <p:nvSpPr>
              <p:cNvPr id="1166" name="Google Shape;1166;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67" name="Google Shape;1167;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68" name="Google Shape;1168;p19"/>
            <p:cNvGrpSpPr/>
            <p:nvPr/>
          </p:nvGrpSpPr>
          <p:grpSpPr>
            <a:xfrm>
              <a:off x="5869732" y="3908820"/>
              <a:ext cx="432000" cy="101655"/>
              <a:chOff x="5815912" y="201588"/>
              <a:chExt cx="540000" cy="104994"/>
            </a:xfrm>
          </p:grpSpPr>
          <p:sp>
            <p:nvSpPr>
              <p:cNvPr id="1169" name="Google Shape;1169;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70" name="Google Shape;1170;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71" name="Google Shape;1171;p19"/>
            <p:cNvGrpSpPr/>
            <p:nvPr/>
          </p:nvGrpSpPr>
          <p:grpSpPr>
            <a:xfrm>
              <a:off x="5869732" y="4439758"/>
              <a:ext cx="432000" cy="101655"/>
              <a:chOff x="5815912" y="201588"/>
              <a:chExt cx="540000" cy="104994"/>
            </a:xfrm>
          </p:grpSpPr>
          <p:sp>
            <p:nvSpPr>
              <p:cNvPr id="1172" name="Google Shape;1172;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73" name="Google Shape;1173;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74" name="Google Shape;1174;p19"/>
            <p:cNvGrpSpPr/>
            <p:nvPr/>
          </p:nvGrpSpPr>
          <p:grpSpPr>
            <a:xfrm>
              <a:off x="5869732" y="4970697"/>
              <a:ext cx="432000" cy="101655"/>
              <a:chOff x="5815912" y="201588"/>
              <a:chExt cx="540000" cy="104994"/>
            </a:xfrm>
          </p:grpSpPr>
          <p:sp>
            <p:nvSpPr>
              <p:cNvPr id="1175" name="Google Shape;1175;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76" name="Google Shape;1176;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77" name="Google Shape;1177;p19"/>
            <p:cNvGrpSpPr/>
            <p:nvPr/>
          </p:nvGrpSpPr>
          <p:grpSpPr>
            <a:xfrm>
              <a:off x="5869732" y="5501635"/>
              <a:ext cx="432000" cy="101655"/>
              <a:chOff x="5815912" y="201588"/>
              <a:chExt cx="540000" cy="104994"/>
            </a:xfrm>
          </p:grpSpPr>
          <p:sp>
            <p:nvSpPr>
              <p:cNvPr id="1178" name="Google Shape;1178;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79" name="Google Shape;1179;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80" name="Google Shape;1180;p19"/>
            <p:cNvGrpSpPr/>
            <p:nvPr/>
          </p:nvGrpSpPr>
          <p:grpSpPr>
            <a:xfrm>
              <a:off x="5869732" y="6032572"/>
              <a:ext cx="432000" cy="101655"/>
              <a:chOff x="5815912" y="201588"/>
              <a:chExt cx="540000" cy="104994"/>
            </a:xfrm>
          </p:grpSpPr>
          <p:sp>
            <p:nvSpPr>
              <p:cNvPr id="1181" name="Google Shape;1181;p1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82" name="Google Shape;1182;p1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183" name="Google Shape;1183;p19"/>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84" name="Google Shape;1184;p19"/>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185" name="Google Shape;1185;p19"/>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186" name="Google Shape;1186;p19">
            <a:hlinkClick r:id="rId2"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87" name="Google Shape;1187;p19">
            <a:hlinkClick r:id="rId3"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88" name="Google Shape;1188;p19">
            <a:hlinkClick r:id="rId4"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89" name="Google Shape;1189;p19">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90" name="Google Shape;1190;p19">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91" name="Google Shape;1191;p19">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192" name="Google Shape;1192;p19">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5 Tinker 2 ">
  <p:cSld name="CUSTOM_16_1_1_5">
    <p:spTree>
      <p:nvGrpSpPr>
        <p:cNvPr id="1" name="Shape 1193"/>
        <p:cNvGrpSpPr/>
        <p:nvPr/>
      </p:nvGrpSpPr>
      <p:grpSpPr>
        <a:xfrm>
          <a:off x="0" y="0"/>
          <a:ext cx="0" cy="0"/>
          <a:chOff x="0" y="0"/>
          <a:chExt cx="0" cy="0"/>
        </a:xfrm>
      </p:grpSpPr>
      <p:sp>
        <p:nvSpPr>
          <p:cNvPr id="1194" name="Google Shape;1194;p20"/>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95" name="Google Shape;1195;p20"/>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96" name="Google Shape;1196;p20"/>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197" name="Google Shape;1197;p20"/>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98" name="Google Shape;1198;p20"/>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199" name="Google Shape;1199;p20"/>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00" name="Google Shape;1200;p20"/>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01" name="Google Shape;1201;p20"/>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02" name="Google Shape;1202;p20"/>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03" name="Google Shape;1203;p20"/>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04" name="Google Shape;1204;p20"/>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205" name="Google Shape;1205;p20"/>
          <p:cNvGrpSpPr/>
          <p:nvPr/>
        </p:nvGrpSpPr>
        <p:grpSpPr>
          <a:xfrm>
            <a:off x="5869732" y="192255"/>
            <a:ext cx="432000" cy="6472908"/>
            <a:chOff x="5869732" y="192255"/>
            <a:chExt cx="432000" cy="6472908"/>
          </a:xfrm>
        </p:grpSpPr>
        <p:grpSp>
          <p:nvGrpSpPr>
            <p:cNvPr id="1206" name="Google Shape;1206;p20"/>
            <p:cNvGrpSpPr/>
            <p:nvPr/>
          </p:nvGrpSpPr>
          <p:grpSpPr>
            <a:xfrm>
              <a:off x="5869732" y="192255"/>
              <a:ext cx="432000" cy="101655"/>
              <a:chOff x="5815912" y="201588"/>
              <a:chExt cx="540000" cy="104994"/>
            </a:xfrm>
          </p:grpSpPr>
          <p:sp>
            <p:nvSpPr>
              <p:cNvPr id="1207" name="Google Shape;1207;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08" name="Google Shape;1208;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09" name="Google Shape;1209;p20"/>
            <p:cNvGrpSpPr/>
            <p:nvPr/>
          </p:nvGrpSpPr>
          <p:grpSpPr>
            <a:xfrm>
              <a:off x="5869732" y="6563508"/>
              <a:ext cx="432000" cy="101655"/>
              <a:chOff x="5815912" y="201588"/>
              <a:chExt cx="540000" cy="104994"/>
            </a:xfrm>
          </p:grpSpPr>
          <p:sp>
            <p:nvSpPr>
              <p:cNvPr id="1210" name="Google Shape;1210;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1" name="Google Shape;1211;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12" name="Google Shape;1212;p20"/>
            <p:cNvGrpSpPr/>
            <p:nvPr/>
          </p:nvGrpSpPr>
          <p:grpSpPr>
            <a:xfrm>
              <a:off x="5869732" y="723193"/>
              <a:ext cx="432000" cy="101655"/>
              <a:chOff x="5815912" y="201588"/>
              <a:chExt cx="540000" cy="104994"/>
            </a:xfrm>
          </p:grpSpPr>
          <p:sp>
            <p:nvSpPr>
              <p:cNvPr id="1213" name="Google Shape;1213;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4" name="Google Shape;1214;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15" name="Google Shape;1215;p20"/>
            <p:cNvGrpSpPr/>
            <p:nvPr/>
          </p:nvGrpSpPr>
          <p:grpSpPr>
            <a:xfrm>
              <a:off x="5869732" y="1254131"/>
              <a:ext cx="432000" cy="101655"/>
              <a:chOff x="5815912" y="201588"/>
              <a:chExt cx="540000" cy="104994"/>
            </a:xfrm>
          </p:grpSpPr>
          <p:sp>
            <p:nvSpPr>
              <p:cNvPr id="1216" name="Google Shape;1216;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7" name="Google Shape;1217;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18" name="Google Shape;1218;p20"/>
            <p:cNvGrpSpPr/>
            <p:nvPr/>
          </p:nvGrpSpPr>
          <p:grpSpPr>
            <a:xfrm>
              <a:off x="5869732" y="1785069"/>
              <a:ext cx="432000" cy="101655"/>
              <a:chOff x="5815912" y="201588"/>
              <a:chExt cx="540000" cy="104994"/>
            </a:xfrm>
          </p:grpSpPr>
          <p:sp>
            <p:nvSpPr>
              <p:cNvPr id="1219" name="Google Shape;1219;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0" name="Google Shape;1220;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21" name="Google Shape;1221;p20"/>
            <p:cNvGrpSpPr/>
            <p:nvPr/>
          </p:nvGrpSpPr>
          <p:grpSpPr>
            <a:xfrm>
              <a:off x="5869732" y="2316007"/>
              <a:ext cx="432000" cy="101655"/>
              <a:chOff x="5815912" y="201588"/>
              <a:chExt cx="540000" cy="104994"/>
            </a:xfrm>
          </p:grpSpPr>
          <p:sp>
            <p:nvSpPr>
              <p:cNvPr id="1222" name="Google Shape;1222;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3" name="Google Shape;1223;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24" name="Google Shape;1224;p20"/>
            <p:cNvGrpSpPr/>
            <p:nvPr/>
          </p:nvGrpSpPr>
          <p:grpSpPr>
            <a:xfrm>
              <a:off x="5869732" y="2846944"/>
              <a:ext cx="432000" cy="101655"/>
              <a:chOff x="5815912" y="201588"/>
              <a:chExt cx="540000" cy="104994"/>
            </a:xfrm>
          </p:grpSpPr>
          <p:sp>
            <p:nvSpPr>
              <p:cNvPr id="1225" name="Google Shape;1225;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6" name="Google Shape;1226;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27" name="Google Shape;1227;p20"/>
            <p:cNvGrpSpPr/>
            <p:nvPr/>
          </p:nvGrpSpPr>
          <p:grpSpPr>
            <a:xfrm>
              <a:off x="5869732" y="3377883"/>
              <a:ext cx="432000" cy="101655"/>
              <a:chOff x="5815912" y="201588"/>
              <a:chExt cx="540000" cy="104994"/>
            </a:xfrm>
          </p:grpSpPr>
          <p:sp>
            <p:nvSpPr>
              <p:cNvPr id="1228" name="Google Shape;1228;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29" name="Google Shape;1229;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30" name="Google Shape;1230;p20"/>
            <p:cNvGrpSpPr/>
            <p:nvPr/>
          </p:nvGrpSpPr>
          <p:grpSpPr>
            <a:xfrm>
              <a:off x="5869732" y="3908820"/>
              <a:ext cx="432000" cy="101655"/>
              <a:chOff x="5815912" y="201588"/>
              <a:chExt cx="540000" cy="104994"/>
            </a:xfrm>
          </p:grpSpPr>
          <p:sp>
            <p:nvSpPr>
              <p:cNvPr id="1231" name="Google Shape;1231;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2" name="Google Shape;1232;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33" name="Google Shape;1233;p20"/>
            <p:cNvGrpSpPr/>
            <p:nvPr/>
          </p:nvGrpSpPr>
          <p:grpSpPr>
            <a:xfrm>
              <a:off x="5869732" y="4439758"/>
              <a:ext cx="432000" cy="101655"/>
              <a:chOff x="5815912" y="201588"/>
              <a:chExt cx="540000" cy="104994"/>
            </a:xfrm>
          </p:grpSpPr>
          <p:sp>
            <p:nvSpPr>
              <p:cNvPr id="1234" name="Google Shape;1234;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5" name="Google Shape;1235;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36" name="Google Shape;1236;p20"/>
            <p:cNvGrpSpPr/>
            <p:nvPr/>
          </p:nvGrpSpPr>
          <p:grpSpPr>
            <a:xfrm>
              <a:off x="5869732" y="4970697"/>
              <a:ext cx="432000" cy="101655"/>
              <a:chOff x="5815912" y="201588"/>
              <a:chExt cx="540000" cy="104994"/>
            </a:xfrm>
          </p:grpSpPr>
          <p:sp>
            <p:nvSpPr>
              <p:cNvPr id="1237" name="Google Shape;1237;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38" name="Google Shape;1238;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39" name="Google Shape;1239;p20"/>
            <p:cNvGrpSpPr/>
            <p:nvPr/>
          </p:nvGrpSpPr>
          <p:grpSpPr>
            <a:xfrm>
              <a:off x="5869732" y="5501635"/>
              <a:ext cx="432000" cy="101655"/>
              <a:chOff x="5815912" y="201588"/>
              <a:chExt cx="540000" cy="104994"/>
            </a:xfrm>
          </p:grpSpPr>
          <p:sp>
            <p:nvSpPr>
              <p:cNvPr id="1240" name="Google Shape;1240;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1" name="Google Shape;1241;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42" name="Google Shape;1242;p20"/>
            <p:cNvGrpSpPr/>
            <p:nvPr/>
          </p:nvGrpSpPr>
          <p:grpSpPr>
            <a:xfrm>
              <a:off x="5869732" y="6032572"/>
              <a:ext cx="432000" cy="101655"/>
              <a:chOff x="5815912" y="201588"/>
              <a:chExt cx="540000" cy="104994"/>
            </a:xfrm>
          </p:grpSpPr>
          <p:sp>
            <p:nvSpPr>
              <p:cNvPr id="1243" name="Google Shape;1243;p2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4" name="Google Shape;1244;p2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245" name="Google Shape;1245;p20"/>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46" name="Google Shape;1246;p20">
            <a:hlinkClick r:id="rId2"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47" name="Google Shape;1247;p20">
            <a:hlinkClick r:id="rId3"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48" name="Google Shape;1248;p20">
            <a:hlinkClick r:id="rId4"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49" name="Google Shape;1249;p20">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50" name="Google Shape;1250;p20">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51" name="Google Shape;1251;p20">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52" name="Google Shape;1252;p20">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253" name="Google Shape;1253;p20"/>
          <p:cNvSpPr txBox="1"/>
          <p:nvPr/>
        </p:nvSpPr>
        <p:spPr>
          <a:xfrm>
            <a:off x="667725" y="359550"/>
            <a:ext cx="4972200" cy="7314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Tinker v. Des Moines </a:t>
            </a:r>
            <a:r>
              <a:rPr lang="en" sz="3100">
                <a:solidFill>
                  <a:srgbClr val="373C3F"/>
                </a:solidFill>
                <a:latin typeface="Barlow Semi Condensed Medium"/>
                <a:ea typeface="Barlow Semi Condensed Medium"/>
                <a:cs typeface="Barlow Semi Condensed Medium"/>
                <a:sym typeface="Barlow Semi Condensed Medium"/>
              </a:rPr>
              <a:t>pg. 2</a:t>
            </a:r>
            <a:endParaRPr sz="16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254" name="Google Shape;1254;p20"/>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FF2C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255" name="Google Shape;1255;p20"/>
          <p:cNvSpPr txBox="1"/>
          <p:nvPr/>
        </p:nvSpPr>
        <p:spPr>
          <a:xfrm>
            <a:off x="1099925" y="1323675"/>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256" name="Google Shape;1256;p20"/>
          <p:cNvSpPr txBox="1"/>
          <p:nvPr/>
        </p:nvSpPr>
        <p:spPr>
          <a:xfrm>
            <a:off x="1099925" y="47065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257" name="Google Shape;1257;p20"/>
          <p:cNvSpPr txBox="1"/>
          <p:nvPr/>
        </p:nvSpPr>
        <p:spPr>
          <a:xfrm>
            <a:off x="1094638" y="30051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258" name="Google Shape;1258;p20"/>
          <p:cNvSpPr txBox="1">
            <a:spLocks noGrp="1"/>
          </p:cNvSpPr>
          <p:nvPr>
            <p:ph type="subTitle" idx="1"/>
          </p:nvPr>
        </p:nvSpPr>
        <p:spPr>
          <a:xfrm>
            <a:off x="7867875" y="111950"/>
            <a:ext cx="3728100" cy="8433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259" name="Google Shape;1259;p20"/>
          <p:cNvSpPr txBox="1">
            <a:spLocks noGrp="1"/>
          </p:cNvSpPr>
          <p:nvPr>
            <p:ph type="subTitle" idx="2"/>
          </p:nvPr>
        </p:nvSpPr>
        <p:spPr>
          <a:xfrm>
            <a:off x="7847725" y="959725"/>
            <a:ext cx="37281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260" name="Google Shape;1260;p20"/>
          <p:cNvSpPr txBox="1">
            <a:spLocks noGrp="1"/>
          </p:cNvSpPr>
          <p:nvPr>
            <p:ph type="subTitle" idx="3"/>
          </p:nvPr>
        </p:nvSpPr>
        <p:spPr>
          <a:xfrm>
            <a:off x="7847725" y="5405075"/>
            <a:ext cx="3728100" cy="14175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261" name="Google Shape;1261;p20"/>
          <p:cNvSpPr txBox="1">
            <a:spLocks noGrp="1"/>
          </p:cNvSpPr>
          <p:nvPr>
            <p:ph type="subTitle" idx="4"/>
          </p:nvPr>
        </p:nvSpPr>
        <p:spPr>
          <a:xfrm>
            <a:off x="78477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262" name="Google Shape;1262;p20"/>
          <p:cNvSpPr txBox="1">
            <a:spLocks noGrp="1"/>
          </p:cNvSpPr>
          <p:nvPr>
            <p:ph type="subTitle" idx="5"/>
          </p:nvPr>
        </p:nvSpPr>
        <p:spPr>
          <a:xfrm>
            <a:off x="97026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263" name="Google Shape;1263;p20"/>
          <p:cNvSpPr txBox="1">
            <a:spLocks noGrp="1"/>
          </p:cNvSpPr>
          <p:nvPr>
            <p:ph type="subTitle" idx="6"/>
          </p:nvPr>
        </p:nvSpPr>
        <p:spPr>
          <a:xfrm>
            <a:off x="7847725" y="3264975"/>
            <a:ext cx="3728100" cy="9600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264" name="Google Shape;1264;p20"/>
          <p:cNvSpPr txBox="1">
            <a:spLocks noGrp="1"/>
          </p:cNvSpPr>
          <p:nvPr>
            <p:ph type="subTitle" idx="7"/>
          </p:nvPr>
        </p:nvSpPr>
        <p:spPr>
          <a:xfrm>
            <a:off x="7847725" y="4167000"/>
            <a:ext cx="37281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1 Cover 1">
  <p:cSld name="CUSTOM_14_1">
    <p:spTree>
      <p:nvGrpSpPr>
        <p:cNvPr id="1" name="Shape 79"/>
        <p:cNvGrpSpPr/>
        <p:nvPr/>
      </p:nvGrpSpPr>
      <p:grpSpPr>
        <a:xfrm>
          <a:off x="0" y="0"/>
          <a:ext cx="0" cy="0"/>
          <a:chOff x="0" y="0"/>
          <a:chExt cx="0" cy="0"/>
        </a:xfrm>
      </p:grpSpPr>
      <p:sp>
        <p:nvSpPr>
          <p:cNvPr id="80" name="Google Shape;80;p3"/>
          <p:cNvSpPr/>
          <p:nvPr/>
        </p:nvSpPr>
        <p:spPr>
          <a:xfrm rot="-398920">
            <a:off x="970370" y="418635"/>
            <a:ext cx="4153533" cy="578206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398920">
            <a:off x="1122770" y="571035"/>
            <a:ext cx="4153533" cy="5782068"/>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79047">
            <a:off x="853829" y="570991"/>
            <a:ext cx="4153481" cy="5782175"/>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853820" y="481441"/>
            <a:ext cx="4153500" cy="5782200"/>
          </a:xfrm>
          <a:prstGeom prst="rect">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3"/>
          <p:cNvGrpSpPr/>
          <p:nvPr/>
        </p:nvGrpSpPr>
        <p:grpSpPr>
          <a:xfrm rot="614478">
            <a:off x="856417" y="467800"/>
            <a:ext cx="309037" cy="6224002"/>
            <a:chOff x="1057141" y="849352"/>
            <a:chExt cx="309027" cy="6223798"/>
          </a:xfrm>
        </p:grpSpPr>
        <p:grpSp>
          <p:nvGrpSpPr>
            <p:cNvPr id="85" name="Google Shape;85;p3"/>
            <p:cNvGrpSpPr/>
            <p:nvPr/>
          </p:nvGrpSpPr>
          <p:grpSpPr>
            <a:xfrm>
              <a:off x="1057141" y="849352"/>
              <a:ext cx="309027" cy="5875123"/>
              <a:chOff x="1057141" y="849352"/>
              <a:chExt cx="309027" cy="5875123"/>
            </a:xfrm>
          </p:grpSpPr>
          <p:sp>
            <p:nvSpPr>
              <p:cNvPr id="86" name="Google Shape;86;p3"/>
              <p:cNvSpPr/>
              <p:nvPr/>
            </p:nvSpPr>
            <p:spPr>
              <a:xfrm rot="-17275">
                <a:off x="1057889" y="850101"/>
                <a:ext cx="298504" cy="738902"/>
              </a:xfrm>
              <a:prstGeom prst="triangle">
                <a:avLst>
                  <a:gd name="adj" fmla="val 50000"/>
                </a:avLst>
              </a:prstGeom>
              <a:solidFill>
                <a:srgbClr val="FCECD8"/>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7" name="Google Shape;87;p3"/>
              <p:cNvSpPr/>
              <p:nvPr/>
            </p:nvSpPr>
            <p:spPr>
              <a:xfrm rot="-17539">
                <a:off x="1132204" y="850036"/>
                <a:ext cx="149354" cy="369455"/>
              </a:xfrm>
              <a:custGeom>
                <a:avLst/>
                <a:gdLst/>
                <a:ahLst/>
                <a:cxnLst/>
                <a:rect l="l" t="t" r="r" b="b"/>
                <a:pathLst>
                  <a:path w="304800" h="369454" extrusionOk="0">
                    <a:moveTo>
                      <a:pt x="0" y="369454"/>
                    </a:moveTo>
                    <a:lnTo>
                      <a:pt x="152400" y="0"/>
                    </a:lnTo>
                    <a:lnTo>
                      <a:pt x="304800" y="369454"/>
                    </a:lnTo>
                    <a:close/>
                  </a:path>
                </a:pathLst>
              </a:custGeom>
              <a:solidFill>
                <a:srgbClr val="0C0D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88" name="Google Shape;88;p3"/>
              <p:cNvSpPr/>
              <p:nvPr/>
            </p:nvSpPr>
            <p:spPr>
              <a:xfrm rot="-5406226">
                <a:off x="-1355137" y="4007073"/>
                <a:ext cx="5134808" cy="298504"/>
              </a:xfrm>
              <a:prstGeom prst="rect">
                <a:avLst/>
              </a:prstGeom>
              <a:gradFill>
                <a:gsLst>
                  <a:gs pos="0">
                    <a:srgbClr val="FFCB25"/>
                  </a:gs>
                  <a:gs pos="47000">
                    <a:srgbClr val="FFCB25"/>
                  </a:gs>
                  <a:gs pos="76000">
                    <a:srgbClr val="FFE599"/>
                  </a:gs>
                  <a:gs pos="100000">
                    <a:srgbClr val="FFE599"/>
                  </a:gs>
                </a:gsLst>
                <a:lin ang="5400012"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89" name="Google Shape;89;p3"/>
              <p:cNvCxnSpPr/>
              <p:nvPr/>
            </p:nvCxnSpPr>
            <p:spPr>
              <a:xfrm rot="10800000">
                <a:off x="1149000" y="1587443"/>
                <a:ext cx="0" cy="5136005"/>
              </a:xfrm>
              <a:prstGeom prst="straightConnector1">
                <a:avLst/>
              </a:prstGeom>
              <a:noFill/>
              <a:ln w="9525" cap="flat" cmpd="sng">
                <a:solidFill>
                  <a:srgbClr val="000000"/>
                </a:solidFill>
                <a:prstDash val="solid"/>
                <a:round/>
                <a:headEnd type="none" w="sm" len="sm"/>
                <a:tailEnd type="none" w="sm" len="sm"/>
              </a:ln>
            </p:spPr>
          </p:cxnSp>
          <p:cxnSp>
            <p:nvCxnSpPr>
              <p:cNvPr id="90" name="Google Shape;90;p3"/>
              <p:cNvCxnSpPr/>
              <p:nvPr/>
            </p:nvCxnSpPr>
            <p:spPr>
              <a:xfrm rot="-10729852">
                <a:off x="1260248" y="1588873"/>
                <a:ext cx="14703" cy="5134805"/>
              </a:xfrm>
              <a:prstGeom prst="straightConnector1">
                <a:avLst/>
              </a:prstGeom>
              <a:noFill/>
              <a:ln w="9525" cap="flat" cmpd="sng">
                <a:solidFill>
                  <a:srgbClr val="000000"/>
                </a:solidFill>
                <a:prstDash val="solid"/>
                <a:round/>
                <a:headEnd type="none" w="sm" len="sm"/>
                <a:tailEnd type="none" w="sm" len="sm"/>
              </a:ln>
            </p:spPr>
          </p:cxnSp>
        </p:grpSp>
        <p:sp>
          <p:nvSpPr>
            <p:cNvPr id="91" name="Google Shape;91;p3"/>
            <p:cNvSpPr/>
            <p:nvPr/>
          </p:nvSpPr>
          <p:spPr>
            <a:xfrm>
              <a:off x="1060625" y="6798950"/>
              <a:ext cx="301800" cy="274200"/>
            </a:xfrm>
            <a:prstGeom prst="roundRect">
              <a:avLst>
                <a:gd name="adj" fmla="val 16667"/>
              </a:avLst>
            </a:pr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061368" y="6713150"/>
              <a:ext cx="301800" cy="137100"/>
            </a:xfrm>
            <a:prstGeom prst="rect">
              <a:avLst/>
            </a:prstGeom>
            <a:gradFill>
              <a:gsLst>
                <a:gs pos="0">
                  <a:srgbClr val="CCCCCC"/>
                </a:gs>
                <a:gs pos="13000">
                  <a:srgbClr val="F3F3F3"/>
                </a:gs>
                <a:gs pos="25000">
                  <a:srgbClr val="666666"/>
                </a:gs>
                <a:gs pos="76000">
                  <a:srgbClr val="B7B7B7"/>
                </a:gs>
                <a:gs pos="100000">
                  <a:srgbClr val="F3F3F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grpSp>
      <p:sp>
        <p:nvSpPr>
          <p:cNvPr id="93" name="Google Shape;93;p3"/>
          <p:cNvSpPr/>
          <p:nvPr/>
        </p:nvSpPr>
        <p:spPr>
          <a:xfrm rot="5740847">
            <a:off x="10344395" y="6007483"/>
            <a:ext cx="860727" cy="346094"/>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4" name="Google Shape;94;p3"/>
          <p:cNvSpPr/>
          <p:nvPr/>
        </p:nvSpPr>
        <p:spPr>
          <a:xfrm rot="327331" flipH="1">
            <a:off x="5926074" y="325980"/>
            <a:ext cx="4942652" cy="6057823"/>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dk1"/>
              </a:solidFill>
              <a:latin typeface="Barlow Semi Condensed"/>
              <a:ea typeface="Barlow Semi Condensed"/>
              <a:cs typeface="Barlow Semi Condensed"/>
              <a:sym typeface="Barlow Semi Condensed"/>
            </a:endParaRPr>
          </a:p>
        </p:txBody>
      </p:sp>
      <p:sp>
        <p:nvSpPr>
          <p:cNvPr id="95" name="Google Shape;95;p3"/>
          <p:cNvSpPr/>
          <p:nvPr/>
        </p:nvSpPr>
        <p:spPr>
          <a:xfrm rot="5740847">
            <a:off x="10430208" y="5150653"/>
            <a:ext cx="860727" cy="346094"/>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6" name="Google Shape;96;p3"/>
          <p:cNvSpPr/>
          <p:nvPr/>
        </p:nvSpPr>
        <p:spPr>
          <a:xfrm rot="5740847">
            <a:off x="10516021" y="4293822"/>
            <a:ext cx="860727" cy="346094"/>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7" name="Google Shape;97;p3"/>
          <p:cNvSpPr/>
          <p:nvPr/>
        </p:nvSpPr>
        <p:spPr>
          <a:xfrm rot="5740847">
            <a:off x="10601834" y="3436992"/>
            <a:ext cx="860727" cy="346094"/>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8" name="Google Shape;98;p3"/>
          <p:cNvSpPr/>
          <p:nvPr/>
        </p:nvSpPr>
        <p:spPr>
          <a:xfrm rot="5740847">
            <a:off x="10687646" y="2580162"/>
            <a:ext cx="860727" cy="346094"/>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99" name="Google Shape;99;p3"/>
          <p:cNvSpPr/>
          <p:nvPr/>
        </p:nvSpPr>
        <p:spPr>
          <a:xfrm rot="5740847">
            <a:off x="10773459" y="1723332"/>
            <a:ext cx="860727" cy="346094"/>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0" name="Google Shape;100;p3"/>
          <p:cNvSpPr/>
          <p:nvPr/>
        </p:nvSpPr>
        <p:spPr>
          <a:xfrm rot="5740847">
            <a:off x="10859272" y="866502"/>
            <a:ext cx="860727" cy="346094"/>
          </a:xfrm>
          <a:prstGeom prst="round2SameRect">
            <a:avLst>
              <a:gd name="adj1" fmla="val 19819"/>
              <a:gd name="adj2" fmla="val 0"/>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01" name="Google Shape;101;p3"/>
          <p:cNvSpPr/>
          <p:nvPr/>
        </p:nvSpPr>
        <p:spPr>
          <a:xfrm rot="328263">
            <a:off x="6016428" y="154872"/>
            <a:ext cx="371291" cy="6025977"/>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02" name="Google Shape;102;p3"/>
          <p:cNvSpPr/>
          <p:nvPr/>
        </p:nvSpPr>
        <p:spPr>
          <a:xfrm rot="326420" flipH="1">
            <a:off x="5945576" y="344520"/>
            <a:ext cx="4956411" cy="6074547"/>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dk1"/>
              </a:solidFill>
              <a:latin typeface="Barlow Semi Condensed"/>
              <a:ea typeface="Barlow Semi Condensed"/>
              <a:cs typeface="Barlow Semi Condensed"/>
              <a:sym typeface="Barlow Semi Condensed"/>
            </a:endParaRPr>
          </a:p>
        </p:txBody>
      </p:sp>
      <p:grpSp>
        <p:nvGrpSpPr>
          <p:cNvPr id="103" name="Google Shape;103;p3"/>
          <p:cNvGrpSpPr/>
          <p:nvPr/>
        </p:nvGrpSpPr>
        <p:grpSpPr>
          <a:xfrm rot="309000">
            <a:off x="5859857" y="216804"/>
            <a:ext cx="282502" cy="5850686"/>
            <a:chOff x="5869732" y="192255"/>
            <a:chExt cx="432000" cy="6472908"/>
          </a:xfrm>
        </p:grpSpPr>
        <p:grpSp>
          <p:nvGrpSpPr>
            <p:cNvPr id="104" name="Google Shape;104;p3"/>
            <p:cNvGrpSpPr/>
            <p:nvPr/>
          </p:nvGrpSpPr>
          <p:grpSpPr>
            <a:xfrm>
              <a:off x="5869732" y="192255"/>
              <a:ext cx="432000" cy="101655"/>
              <a:chOff x="5815912" y="201588"/>
              <a:chExt cx="540000" cy="104994"/>
            </a:xfrm>
          </p:grpSpPr>
          <p:sp>
            <p:nvSpPr>
              <p:cNvPr id="105" name="Google Shape;105;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6" name="Google Shape;106;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07" name="Google Shape;107;p3"/>
            <p:cNvGrpSpPr/>
            <p:nvPr/>
          </p:nvGrpSpPr>
          <p:grpSpPr>
            <a:xfrm>
              <a:off x="5869732" y="6563508"/>
              <a:ext cx="432000" cy="101655"/>
              <a:chOff x="5815912" y="201588"/>
              <a:chExt cx="540000" cy="104994"/>
            </a:xfrm>
          </p:grpSpPr>
          <p:sp>
            <p:nvSpPr>
              <p:cNvPr id="108" name="Google Shape;108;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09" name="Google Shape;109;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0" name="Google Shape;110;p3"/>
            <p:cNvGrpSpPr/>
            <p:nvPr/>
          </p:nvGrpSpPr>
          <p:grpSpPr>
            <a:xfrm>
              <a:off x="5869732" y="723193"/>
              <a:ext cx="432000" cy="101655"/>
              <a:chOff x="5815912" y="201588"/>
              <a:chExt cx="540000" cy="104994"/>
            </a:xfrm>
          </p:grpSpPr>
          <p:sp>
            <p:nvSpPr>
              <p:cNvPr id="111" name="Google Shape;111;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2" name="Google Shape;112;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3" name="Google Shape;113;p3"/>
            <p:cNvGrpSpPr/>
            <p:nvPr/>
          </p:nvGrpSpPr>
          <p:grpSpPr>
            <a:xfrm>
              <a:off x="5869732" y="1254131"/>
              <a:ext cx="432000" cy="101655"/>
              <a:chOff x="5815912" y="201588"/>
              <a:chExt cx="540000" cy="104994"/>
            </a:xfrm>
          </p:grpSpPr>
          <p:sp>
            <p:nvSpPr>
              <p:cNvPr id="114" name="Google Shape;114;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5" name="Google Shape;115;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6" name="Google Shape;116;p3"/>
            <p:cNvGrpSpPr/>
            <p:nvPr/>
          </p:nvGrpSpPr>
          <p:grpSpPr>
            <a:xfrm>
              <a:off x="5869732" y="1785069"/>
              <a:ext cx="432000" cy="101655"/>
              <a:chOff x="5815912" y="201588"/>
              <a:chExt cx="540000" cy="104994"/>
            </a:xfrm>
          </p:grpSpPr>
          <p:sp>
            <p:nvSpPr>
              <p:cNvPr id="117" name="Google Shape;117;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18" name="Google Shape;118;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19" name="Google Shape;119;p3"/>
            <p:cNvGrpSpPr/>
            <p:nvPr/>
          </p:nvGrpSpPr>
          <p:grpSpPr>
            <a:xfrm>
              <a:off x="5869732" y="2316007"/>
              <a:ext cx="432000" cy="101655"/>
              <a:chOff x="5815912" y="201588"/>
              <a:chExt cx="540000" cy="104994"/>
            </a:xfrm>
          </p:grpSpPr>
          <p:sp>
            <p:nvSpPr>
              <p:cNvPr id="120" name="Google Shape;120;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1" name="Google Shape;121;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2" name="Google Shape;122;p3"/>
            <p:cNvGrpSpPr/>
            <p:nvPr/>
          </p:nvGrpSpPr>
          <p:grpSpPr>
            <a:xfrm>
              <a:off x="5869732" y="2846944"/>
              <a:ext cx="432000" cy="101655"/>
              <a:chOff x="5815912" y="201588"/>
              <a:chExt cx="540000" cy="104994"/>
            </a:xfrm>
          </p:grpSpPr>
          <p:sp>
            <p:nvSpPr>
              <p:cNvPr id="123" name="Google Shape;123;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4" name="Google Shape;124;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5" name="Google Shape;125;p3"/>
            <p:cNvGrpSpPr/>
            <p:nvPr/>
          </p:nvGrpSpPr>
          <p:grpSpPr>
            <a:xfrm>
              <a:off x="5869732" y="3377883"/>
              <a:ext cx="432000" cy="101655"/>
              <a:chOff x="5815912" y="201588"/>
              <a:chExt cx="540000" cy="104994"/>
            </a:xfrm>
          </p:grpSpPr>
          <p:sp>
            <p:nvSpPr>
              <p:cNvPr id="126" name="Google Shape;126;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7" name="Google Shape;127;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8" name="Google Shape;128;p3"/>
            <p:cNvGrpSpPr/>
            <p:nvPr/>
          </p:nvGrpSpPr>
          <p:grpSpPr>
            <a:xfrm>
              <a:off x="5869732" y="3908820"/>
              <a:ext cx="432000" cy="101655"/>
              <a:chOff x="5815912" y="201588"/>
              <a:chExt cx="540000" cy="104994"/>
            </a:xfrm>
          </p:grpSpPr>
          <p:sp>
            <p:nvSpPr>
              <p:cNvPr id="129" name="Google Shape;129;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 name="Google Shape;130;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1" name="Google Shape;131;p3"/>
            <p:cNvGrpSpPr/>
            <p:nvPr/>
          </p:nvGrpSpPr>
          <p:grpSpPr>
            <a:xfrm>
              <a:off x="5869732" y="4439758"/>
              <a:ext cx="432000" cy="101655"/>
              <a:chOff x="5815912" y="201588"/>
              <a:chExt cx="540000" cy="104994"/>
            </a:xfrm>
          </p:grpSpPr>
          <p:sp>
            <p:nvSpPr>
              <p:cNvPr id="132" name="Google Shape;132;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3" name="Google Shape;133;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4" name="Google Shape;134;p3"/>
            <p:cNvGrpSpPr/>
            <p:nvPr/>
          </p:nvGrpSpPr>
          <p:grpSpPr>
            <a:xfrm>
              <a:off x="5869732" y="4970697"/>
              <a:ext cx="432000" cy="101655"/>
              <a:chOff x="5815912" y="201588"/>
              <a:chExt cx="540000" cy="104994"/>
            </a:xfrm>
          </p:grpSpPr>
          <p:sp>
            <p:nvSpPr>
              <p:cNvPr id="135" name="Google Shape;135;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 name="Google Shape;136;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7" name="Google Shape;137;p3"/>
            <p:cNvGrpSpPr/>
            <p:nvPr/>
          </p:nvGrpSpPr>
          <p:grpSpPr>
            <a:xfrm>
              <a:off x="5869732" y="5501635"/>
              <a:ext cx="432000" cy="101655"/>
              <a:chOff x="5815912" y="201588"/>
              <a:chExt cx="540000" cy="104994"/>
            </a:xfrm>
          </p:grpSpPr>
          <p:sp>
            <p:nvSpPr>
              <p:cNvPr id="138" name="Google Shape;138;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9" name="Google Shape;139;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0" name="Google Shape;140;p3"/>
            <p:cNvGrpSpPr/>
            <p:nvPr/>
          </p:nvGrpSpPr>
          <p:grpSpPr>
            <a:xfrm>
              <a:off x="5869732" y="6032572"/>
              <a:ext cx="432000" cy="101655"/>
              <a:chOff x="5815912" y="201588"/>
              <a:chExt cx="540000" cy="104994"/>
            </a:xfrm>
          </p:grpSpPr>
          <p:sp>
            <p:nvSpPr>
              <p:cNvPr id="141" name="Google Shape;141;p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2" name="Google Shape;142;p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cxnSp>
        <p:nvCxnSpPr>
          <p:cNvPr id="143" name="Google Shape;143;p3"/>
          <p:cNvCxnSpPr/>
          <p:nvPr/>
        </p:nvCxnSpPr>
        <p:spPr>
          <a:xfrm rot="343278">
            <a:off x="6438552" y="3375111"/>
            <a:ext cx="4152887" cy="0"/>
          </a:xfrm>
          <a:prstGeom prst="straightConnector1">
            <a:avLst/>
          </a:prstGeom>
          <a:noFill/>
          <a:ln w="9525" cap="flat" cmpd="sng">
            <a:solidFill>
              <a:srgbClr val="FFFFFF"/>
            </a:solidFill>
            <a:prstDash val="solid"/>
            <a:round/>
            <a:headEnd type="oval" w="med" len="med"/>
            <a:tailEnd type="oval" w="med" len="med"/>
          </a:ln>
        </p:spPr>
      </p:cxnSp>
      <p:sp>
        <p:nvSpPr>
          <p:cNvPr id="144" name="Google Shape;144;p3"/>
          <p:cNvSpPr txBox="1"/>
          <p:nvPr/>
        </p:nvSpPr>
        <p:spPr>
          <a:xfrm rot="342805">
            <a:off x="6482104" y="1245212"/>
            <a:ext cx="4245993" cy="2104175"/>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3700">
                <a:solidFill>
                  <a:srgbClr val="FFFFFF"/>
                </a:solidFill>
                <a:latin typeface="Barlow Semi Condensed Medium"/>
                <a:ea typeface="Barlow Semi Condensed Medium"/>
                <a:cs typeface="Barlow Semi Condensed Medium"/>
                <a:sym typeface="Barlow Semi Condensed Medium"/>
              </a:rPr>
              <a:t>Required </a:t>
            </a:r>
            <a:endParaRPr sz="3700">
              <a:solidFill>
                <a:srgbClr val="FFFFF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r>
              <a:rPr lang="en" sz="3700">
                <a:solidFill>
                  <a:srgbClr val="FFFFFF"/>
                </a:solidFill>
                <a:latin typeface="Barlow Semi Condensed Medium"/>
                <a:ea typeface="Barlow Semi Condensed Medium"/>
                <a:cs typeface="Barlow Semi Condensed Medium"/>
                <a:sym typeface="Barlow Semi Condensed Medium"/>
              </a:rPr>
              <a:t>Supreme Court </a:t>
            </a:r>
            <a:endParaRPr sz="3700">
              <a:solidFill>
                <a:srgbClr val="FFFFF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r>
              <a:rPr lang="en" sz="3700">
                <a:solidFill>
                  <a:srgbClr val="FFFFFF"/>
                </a:solidFill>
                <a:latin typeface="Barlow Semi Condensed Medium"/>
                <a:ea typeface="Barlow Semi Condensed Medium"/>
                <a:cs typeface="Barlow Semi Condensed Medium"/>
                <a:sym typeface="Barlow Semi Condensed Medium"/>
              </a:rPr>
              <a:t>Cases</a:t>
            </a:r>
            <a:endParaRPr sz="3700">
              <a:solidFill>
                <a:srgbClr val="FFFFFF"/>
              </a:solidFill>
              <a:latin typeface="Barlow Semi Condensed Medium"/>
              <a:ea typeface="Barlow Semi Condensed Medium"/>
              <a:cs typeface="Barlow Semi Condensed Medium"/>
              <a:sym typeface="Barlow Semi Condensed Medium"/>
            </a:endParaRPr>
          </a:p>
        </p:txBody>
      </p:sp>
      <p:sp>
        <p:nvSpPr>
          <p:cNvPr id="145" name="Google Shape;145;p3"/>
          <p:cNvSpPr txBox="1"/>
          <p:nvPr/>
        </p:nvSpPr>
        <p:spPr>
          <a:xfrm>
            <a:off x="1701200" y="1978550"/>
            <a:ext cx="3041700" cy="32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Barlow Semi Condensed"/>
                <a:ea typeface="Barlow Semi Condensed"/>
                <a:cs typeface="Barlow Semi Condensed"/>
                <a:sym typeface="Barlow Semi Condensed"/>
              </a:rPr>
              <a:t>These are the required Supreme Court Cases for the AP Exam!</a:t>
            </a:r>
            <a:endParaRPr sz="1600">
              <a:latin typeface="Barlow Semi Condensed"/>
              <a:ea typeface="Barlow Semi Condensed"/>
              <a:cs typeface="Barlow Semi Condensed"/>
              <a:sym typeface="Barlow Semi Condensed"/>
            </a:endParaRPr>
          </a:p>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457200" lvl="0" indent="-317500" algn="l" rtl="0">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We will be updating this notebook throughout the whole year</a:t>
            </a:r>
            <a:endParaRPr>
              <a:latin typeface="Barlow Semi Condensed"/>
              <a:ea typeface="Barlow Semi Condensed"/>
              <a:cs typeface="Barlow Semi Condensed"/>
              <a:sym typeface="Barlow Semi Condensed"/>
            </a:endParaRPr>
          </a:p>
          <a:p>
            <a:pPr marL="457200" lvl="0" indent="-317500" algn="l" rtl="0">
              <a:spcBef>
                <a:spcPts val="0"/>
              </a:spcBef>
              <a:spcAft>
                <a:spcPts val="0"/>
              </a:spcAft>
              <a:buSzPts val="1400"/>
              <a:buFont typeface="Barlow Semi Condensed"/>
              <a:buChar char="●"/>
            </a:pPr>
            <a:r>
              <a:rPr lang="en">
                <a:latin typeface="Barlow Semi Condensed"/>
                <a:ea typeface="Barlow Semi Condensed"/>
                <a:cs typeface="Barlow Semi Condensed"/>
                <a:sym typeface="Barlow Semi Condensed"/>
              </a:rPr>
              <a:t>We will also cover more SCOTUS Cases than are in this notebook</a:t>
            </a:r>
            <a:endParaRPr>
              <a:latin typeface="Barlow Semi Condensed"/>
              <a:ea typeface="Barlow Semi Condensed"/>
              <a:cs typeface="Barlow Semi Condensed"/>
              <a:sym typeface="Barlow Semi Condensed"/>
            </a:endParaRPr>
          </a:p>
        </p:txBody>
      </p:sp>
      <p:sp>
        <p:nvSpPr>
          <p:cNvPr id="146" name="Google Shape;146;p3"/>
          <p:cNvSpPr txBox="1">
            <a:spLocks noGrp="1"/>
          </p:cNvSpPr>
          <p:nvPr>
            <p:ph type="subTitle" idx="1"/>
          </p:nvPr>
        </p:nvSpPr>
        <p:spPr>
          <a:xfrm rot="365554">
            <a:off x="7012627" y="3468014"/>
            <a:ext cx="3380595" cy="687874"/>
          </a:xfrm>
          <a:prstGeom prst="rect">
            <a:avLst/>
          </a:prstGeom>
        </p:spPr>
        <p:txBody>
          <a:bodyPr spcFirstLastPara="1" wrap="square" lIns="121900" tIns="121900" rIns="121900" bIns="121900" anchor="t" anchorCtr="0">
            <a:noAutofit/>
          </a:bodyPr>
          <a:lstStyle>
            <a:lvl1pPr lvl="0">
              <a:spcBef>
                <a:spcPts val="0"/>
              </a:spcBef>
              <a:spcAft>
                <a:spcPts val="0"/>
              </a:spcAft>
              <a:buClr>
                <a:srgbClr val="FFFFFF"/>
              </a:buClr>
              <a:buSzPts val="1800"/>
              <a:buNone/>
              <a:defRPr>
                <a:solidFill>
                  <a:srgbClr val="FFFFFF"/>
                </a:solidFill>
              </a:defRPr>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pic>
        <p:nvPicPr>
          <p:cNvPr id="147" name="Google Shape;147;p3"/>
          <p:cNvPicPr preferRelativeResize="0"/>
          <p:nvPr/>
        </p:nvPicPr>
        <p:blipFill>
          <a:blip r:embed="rId2">
            <a:alphaModFix/>
          </a:blip>
          <a:stretch>
            <a:fillRect/>
          </a:stretch>
        </p:blipFill>
        <p:spPr>
          <a:xfrm rot="317126">
            <a:off x="6653918" y="3962676"/>
            <a:ext cx="3657315" cy="205804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5 Wisconsin 2">
  <p:cSld name="CUSTOM_16_1_1_4">
    <p:spTree>
      <p:nvGrpSpPr>
        <p:cNvPr id="1" name="Shape 1265"/>
        <p:cNvGrpSpPr/>
        <p:nvPr/>
      </p:nvGrpSpPr>
      <p:grpSpPr>
        <a:xfrm>
          <a:off x="0" y="0"/>
          <a:ext cx="0" cy="0"/>
          <a:chOff x="0" y="0"/>
          <a:chExt cx="0" cy="0"/>
        </a:xfrm>
      </p:grpSpPr>
      <p:sp>
        <p:nvSpPr>
          <p:cNvPr id="1266" name="Google Shape;1266;p21"/>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67" name="Google Shape;1267;p21"/>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68" name="Google Shape;1268;p21"/>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69" name="Google Shape;1269;p21"/>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70" name="Google Shape;1270;p21"/>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71" name="Google Shape;1271;p21"/>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72" name="Google Shape;1272;p21"/>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73" name="Google Shape;1273;p21"/>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274" name="Google Shape;1274;p21"/>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75" name="Google Shape;1275;p21"/>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276" name="Google Shape;1276;p21"/>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277" name="Google Shape;1277;p21"/>
          <p:cNvGrpSpPr/>
          <p:nvPr/>
        </p:nvGrpSpPr>
        <p:grpSpPr>
          <a:xfrm>
            <a:off x="5869732" y="192255"/>
            <a:ext cx="432000" cy="6472908"/>
            <a:chOff x="5869732" y="192255"/>
            <a:chExt cx="432000" cy="6472908"/>
          </a:xfrm>
        </p:grpSpPr>
        <p:grpSp>
          <p:nvGrpSpPr>
            <p:cNvPr id="1278" name="Google Shape;1278;p21"/>
            <p:cNvGrpSpPr/>
            <p:nvPr/>
          </p:nvGrpSpPr>
          <p:grpSpPr>
            <a:xfrm>
              <a:off x="5869732" y="192255"/>
              <a:ext cx="432000" cy="101655"/>
              <a:chOff x="5815912" y="201588"/>
              <a:chExt cx="540000" cy="104994"/>
            </a:xfrm>
          </p:grpSpPr>
          <p:sp>
            <p:nvSpPr>
              <p:cNvPr id="1279" name="Google Shape;1279;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0" name="Google Shape;1280;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81" name="Google Shape;1281;p21"/>
            <p:cNvGrpSpPr/>
            <p:nvPr/>
          </p:nvGrpSpPr>
          <p:grpSpPr>
            <a:xfrm>
              <a:off x="5869732" y="6563508"/>
              <a:ext cx="432000" cy="101655"/>
              <a:chOff x="5815912" y="201588"/>
              <a:chExt cx="540000" cy="104994"/>
            </a:xfrm>
          </p:grpSpPr>
          <p:sp>
            <p:nvSpPr>
              <p:cNvPr id="1282" name="Google Shape;1282;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3" name="Google Shape;1283;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84" name="Google Shape;1284;p21"/>
            <p:cNvGrpSpPr/>
            <p:nvPr/>
          </p:nvGrpSpPr>
          <p:grpSpPr>
            <a:xfrm>
              <a:off x="5869732" y="723193"/>
              <a:ext cx="432000" cy="101655"/>
              <a:chOff x="5815912" y="201588"/>
              <a:chExt cx="540000" cy="104994"/>
            </a:xfrm>
          </p:grpSpPr>
          <p:sp>
            <p:nvSpPr>
              <p:cNvPr id="1285" name="Google Shape;1285;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6" name="Google Shape;1286;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87" name="Google Shape;1287;p21"/>
            <p:cNvGrpSpPr/>
            <p:nvPr/>
          </p:nvGrpSpPr>
          <p:grpSpPr>
            <a:xfrm>
              <a:off x="5869732" y="1254131"/>
              <a:ext cx="432000" cy="101655"/>
              <a:chOff x="5815912" y="201588"/>
              <a:chExt cx="540000" cy="104994"/>
            </a:xfrm>
          </p:grpSpPr>
          <p:sp>
            <p:nvSpPr>
              <p:cNvPr id="1288" name="Google Shape;1288;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89" name="Google Shape;1289;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90" name="Google Shape;1290;p21"/>
            <p:cNvGrpSpPr/>
            <p:nvPr/>
          </p:nvGrpSpPr>
          <p:grpSpPr>
            <a:xfrm>
              <a:off x="5869732" y="1785069"/>
              <a:ext cx="432000" cy="101655"/>
              <a:chOff x="5815912" y="201588"/>
              <a:chExt cx="540000" cy="104994"/>
            </a:xfrm>
          </p:grpSpPr>
          <p:sp>
            <p:nvSpPr>
              <p:cNvPr id="1291" name="Google Shape;1291;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2" name="Google Shape;1292;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93" name="Google Shape;1293;p21"/>
            <p:cNvGrpSpPr/>
            <p:nvPr/>
          </p:nvGrpSpPr>
          <p:grpSpPr>
            <a:xfrm>
              <a:off x="5869732" y="2316007"/>
              <a:ext cx="432000" cy="101655"/>
              <a:chOff x="5815912" y="201588"/>
              <a:chExt cx="540000" cy="104994"/>
            </a:xfrm>
          </p:grpSpPr>
          <p:sp>
            <p:nvSpPr>
              <p:cNvPr id="1294" name="Google Shape;1294;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5" name="Google Shape;1295;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96" name="Google Shape;1296;p21"/>
            <p:cNvGrpSpPr/>
            <p:nvPr/>
          </p:nvGrpSpPr>
          <p:grpSpPr>
            <a:xfrm>
              <a:off x="5869732" y="2846944"/>
              <a:ext cx="432000" cy="101655"/>
              <a:chOff x="5815912" y="201588"/>
              <a:chExt cx="540000" cy="104994"/>
            </a:xfrm>
          </p:grpSpPr>
          <p:sp>
            <p:nvSpPr>
              <p:cNvPr id="1297" name="Google Shape;1297;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298" name="Google Shape;1298;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299" name="Google Shape;1299;p21"/>
            <p:cNvGrpSpPr/>
            <p:nvPr/>
          </p:nvGrpSpPr>
          <p:grpSpPr>
            <a:xfrm>
              <a:off x="5869732" y="3377883"/>
              <a:ext cx="432000" cy="101655"/>
              <a:chOff x="5815912" y="201588"/>
              <a:chExt cx="540000" cy="104994"/>
            </a:xfrm>
          </p:grpSpPr>
          <p:sp>
            <p:nvSpPr>
              <p:cNvPr id="1300" name="Google Shape;1300;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1" name="Google Shape;1301;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02" name="Google Shape;1302;p21"/>
            <p:cNvGrpSpPr/>
            <p:nvPr/>
          </p:nvGrpSpPr>
          <p:grpSpPr>
            <a:xfrm>
              <a:off x="5869732" y="3908820"/>
              <a:ext cx="432000" cy="101655"/>
              <a:chOff x="5815912" y="201588"/>
              <a:chExt cx="540000" cy="104994"/>
            </a:xfrm>
          </p:grpSpPr>
          <p:sp>
            <p:nvSpPr>
              <p:cNvPr id="1303" name="Google Shape;1303;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4" name="Google Shape;1304;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05" name="Google Shape;1305;p21"/>
            <p:cNvGrpSpPr/>
            <p:nvPr/>
          </p:nvGrpSpPr>
          <p:grpSpPr>
            <a:xfrm>
              <a:off x="5869732" y="4439758"/>
              <a:ext cx="432000" cy="101655"/>
              <a:chOff x="5815912" y="201588"/>
              <a:chExt cx="540000" cy="104994"/>
            </a:xfrm>
          </p:grpSpPr>
          <p:sp>
            <p:nvSpPr>
              <p:cNvPr id="1306" name="Google Shape;1306;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07" name="Google Shape;1307;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08" name="Google Shape;1308;p21"/>
            <p:cNvGrpSpPr/>
            <p:nvPr/>
          </p:nvGrpSpPr>
          <p:grpSpPr>
            <a:xfrm>
              <a:off x="5869732" y="4970697"/>
              <a:ext cx="432000" cy="101655"/>
              <a:chOff x="5815912" y="201588"/>
              <a:chExt cx="540000" cy="104994"/>
            </a:xfrm>
          </p:grpSpPr>
          <p:sp>
            <p:nvSpPr>
              <p:cNvPr id="1309" name="Google Shape;1309;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0" name="Google Shape;1310;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11" name="Google Shape;1311;p21"/>
            <p:cNvGrpSpPr/>
            <p:nvPr/>
          </p:nvGrpSpPr>
          <p:grpSpPr>
            <a:xfrm>
              <a:off x="5869732" y="5501635"/>
              <a:ext cx="432000" cy="101655"/>
              <a:chOff x="5815912" y="201588"/>
              <a:chExt cx="540000" cy="104994"/>
            </a:xfrm>
          </p:grpSpPr>
          <p:sp>
            <p:nvSpPr>
              <p:cNvPr id="1312" name="Google Shape;1312;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3" name="Google Shape;1313;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14" name="Google Shape;1314;p21"/>
            <p:cNvGrpSpPr/>
            <p:nvPr/>
          </p:nvGrpSpPr>
          <p:grpSpPr>
            <a:xfrm>
              <a:off x="5869732" y="6032572"/>
              <a:ext cx="432000" cy="101655"/>
              <a:chOff x="5815912" y="201588"/>
              <a:chExt cx="540000" cy="104994"/>
            </a:xfrm>
          </p:grpSpPr>
          <p:sp>
            <p:nvSpPr>
              <p:cNvPr id="1315" name="Google Shape;1315;p2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16" name="Google Shape;1316;p2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317" name="Google Shape;1317;p21"/>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18" name="Google Shape;1318;p21">
            <a:hlinkClick r:id="rId2"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19" name="Google Shape;1319;p21">
            <a:hlinkClick r:id="rId3"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20" name="Google Shape;1320;p21">
            <a:hlinkClick r:id="rId4"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21" name="Google Shape;1321;p21">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22" name="Google Shape;1322;p21">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23" name="Google Shape;1323;p21">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24" name="Google Shape;1324;p21">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25" name="Google Shape;1325;p21"/>
          <p:cNvSpPr txBox="1"/>
          <p:nvPr/>
        </p:nvSpPr>
        <p:spPr>
          <a:xfrm>
            <a:off x="667725" y="359550"/>
            <a:ext cx="4972200" cy="7314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Wisconsin v. Yoder </a:t>
            </a:r>
            <a:r>
              <a:rPr lang="en" sz="3100">
                <a:solidFill>
                  <a:srgbClr val="373C3F"/>
                </a:solidFill>
                <a:latin typeface="Barlow Semi Condensed Medium"/>
                <a:ea typeface="Barlow Semi Condensed Medium"/>
                <a:cs typeface="Barlow Semi Condensed Medium"/>
                <a:sym typeface="Barlow Semi Condensed Medium"/>
              </a:rPr>
              <a:t>pg. 2</a:t>
            </a:r>
            <a:endParaRPr sz="16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326" name="Google Shape;1326;p21"/>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FF2C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327" name="Google Shape;1327;p21"/>
          <p:cNvSpPr txBox="1"/>
          <p:nvPr/>
        </p:nvSpPr>
        <p:spPr>
          <a:xfrm>
            <a:off x="1099925" y="1323675"/>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328" name="Google Shape;1328;p21"/>
          <p:cNvSpPr txBox="1"/>
          <p:nvPr/>
        </p:nvSpPr>
        <p:spPr>
          <a:xfrm>
            <a:off x="1099925" y="47065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329" name="Google Shape;1329;p21"/>
          <p:cNvSpPr txBox="1"/>
          <p:nvPr/>
        </p:nvSpPr>
        <p:spPr>
          <a:xfrm>
            <a:off x="1094638" y="30051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330" name="Google Shape;1330;p21"/>
          <p:cNvSpPr txBox="1">
            <a:spLocks noGrp="1"/>
          </p:cNvSpPr>
          <p:nvPr>
            <p:ph type="subTitle" idx="1"/>
          </p:nvPr>
        </p:nvSpPr>
        <p:spPr>
          <a:xfrm>
            <a:off x="7847725" y="111950"/>
            <a:ext cx="3721500" cy="8478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331" name="Google Shape;1331;p21"/>
          <p:cNvSpPr txBox="1">
            <a:spLocks noGrp="1"/>
          </p:cNvSpPr>
          <p:nvPr>
            <p:ph type="subTitle" idx="2"/>
          </p:nvPr>
        </p:nvSpPr>
        <p:spPr>
          <a:xfrm>
            <a:off x="7847725" y="959725"/>
            <a:ext cx="37215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332" name="Google Shape;1332;p21"/>
          <p:cNvSpPr txBox="1">
            <a:spLocks noGrp="1"/>
          </p:cNvSpPr>
          <p:nvPr>
            <p:ph type="subTitle" idx="3"/>
          </p:nvPr>
        </p:nvSpPr>
        <p:spPr>
          <a:xfrm>
            <a:off x="7847725" y="3264975"/>
            <a:ext cx="3721500" cy="847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333" name="Google Shape;1333;p21"/>
          <p:cNvSpPr txBox="1">
            <a:spLocks noGrp="1"/>
          </p:cNvSpPr>
          <p:nvPr>
            <p:ph type="subTitle" idx="4"/>
          </p:nvPr>
        </p:nvSpPr>
        <p:spPr>
          <a:xfrm>
            <a:off x="7847725" y="4167000"/>
            <a:ext cx="37215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334" name="Google Shape;1334;p21"/>
          <p:cNvSpPr txBox="1">
            <a:spLocks noGrp="1"/>
          </p:cNvSpPr>
          <p:nvPr>
            <p:ph type="subTitle" idx="5"/>
          </p:nvPr>
        </p:nvSpPr>
        <p:spPr>
          <a:xfrm>
            <a:off x="7847725" y="5405075"/>
            <a:ext cx="3721500" cy="14175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335" name="Google Shape;1335;p21"/>
          <p:cNvSpPr txBox="1">
            <a:spLocks noGrp="1"/>
          </p:cNvSpPr>
          <p:nvPr>
            <p:ph type="subTitle" idx="6"/>
          </p:nvPr>
        </p:nvSpPr>
        <p:spPr>
          <a:xfrm>
            <a:off x="78477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336" name="Google Shape;1336;p21"/>
          <p:cNvSpPr txBox="1">
            <a:spLocks noGrp="1"/>
          </p:cNvSpPr>
          <p:nvPr>
            <p:ph type="subTitle" idx="7"/>
          </p:nvPr>
        </p:nvSpPr>
        <p:spPr>
          <a:xfrm>
            <a:off x="97026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5 Engel 2">
  <p:cSld name="CUSTOM_16_1_1_3">
    <p:spTree>
      <p:nvGrpSpPr>
        <p:cNvPr id="1" name="Shape 1337"/>
        <p:cNvGrpSpPr/>
        <p:nvPr/>
      </p:nvGrpSpPr>
      <p:grpSpPr>
        <a:xfrm>
          <a:off x="0" y="0"/>
          <a:ext cx="0" cy="0"/>
          <a:chOff x="0" y="0"/>
          <a:chExt cx="0" cy="0"/>
        </a:xfrm>
      </p:grpSpPr>
      <p:sp>
        <p:nvSpPr>
          <p:cNvPr id="1338" name="Google Shape;1338;p22"/>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339" name="Google Shape;1339;p22"/>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340" name="Google Shape;1340;p22"/>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341" name="Google Shape;1341;p22"/>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42" name="Google Shape;1342;p22"/>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43" name="Google Shape;1343;p22"/>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44" name="Google Shape;1344;p22"/>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45" name="Google Shape;1345;p22"/>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346" name="Google Shape;1346;p22"/>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47" name="Google Shape;1347;p22"/>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48" name="Google Shape;1348;p22"/>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349" name="Google Shape;1349;p22"/>
          <p:cNvGrpSpPr/>
          <p:nvPr/>
        </p:nvGrpSpPr>
        <p:grpSpPr>
          <a:xfrm>
            <a:off x="5869732" y="192255"/>
            <a:ext cx="432000" cy="6472908"/>
            <a:chOff x="5869732" y="192255"/>
            <a:chExt cx="432000" cy="6472908"/>
          </a:xfrm>
        </p:grpSpPr>
        <p:grpSp>
          <p:nvGrpSpPr>
            <p:cNvPr id="1350" name="Google Shape;1350;p22"/>
            <p:cNvGrpSpPr/>
            <p:nvPr/>
          </p:nvGrpSpPr>
          <p:grpSpPr>
            <a:xfrm>
              <a:off x="5869732" y="192255"/>
              <a:ext cx="432000" cy="101655"/>
              <a:chOff x="5815912" y="201588"/>
              <a:chExt cx="540000" cy="104994"/>
            </a:xfrm>
          </p:grpSpPr>
          <p:sp>
            <p:nvSpPr>
              <p:cNvPr id="1351" name="Google Shape;1351;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52" name="Google Shape;1352;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53" name="Google Shape;1353;p22"/>
            <p:cNvGrpSpPr/>
            <p:nvPr/>
          </p:nvGrpSpPr>
          <p:grpSpPr>
            <a:xfrm>
              <a:off x="5869732" y="6563508"/>
              <a:ext cx="432000" cy="101655"/>
              <a:chOff x="5815912" y="201588"/>
              <a:chExt cx="540000" cy="104994"/>
            </a:xfrm>
          </p:grpSpPr>
          <p:sp>
            <p:nvSpPr>
              <p:cNvPr id="1354" name="Google Shape;1354;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55" name="Google Shape;1355;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56" name="Google Shape;1356;p22"/>
            <p:cNvGrpSpPr/>
            <p:nvPr/>
          </p:nvGrpSpPr>
          <p:grpSpPr>
            <a:xfrm>
              <a:off x="5869732" y="723193"/>
              <a:ext cx="432000" cy="101655"/>
              <a:chOff x="5815912" y="201588"/>
              <a:chExt cx="540000" cy="104994"/>
            </a:xfrm>
          </p:grpSpPr>
          <p:sp>
            <p:nvSpPr>
              <p:cNvPr id="1357" name="Google Shape;1357;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58" name="Google Shape;1358;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59" name="Google Shape;1359;p22"/>
            <p:cNvGrpSpPr/>
            <p:nvPr/>
          </p:nvGrpSpPr>
          <p:grpSpPr>
            <a:xfrm>
              <a:off x="5869732" y="1254131"/>
              <a:ext cx="432000" cy="101655"/>
              <a:chOff x="5815912" y="201588"/>
              <a:chExt cx="540000" cy="104994"/>
            </a:xfrm>
          </p:grpSpPr>
          <p:sp>
            <p:nvSpPr>
              <p:cNvPr id="1360" name="Google Shape;1360;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1" name="Google Shape;1361;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62" name="Google Shape;1362;p22"/>
            <p:cNvGrpSpPr/>
            <p:nvPr/>
          </p:nvGrpSpPr>
          <p:grpSpPr>
            <a:xfrm>
              <a:off x="5869732" y="1785069"/>
              <a:ext cx="432000" cy="101655"/>
              <a:chOff x="5815912" y="201588"/>
              <a:chExt cx="540000" cy="104994"/>
            </a:xfrm>
          </p:grpSpPr>
          <p:sp>
            <p:nvSpPr>
              <p:cNvPr id="1363" name="Google Shape;1363;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4" name="Google Shape;1364;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65" name="Google Shape;1365;p22"/>
            <p:cNvGrpSpPr/>
            <p:nvPr/>
          </p:nvGrpSpPr>
          <p:grpSpPr>
            <a:xfrm>
              <a:off x="5869732" y="2316007"/>
              <a:ext cx="432000" cy="101655"/>
              <a:chOff x="5815912" y="201588"/>
              <a:chExt cx="540000" cy="104994"/>
            </a:xfrm>
          </p:grpSpPr>
          <p:sp>
            <p:nvSpPr>
              <p:cNvPr id="1366" name="Google Shape;1366;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67" name="Google Shape;1367;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68" name="Google Shape;1368;p22"/>
            <p:cNvGrpSpPr/>
            <p:nvPr/>
          </p:nvGrpSpPr>
          <p:grpSpPr>
            <a:xfrm>
              <a:off x="5869732" y="2846944"/>
              <a:ext cx="432000" cy="101655"/>
              <a:chOff x="5815912" y="201588"/>
              <a:chExt cx="540000" cy="104994"/>
            </a:xfrm>
          </p:grpSpPr>
          <p:sp>
            <p:nvSpPr>
              <p:cNvPr id="1369" name="Google Shape;1369;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0" name="Google Shape;1370;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71" name="Google Shape;1371;p22"/>
            <p:cNvGrpSpPr/>
            <p:nvPr/>
          </p:nvGrpSpPr>
          <p:grpSpPr>
            <a:xfrm>
              <a:off x="5869732" y="3377883"/>
              <a:ext cx="432000" cy="101655"/>
              <a:chOff x="5815912" y="201588"/>
              <a:chExt cx="540000" cy="104994"/>
            </a:xfrm>
          </p:grpSpPr>
          <p:sp>
            <p:nvSpPr>
              <p:cNvPr id="1372" name="Google Shape;1372;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3" name="Google Shape;1373;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74" name="Google Shape;1374;p22"/>
            <p:cNvGrpSpPr/>
            <p:nvPr/>
          </p:nvGrpSpPr>
          <p:grpSpPr>
            <a:xfrm>
              <a:off x="5869732" y="3908820"/>
              <a:ext cx="432000" cy="101655"/>
              <a:chOff x="5815912" y="201588"/>
              <a:chExt cx="540000" cy="104994"/>
            </a:xfrm>
          </p:grpSpPr>
          <p:sp>
            <p:nvSpPr>
              <p:cNvPr id="1375" name="Google Shape;1375;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6" name="Google Shape;1376;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77" name="Google Shape;1377;p22"/>
            <p:cNvGrpSpPr/>
            <p:nvPr/>
          </p:nvGrpSpPr>
          <p:grpSpPr>
            <a:xfrm>
              <a:off x="5869732" y="4439758"/>
              <a:ext cx="432000" cy="101655"/>
              <a:chOff x="5815912" y="201588"/>
              <a:chExt cx="540000" cy="104994"/>
            </a:xfrm>
          </p:grpSpPr>
          <p:sp>
            <p:nvSpPr>
              <p:cNvPr id="1378" name="Google Shape;1378;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79" name="Google Shape;1379;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80" name="Google Shape;1380;p22"/>
            <p:cNvGrpSpPr/>
            <p:nvPr/>
          </p:nvGrpSpPr>
          <p:grpSpPr>
            <a:xfrm>
              <a:off x="5869732" y="4970697"/>
              <a:ext cx="432000" cy="101655"/>
              <a:chOff x="5815912" y="201588"/>
              <a:chExt cx="540000" cy="104994"/>
            </a:xfrm>
          </p:grpSpPr>
          <p:sp>
            <p:nvSpPr>
              <p:cNvPr id="1381" name="Google Shape;1381;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2" name="Google Shape;1382;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83" name="Google Shape;1383;p22"/>
            <p:cNvGrpSpPr/>
            <p:nvPr/>
          </p:nvGrpSpPr>
          <p:grpSpPr>
            <a:xfrm>
              <a:off x="5869732" y="5501635"/>
              <a:ext cx="432000" cy="101655"/>
              <a:chOff x="5815912" y="201588"/>
              <a:chExt cx="540000" cy="104994"/>
            </a:xfrm>
          </p:grpSpPr>
          <p:sp>
            <p:nvSpPr>
              <p:cNvPr id="1384" name="Google Shape;1384;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5" name="Google Shape;1385;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386" name="Google Shape;1386;p22"/>
            <p:cNvGrpSpPr/>
            <p:nvPr/>
          </p:nvGrpSpPr>
          <p:grpSpPr>
            <a:xfrm>
              <a:off x="5869732" y="6032572"/>
              <a:ext cx="432000" cy="101655"/>
              <a:chOff x="5815912" y="201588"/>
              <a:chExt cx="540000" cy="104994"/>
            </a:xfrm>
          </p:grpSpPr>
          <p:sp>
            <p:nvSpPr>
              <p:cNvPr id="1387" name="Google Shape;1387;p2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388" name="Google Shape;1388;p2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389" name="Google Shape;1389;p22"/>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390" name="Google Shape;1390;p22">
            <a:hlinkClick r:id="rId2"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1" name="Google Shape;1391;p22">
            <a:hlinkClick r:id="rId3"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2" name="Google Shape;1392;p22">
            <a:hlinkClick r:id="rId4"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3" name="Google Shape;1393;p22">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4" name="Google Shape;1394;p22">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5" name="Google Shape;1395;p22">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6" name="Google Shape;1396;p22">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397" name="Google Shape;1397;p22"/>
          <p:cNvSpPr txBox="1"/>
          <p:nvPr/>
        </p:nvSpPr>
        <p:spPr>
          <a:xfrm>
            <a:off x="667725" y="359550"/>
            <a:ext cx="4972200" cy="7314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Engel v. Vitale </a:t>
            </a:r>
            <a:r>
              <a:rPr lang="en" sz="3100">
                <a:solidFill>
                  <a:srgbClr val="373C3F"/>
                </a:solidFill>
                <a:latin typeface="Barlow Semi Condensed Medium"/>
                <a:ea typeface="Barlow Semi Condensed Medium"/>
                <a:cs typeface="Barlow Semi Condensed Medium"/>
                <a:sym typeface="Barlow Semi Condensed Medium"/>
              </a:rPr>
              <a:t>pg. 2</a:t>
            </a:r>
            <a:endParaRPr sz="16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398" name="Google Shape;1398;p22"/>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FF2C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399" name="Google Shape;1399;p22"/>
          <p:cNvSpPr txBox="1"/>
          <p:nvPr/>
        </p:nvSpPr>
        <p:spPr>
          <a:xfrm>
            <a:off x="1099925" y="1323675"/>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400" name="Google Shape;1400;p22"/>
          <p:cNvSpPr txBox="1"/>
          <p:nvPr/>
        </p:nvSpPr>
        <p:spPr>
          <a:xfrm>
            <a:off x="1099925" y="47065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401" name="Google Shape;1401;p22"/>
          <p:cNvSpPr txBox="1"/>
          <p:nvPr/>
        </p:nvSpPr>
        <p:spPr>
          <a:xfrm>
            <a:off x="1094638" y="30051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402" name="Google Shape;1402;p22"/>
          <p:cNvSpPr txBox="1">
            <a:spLocks noGrp="1"/>
          </p:cNvSpPr>
          <p:nvPr>
            <p:ph type="subTitle" idx="1"/>
          </p:nvPr>
        </p:nvSpPr>
        <p:spPr>
          <a:xfrm>
            <a:off x="7847725" y="125775"/>
            <a:ext cx="3748200" cy="8157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500"/>
              <a:buNone/>
              <a:defRPr sz="1500"/>
            </a:lvl2pPr>
            <a:lvl3pPr lvl="2">
              <a:spcBef>
                <a:spcPts val="2100"/>
              </a:spcBef>
              <a:spcAft>
                <a:spcPts val="0"/>
              </a:spcAft>
              <a:buSzPts val="1500"/>
              <a:buNone/>
              <a:defRPr sz="1500"/>
            </a:lvl3pPr>
            <a:lvl4pPr lvl="3">
              <a:spcBef>
                <a:spcPts val="2100"/>
              </a:spcBef>
              <a:spcAft>
                <a:spcPts val="0"/>
              </a:spcAft>
              <a:buSzPts val="1500"/>
              <a:buNone/>
              <a:defRPr sz="1500"/>
            </a:lvl4pPr>
            <a:lvl5pPr lvl="4">
              <a:spcBef>
                <a:spcPts val="2100"/>
              </a:spcBef>
              <a:spcAft>
                <a:spcPts val="0"/>
              </a:spcAft>
              <a:buSzPts val="1500"/>
              <a:buNone/>
              <a:defRPr sz="1500"/>
            </a:lvl5pPr>
            <a:lvl6pPr lvl="5">
              <a:spcBef>
                <a:spcPts val="2100"/>
              </a:spcBef>
              <a:spcAft>
                <a:spcPts val="0"/>
              </a:spcAft>
              <a:buSzPts val="1500"/>
              <a:buNone/>
              <a:defRPr sz="1500"/>
            </a:lvl6pPr>
            <a:lvl7pPr lvl="6">
              <a:spcBef>
                <a:spcPts val="2100"/>
              </a:spcBef>
              <a:spcAft>
                <a:spcPts val="0"/>
              </a:spcAft>
              <a:buSzPts val="1500"/>
              <a:buNone/>
              <a:defRPr sz="1500"/>
            </a:lvl7pPr>
            <a:lvl8pPr lvl="7">
              <a:spcBef>
                <a:spcPts val="2100"/>
              </a:spcBef>
              <a:spcAft>
                <a:spcPts val="0"/>
              </a:spcAft>
              <a:buSzPts val="1500"/>
              <a:buNone/>
              <a:defRPr sz="1500"/>
            </a:lvl8pPr>
            <a:lvl9pPr lvl="8">
              <a:spcBef>
                <a:spcPts val="2100"/>
              </a:spcBef>
              <a:spcAft>
                <a:spcPts val="2100"/>
              </a:spcAft>
              <a:buSzPts val="1500"/>
              <a:buNone/>
              <a:defRPr sz="1500"/>
            </a:lvl9pPr>
          </a:lstStyle>
          <a:p>
            <a:endParaRPr/>
          </a:p>
        </p:txBody>
      </p:sp>
      <p:sp>
        <p:nvSpPr>
          <p:cNvPr id="1403" name="Google Shape;1403;p22"/>
          <p:cNvSpPr txBox="1">
            <a:spLocks noGrp="1"/>
          </p:cNvSpPr>
          <p:nvPr>
            <p:ph type="subTitle" idx="2"/>
          </p:nvPr>
        </p:nvSpPr>
        <p:spPr>
          <a:xfrm>
            <a:off x="7847725" y="959725"/>
            <a:ext cx="3748200" cy="1240800"/>
          </a:xfrm>
          <a:prstGeom prst="rect">
            <a:avLst/>
          </a:prstGeom>
          <a:ln>
            <a:noFill/>
          </a:ln>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500"/>
              <a:buNone/>
              <a:defRPr sz="1500"/>
            </a:lvl2pPr>
            <a:lvl3pPr lvl="2" rtl="0">
              <a:spcBef>
                <a:spcPts val="2100"/>
              </a:spcBef>
              <a:spcAft>
                <a:spcPts val="0"/>
              </a:spcAft>
              <a:buSzPts val="1500"/>
              <a:buNone/>
              <a:defRPr sz="1500"/>
            </a:lvl3pPr>
            <a:lvl4pPr lvl="3" rtl="0">
              <a:spcBef>
                <a:spcPts val="2100"/>
              </a:spcBef>
              <a:spcAft>
                <a:spcPts val="0"/>
              </a:spcAft>
              <a:buSzPts val="1500"/>
              <a:buNone/>
              <a:defRPr sz="1500"/>
            </a:lvl4pPr>
            <a:lvl5pPr lvl="4" rtl="0">
              <a:spcBef>
                <a:spcPts val="2100"/>
              </a:spcBef>
              <a:spcAft>
                <a:spcPts val="0"/>
              </a:spcAft>
              <a:buSzPts val="1500"/>
              <a:buNone/>
              <a:defRPr sz="1500"/>
            </a:lvl5pPr>
            <a:lvl6pPr lvl="5" rtl="0">
              <a:spcBef>
                <a:spcPts val="2100"/>
              </a:spcBef>
              <a:spcAft>
                <a:spcPts val="0"/>
              </a:spcAft>
              <a:buSzPts val="1500"/>
              <a:buNone/>
              <a:defRPr sz="1500"/>
            </a:lvl6pPr>
            <a:lvl7pPr lvl="6" rtl="0">
              <a:spcBef>
                <a:spcPts val="2100"/>
              </a:spcBef>
              <a:spcAft>
                <a:spcPts val="0"/>
              </a:spcAft>
              <a:buSzPts val="1500"/>
              <a:buNone/>
              <a:defRPr sz="1500"/>
            </a:lvl7pPr>
            <a:lvl8pPr lvl="7" rtl="0">
              <a:spcBef>
                <a:spcPts val="2100"/>
              </a:spcBef>
              <a:spcAft>
                <a:spcPts val="0"/>
              </a:spcAft>
              <a:buSzPts val="1500"/>
              <a:buNone/>
              <a:defRPr sz="1500"/>
            </a:lvl8pPr>
            <a:lvl9pPr lvl="8" rtl="0">
              <a:spcBef>
                <a:spcPts val="2100"/>
              </a:spcBef>
              <a:spcAft>
                <a:spcPts val="2100"/>
              </a:spcAft>
              <a:buSzPts val="1500"/>
              <a:buNone/>
              <a:defRPr sz="1500"/>
            </a:lvl9pPr>
          </a:lstStyle>
          <a:p>
            <a:endParaRPr/>
          </a:p>
        </p:txBody>
      </p:sp>
      <p:sp>
        <p:nvSpPr>
          <p:cNvPr id="1404" name="Google Shape;1404;p22"/>
          <p:cNvSpPr txBox="1">
            <a:spLocks noGrp="1"/>
          </p:cNvSpPr>
          <p:nvPr>
            <p:ph type="subTitle" idx="3"/>
          </p:nvPr>
        </p:nvSpPr>
        <p:spPr>
          <a:xfrm>
            <a:off x="7847725" y="3264975"/>
            <a:ext cx="3748200" cy="902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500"/>
              <a:buNone/>
              <a:defRPr sz="1500"/>
            </a:lvl2pPr>
            <a:lvl3pPr lvl="2" rtl="0">
              <a:spcBef>
                <a:spcPts val="2100"/>
              </a:spcBef>
              <a:spcAft>
                <a:spcPts val="0"/>
              </a:spcAft>
              <a:buSzPts val="1500"/>
              <a:buNone/>
              <a:defRPr sz="1500"/>
            </a:lvl3pPr>
            <a:lvl4pPr lvl="3" rtl="0">
              <a:spcBef>
                <a:spcPts val="2100"/>
              </a:spcBef>
              <a:spcAft>
                <a:spcPts val="0"/>
              </a:spcAft>
              <a:buSzPts val="1500"/>
              <a:buNone/>
              <a:defRPr sz="1500"/>
            </a:lvl4pPr>
            <a:lvl5pPr lvl="4" rtl="0">
              <a:spcBef>
                <a:spcPts val="2100"/>
              </a:spcBef>
              <a:spcAft>
                <a:spcPts val="0"/>
              </a:spcAft>
              <a:buSzPts val="1500"/>
              <a:buNone/>
              <a:defRPr sz="1500"/>
            </a:lvl5pPr>
            <a:lvl6pPr lvl="5" rtl="0">
              <a:spcBef>
                <a:spcPts val="2100"/>
              </a:spcBef>
              <a:spcAft>
                <a:spcPts val="0"/>
              </a:spcAft>
              <a:buSzPts val="1500"/>
              <a:buNone/>
              <a:defRPr sz="1500"/>
            </a:lvl6pPr>
            <a:lvl7pPr lvl="6" rtl="0">
              <a:spcBef>
                <a:spcPts val="2100"/>
              </a:spcBef>
              <a:spcAft>
                <a:spcPts val="0"/>
              </a:spcAft>
              <a:buSzPts val="1500"/>
              <a:buNone/>
              <a:defRPr sz="1500"/>
            </a:lvl7pPr>
            <a:lvl8pPr lvl="7" rtl="0">
              <a:spcBef>
                <a:spcPts val="2100"/>
              </a:spcBef>
              <a:spcAft>
                <a:spcPts val="0"/>
              </a:spcAft>
              <a:buSzPts val="1500"/>
              <a:buNone/>
              <a:defRPr sz="1500"/>
            </a:lvl8pPr>
            <a:lvl9pPr lvl="8" rtl="0">
              <a:spcBef>
                <a:spcPts val="2100"/>
              </a:spcBef>
              <a:spcAft>
                <a:spcPts val="2100"/>
              </a:spcAft>
              <a:buSzPts val="1500"/>
              <a:buNone/>
              <a:defRPr sz="1500"/>
            </a:lvl9pPr>
          </a:lstStyle>
          <a:p>
            <a:endParaRPr/>
          </a:p>
        </p:txBody>
      </p:sp>
      <p:sp>
        <p:nvSpPr>
          <p:cNvPr id="1405" name="Google Shape;1405;p22"/>
          <p:cNvSpPr txBox="1">
            <a:spLocks noGrp="1"/>
          </p:cNvSpPr>
          <p:nvPr>
            <p:ph type="subTitle" idx="4"/>
          </p:nvPr>
        </p:nvSpPr>
        <p:spPr>
          <a:xfrm>
            <a:off x="7847725" y="4167000"/>
            <a:ext cx="37482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500"/>
              <a:buNone/>
              <a:defRPr sz="1500"/>
            </a:lvl2pPr>
            <a:lvl3pPr lvl="2" rtl="0">
              <a:spcBef>
                <a:spcPts val="2100"/>
              </a:spcBef>
              <a:spcAft>
                <a:spcPts val="0"/>
              </a:spcAft>
              <a:buSzPts val="1500"/>
              <a:buNone/>
              <a:defRPr sz="1500"/>
            </a:lvl3pPr>
            <a:lvl4pPr lvl="3" rtl="0">
              <a:spcBef>
                <a:spcPts val="2100"/>
              </a:spcBef>
              <a:spcAft>
                <a:spcPts val="0"/>
              </a:spcAft>
              <a:buSzPts val="1500"/>
              <a:buNone/>
              <a:defRPr sz="1500"/>
            </a:lvl4pPr>
            <a:lvl5pPr lvl="4" rtl="0">
              <a:spcBef>
                <a:spcPts val="2100"/>
              </a:spcBef>
              <a:spcAft>
                <a:spcPts val="0"/>
              </a:spcAft>
              <a:buSzPts val="1500"/>
              <a:buNone/>
              <a:defRPr sz="1500"/>
            </a:lvl5pPr>
            <a:lvl6pPr lvl="5" rtl="0">
              <a:spcBef>
                <a:spcPts val="2100"/>
              </a:spcBef>
              <a:spcAft>
                <a:spcPts val="0"/>
              </a:spcAft>
              <a:buSzPts val="1500"/>
              <a:buNone/>
              <a:defRPr sz="1500"/>
            </a:lvl6pPr>
            <a:lvl7pPr lvl="6" rtl="0">
              <a:spcBef>
                <a:spcPts val="2100"/>
              </a:spcBef>
              <a:spcAft>
                <a:spcPts val="0"/>
              </a:spcAft>
              <a:buSzPts val="1500"/>
              <a:buNone/>
              <a:defRPr sz="1500"/>
            </a:lvl7pPr>
            <a:lvl8pPr lvl="7" rtl="0">
              <a:spcBef>
                <a:spcPts val="2100"/>
              </a:spcBef>
              <a:spcAft>
                <a:spcPts val="0"/>
              </a:spcAft>
              <a:buSzPts val="1500"/>
              <a:buNone/>
              <a:defRPr sz="1500"/>
            </a:lvl8pPr>
            <a:lvl9pPr lvl="8" rtl="0">
              <a:spcBef>
                <a:spcPts val="2100"/>
              </a:spcBef>
              <a:spcAft>
                <a:spcPts val="2100"/>
              </a:spcAft>
              <a:buSzPts val="1500"/>
              <a:buNone/>
              <a:defRPr sz="1500"/>
            </a:lvl9pPr>
          </a:lstStyle>
          <a:p>
            <a:endParaRPr/>
          </a:p>
        </p:txBody>
      </p:sp>
      <p:sp>
        <p:nvSpPr>
          <p:cNvPr id="1406" name="Google Shape;1406;p22"/>
          <p:cNvSpPr txBox="1">
            <a:spLocks noGrp="1"/>
          </p:cNvSpPr>
          <p:nvPr>
            <p:ph type="subTitle" idx="5"/>
          </p:nvPr>
        </p:nvSpPr>
        <p:spPr>
          <a:xfrm>
            <a:off x="7847725" y="5407800"/>
            <a:ext cx="3748200" cy="13896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500"/>
              <a:buNone/>
              <a:defRPr sz="1500"/>
            </a:lvl2pPr>
            <a:lvl3pPr lvl="2" rtl="0">
              <a:spcBef>
                <a:spcPts val="2100"/>
              </a:spcBef>
              <a:spcAft>
                <a:spcPts val="0"/>
              </a:spcAft>
              <a:buSzPts val="1500"/>
              <a:buNone/>
              <a:defRPr sz="1500"/>
            </a:lvl3pPr>
            <a:lvl4pPr lvl="3" rtl="0">
              <a:spcBef>
                <a:spcPts val="2100"/>
              </a:spcBef>
              <a:spcAft>
                <a:spcPts val="0"/>
              </a:spcAft>
              <a:buSzPts val="1500"/>
              <a:buNone/>
              <a:defRPr sz="1500"/>
            </a:lvl4pPr>
            <a:lvl5pPr lvl="4" rtl="0">
              <a:spcBef>
                <a:spcPts val="2100"/>
              </a:spcBef>
              <a:spcAft>
                <a:spcPts val="0"/>
              </a:spcAft>
              <a:buSzPts val="1500"/>
              <a:buNone/>
              <a:defRPr sz="1500"/>
            </a:lvl5pPr>
            <a:lvl6pPr lvl="5" rtl="0">
              <a:spcBef>
                <a:spcPts val="2100"/>
              </a:spcBef>
              <a:spcAft>
                <a:spcPts val="0"/>
              </a:spcAft>
              <a:buSzPts val="1500"/>
              <a:buNone/>
              <a:defRPr sz="1500"/>
            </a:lvl6pPr>
            <a:lvl7pPr lvl="6" rtl="0">
              <a:spcBef>
                <a:spcPts val="2100"/>
              </a:spcBef>
              <a:spcAft>
                <a:spcPts val="0"/>
              </a:spcAft>
              <a:buSzPts val="1500"/>
              <a:buNone/>
              <a:defRPr sz="1500"/>
            </a:lvl7pPr>
            <a:lvl8pPr lvl="7" rtl="0">
              <a:spcBef>
                <a:spcPts val="2100"/>
              </a:spcBef>
              <a:spcAft>
                <a:spcPts val="0"/>
              </a:spcAft>
              <a:buSzPts val="1500"/>
              <a:buNone/>
              <a:defRPr sz="1500"/>
            </a:lvl8pPr>
            <a:lvl9pPr lvl="8" rtl="0">
              <a:spcBef>
                <a:spcPts val="2100"/>
              </a:spcBef>
              <a:spcAft>
                <a:spcPts val="2100"/>
              </a:spcAft>
              <a:buSzPts val="1500"/>
              <a:buNone/>
              <a:defRPr sz="1500"/>
            </a:lvl9pPr>
          </a:lstStyle>
          <a:p>
            <a:endParaRPr/>
          </a:p>
        </p:txBody>
      </p:sp>
      <p:sp>
        <p:nvSpPr>
          <p:cNvPr id="1407" name="Google Shape;1407;p22"/>
          <p:cNvSpPr txBox="1">
            <a:spLocks noGrp="1"/>
          </p:cNvSpPr>
          <p:nvPr>
            <p:ph type="subTitle" idx="6"/>
          </p:nvPr>
        </p:nvSpPr>
        <p:spPr>
          <a:xfrm>
            <a:off x="78477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500"/>
              <a:buNone/>
              <a:defRPr sz="1500"/>
            </a:lvl2pPr>
            <a:lvl3pPr lvl="2" rtl="0">
              <a:spcBef>
                <a:spcPts val="2100"/>
              </a:spcBef>
              <a:spcAft>
                <a:spcPts val="0"/>
              </a:spcAft>
              <a:buSzPts val="1500"/>
              <a:buNone/>
              <a:defRPr sz="1500"/>
            </a:lvl3pPr>
            <a:lvl4pPr lvl="3" rtl="0">
              <a:spcBef>
                <a:spcPts val="2100"/>
              </a:spcBef>
              <a:spcAft>
                <a:spcPts val="0"/>
              </a:spcAft>
              <a:buSzPts val="1500"/>
              <a:buNone/>
              <a:defRPr sz="1500"/>
            </a:lvl4pPr>
            <a:lvl5pPr lvl="4" rtl="0">
              <a:spcBef>
                <a:spcPts val="2100"/>
              </a:spcBef>
              <a:spcAft>
                <a:spcPts val="0"/>
              </a:spcAft>
              <a:buSzPts val="1500"/>
              <a:buNone/>
              <a:defRPr sz="1500"/>
            </a:lvl5pPr>
            <a:lvl6pPr lvl="5" rtl="0">
              <a:spcBef>
                <a:spcPts val="2100"/>
              </a:spcBef>
              <a:spcAft>
                <a:spcPts val="0"/>
              </a:spcAft>
              <a:buSzPts val="1500"/>
              <a:buNone/>
              <a:defRPr sz="1500"/>
            </a:lvl6pPr>
            <a:lvl7pPr lvl="6" rtl="0">
              <a:spcBef>
                <a:spcPts val="2100"/>
              </a:spcBef>
              <a:spcAft>
                <a:spcPts val="0"/>
              </a:spcAft>
              <a:buSzPts val="1500"/>
              <a:buNone/>
              <a:defRPr sz="1500"/>
            </a:lvl7pPr>
            <a:lvl8pPr lvl="7" rtl="0">
              <a:spcBef>
                <a:spcPts val="2100"/>
              </a:spcBef>
              <a:spcAft>
                <a:spcPts val="0"/>
              </a:spcAft>
              <a:buSzPts val="1500"/>
              <a:buNone/>
              <a:defRPr sz="1500"/>
            </a:lvl8pPr>
            <a:lvl9pPr lvl="8" rtl="0">
              <a:spcBef>
                <a:spcPts val="2100"/>
              </a:spcBef>
              <a:spcAft>
                <a:spcPts val="2100"/>
              </a:spcAft>
              <a:buSzPts val="1500"/>
              <a:buNone/>
              <a:defRPr sz="1500"/>
            </a:lvl9pPr>
          </a:lstStyle>
          <a:p>
            <a:endParaRPr/>
          </a:p>
        </p:txBody>
      </p:sp>
      <p:sp>
        <p:nvSpPr>
          <p:cNvPr id="1408" name="Google Shape;1408;p22"/>
          <p:cNvSpPr txBox="1">
            <a:spLocks noGrp="1"/>
          </p:cNvSpPr>
          <p:nvPr>
            <p:ph type="subTitle" idx="7"/>
          </p:nvPr>
        </p:nvSpPr>
        <p:spPr>
          <a:xfrm>
            <a:off x="97026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500"/>
              <a:buNone/>
              <a:defRPr sz="1500"/>
            </a:lvl2pPr>
            <a:lvl3pPr lvl="2" rtl="0">
              <a:spcBef>
                <a:spcPts val="2100"/>
              </a:spcBef>
              <a:spcAft>
                <a:spcPts val="0"/>
              </a:spcAft>
              <a:buSzPts val="1500"/>
              <a:buNone/>
              <a:defRPr sz="1500"/>
            </a:lvl3pPr>
            <a:lvl4pPr lvl="3" rtl="0">
              <a:spcBef>
                <a:spcPts val="2100"/>
              </a:spcBef>
              <a:spcAft>
                <a:spcPts val="0"/>
              </a:spcAft>
              <a:buSzPts val="1500"/>
              <a:buNone/>
              <a:defRPr sz="1500"/>
            </a:lvl4pPr>
            <a:lvl5pPr lvl="4" rtl="0">
              <a:spcBef>
                <a:spcPts val="2100"/>
              </a:spcBef>
              <a:spcAft>
                <a:spcPts val="0"/>
              </a:spcAft>
              <a:buSzPts val="1500"/>
              <a:buNone/>
              <a:defRPr sz="1500"/>
            </a:lvl5pPr>
            <a:lvl6pPr lvl="5" rtl="0">
              <a:spcBef>
                <a:spcPts val="2100"/>
              </a:spcBef>
              <a:spcAft>
                <a:spcPts val="0"/>
              </a:spcAft>
              <a:buSzPts val="1500"/>
              <a:buNone/>
              <a:defRPr sz="1500"/>
            </a:lvl6pPr>
            <a:lvl7pPr lvl="6" rtl="0">
              <a:spcBef>
                <a:spcPts val="2100"/>
              </a:spcBef>
              <a:spcAft>
                <a:spcPts val="0"/>
              </a:spcAft>
              <a:buSzPts val="1500"/>
              <a:buNone/>
              <a:defRPr sz="1500"/>
            </a:lvl7pPr>
            <a:lvl8pPr lvl="7" rtl="0">
              <a:spcBef>
                <a:spcPts val="2100"/>
              </a:spcBef>
              <a:spcAft>
                <a:spcPts val="0"/>
              </a:spcAft>
              <a:buSzPts val="1500"/>
              <a:buNone/>
              <a:defRPr sz="1500"/>
            </a:lvl8pPr>
            <a:lvl9pPr lvl="8" rtl="0">
              <a:spcBef>
                <a:spcPts val="2100"/>
              </a:spcBef>
              <a:spcAft>
                <a:spcPts val="2100"/>
              </a:spcAft>
              <a:buSzPts val="1500"/>
              <a:buNone/>
              <a:defRPr sz="15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5 Explain 3">
  <p:cSld name="CUSTOM_16_1_1_2">
    <p:spTree>
      <p:nvGrpSpPr>
        <p:cNvPr id="1" name="Shape 1409"/>
        <p:cNvGrpSpPr/>
        <p:nvPr/>
      </p:nvGrpSpPr>
      <p:grpSpPr>
        <a:xfrm>
          <a:off x="0" y="0"/>
          <a:ext cx="0" cy="0"/>
          <a:chOff x="0" y="0"/>
          <a:chExt cx="0" cy="0"/>
        </a:xfrm>
      </p:grpSpPr>
      <p:sp>
        <p:nvSpPr>
          <p:cNvPr id="1410" name="Google Shape;1410;p23"/>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11" name="Google Shape;1411;p23"/>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12" name="Google Shape;1412;p23"/>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13" name="Google Shape;1413;p23"/>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14" name="Google Shape;1414;p23"/>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15" name="Google Shape;1415;p23"/>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16" name="Google Shape;1416;p23"/>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17" name="Google Shape;1417;p23"/>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18" name="Google Shape;1418;p23"/>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19" name="Google Shape;1419;p23"/>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20" name="Google Shape;1420;p23"/>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21" name="Google Shape;1421;p23"/>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22" name="Google Shape;1422;p23"/>
          <p:cNvSpPr txBox="1">
            <a:spLocks noGrp="1"/>
          </p:cNvSpPr>
          <p:nvPr>
            <p:ph type="title"/>
          </p:nvPr>
        </p:nvSpPr>
        <p:spPr>
          <a:xfrm>
            <a:off x="795575" y="359550"/>
            <a:ext cx="4844400" cy="731400"/>
          </a:xfrm>
          <a:prstGeom prst="rect">
            <a:avLst/>
          </a:prstGeom>
          <a:solidFill>
            <a:schemeClr val="accent2"/>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1423" name="Google Shape;1423;p23"/>
          <p:cNvGrpSpPr/>
          <p:nvPr/>
        </p:nvGrpSpPr>
        <p:grpSpPr>
          <a:xfrm>
            <a:off x="5869732" y="192255"/>
            <a:ext cx="432000" cy="6472908"/>
            <a:chOff x="5869732" y="192255"/>
            <a:chExt cx="432000" cy="6472908"/>
          </a:xfrm>
        </p:grpSpPr>
        <p:grpSp>
          <p:nvGrpSpPr>
            <p:cNvPr id="1424" name="Google Shape;1424;p23"/>
            <p:cNvGrpSpPr/>
            <p:nvPr/>
          </p:nvGrpSpPr>
          <p:grpSpPr>
            <a:xfrm>
              <a:off x="5869732" y="192255"/>
              <a:ext cx="432000" cy="101655"/>
              <a:chOff x="5815912" y="201588"/>
              <a:chExt cx="540000" cy="104994"/>
            </a:xfrm>
          </p:grpSpPr>
          <p:sp>
            <p:nvSpPr>
              <p:cNvPr id="1425" name="Google Shape;1425;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26" name="Google Shape;1426;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27" name="Google Shape;1427;p23"/>
            <p:cNvGrpSpPr/>
            <p:nvPr/>
          </p:nvGrpSpPr>
          <p:grpSpPr>
            <a:xfrm>
              <a:off x="5869732" y="6563508"/>
              <a:ext cx="432000" cy="101655"/>
              <a:chOff x="5815912" y="201588"/>
              <a:chExt cx="540000" cy="104994"/>
            </a:xfrm>
          </p:grpSpPr>
          <p:sp>
            <p:nvSpPr>
              <p:cNvPr id="1428" name="Google Shape;1428;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29" name="Google Shape;1429;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30" name="Google Shape;1430;p23"/>
            <p:cNvGrpSpPr/>
            <p:nvPr/>
          </p:nvGrpSpPr>
          <p:grpSpPr>
            <a:xfrm>
              <a:off x="5869732" y="723193"/>
              <a:ext cx="432000" cy="101655"/>
              <a:chOff x="5815912" y="201588"/>
              <a:chExt cx="540000" cy="104994"/>
            </a:xfrm>
          </p:grpSpPr>
          <p:sp>
            <p:nvSpPr>
              <p:cNvPr id="1431" name="Google Shape;1431;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2" name="Google Shape;1432;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33" name="Google Shape;1433;p23"/>
            <p:cNvGrpSpPr/>
            <p:nvPr/>
          </p:nvGrpSpPr>
          <p:grpSpPr>
            <a:xfrm>
              <a:off x="5869732" y="1254131"/>
              <a:ext cx="432000" cy="101655"/>
              <a:chOff x="5815912" y="201588"/>
              <a:chExt cx="540000" cy="104994"/>
            </a:xfrm>
          </p:grpSpPr>
          <p:sp>
            <p:nvSpPr>
              <p:cNvPr id="1434" name="Google Shape;1434;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5" name="Google Shape;1435;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36" name="Google Shape;1436;p23"/>
            <p:cNvGrpSpPr/>
            <p:nvPr/>
          </p:nvGrpSpPr>
          <p:grpSpPr>
            <a:xfrm>
              <a:off x="5869732" y="1785069"/>
              <a:ext cx="432000" cy="101655"/>
              <a:chOff x="5815912" y="201588"/>
              <a:chExt cx="540000" cy="104994"/>
            </a:xfrm>
          </p:grpSpPr>
          <p:sp>
            <p:nvSpPr>
              <p:cNvPr id="1437" name="Google Shape;1437;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38" name="Google Shape;1438;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39" name="Google Shape;1439;p23"/>
            <p:cNvGrpSpPr/>
            <p:nvPr/>
          </p:nvGrpSpPr>
          <p:grpSpPr>
            <a:xfrm>
              <a:off x="5869732" y="2316007"/>
              <a:ext cx="432000" cy="101655"/>
              <a:chOff x="5815912" y="201588"/>
              <a:chExt cx="540000" cy="104994"/>
            </a:xfrm>
          </p:grpSpPr>
          <p:sp>
            <p:nvSpPr>
              <p:cNvPr id="1440" name="Google Shape;1440;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1" name="Google Shape;1441;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42" name="Google Shape;1442;p23"/>
            <p:cNvGrpSpPr/>
            <p:nvPr/>
          </p:nvGrpSpPr>
          <p:grpSpPr>
            <a:xfrm>
              <a:off x="5869732" y="2846944"/>
              <a:ext cx="432000" cy="101655"/>
              <a:chOff x="5815912" y="201588"/>
              <a:chExt cx="540000" cy="104994"/>
            </a:xfrm>
          </p:grpSpPr>
          <p:sp>
            <p:nvSpPr>
              <p:cNvPr id="1443" name="Google Shape;1443;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4" name="Google Shape;1444;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45" name="Google Shape;1445;p23"/>
            <p:cNvGrpSpPr/>
            <p:nvPr/>
          </p:nvGrpSpPr>
          <p:grpSpPr>
            <a:xfrm>
              <a:off x="5869732" y="3377883"/>
              <a:ext cx="432000" cy="101655"/>
              <a:chOff x="5815912" y="201588"/>
              <a:chExt cx="540000" cy="104994"/>
            </a:xfrm>
          </p:grpSpPr>
          <p:sp>
            <p:nvSpPr>
              <p:cNvPr id="1446" name="Google Shape;1446;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47" name="Google Shape;1447;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48" name="Google Shape;1448;p23"/>
            <p:cNvGrpSpPr/>
            <p:nvPr/>
          </p:nvGrpSpPr>
          <p:grpSpPr>
            <a:xfrm>
              <a:off x="5869732" y="3908820"/>
              <a:ext cx="432000" cy="101655"/>
              <a:chOff x="5815912" y="201588"/>
              <a:chExt cx="540000" cy="104994"/>
            </a:xfrm>
          </p:grpSpPr>
          <p:sp>
            <p:nvSpPr>
              <p:cNvPr id="1449" name="Google Shape;1449;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0" name="Google Shape;1450;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51" name="Google Shape;1451;p23"/>
            <p:cNvGrpSpPr/>
            <p:nvPr/>
          </p:nvGrpSpPr>
          <p:grpSpPr>
            <a:xfrm>
              <a:off x="5869732" y="4439758"/>
              <a:ext cx="432000" cy="101655"/>
              <a:chOff x="5815912" y="201588"/>
              <a:chExt cx="540000" cy="104994"/>
            </a:xfrm>
          </p:grpSpPr>
          <p:sp>
            <p:nvSpPr>
              <p:cNvPr id="1452" name="Google Shape;1452;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3" name="Google Shape;1453;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54" name="Google Shape;1454;p23"/>
            <p:cNvGrpSpPr/>
            <p:nvPr/>
          </p:nvGrpSpPr>
          <p:grpSpPr>
            <a:xfrm>
              <a:off x="5869732" y="4970697"/>
              <a:ext cx="432000" cy="101655"/>
              <a:chOff x="5815912" y="201588"/>
              <a:chExt cx="540000" cy="104994"/>
            </a:xfrm>
          </p:grpSpPr>
          <p:sp>
            <p:nvSpPr>
              <p:cNvPr id="1455" name="Google Shape;1455;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6" name="Google Shape;1456;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57" name="Google Shape;1457;p23"/>
            <p:cNvGrpSpPr/>
            <p:nvPr/>
          </p:nvGrpSpPr>
          <p:grpSpPr>
            <a:xfrm>
              <a:off x="5869732" y="5501635"/>
              <a:ext cx="432000" cy="101655"/>
              <a:chOff x="5815912" y="201588"/>
              <a:chExt cx="540000" cy="104994"/>
            </a:xfrm>
          </p:grpSpPr>
          <p:sp>
            <p:nvSpPr>
              <p:cNvPr id="1458" name="Google Shape;1458;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59" name="Google Shape;1459;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60" name="Google Shape;1460;p23"/>
            <p:cNvGrpSpPr/>
            <p:nvPr/>
          </p:nvGrpSpPr>
          <p:grpSpPr>
            <a:xfrm>
              <a:off x="5869732" y="6032572"/>
              <a:ext cx="432000" cy="101655"/>
              <a:chOff x="5815912" y="201588"/>
              <a:chExt cx="540000" cy="104994"/>
            </a:xfrm>
          </p:grpSpPr>
          <p:sp>
            <p:nvSpPr>
              <p:cNvPr id="1461" name="Google Shape;1461;p2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62" name="Google Shape;1462;p2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463" name="Google Shape;1463;p23"/>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464" name="Google Shape;1464;p23"/>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465" name="Google Shape;1465;p23">
            <a:hlinkClick r:id="rId2"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466" name="Google Shape;1466;p23">
            <a:hlinkClick r:id="rId3"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467" name="Google Shape;1467;p23">
            <a:hlinkClick r:id="rId4"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468" name="Google Shape;1468;p23">
            <a:hlinkClick r:id="rId5"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469" name="Google Shape;1469;p23">
            <a:hlinkClick r:id="rId6"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470" name="Google Shape;1470;p23">
            <a:hlinkClick r:id="rId7"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471" name="Google Shape;1471;p23">
            <a:hlinkClick r:id="rId8"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5 Schenk 2">
  <p:cSld name="CUSTOM_16_1_1_2_3">
    <p:spTree>
      <p:nvGrpSpPr>
        <p:cNvPr id="1" name="Shape 1472"/>
        <p:cNvGrpSpPr/>
        <p:nvPr/>
      </p:nvGrpSpPr>
      <p:grpSpPr>
        <a:xfrm>
          <a:off x="0" y="0"/>
          <a:ext cx="0" cy="0"/>
          <a:chOff x="0" y="0"/>
          <a:chExt cx="0" cy="0"/>
        </a:xfrm>
      </p:grpSpPr>
      <p:sp>
        <p:nvSpPr>
          <p:cNvPr id="1473" name="Google Shape;1473;p24"/>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74" name="Google Shape;1474;p24"/>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75" name="Google Shape;1475;p24"/>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76" name="Google Shape;1476;p24"/>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77" name="Google Shape;1477;p24"/>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78" name="Google Shape;1478;p24"/>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79" name="Google Shape;1479;p24"/>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80" name="Google Shape;1480;p24"/>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81" name="Google Shape;1481;p24"/>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82" name="Google Shape;1482;p24"/>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483" name="Google Shape;1483;p24"/>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484" name="Google Shape;1484;p24"/>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485" name="Google Shape;1485;p24"/>
          <p:cNvGrpSpPr/>
          <p:nvPr/>
        </p:nvGrpSpPr>
        <p:grpSpPr>
          <a:xfrm>
            <a:off x="5869732" y="192255"/>
            <a:ext cx="432000" cy="6472908"/>
            <a:chOff x="5869732" y="192255"/>
            <a:chExt cx="432000" cy="6472908"/>
          </a:xfrm>
        </p:grpSpPr>
        <p:grpSp>
          <p:nvGrpSpPr>
            <p:cNvPr id="1486" name="Google Shape;1486;p24"/>
            <p:cNvGrpSpPr/>
            <p:nvPr/>
          </p:nvGrpSpPr>
          <p:grpSpPr>
            <a:xfrm>
              <a:off x="5869732" y="192255"/>
              <a:ext cx="432000" cy="101655"/>
              <a:chOff x="5815912" y="201588"/>
              <a:chExt cx="540000" cy="104994"/>
            </a:xfrm>
          </p:grpSpPr>
          <p:sp>
            <p:nvSpPr>
              <p:cNvPr id="1487" name="Google Shape;1487;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88" name="Google Shape;1488;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89" name="Google Shape;1489;p24"/>
            <p:cNvGrpSpPr/>
            <p:nvPr/>
          </p:nvGrpSpPr>
          <p:grpSpPr>
            <a:xfrm>
              <a:off x="5869732" y="6563508"/>
              <a:ext cx="432000" cy="101655"/>
              <a:chOff x="5815912" y="201588"/>
              <a:chExt cx="540000" cy="104994"/>
            </a:xfrm>
          </p:grpSpPr>
          <p:sp>
            <p:nvSpPr>
              <p:cNvPr id="1490" name="Google Shape;1490;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91" name="Google Shape;1491;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92" name="Google Shape;1492;p24"/>
            <p:cNvGrpSpPr/>
            <p:nvPr/>
          </p:nvGrpSpPr>
          <p:grpSpPr>
            <a:xfrm>
              <a:off x="5869732" y="723193"/>
              <a:ext cx="432000" cy="101655"/>
              <a:chOff x="5815912" y="201588"/>
              <a:chExt cx="540000" cy="104994"/>
            </a:xfrm>
          </p:grpSpPr>
          <p:sp>
            <p:nvSpPr>
              <p:cNvPr id="1493" name="Google Shape;1493;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94" name="Google Shape;1494;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95" name="Google Shape;1495;p24"/>
            <p:cNvGrpSpPr/>
            <p:nvPr/>
          </p:nvGrpSpPr>
          <p:grpSpPr>
            <a:xfrm>
              <a:off x="5869732" y="1254131"/>
              <a:ext cx="432000" cy="101655"/>
              <a:chOff x="5815912" y="201588"/>
              <a:chExt cx="540000" cy="104994"/>
            </a:xfrm>
          </p:grpSpPr>
          <p:sp>
            <p:nvSpPr>
              <p:cNvPr id="1496" name="Google Shape;1496;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497" name="Google Shape;1497;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498" name="Google Shape;1498;p24"/>
            <p:cNvGrpSpPr/>
            <p:nvPr/>
          </p:nvGrpSpPr>
          <p:grpSpPr>
            <a:xfrm>
              <a:off x="5869732" y="1785069"/>
              <a:ext cx="432000" cy="101655"/>
              <a:chOff x="5815912" y="201588"/>
              <a:chExt cx="540000" cy="104994"/>
            </a:xfrm>
          </p:grpSpPr>
          <p:sp>
            <p:nvSpPr>
              <p:cNvPr id="1499" name="Google Shape;1499;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00" name="Google Shape;1500;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01" name="Google Shape;1501;p24"/>
            <p:cNvGrpSpPr/>
            <p:nvPr/>
          </p:nvGrpSpPr>
          <p:grpSpPr>
            <a:xfrm>
              <a:off x="5869732" y="2316007"/>
              <a:ext cx="432000" cy="101655"/>
              <a:chOff x="5815912" y="201588"/>
              <a:chExt cx="540000" cy="104994"/>
            </a:xfrm>
          </p:grpSpPr>
          <p:sp>
            <p:nvSpPr>
              <p:cNvPr id="1502" name="Google Shape;1502;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03" name="Google Shape;1503;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04" name="Google Shape;1504;p24"/>
            <p:cNvGrpSpPr/>
            <p:nvPr/>
          </p:nvGrpSpPr>
          <p:grpSpPr>
            <a:xfrm>
              <a:off x="5869732" y="2846944"/>
              <a:ext cx="432000" cy="101655"/>
              <a:chOff x="5815912" y="201588"/>
              <a:chExt cx="540000" cy="104994"/>
            </a:xfrm>
          </p:grpSpPr>
          <p:sp>
            <p:nvSpPr>
              <p:cNvPr id="1505" name="Google Shape;1505;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06" name="Google Shape;1506;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07" name="Google Shape;1507;p24"/>
            <p:cNvGrpSpPr/>
            <p:nvPr/>
          </p:nvGrpSpPr>
          <p:grpSpPr>
            <a:xfrm>
              <a:off x="5869732" y="3377883"/>
              <a:ext cx="432000" cy="101655"/>
              <a:chOff x="5815912" y="201588"/>
              <a:chExt cx="540000" cy="104994"/>
            </a:xfrm>
          </p:grpSpPr>
          <p:sp>
            <p:nvSpPr>
              <p:cNvPr id="1508" name="Google Shape;1508;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09" name="Google Shape;1509;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10" name="Google Shape;1510;p24"/>
            <p:cNvGrpSpPr/>
            <p:nvPr/>
          </p:nvGrpSpPr>
          <p:grpSpPr>
            <a:xfrm>
              <a:off x="5869732" y="3908820"/>
              <a:ext cx="432000" cy="101655"/>
              <a:chOff x="5815912" y="201588"/>
              <a:chExt cx="540000" cy="104994"/>
            </a:xfrm>
          </p:grpSpPr>
          <p:sp>
            <p:nvSpPr>
              <p:cNvPr id="1511" name="Google Shape;1511;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2" name="Google Shape;1512;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13" name="Google Shape;1513;p24"/>
            <p:cNvGrpSpPr/>
            <p:nvPr/>
          </p:nvGrpSpPr>
          <p:grpSpPr>
            <a:xfrm>
              <a:off x="5869732" y="4439758"/>
              <a:ext cx="432000" cy="101655"/>
              <a:chOff x="5815912" y="201588"/>
              <a:chExt cx="540000" cy="104994"/>
            </a:xfrm>
          </p:grpSpPr>
          <p:sp>
            <p:nvSpPr>
              <p:cNvPr id="1514" name="Google Shape;1514;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5" name="Google Shape;1515;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16" name="Google Shape;1516;p24"/>
            <p:cNvGrpSpPr/>
            <p:nvPr/>
          </p:nvGrpSpPr>
          <p:grpSpPr>
            <a:xfrm>
              <a:off x="5869732" y="4970697"/>
              <a:ext cx="432000" cy="101655"/>
              <a:chOff x="5815912" y="201588"/>
              <a:chExt cx="540000" cy="104994"/>
            </a:xfrm>
          </p:grpSpPr>
          <p:sp>
            <p:nvSpPr>
              <p:cNvPr id="1517" name="Google Shape;1517;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18" name="Google Shape;1518;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19" name="Google Shape;1519;p24"/>
            <p:cNvGrpSpPr/>
            <p:nvPr/>
          </p:nvGrpSpPr>
          <p:grpSpPr>
            <a:xfrm>
              <a:off x="5869732" y="5501635"/>
              <a:ext cx="432000" cy="101655"/>
              <a:chOff x="5815912" y="201588"/>
              <a:chExt cx="540000" cy="104994"/>
            </a:xfrm>
          </p:grpSpPr>
          <p:sp>
            <p:nvSpPr>
              <p:cNvPr id="1520" name="Google Shape;1520;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21" name="Google Shape;1521;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22" name="Google Shape;1522;p24"/>
            <p:cNvGrpSpPr/>
            <p:nvPr/>
          </p:nvGrpSpPr>
          <p:grpSpPr>
            <a:xfrm>
              <a:off x="5869732" y="6032572"/>
              <a:ext cx="432000" cy="101655"/>
              <a:chOff x="5815912" y="201588"/>
              <a:chExt cx="540000" cy="104994"/>
            </a:xfrm>
          </p:grpSpPr>
          <p:sp>
            <p:nvSpPr>
              <p:cNvPr id="1523" name="Google Shape;1523;p2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24" name="Google Shape;1524;p2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525" name="Google Shape;1525;p24">
            <a:hlinkClick r:id="rId2"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26" name="Google Shape;1526;p24">
            <a:hlinkClick r:id="rId3"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27" name="Google Shape;1527;p24">
            <a:hlinkClick r:id="rId4"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28" name="Google Shape;1528;p24">
            <a:hlinkClick r:id="rId5"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29" name="Google Shape;1529;p24">
            <a:hlinkClick r:id="rId6"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30" name="Google Shape;1530;p24">
            <a:hlinkClick r:id="rId7"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31" name="Google Shape;1531;p24">
            <a:hlinkClick r:id="rId8"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32" name="Google Shape;1532;p24"/>
          <p:cNvSpPr txBox="1"/>
          <p:nvPr/>
        </p:nvSpPr>
        <p:spPr>
          <a:xfrm>
            <a:off x="652200" y="359550"/>
            <a:ext cx="5166600" cy="7314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400">
                <a:solidFill>
                  <a:srgbClr val="373C3F"/>
                </a:solidFill>
                <a:latin typeface="Barlow Semi Condensed Medium"/>
                <a:ea typeface="Barlow Semi Condensed Medium"/>
                <a:cs typeface="Barlow Semi Condensed Medium"/>
                <a:sym typeface="Barlow Semi Condensed Medium"/>
              </a:rPr>
              <a:t>Schenck v. United States </a:t>
            </a:r>
            <a:r>
              <a:rPr lang="en" sz="2400">
                <a:solidFill>
                  <a:srgbClr val="373C3F"/>
                </a:solidFill>
                <a:latin typeface="Barlow Semi Condensed Medium"/>
                <a:ea typeface="Barlow Semi Condensed Medium"/>
                <a:cs typeface="Barlow Semi Condensed Medium"/>
                <a:sym typeface="Barlow Semi Condensed Medium"/>
              </a:rPr>
              <a:t>pg.2</a:t>
            </a:r>
            <a:endParaRPr sz="300">
              <a:solidFill>
                <a:srgbClr val="373C3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533" name="Google Shape;1533;p24"/>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FF2C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534" name="Google Shape;1534;p24"/>
          <p:cNvSpPr txBox="1"/>
          <p:nvPr/>
        </p:nvSpPr>
        <p:spPr>
          <a:xfrm>
            <a:off x="1099925" y="1323675"/>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535" name="Google Shape;1535;p24"/>
          <p:cNvSpPr txBox="1"/>
          <p:nvPr/>
        </p:nvSpPr>
        <p:spPr>
          <a:xfrm>
            <a:off x="1099925" y="47065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536" name="Google Shape;1536;p24"/>
          <p:cNvSpPr txBox="1"/>
          <p:nvPr/>
        </p:nvSpPr>
        <p:spPr>
          <a:xfrm>
            <a:off x="1094638" y="30051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537" name="Google Shape;1537;p24"/>
          <p:cNvSpPr txBox="1">
            <a:spLocks noGrp="1"/>
          </p:cNvSpPr>
          <p:nvPr>
            <p:ph type="subTitle" idx="1"/>
          </p:nvPr>
        </p:nvSpPr>
        <p:spPr>
          <a:xfrm>
            <a:off x="7867875" y="98125"/>
            <a:ext cx="3701400" cy="8616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538" name="Google Shape;1538;p24"/>
          <p:cNvSpPr txBox="1">
            <a:spLocks noGrp="1"/>
          </p:cNvSpPr>
          <p:nvPr>
            <p:ph type="subTitle" idx="2"/>
          </p:nvPr>
        </p:nvSpPr>
        <p:spPr>
          <a:xfrm>
            <a:off x="7867875" y="959725"/>
            <a:ext cx="37014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539" name="Google Shape;1539;p24"/>
          <p:cNvSpPr txBox="1">
            <a:spLocks noGrp="1"/>
          </p:cNvSpPr>
          <p:nvPr>
            <p:ph type="subTitle" idx="3"/>
          </p:nvPr>
        </p:nvSpPr>
        <p:spPr>
          <a:xfrm>
            <a:off x="7867875" y="2570200"/>
            <a:ext cx="18348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540" name="Google Shape;1540;p24"/>
          <p:cNvSpPr txBox="1">
            <a:spLocks noGrp="1"/>
          </p:cNvSpPr>
          <p:nvPr>
            <p:ph type="subTitle" idx="4"/>
          </p:nvPr>
        </p:nvSpPr>
        <p:spPr>
          <a:xfrm>
            <a:off x="9702675" y="2570200"/>
            <a:ext cx="18348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541" name="Google Shape;1541;p24"/>
          <p:cNvSpPr txBox="1">
            <a:spLocks noGrp="1"/>
          </p:cNvSpPr>
          <p:nvPr>
            <p:ph type="subTitle" idx="5"/>
          </p:nvPr>
        </p:nvSpPr>
        <p:spPr>
          <a:xfrm>
            <a:off x="7847725" y="3264975"/>
            <a:ext cx="3701400" cy="8616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542" name="Google Shape;1542;p24"/>
          <p:cNvSpPr txBox="1">
            <a:spLocks noGrp="1"/>
          </p:cNvSpPr>
          <p:nvPr>
            <p:ph type="subTitle" idx="6"/>
          </p:nvPr>
        </p:nvSpPr>
        <p:spPr>
          <a:xfrm>
            <a:off x="7847725" y="4167000"/>
            <a:ext cx="37014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543" name="Google Shape;1543;p24"/>
          <p:cNvSpPr txBox="1">
            <a:spLocks noGrp="1"/>
          </p:cNvSpPr>
          <p:nvPr>
            <p:ph type="subTitle" idx="7"/>
          </p:nvPr>
        </p:nvSpPr>
        <p:spPr>
          <a:xfrm>
            <a:off x="7847725" y="5405075"/>
            <a:ext cx="3701400" cy="14175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5 NYT 2">
  <p:cSld name="CUSTOM_16_1_1_2_2">
    <p:spTree>
      <p:nvGrpSpPr>
        <p:cNvPr id="1" name="Shape 1544"/>
        <p:cNvGrpSpPr/>
        <p:nvPr/>
      </p:nvGrpSpPr>
      <p:grpSpPr>
        <a:xfrm>
          <a:off x="0" y="0"/>
          <a:ext cx="0" cy="0"/>
          <a:chOff x="0" y="0"/>
          <a:chExt cx="0" cy="0"/>
        </a:xfrm>
      </p:grpSpPr>
      <p:sp>
        <p:nvSpPr>
          <p:cNvPr id="1545" name="Google Shape;1545;p25"/>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46" name="Google Shape;1546;p25"/>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47" name="Google Shape;1547;p25"/>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48" name="Google Shape;1548;p25"/>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49" name="Google Shape;1549;p25"/>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50" name="Google Shape;1550;p25"/>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51" name="Google Shape;1551;p25"/>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52" name="Google Shape;1552;p25"/>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53" name="Google Shape;1553;p25"/>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54" name="Google Shape;1554;p25"/>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555" name="Google Shape;1555;p25"/>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56" name="Google Shape;1556;p25"/>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557" name="Google Shape;1557;p25"/>
          <p:cNvGrpSpPr/>
          <p:nvPr/>
        </p:nvGrpSpPr>
        <p:grpSpPr>
          <a:xfrm>
            <a:off x="5869732" y="192255"/>
            <a:ext cx="432000" cy="6472908"/>
            <a:chOff x="5869732" y="192255"/>
            <a:chExt cx="432000" cy="6472908"/>
          </a:xfrm>
        </p:grpSpPr>
        <p:grpSp>
          <p:nvGrpSpPr>
            <p:cNvPr id="1558" name="Google Shape;1558;p25"/>
            <p:cNvGrpSpPr/>
            <p:nvPr/>
          </p:nvGrpSpPr>
          <p:grpSpPr>
            <a:xfrm>
              <a:off x="5869732" y="192255"/>
              <a:ext cx="432000" cy="101655"/>
              <a:chOff x="5815912" y="201588"/>
              <a:chExt cx="540000" cy="104994"/>
            </a:xfrm>
          </p:grpSpPr>
          <p:sp>
            <p:nvSpPr>
              <p:cNvPr id="1559" name="Google Shape;1559;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60" name="Google Shape;1560;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61" name="Google Shape;1561;p25"/>
            <p:cNvGrpSpPr/>
            <p:nvPr/>
          </p:nvGrpSpPr>
          <p:grpSpPr>
            <a:xfrm>
              <a:off x="5869732" y="6563508"/>
              <a:ext cx="432000" cy="101655"/>
              <a:chOff x="5815912" y="201588"/>
              <a:chExt cx="540000" cy="104994"/>
            </a:xfrm>
          </p:grpSpPr>
          <p:sp>
            <p:nvSpPr>
              <p:cNvPr id="1562" name="Google Shape;1562;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63" name="Google Shape;1563;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64" name="Google Shape;1564;p25"/>
            <p:cNvGrpSpPr/>
            <p:nvPr/>
          </p:nvGrpSpPr>
          <p:grpSpPr>
            <a:xfrm>
              <a:off x="5869732" y="723193"/>
              <a:ext cx="432000" cy="101655"/>
              <a:chOff x="5815912" y="201588"/>
              <a:chExt cx="540000" cy="104994"/>
            </a:xfrm>
          </p:grpSpPr>
          <p:sp>
            <p:nvSpPr>
              <p:cNvPr id="1565" name="Google Shape;1565;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66" name="Google Shape;1566;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67" name="Google Shape;1567;p25"/>
            <p:cNvGrpSpPr/>
            <p:nvPr/>
          </p:nvGrpSpPr>
          <p:grpSpPr>
            <a:xfrm>
              <a:off x="5869732" y="1254131"/>
              <a:ext cx="432000" cy="101655"/>
              <a:chOff x="5815912" y="201588"/>
              <a:chExt cx="540000" cy="104994"/>
            </a:xfrm>
          </p:grpSpPr>
          <p:sp>
            <p:nvSpPr>
              <p:cNvPr id="1568" name="Google Shape;1568;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69" name="Google Shape;1569;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70" name="Google Shape;1570;p25"/>
            <p:cNvGrpSpPr/>
            <p:nvPr/>
          </p:nvGrpSpPr>
          <p:grpSpPr>
            <a:xfrm>
              <a:off x="5869732" y="1785069"/>
              <a:ext cx="432000" cy="101655"/>
              <a:chOff x="5815912" y="201588"/>
              <a:chExt cx="540000" cy="104994"/>
            </a:xfrm>
          </p:grpSpPr>
          <p:sp>
            <p:nvSpPr>
              <p:cNvPr id="1571" name="Google Shape;1571;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72" name="Google Shape;1572;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73" name="Google Shape;1573;p25"/>
            <p:cNvGrpSpPr/>
            <p:nvPr/>
          </p:nvGrpSpPr>
          <p:grpSpPr>
            <a:xfrm>
              <a:off x="5869732" y="2316007"/>
              <a:ext cx="432000" cy="101655"/>
              <a:chOff x="5815912" y="201588"/>
              <a:chExt cx="540000" cy="104994"/>
            </a:xfrm>
          </p:grpSpPr>
          <p:sp>
            <p:nvSpPr>
              <p:cNvPr id="1574" name="Google Shape;1574;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75" name="Google Shape;1575;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76" name="Google Shape;1576;p25"/>
            <p:cNvGrpSpPr/>
            <p:nvPr/>
          </p:nvGrpSpPr>
          <p:grpSpPr>
            <a:xfrm>
              <a:off x="5869732" y="2846944"/>
              <a:ext cx="432000" cy="101655"/>
              <a:chOff x="5815912" y="201588"/>
              <a:chExt cx="540000" cy="104994"/>
            </a:xfrm>
          </p:grpSpPr>
          <p:sp>
            <p:nvSpPr>
              <p:cNvPr id="1577" name="Google Shape;1577;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78" name="Google Shape;1578;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79" name="Google Shape;1579;p25"/>
            <p:cNvGrpSpPr/>
            <p:nvPr/>
          </p:nvGrpSpPr>
          <p:grpSpPr>
            <a:xfrm>
              <a:off x="5869732" y="3377883"/>
              <a:ext cx="432000" cy="101655"/>
              <a:chOff x="5815912" y="201588"/>
              <a:chExt cx="540000" cy="104994"/>
            </a:xfrm>
          </p:grpSpPr>
          <p:sp>
            <p:nvSpPr>
              <p:cNvPr id="1580" name="Google Shape;1580;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81" name="Google Shape;1581;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82" name="Google Shape;1582;p25"/>
            <p:cNvGrpSpPr/>
            <p:nvPr/>
          </p:nvGrpSpPr>
          <p:grpSpPr>
            <a:xfrm>
              <a:off x="5869732" y="3908820"/>
              <a:ext cx="432000" cy="101655"/>
              <a:chOff x="5815912" y="201588"/>
              <a:chExt cx="540000" cy="104994"/>
            </a:xfrm>
          </p:grpSpPr>
          <p:sp>
            <p:nvSpPr>
              <p:cNvPr id="1583" name="Google Shape;1583;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84" name="Google Shape;1584;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85" name="Google Shape;1585;p25"/>
            <p:cNvGrpSpPr/>
            <p:nvPr/>
          </p:nvGrpSpPr>
          <p:grpSpPr>
            <a:xfrm>
              <a:off x="5869732" y="4439758"/>
              <a:ext cx="432000" cy="101655"/>
              <a:chOff x="5815912" y="201588"/>
              <a:chExt cx="540000" cy="104994"/>
            </a:xfrm>
          </p:grpSpPr>
          <p:sp>
            <p:nvSpPr>
              <p:cNvPr id="1586" name="Google Shape;1586;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87" name="Google Shape;1587;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88" name="Google Shape;1588;p25"/>
            <p:cNvGrpSpPr/>
            <p:nvPr/>
          </p:nvGrpSpPr>
          <p:grpSpPr>
            <a:xfrm>
              <a:off x="5869732" y="4970697"/>
              <a:ext cx="432000" cy="101655"/>
              <a:chOff x="5815912" y="201588"/>
              <a:chExt cx="540000" cy="104994"/>
            </a:xfrm>
          </p:grpSpPr>
          <p:sp>
            <p:nvSpPr>
              <p:cNvPr id="1589" name="Google Shape;1589;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90" name="Google Shape;1590;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91" name="Google Shape;1591;p25"/>
            <p:cNvGrpSpPr/>
            <p:nvPr/>
          </p:nvGrpSpPr>
          <p:grpSpPr>
            <a:xfrm>
              <a:off x="5869732" y="5501635"/>
              <a:ext cx="432000" cy="101655"/>
              <a:chOff x="5815912" y="201588"/>
              <a:chExt cx="540000" cy="104994"/>
            </a:xfrm>
          </p:grpSpPr>
          <p:sp>
            <p:nvSpPr>
              <p:cNvPr id="1592" name="Google Shape;1592;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93" name="Google Shape;1593;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594" name="Google Shape;1594;p25"/>
            <p:cNvGrpSpPr/>
            <p:nvPr/>
          </p:nvGrpSpPr>
          <p:grpSpPr>
            <a:xfrm>
              <a:off x="5869732" y="6032572"/>
              <a:ext cx="432000" cy="101655"/>
              <a:chOff x="5815912" y="201588"/>
              <a:chExt cx="540000" cy="104994"/>
            </a:xfrm>
          </p:grpSpPr>
          <p:sp>
            <p:nvSpPr>
              <p:cNvPr id="1595" name="Google Shape;1595;p2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596" name="Google Shape;1596;p2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597" name="Google Shape;1597;p25">
            <a:hlinkClick r:id="rId2"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98" name="Google Shape;1598;p25">
            <a:hlinkClick r:id="rId3"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99" name="Google Shape;1599;p25">
            <a:hlinkClick r:id="rId4"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00" name="Google Shape;1600;p25">
            <a:hlinkClick r:id="rId5"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01" name="Google Shape;1601;p25">
            <a:hlinkClick r:id="rId6"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02" name="Google Shape;1602;p25">
            <a:hlinkClick r:id="rId7"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03" name="Google Shape;1603;p25">
            <a:hlinkClick r:id="rId8"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04" name="Google Shape;1604;p25"/>
          <p:cNvSpPr txBox="1"/>
          <p:nvPr/>
        </p:nvSpPr>
        <p:spPr>
          <a:xfrm>
            <a:off x="683225" y="359550"/>
            <a:ext cx="4956900" cy="7314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New York Times v. US </a:t>
            </a:r>
            <a:r>
              <a:rPr lang="en" sz="2700">
                <a:solidFill>
                  <a:srgbClr val="373C3F"/>
                </a:solidFill>
                <a:latin typeface="Barlow Semi Condensed Medium"/>
                <a:ea typeface="Barlow Semi Condensed Medium"/>
                <a:cs typeface="Barlow Semi Condensed Medium"/>
                <a:sym typeface="Barlow Semi Condensed Medium"/>
              </a:rPr>
              <a:t>pg.2</a:t>
            </a:r>
            <a:endParaRPr sz="600">
              <a:solidFill>
                <a:srgbClr val="373C3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605" name="Google Shape;1605;p25"/>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FF2C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FF2C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606" name="Google Shape;1606;p25"/>
          <p:cNvSpPr txBox="1"/>
          <p:nvPr/>
        </p:nvSpPr>
        <p:spPr>
          <a:xfrm>
            <a:off x="1099925" y="1323675"/>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607" name="Google Shape;1607;p25"/>
          <p:cNvSpPr txBox="1"/>
          <p:nvPr/>
        </p:nvSpPr>
        <p:spPr>
          <a:xfrm>
            <a:off x="1099925" y="47065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608" name="Google Shape;1608;p25"/>
          <p:cNvSpPr txBox="1"/>
          <p:nvPr/>
        </p:nvSpPr>
        <p:spPr>
          <a:xfrm>
            <a:off x="1094638" y="3005100"/>
            <a:ext cx="4235700" cy="543000"/>
          </a:xfrm>
          <a:prstGeom prst="rect">
            <a:avLst/>
          </a:prstGeom>
          <a:solidFill>
            <a:srgbClr val="FFF2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609" name="Google Shape;1609;p25"/>
          <p:cNvSpPr txBox="1">
            <a:spLocks noGrp="1"/>
          </p:cNvSpPr>
          <p:nvPr>
            <p:ph type="subTitle" idx="1"/>
          </p:nvPr>
        </p:nvSpPr>
        <p:spPr>
          <a:xfrm>
            <a:off x="7847725" y="139600"/>
            <a:ext cx="3748200" cy="8157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610" name="Google Shape;1610;p25"/>
          <p:cNvSpPr txBox="1">
            <a:spLocks noGrp="1"/>
          </p:cNvSpPr>
          <p:nvPr>
            <p:ph type="subTitle" idx="2"/>
          </p:nvPr>
        </p:nvSpPr>
        <p:spPr>
          <a:xfrm>
            <a:off x="7847725" y="959725"/>
            <a:ext cx="37482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611" name="Google Shape;1611;p25"/>
          <p:cNvSpPr txBox="1">
            <a:spLocks noGrp="1"/>
          </p:cNvSpPr>
          <p:nvPr>
            <p:ph type="subTitle" idx="3"/>
          </p:nvPr>
        </p:nvSpPr>
        <p:spPr>
          <a:xfrm>
            <a:off x="7853625" y="2570200"/>
            <a:ext cx="18492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612" name="Google Shape;1612;p25"/>
          <p:cNvSpPr txBox="1">
            <a:spLocks noGrp="1"/>
          </p:cNvSpPr>
          <p:nvPr>
            <p:ph type="subTitle" idx="4"/>
          </p:nvPr>
        </p:nvSpPr>
        <p:spPr>
          <a:xfrm>
            <a:off x="9702700" y="2570200"/>
            <a:ext cx="19083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613" name="Google Shape;1613;p25"/>
          <p:cNvSpPr txBox="1">
            <a:spLocks noGrp="1"/>
          </p:cNvSpPr>
          <p:nvPr>
            <p:ph type="subTitle" idx="5"/>
          </p:nvPr>
        </p:nvSpPr>
        <p:spPr>
          <a:xfrm>
            <a:off x="7847725" y="3265000"/>
            <a:ext cx="3748200" cy="902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614" name="Google Shape;1614;p25"/>
          <p:cNvSpPr txBox="1">
            <a:spLocks noGrp="1"/>
          </p:cNvSpPr>
          <p:nvPr>
            <p:ph type="subTitle" idx="6"/>
          </p:nvPr>
        </p:nvSpPr>
        <p:spPr>
          <a:xfrm>
            <a:off x="7847725" y="4167000"/>
            <a:ext cx="37482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615" name="Google Shape;1615;p25"/>
          <p:cNvSpPr txBox="1">
            <a:spLocks noGrp="1"/>
          </p:cNvSpPr>
          <p:nvPr>
            <p:ph type="subTitle" idx="7"/>
          </p:nvPr>
        </p:nvSpPr>
        <p:spPr>
          <a:xfrm>
            <a:off x="7847725" y="5405075"/>
            <a:ext cx="3748200" cy="1328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6 Apply 1">
  <p:cSld name="CUSTOM_16_1_1_2_1">
    <p:spTree>
      <p:nvGrpSpPr>
        <p:cNvPr id="1" name="Shape 1616"/>
        <p:cNvGrpSpPr/>
        <p:nvPr/>
      </p:nvGrpSpPr>
      <p:grpSpPr>
        <a:xfrm>
          <a:off x="0" y="0"/>
          <a:ext cx="0" cy="0"/>
          <a:chOff x="0" y="0"/>
          <a:chExt cx="0" cy="0"/>
        </a:xfrm>
      </p:grpSpPr>
      <p:sp>
        <p:nvSpPr>
          <p:cNvPr id="1617" name="Google Shape;1617;p26"/>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18" name="Google Shape;1618;p26"/>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19" name="Google Shape;1619;p26"/>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20" name="Google Shape;1620;p26"/>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21" name="Google Shape;1621;p26"/>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22" name="Google Shape;1622;p26"/>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23" name="Google Shape;1623;p26"/>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24" name="Google Shape;1624;p26"/>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25" name="Google Shape;1625;p26"/>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26" name="Google Shape;1626;p26"/>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27" name="Google Shape;1627;p26"/>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28" name="Google Shape;1628;p26"/>
          <p:cNvSpPr txBox="1">
            <a:spLocks noGrp="1"/>
          </p:cNvSpPr>
          <p:nvPr>
            <p:ph type="title"/>
          </p:nvPr>
        </p:nvSpPr>
        <p:spPr>
          <a:xfrm>
            <a:off x="795575" y="359550"/>
            <a:ext cx="4844400" cy="731400"/>
          </a:xfrm>
          <a:prstGeom prst="rect">
            <a:avLst/>
          </a:prstGeom>
          <a:solidFill>
            <a:schemeClr val="accent3"/>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1629" name="Google Shape;1629;p26"/>
          <p:cNvGrpSpPr/>
          <p:nvPr/>
        </p:nvGrpSpPr>
        <p:grpSpPr>
          <a:xfrm>
            <a:off x="5869732" y="192255"/>
            <a:ext cx="432000" cy="6472908"/>
            <a:chOff x="5869732" y="192255"/>
            <a:chExt cx="432000" cy="6472908"/>
          </a:xfrm>
        </p:grpSpPr>
        <p:grpSp>
          <p:nvGrpSpPr>
            <p:cNvPr id="1630" name="Google Shape;1630;p26"/>
            <p:cNvGrpSpPr/>
            <p:nvPr/>
          </p:nvGrpSpPr>
          <p:grpSpPr>
            <a:xfrm>
              <a:off x="5869732" y="192255"/>
              <a:ext cx="432000" cy="101655"/>
              <a:chOff x="5815912" y="201588"/>
              <a:chExt cx="540000" cy="104994"/>
            </a:xfrm>
          </p:grpSpPr>
          <p:sp>
            <p:nvSpPr>
              <p:cNvPr id="1631" name="Google Shape;1631;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32" name="Google Shape;1632;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33" name="Google Shape;1633;p26"/>
            <p:cNvGrpSpPr/>
            <p:nvPr/>
          </p:nvGrpSpPr>
          <p:grpSpPr>
            <a:xfrm>
              <a:off x="5869732" y="6563508"/>
              <a:ext cx="432000" cy="101655"/>
              <a:chOff x="5815912" y="201588"/>
              <a:chExt cx="540000" cy="104994"/>
            </a:xfrm>
          </p:grpSpPr>
          <p:sp>
            <p:nvSpPr>
              <p:cNvPr id="1634" name="Google Shape;1634;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35" name="Google Shape;1635;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36" name="Google Shape;1636;p26"/>
            <p:cNvGrpSpPr/>
            <p:nvPr/>
          </p:nvGrpSpPr>
          <p:grpSpPr>
            <a:xfrm>
              <a:off x="5869732" y="723193"/>
              <a:ext cx="432000" cy="101655"/>
              <a:chOff x="5815912" y="201588"/>
              <a:chExt cx="540000" cy="104994"/>
            </a:xfrm>
          </p:grpSpPr>
          <p:sp>
            <p:nvSpPr>
              <p:cNvPr id="1637" name="Google Shape;1637;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38" name="Google Shape;1638;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39" name="Google Shape;1639;p26"/>
            <p:cNvGrpSpPr/>
            <p:nvPr/>
          </p:nvGrpSpPr>
          <p:grpSpPr>
            <a:xfrm>
              <a:off x="5869732" y="1254131"/>
              <a:ext cx="432000" cy="101655"/>
              <a:chOff x="5815912" y="201588"/>
              <a:chExt cx="540000" cy="104994"/>
            </a:xfrm>
          </p:grpSpPr>
          <p:sp>
            <p:nvSpPr>
              <p:cNvPr id="1640" name="Google Shape;1640;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41" name="Google Shape;1641;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42" name="Google Shape;1642;p26"/>
            <p:cNvGrpSpPr/>
            <p:nvPr/>
          </p:nvGrpSpPr>
          <p:grpSpPr>
            <a:xfrm>
              <a:off x="5869732" y="1785069"/>
              <a:ext cx="432000" cy="101655"/>
              <a:chOff x="5815912" y="201588"/>
              <a:chExt cx="540000" cy="104994"/>
            </a:xfrm>
          </p:grpSpPr>
          <p:sp>
            <p:nvSpPr>
              <p:cNvPr id="1643" name="Google Shape;1643;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44" name="Google Shape;1644;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45" name="Google Shape;1645;p26"/>
            <p:cNvGrpSpPr/>
            <p:nvPr/>
          </p:nvGrpSpPr>
          <p:grpSpPr>
            <a:xfrm>
              <a:off x="5869732" y="2316007"/>
              <a:ext cx="432000" cy="101655"/>
              <a:chOff x="5815912" y="201588"/>
              <a:chExt cx="540000" cy="104994"/>
            </a:xfrm>
          </p:grpSpPr>
          <p:sp>
            <p:nvSpPr>
              <p:cNvPr id="1646" name="Google Shape;1646;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47" name="Google Shape;1647;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48" name="Google Shape;1648;p26"/>
            <p:cNvGrpSpPr/>
            <p:nvPr/>
          </p:nvGrpSpPr>
          <p:grpSpPr>
            <a:xfrm>
              <a:off x="5869732" y="2846944"/>
              <a:ext cx="432000" cy="101655"/>
              <a:chOff x="5815912" y="201588"/>
              <a:chExt cx="540000" cy="104994"/>
            </a:xfrm>
          </p:grpSpPr>
          <p:sp>
            <p:nvSpPr>
              <p:cNvPr id="1649" name="Google Shape;1649;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0" name="Google Shape;1650;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51" name="Google Shape;1651;p26"/>
            <p:cNvGrpSpPr/>
            <p:nvPr/>
          </p:nvGrpSpPr>
          <p:grpSpPr>
            <a:xfrm>
              <a:off x="5869732" y="3377883"/>
              <a:ext cx="432000" cy="101655"/>
              <a:chOff x="5815912" y="201588"/>
              <a:chExt cx="540000" cy="104994"/>
            </a:xfrm>
          </p:grpSpPr>
          <p:sp>
            <p:nvSpPr>
              <p:cNvPr id="1652" name="Google Shape;1652;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3" name="Google Shape;1653;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54" name="Google Shape;1654;p26"/>
            <p:cNvGrpSpPr/>
            <p:nvPr/>
          </p:nvGrpSpPr>
          <p:grpSpPr>
            <a:xfrm>
              <a:off x="5869732" y="3908820"/>
              <a:ext cx="432000" cy="101655"/>
              <a:chOff x="5815912" y="201588"/>
              <a:chExt cx="540000" cy="104994"/>
            </a:xfrm>
          </p:grpSpPr>
          <p:sp>
            <p:nvSpPr>
              <p:cNvPr id="1655" name="Google Shape;1655;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6" name="Google Shape;1656;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57" name="Google Shape;1657;p26"/>
            <p:cNvGrpSpPr/>
            <p:nvPr/>
          </p:nvGrpSpPr>
          <p:grpSpPr>
            <a:xfrm>
              <a:off x="5869732" y="4439758"/>
              <a:ext cx="432000" cy="101655"/>
              <a:chOff x="5815912" y="201588"/>
              <a:chExt cx="540000" cy="104994"/>
            </a:xfrm>
          </p:grpSpPr>
          <p:sp>
            <p:nvSpPr>
              <p:cNvPr id="1658" name="Google Shape;1658;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59" name="Google Shape;1659;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60" name="Google Shape;1660;p26"/>
            <p:cNvGrpSpPr/>
            <p:nvPr/>
          </p:nvGrpSpPr>
          <p:grpSpPr>
            <a:xfrm>
              <a:off x="5869732" y="4970697"/>
              <a:ext cx="432000" cy="101655"/>
              <a:chOff x="5815912" y="201588"/>
              <a:chExt cx="540000" cy="104994"/>
            </a:xfrm>
          </p:grpSpPr>
          <p:sp>
            <p:nvSpPr>
              <p:cNvPr id="1661" name="Google Shape;1661;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2" name="Google Shape;1662;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63" name="Google Shape;1663;p26"/>
            <p:cNvGrpSpPr/>
            <p:nvPr/>
          </p:nvGrpSpPr>
          <p:grpSpPr>
            <a:xfrm>
              <a:off x="5869732" y="5501635"/>
              <a:ext cx="432000" cy="101655"/>
              <a:chOff x="5815912" y="201588"/>
              <a:chExt cx="540000" cy="104994"/>
            </a:xfrm>
          </p:grpSpPr>
          <p:sp>
            <p:nvSpPr>
              <p:cNvPr id="1664" name="Google Shape;1664;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5" name="Google Shape;1665;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66" name="Google Shape;1666;p26"/>
            <p:cNvGrpSpPr/>
            <p:nvPr/>
          </p:nvGrpSpPr>
          <p:grpSpPr>
            <a:xfrm>
              <a:off x="5869732" y="6032572"/>
              <a:ext cx="432000" cy="101655"/>
              <a:chOff x="5815912" y="201588"/>
              <a:chExt cx="540000" cy="104994"/>
            </a:xfrm>
          </p:grpSpPr>
          <p:sp>
            <p:nvSpPr>
              <p:cNvPr id="1667" name="Google Shape;1667;p2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68" name="Google Shape;1668;p2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669" name="Google Shape;1669;p26"/>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70" name="Google Shape;1670;p26"/>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671" name="Google Shape;1671;p26"/>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672" name="Google Shape;1672;p26">
            <a:hlinkClick r:id="rId2"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73" name="Google Shape;1673;p26">
            <a:hlinkClick r:id="rId3"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74" name="Google Shape;1674;p26">
            <a:hlinkClick r:id="rId4"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75" name="Google Shape;1675;p26">
            <a:hlinkClick r:id="rId5"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76" name="Google Shape;1676;p26">
            <a:hlinkClick r:id="rId6" action="ppaction://hlinksldjump"/>
          </p:cNvPr>
          <p:cNvSpPr/>
          <p:nvPr/>
        </p:nvSpPr>
        <p:spPr>
          <a:xfrm rot="5397851">
            <a:off x="-138220" y="3419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77" name="Google Shape;1677;p26">
            <a:hlinkClick r:id="rId7" action="ppaction://hlinksldjump"/>
          </p:cNvPr>
          <p:cNvSpPr/>
          <p:nvPr/>
        </p:nvSpPr>
        <p:spPr>
          <a:xfrm rot="5397851">
            <a:off x="-138220" y="1302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678" name="Google Shape;1678;p26">
            <a:hlinkClick r:id="rId8" action="ppaction://hlinksldjump"/>
          </p:cNvPr>
          <p:cNvSpPr/>
          <p:nvPr/>
        </p:nvSpPr>
        <p:spPr>
          <a:xfrm rot="5397851">
            <a:off x="-138220" y="2262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6 Apply 2">
  <p:cSld name="CUSTOM_16_1_1_1">
    <p:spTree>
      <p:nvGrpSpPr>
        <p:cNvPr id="1" name="Shape 1679"/>
        <p:cNvGrpSpPr/>
        <p:nvPr/>
      </p:nvGrpSpPr>
      <p:grpSpPr>
        <a:xfrm>
          <a:off x="0" y="0"/>
          <a:ext cx="0" cy="0"/>
          <a:chOff x="0" y="0"/>
          <a:chExt cx="0" cy="0"/>
        </a:xfrm>
      </p:grpSpPr>
      <p:sp>
        <p:nvSpPr>
          <p:cNvPr id="1680" name="Google Shape;1680;p27"/>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81" name="Google Shape;1681;p27"/>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82" name="Google Shape;1682;p27"/>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683" name="Google Shape;1683;p27"/>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84" name="Google Shape;1684;p27"/>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85" name="Google Shape;1685;p27"/>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86" name="Google Shape;1686;p27"/>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87" name="Google Shape;1687;p27"/>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88" name="Google Shape;1688;p27"/>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89" name="Google Shape;1689;p27"/>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690" name="Google Shape;1690;p27"/>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691" name="Google Shape;1691;p27"/>
          <p:cNvSpPr txBox="1">
            <a:spLocks noGrp="1"/>
          </p:cNvSpPr>
          <p:nvPr>
            <p:ph type="title"/>
          </p:nvPr>
        </p:nvSpPr>
        <p:spPr>
          <a:xfrm>
            <a:off x="795575" y="359550"/>
            <a:ext cx="4844400" cy="731400"/>
          </a:xfrm>
          <a:prstGeom prst="rect">
            <a:avLst/>
          </a:prstGeom>
          <a:solidFill>
            <a:schemeClr val="accent3"/>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1692" name="Google Shape;1692;p27"/>
          <p:cNvGrpSpPr/>
          <p:nvPr/>
        </p:nvGrpSpPr>
        <p:grpSpPr>
          <a:xfrm>
            <a:off x="5869732" y="192255"/>
            <a:ext cx="432000" cy="6472908"/>
            <a:chOff x="5869732" y="192255"/>
            <a:chExt cx="432000" cy="6472908"/>
          </a:xfrm>
        </p:grpSpPr>
        <p:grpSp>
          <p:nvGrpSpPr>
            <p:cNvPr id="1693" name="Google Shape;1693;p27"/>
            <p:cNvGrpSpPr/>
            <p:nvPr/>
          </p:nvGrpSpPr>
          <p:grpSpPr>
            <a:xfrm>
              <a:off x="5869732" y="192255"/>
              <a:ext cx="432000" cy="101655"/>
              <a:chOff x="5815912" y="201588"/>
              <a:chExt cx="540000" cy="104994"/>
            </a:xfrm>
          </p:grpSpPr>
          <p:sp>
            <p:nvSpPr>
              <p:cNvPr id="1694" name="Google Shape;1694;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95" name="Google Shape;1695;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96" name="Google Shape;1696;p27"/>
            <p:cNvGrpSpPr/>
            <p:nvPr/>
          </p:nvGrpSpPr>
          <p:grpSpPr>
            <a:xfrm>
              <a:off x="5869732" y="6563508"/>
              <a:ext cx="432000" cy="101655"/>
              <a:chOff x="5815912" y="201588"/>
              <a:chExt cx="540000" cy="104994"/>
            </a:xfrm>
          </p:grpSpPr>
          <p:sp>
            <p:nvSpPr>
              <p:cNvPr id="1697" name="Google Shape;1697;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98" name="Google Shape;1698;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99" name="Google Shape;1699;p27"/>
            <p:cNvGrpSpPr/>
            <p:nvPr/>
          </p:nvGrpSpPr>
          <p:grpSpPr>
            <a:xfrm>
              <a:off x="5869732" y="723193"/>
              <a:ext cx="432000" cy="101655"/>
              <a:chOff x="5815912" y="201588"/>
              <a:chExt cx="540000" cy="104994"/>
            </a:xfrm>
          </p:grpSpPr>
          <p:sp>
            <p:nvSpPr>
              <p:cNvPr id="1700" name="Google Shape;1700;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01" name="Google Shape;1701;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02" name="Google Shape;1702;p27"/>
            <p:cNvGrpSpPr/>
            <p:nvPr/>
          </p:nvGrpSpPr>
          <p:grpSpPr>
            <a:xfrm>
              <a:off x="5869732" y="1254131"/>
              <a:ext cx="432000" cy="101655"/>
              <a:chOff x="5815912" y="201588"/>
              <a:chExt cx="540000" cy="104994"/>
            </a:xfrm>
          </p:grpSpPr>
          <p:sp>
            <p:nvSpPr>
              <p:cNvPr id="1703" name="Google Shape;1703;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04" name="Google Shape;1704;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05" name="Google Shape;1705;p27"/>
            <p:cNvGrpSpPr/>
            <p:nvPr/>
          </p:nvGrpSpPr>
          <p:grpSpPr>
            <a:xfrm>
              <a:off x="5869732" y="1785069"/>
              <a:ext cx="432000" cy="101655"/>
              <a:chOff x="5815912" y="201588"/>
              <a:chExt cx="540000" cy="104994"/>
            </a:xfrm>
          </p:grpSpPr>
          <p:sp>
            <p:nvSpPr>
              <p:cNvPr id="1706" name="Google Shape;1706;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07" name="Google Shape;1707;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08" name="Google Shape;1708;p27"/>
            <p:cNvGrpSpPr/>
            <p:nvPr/>
          </p:nvGrpSpPr>
          <p:grpSpPr>
            <a:xfrm>
              <a:off x="5869732" y="2316007"/>
              <a:ext cx="432000" cy="101655"/>
              <a:chOff x="5815912" y="201588"/>
              <a:chExt cx="540000" cy="104994"/>
            </a:xfrm>
          </p:grpSpPr>
          <p:sp>
            <p:nvSpPr>
              <p:cNvPr id="1709" name="Google Shape;1709;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10" name="Google Shape;1710;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11" name="Google Shape;1711;p27"/>
            <p:cNvGrpSpPr/>
            <p:nvPr/>
          </p:nvGrpSpPr>
          <p:grpSpPr>
            <a:xfrm>
              <a:off x="5869732" y="2846944"/>
              <a:ext cx="432000" cy="101655"/>
              <a:chOff x="5815912" y="201588"/>
              <a:chExt cx="540000" cy="104994"/>
            </a:xfrm>
          </p:grpSpPr>
          <p:sp>
            <p:nvSpPr>
              <p:cNvPr id="1712" name="Google Shape;1712;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13" name="Google Shape;1713;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14" name="Google Shape;1714;p27"/>
            <p:cNvGrpSpPr/>
            <p:nvPr/>
          </p:nvGrpSpPr>
          <p:grpSpPr>
            <a:xfrm>
              <a:off x="5869732" y="3377883"/>
              <a:ext cx="432000" cy="101655"/>
              <a:chOff x="5815912" y="201588"/>
              <a:chExt cx="540000" cy="104994"/>
            </a:xfrm>
          </p:grpSpPr>
          <p:sp>
            <p:nvSpPr>
              <p:cNvPr id="1715" name="Google Shape;1715;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16" name="Google Shape;1716;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17" name="Google Shape;1717;p27"/>
            <p:cNvGrpSpPr/>
            <p:nvPr/>
          </p:nvGrpSpPr>
          <p:grpSpPr>
            <a:xfrm>
              <a:off x="5869732" y="3908820"/>
              <a:ext cx="432000" cy="101655"/>
              <a:chOff x="5815912" y="201588"/>
              <a:chExt cx="540000" cy="104994"/>
            </a:xfrm>
          </p:grpSpPr>
          <p:sp>
            <p:nvSpPr>
              <p:cNvPr id="1718" name="Google Shape;1718;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19" name="Google Shape;1719;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20" name="Google Shape;1720;p27"/>
            <p:cNvGrpSpPr/>
            <p:nvPr/>
          </p:nvGrpSpPr>
          <p:grpSpPr>
            <a:xfrm>
              <a:off x="5869732" y="4439758"/>
              <a:ext cx="432000" cy="101655"/>
              <a:chOff x="5815912" y="201588"/>
              <a:chExt cx="540000" cy="104994"/>
            </a:xfrm>
          </p:grpSpPr>
          <p:sp>
            <p:nvSpPr>
              <p:cNvPr id="1721" name="Google Shape;1721;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22" name="Google Shape;1722;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23" name="Google Shape;1723;p27"/>
            <p:cNvGrpSpPr/>
            <p:nvPr/>
          </p:nvGrpSpPr>
          <p:grpSpPr>
            <a:xfrm>
              <a:off x="5869732" y="4970697"/>
              <a:ext cx="432000" cy="101655"/>
              <a:chOff x="5815912" y="201588"/>
              <a:chExt cx="540000" cy="104994"/>
            </a:xfrm>
          </p:grpSpPr>
          <p:sp>
            <p:nvSpPr>
              <p:cNvPr id="1724" name="Google Shape;1724;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25" name="Google Shape;1725;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26" name="Google Shape;1726;p27"/>
            <p:cNvGrpSpPr/>
            <p:nvPr/>
          </p:nvGrpSpPr>
          <p:grpSpPr>
            <a:xfrm>
              <a:off x="5869732" y="5501635"/>
              <a:ext cx="432000" cy="101655"/>
              <a:chOff x="5815912" y="201588"/>
              <a:chExt cx="540000" cy="104994"/>
            </a:xfrm>
          </p:grpSpPr>
          <p:sp>
            <p:nvSpPr>
              <p:cNvPr id="1727" name="Google Shape;1727;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28" name="Google Shape;1728;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29" name="Google Shape;1729;p27"/>
            <p:cNvGrpSpPr/>
            <p:nvPr/>
          </p:nvGrpSpPr>
          <p:grpSpPr>
            <a:xfrm>
              <a:off x="5869732" y="6032572"/>
              <a:ext cx="432000" cy="101655"/>
              <a:chOff x="5815912" y="201588"/>
              <a:chExt cx="540000" cy="104994"/>
            </a:xfrm>
          </p:grpSpPr>
          <p:sp>
            <p:nvSpPr>
              <p:cNvPr id="1730" name="Google Shape;1730;p2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31" name="Google Shape;1731;p2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732" name="Google Shape;1732;p27"/>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33" name="Google Shape;1733;p27"/>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734" name="Google Shape;1734;p27"/>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1735" name="Google Shape;1735;p27">
            <a:hlinkClick r:id="rId2" action="ppaction://hlinksldjump"/>
          </p:cNvPr>
          <p:cNvSpPr/>
          <p:nvPr/>
        </p:nvSpPr>
        <p:spPr>
          <a:xfrm rot="5397851">
            <a:off x="-138220" y="3102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36" name="Google Shape;1736;p27">
            <a:hlinkClick r:id="rId3" action="ppaction://hlinksldjump"/>
          </p:cNvPr>
          <p:cNvSpPr/>
          <p:nvPr/>
        </p:nvSpPr>
        <p:spPr>
          <a:xfrm rot="5397851">
            <a:off x="-138220" y="12703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37" name="Google Shape;1737;p27">
            <a:hlinkClick r:id="rId4" action="ppaction://hlinksldjump"/>
          </p:cNvPr>
          <p:cNvSpPr/>
          <p:nvPr/>
        </p:nvSpPr>
        <p:spPr>
          <a:xfrm rot="5397851">
            <a:off x="-138220" y="2230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38" name="Google Shape;1738;p27">
            <a:hlinkClick r:id="rId5" action="ppaction://hlinksldjump"/>
          </p:cNvPr>
          <p:cNvSpPr/>
          <p:nvPr/>
        </p:nvSpPr>
        <p:spPr>
          <a:xfrm rot="5397851">
            <a:off x="-138220" y="3190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39" name="Google Shape;1739;p27">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40" name="Google Shape;1740;p27">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41" name="Google Shape;1741;p27">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6 mcdonald 2">
  <p:cSld name="CUSTOM_16_1_1_1_2">
    <p:spTree>
      <p:nvGrpSpPr>
        <p:cNvPr id="1" name="Shape 1742"/>
        <p:cNvGrpSpPr/>
        <p:nvPr/>
      </p:nvGrpSpPr>
      <p:grpSpPr>
        <a:xfrm>
          <a:off x="0" y="0"/>
          <a:ext cx="0" cy="0"/>
          <a:chOff x="0" y="0"/>
          <a:chExt cx="0" cy="0"/>
        </a:xfrm>
      </p:grpSpPr>
      <p:sp>
        <p:nvSpPr>
          <p:cNvPr id="1743" name="Google Shape;1743;p28"/>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44" name="Google Shape;1744;p28"/>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45" name="Google Shape;1745;p28"/>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46" name="Google Shape;1746;p28"/>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47" name="Google Shape;1747;p28"/>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48" name="Google Shape;1748;p28"/>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49" name="Google Shape;1749;p28"/>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50" name="Google Shape;1750;p28"/>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51" name="Google Shape;1751;p28"/>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52" name="Google Shape;1752;p28"/>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753" name="Google Shape;1753;p28"/>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754" name="Google Shape;1754;p28"/>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755" name="Google Shape;1755;p28"/>
          <p:cNvGrpSpPr/>
          <p:nvPr/>
        </p:nvGrpSpPr>
        <p:grpSpPr>
          <a:xfrm>
            <a:off x="5869732" y="192255"/>
            <a:ext cx="432000" cy="6472908"/>
            <a:chOff x="5869732" y="192255"/>
            <a:chExt cx="432000" cy="6472908"/>
          </a:xfrm>
        </p:grpSpPr>
        <p:grpSp>
          <p:nvGrpSpPr>
            <p:cNvPr id="1756" name="Google Shape;1756;p28"/>
            <p:cNvGrpSpPr/>
            <p:nvPr/>
          </p:nvGrpSpPr>
          <p:grpSpPr>
            <a:xfrm>
              <a:off x="5869732" y="192255"/>
              <a:ext cx="432000" cy="101655"/>
              <a:chOff x="5815912" y="201588"/>
              <a:chExt cx="540000" cy="104994"/>
            </a:xfrm>
          </p:grpSpPr>
          <p:sp>
            <p:nvSpPr>
              <p:cNvPr id="1757" name="Google Shape;1757;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58" name="Google Shape;1758;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59" name="Google Shape;1759;p28"/>
            <p:cNvGrpSpPr/>
            <p:nvPr/>
          </p:nvGrpSpPr>
          <p:grpSpPr>
            <a:xfrm>
              <a:off x="5869732" y="6563508"/>
              <a:ext cx="432000" cy="101655"/>
              <a:chOff x="5815912" y="201588"/>
              <a:chExt cx="540000" cy="104994"/>
            </a:xfrm>
          </p:grpSpPr>
          <p:sp>
            <p:nvSpPr>
              <p:cNvPr id="1760" name="Google Shape;1760;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61" name="Google Shape;1761;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62" name="Google Shape;1762;p28"/>
            <p:cNvGrpSpPr/>
            <p:nvPr/>
          </p:nvGrpSpPr>
          <p:grpSpPr>
            <a:xfrm>
              <a:off x="5869732" y="723193"/>
              <a:ext cx="432000" cy="101655"/>
              <a:chOff x="5815912" y="201588"/>
              <a:chExt cx="540000" cy="104994"/>
            </a:xfrm>
          </p:grpSpPr>
          <p:sp>
            <p:nvSpPr>
              <p:cNvPr id="1763" name="Google Shape;1763;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64" name="Google Shape;1764;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65" name="Google Shape;1765;p28"/>
            <p:cNvGrpSpPr/>
            <p:nvPr/>
          </p:nvGrpSpPr>
          <p:grpSpPr>
            <a:xfrm>
              <a:off x="5869732" y="1254131"/>
              <a:ext cx="432000" cy="101655"/>
              <a:chOff x="5815912" y="201588"/>
              <a:chExt cx="540000" cy="104994"/>
            </a:xfrm>
          </p:grpSpPr>
          <p:sp>
            <p:nvSpPr>
              <p:cNvPr id="1766" name="Google Shape;1766;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67" name="Google Shape;1767;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68" name="Google Shape;1768;p28"/>
            <p:cNvGrpSpPr/>
            <p:nvPr/>
          </p:nvGrpSpPr>
          <p:grpSpPr>
            <a:xfrm>
              <a:off x="5869732" y="1785069"/>
              <a:ext cx="432000" cy="101655"/>
              <a:chOff x="5815912" y="201588"/>
              <a:chExt cx="540000" cy="104994"/>
            </a:xfrm>
          </p:grpSpPr>
          <p:sp>
            <p:nvSpPr>
              <p:cNvPr id="1769" name="Google Shape;1769;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70" name="Google Shape;1770;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71" name="Google Shape;1771;p28"/>
            <p:cNvGrpSpPr/>
            <p:nvPr/>
          </p:nvGrpSpPr>
          <p:grpSpPr>
            <a:xfrm>
              <a:off x="5869732" y="2316007"/>
              <a:ext cx="432000" cy="101655"/>
              <a:chOff x="5815912" y="201588"/>
              <a:chExt cx="540000" cy="104994"/>
            </a:xfrm>
          </p:grpSpPr>
          <p:sp>
            <p:nvSpPr>
              <p:cNvPr id="1772" name="Google Shape;1772;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73" name="Google Shape;1773;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74" name="Google Shape;1774;p28"/>
            <p:cNvGrpSpPr/>
            <p:nvPr/>
          </p:nvGrpSpPr>
          <p:grpSpPr>
            <a:xfrm>
              <a:off x="5869732" y="2846944"/>
              <a:ext cx="432000" cy="101655"/>
              <a:chOff x="5815912" y="201588"/>
              <a:chExt cx="540000" cy="104994"/>
            </a:xfrm>
          </p:grpSpPr>
          <p:sp>
            <p:nvSpPr>
              <p:cNvPr id="1775" name="Google Shape;1775;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76" name="Google Shape;1776;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77" name="Google Shape;1777;p28"/>
            <p:cNvGrpSpPr/>
            <p:nvPr/>
          </p:nvGrpSpPr>
          <p:grpSpPr>
            <a:xfrm>
              <a:off x="5869732" y="3377883"/>
              <a:ext cx="432000" cy="101655"/>
              <a:chOff x="5815912" y="201588"/>
              <a:chExt cx="540000" cy="104994"/>
            </a:xfrm>
          </p:grpSpPr>
          <p:sp>
            <p:nvSpPr>
              <p:cNvPr id="1778" name="Google Shape;1778;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79" name="Google Shape;1779;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80" name="Google Shape;1780;p28"/>
            <p:cNvGrpSpPr/>
            <p:nvPr/>
          </p:nvGrpSpPr>
          <p:grpSpPr>
            <a:xfrm>
              <a:off x="5869732" y="3908820"/>
              <a:ext cx="432000" cy="101655"/>
              <a:chOff x="5815912" y="201588"/>
              <a:chExt cx="540000" cy="104994"/>
            </a:xfrm>
          </p:grpSpPr>
          <p:sp>
            <p:nvSpPr>
              <p:cNvPr id="1781" name="Google Shape;1781;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82" name="Google Shape;1782;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83" name="Google Shape;1783;p28"/>
            <p:cNvGrpSpPr/>
            <p:nvPr/>
          </p:nvGrpSpPr>
          <p:grpSpPr>
            <a:xfrm>
              <a:off x="5869732" y="4439758"/>
              <a:ext cx="432000" cy="101655"/>
              <a:chOff x="5815912" y="201588"/>
              <a:chExt cx="540000" cy="104994"/>
            </a:xfrm>
          </p:grpSpPr>
          <p:sp>
            <p:nvSpPr>
              <p:cNvPr id="1784" name="Google Shape;1784;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85" name="Google Shape;1785;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86" name="Google Shape;1786;p28"/>
            <p:cNvGrpSpPr/>
            <p:nvPr/>
          </p:nvGrpSpPr>
          <p:grpSpPr>
            <a:xfrm>
              <a:off x="5869732" y="4970697"/>
              <a:ext cx="432000" cy="101655"/>
              <a:chOff x="5815912" y="201588"/>
              <a:chExt cx="540000" cy="104994"/>
            </a:xfrm>
          </p:grpSpPr>
          <p:sp>
            <p:nvSpPr>
              <p:cNvPr id="1787" name="Google Shape;1787;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88" name="Google Shape;1788;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89" name="Google Shape;1789;p28"/>
            <p:cNvGrpSpPr/>
            <p:nvPr/>
          </p:nvGrpSpPr>
          <p:grpSpPr>
            <a:xfrm>
              <a:off x="5869732" y="5501635"/>
              <a:ext cx="432000" cy="101655"/>
              <a:chOff x="5815912" y="201588"/>
              <a:chExt cx="540000" cy="104994"/>
            </a:xfrm>
          </p:grpSpPr>
          <p:sp>
            <p:nvSpPr>
              <p:cNvPr id="1790" name="Google Shape;1790;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91" name="Google Shape;1791;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92" name="Google Shape;1792;p28"/>
            <p:cNvGrpSpPr/>
            <p:nvPr/>
          </p:nvGrpSpPr>
          <p:grpSpPr>
            <a:xfrm>
              <a:off x="5869732" y="6032572"/>
              <a:ext cx="432000" cy="101655"/>
              <a:chOff x="5815912" y="201588"/>
              <a:chExt cx="540000" cy="104994"/>
            </a:xfrm>
          </p:grpSpPr>
          <p:sp>
            <p:nvSpPr>
              <p:cNvPr id="1793" name="Google Shape;1793;p2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94" name="Google Shape;1794;p2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795" name="Google Shape;1795;p28">
            <a:hlinkClick r:id="rId2"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96" name="Google Shape;1796;p28">
            <a:hlinkClick r:id="rId3"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97" name="Google Shape;1797;p28">
            <a:hlinkClick r:id="rId4"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98" name="Google Shape;1798;p28">
            <a:hlinkClick r:id="rId5" action="ppaction://hlinksldjump"/>
          </p:cNvPr>
          <p:cNvSpPr/>
          <p:nvPr/>
        </p:nvSpPr>
        <p:spPr>
          <a:xfrm rot="5397851">
            <a:off x="-138220" y="3102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799" name="Google Shape;1799;p28">
            <a:hlinkClick r:id="rId6" action="ppaction://hlinksldjump"/>
          </p:cNvPr>
          <p:cNvSpPr/>
          <p:nvPr/>
        </p:nvSpPr>
        <p:spPr>
          <a:xfrm rot="5397851">
            <a:off x="-138220" y="12703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00" name="Google Shape;1800;p28">
            <a:hlinkClick r:id="rId7" action="ppaction://hlinksldjump"/>
          </p:cNvPr>
          <p:cNvSpPr/>
          <p:nvPr/>
        </p:nvSpPr>
        <p:spPr>
          <a:xfrm rot="5397851">
            <a:off x="-138220" y="2230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01" name="Google Shape;1801;p28">
            <a:hlinkClick r:id="rId8" action="ppaction://hlinksldjump"/>
          </p:cNvPr>
          <p:cNvSpPr/>
          <p:nvPr/>
        </p:nvSpPr>
        <p:spPr>
          <a:xfrm rot="5397851">
            <a:off x="-138220" y="3190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02" name="Google Shape;1802;p28"/>
          <p:cNvSpPr txBox="1"/>
          <p:nvPr/>
        </p:nvSpPr>
        <p:spPr>
          <a:xfrm>
            <a:off x="795575" y="359550"/>
            <a:ext cx="4930200" cy="731400"/>
          </a:xfrm>
          <a:prstGeom prst="rect">
            <a:avLst/>
          </a:prstGeom>
          <a:solidFill>
            <a:srgbClr val="D9EAD3"/>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McDonald v. Chicago </a:t>
            </a:r>
            <a:r>
              <a:rPr lang="en" sz="2900">
                <a:solidFill>
                  <a:srgbClr val="373C3F"/>
                </a:solidFill>
                <a:latin typeface="Barlow Semi Condensed Medium"/>
                <a:ea typeface="Barlow Semi Condensed Medium"/>
                <a:cs typeface="Barlow Semi Condensed Medium"/>
                <a:sym typeface="Barlow Semi Condensed Medium"/>
              </a:rPr>
              <a:t>pg. 2</a:t>
            </a:r>
            <a:endParaRPr sz="15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803" name="Google Shape;1803;p28"/>
          <p:cNvGraphicFramePr/>
          <p:nvPr/>
        </p:nvGraphicFramePr>
        <p:xfrm>
          <a:off x="6096000" y="67375"/>
          <a:ext cx="5473425" cy="67552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D9EAD3"/>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804" name="Google Shape;1804;p28"/>
          <p:cNvSpPr txBox="1"/>
          <p:nvPr/>
        </p:nvSpPr>
        <p:spPr>
          <a:xfrm>
            <a:off x="1099925" y="1323675"/>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805" name="Google Shape;1805;p28"/>
          <p:cNvSpPr txBox="1"/>
          <p:nvPr/>
        </p:nvSpPr>
        <p:spPr>
          <a:xfrm>
            <a:off x="1099925" y="4706500"/>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806" name="Google Shape;1806;p28"/>
          <p:cNvSpPr txBox="1"/>
          <p:nvPr/>
        </p:nvSpPr>
        <p:spPr>
          <a:xfrm>
            <a:off x="1094638" y="3005100"/>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807" name="Google Shape;1807;p28"/>
          <p:cNvSpPr txBox="1">
            <a:spLocks noGrp="1"/>
          </p:cNvSpPr>
          <p:nvPr>
            <p:ph type="subTitle" idx="1"/>
          </p:nvPr>
        </p:nvSpPr>
        <p:spPr>
          <a:xfrm>
            <a:off x="7867875" y="111950"/>
            <a:ext cx="3728100" cy="8478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808" name="Google Shape;1808;p28"/>
          <p:cNvSpPr txBox="1">
            <a:spLocks noGrp="1"/>
          </p:cNvSpPr>
          <p:nvPr>
            <p:ph type="subTitle" idx="2"/>
          </p:nvPr>
        </p:nvSpPr>
        <p:spPr>
          <a:xfrm>
            <a:off x="7867875" y="959725"/>
            <a:ext cx="37281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09" name="Google Shape;1809;p28"/>
          <p:cNvSpPr txBox="1">
            <a:spLocks noGrp="1"/>
          </p:cNvSpPr>
          <p:nvPr>
            <p:ph type="subTitle" idx="3"/>
          </p:nvPr>
        </p:nvSpPr>
        <p:spPr>
          <a:xfrm>
            <a:off x="7867875" y="2570200"/>
            <a:ext cx="1834800" cy="73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10" name="Google Shape;1810;p28"/>
          <p:cNvSpPr txBox="1">
            <a:spLocks noGrp="1"/>
          </p:cNvSpPr>
          <p:nvPr>
            <p:ph type="subTitle" idx="4"/>
          </p:nvPr>
        </p:nvSpPr>
        <p:spPr>
          <a:xfrm>
            <a:off x="9702700" y="2593497"/>
            <a:ext cx="1942500" cy="67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11" name="Google Shape;1811;p28"/>
          <p:cNvSpPr txBox="1">
            <a:spLocks noGrp="1"/>
          </p:cNvSpPr>
          <p:nvPr>
            <p:ph type="subTitle" idx="5"/>
          </p:nvPr>
        </p:nvSpPr>
        <p:spPr>
          <a:xfrm>
            <a:off x="7847725" y="3301600"/>
            <a:ext cx="3728100" cy="847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12" name="Google Shape;1812;p28"/>
          <p:cNvSpPr txBox="1">
            <a:spLocks noGrp="1"/>
          </p:cNvSpPr>
          <p:nvPr>
            <p:ph type="subTitle" idx="6"/>
          </p:nvPr>
        </p:nvSpPr>
        <p:spPr>
          <a:xfrm>
            <a:off x="7847725" y="4186100"/>
            <a:ext cx="3728100" cy="12189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13" name="Google Shape;1813;p28"/>
          <p:cNvSpPr txBox="1">
            <a:spLocks noGrp="1"/>
          </p:cNvSpPr>
          <p:nvPr>
            <p:ph type="subTitle" idx="7"/>
          </p:nvPr>
        </p:nvSpPr>
        <p:spPr>
          <a:xfrm>
            <a:off x="7847725" y="5405000"/>
            <a:ext cx="3728100" cy="13923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6 roe 2">
  <p:cSld name="CUSTOM_16_1_1_1_2_3">
    <p:spTree>
      <p:nvGrpSpPr>
        <p:cNvPr id="1" name="Shape 1814"/>
        <p:cNvGrpSpPr/>
        <p:nvPr/>
      </p:nvGrpSpPr>
      <p:grpSpPr>
        <a:xfrm>
          <a:off x="0" y="0"/>
          <a:ext cx="0" cy="0"/>
          <a:chOff x="0" y="0"/>
          <a:chExt cx="0" cy="0"/>
        </a:xfrm>
      </p:grpSpPr>
      <p:sp>
        <p:nvSpPr>
          <p:cNvPr id="1815" name="Google Shape;1815;p29"/>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16" name="Google Shape;1816;p29"/>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17" name="Google Shape;1817;p29"/>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18" name="Google Shape;1818;p29"/>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19" name="Google Shape;1819;p29"/>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20" name="Google Shape;1820;p29"/>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21" name="Google Shape;1821;p29"/>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22" name="Google Shape;1822;p29"/>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23" name="Google Shape;1823;p29"/>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24" name="Google Shape;1824;p29"/>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25" name="Google Shape;1825;p29"/>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26" name="Google Shape;1826;p29"/>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827" name="Google Shape;1827;p29"/>
          <p:cNvGrpSpPr/>
          <p:nvPr/>
        </p:nvGrpSpPr>
        <p:grpSpPr>
          <a:xfrm>
            <a:off x="5869732" y="192255"/>
            <a:ext cx="432000" cy="6472908"/>
            <a:chOff x="5869732" y="192255"/>
            <a:chExt cx="432000" cy="6472908"/>
          </a:xfrm>
        </p:grpSpPr>
        <p:grpSp>
          <p:nvGrpSpPr>
            <p:cNvPr id="1828" name="Google Shape;1828;p29"/>
            <p:cNvGrpSpPr/>
            <p:nvPr/>
          </p:nvGrpSpPr>
          <p:grpSpPr>
            <a:xfrm>
              <a:off x="5869732" y="192255"/>
              <a:ext cx="432000" cy="101655"/>
              <a:chOff x="5815912" y="201588"/>
              <a:chExt cx="540000" cy="104994"/>
            </a:xfrm>
          </p:grpSpPr>
          <p:sp>
            <p:nvSpPr>
              <p:cNvPr id="1829" name="Google Shape;1829;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30" name="Google Shape;1830;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31" name="Google Shape;1831;p29"/>
            <p:cNvGrpSpPr/>
            <p:nvPr/>
          </p:nvGrpSpPr>
          <p:grpSpPr>
            <a:xfrm>
              <a:off x="5869732" y="6563508"/>
              <a:ext cx="432000" cy="101655"/>
              <a:chOff x="5815912" y="201588"/>
              <a:chExt cx="540000" cy="104994"/>
            </a:xfrm>
          </p:grpSpPr>
          <p:sp>
            <p:nvSpPr>
              <p:cNvPr id="1832" name="Google Shape;1832;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33" name="Google Shape;1833;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34" name="Google Shape;1834;p29"/>
            <p:cNvGrpSpPr/>
            <p:nvPr/>
          </p:nvGrpSpPr>
          <p:grpSpPr>
            <a:xfrm>
              <a:off x="5869732" y="723193"/>
              <a:ext cx="432000" cy="101655"/>
              <a:chOff x="5815912" y="201588"/>
              <a:chExt cx="540000" cy="104994"/>
            </a:xfrm>
          </p:grpSpPr>
          <p:sp>
            <p:nvSpPr>
              <p:cNvPr id="1835" name="Google Shape;1835;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36" name="Google Shape;1836;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37" name="Google Shape;1837;p29"/>
            <p:cNvGrpSpPr/>
            <p:nvPr/>
          </p:nvGrpSpPr>
          <p:grpSpPr>
            <a:xfrm>
              <a:off x="5869732" y="1254131"/>
              <a:ext cx="432000" cy="101655"/>
              <a:chOff x="5815912" y="201588"/>
              <a:chExt cx="540000" cy="104994"/>
            </a:xfrm>
          </p:grpSpPr>
          <p:sp>
            <p:nvSpPr>
              <p:cNvPr id="1838" name="Google Shape;1838;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39" name="Google Shape;1839;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40" name="Google Shape;1840;p29"/>
            <p:cNvGrpSpPr/>
            <p:nvPr/>
          </p:nvGrpSpPr>
          <p:grpSpPr>
            <a:xfrm>
              <a:off x="5869732" y="1785069"/>
              <a:ext cx="432000" cy="101655"/>
              <a:chOff x="5815912" y="201588"/>
              <a:chExt cx="540000" cy="104994"/>
            </a:xfrm>
          </p:grpSpPr>
          <p:sp>
            <p:nvSpPr>
              <p:cNvPr id="1841" name="Google Shape;1841;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42" name="Google Shape;1842;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43" name="Google Shape;1843;p29"/>
            <p:cNvGrpSpPr/>
            <p:nvPr/>
          </p:nvGrpSpPr>
          <p:grpSpPr>
            <a:xfrm>
              <a:off x="5869732" y="2316007"/>
              <a:ext cx="432000" cy="101655"/>
              <a:chOff x="5815912" y="201588"/>
              <a:chExt cx="540000" cy="104994"/>
            </a:xfrm>
          </p:grpSpPr>
          <p:sp>
            <p:nvSpPr>
              <p:cNvPr id="1844" name="Google Shape;1844;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45" name="Google Shape;1845;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46" name="Google Shape;1846;p29"/>
            <p:cNvGrpSpPr/>
            <p:nvPr/>
          </p:nvGrpSpPr>
          <p:grpSpPr>
            <a:xfrm>
              <a:off x="5869732" y="2846944"/>
              <a:ext cx="432000" cy="101655"/>
              <a:chOff x="5815912" y="201588"/>
              <a:chExt cx="540000" cy="104994"/>
            </a:xfrm>
          </p:grpSpPr>
          <p:sp>
            <p:nvSpPr>
              <p:cNvPr id="1847" name="Google Shape;1847;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48" name="Google Shape;1848;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49" name="Google Shape;1849;p29"/>
            <p:cNvGrpSpPr/>
            <p:nvPr/>
          </p:nvGrpSpPr>
          <p:grpSpPr>
            <a:xfrm>
              <a:off x="5869732" y="3377883"/>
              <a:ext cx="432000" cy="101655"/>
              <a:chOff x="5815912" y="201588"/>
              <a:chExt cx="540000" cy="104994"/>
            </a:xfrm>
          </p:grpSpPr>
          <p:sp>
            <p:nvSpPr>
              <p:cNvPr id="1850" name="Google Shape;1850;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51" name="Google Shape;1851;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52" name="Google Shape;1852;p29"/>
            <p:cNvGrpSpPr/>
            <p:nvPr/>
          </p:nvGrpSpPr>
          <p:grpSpPr>
            <a:xfrm>
              <a:off x="5869732" y="3908820"/>
              <a:ext cx="432000" cy="101655"/>
              <a:chOff x="5815912" y="201588"/>
              <a:chExt cx="540000" cy="104994"/>
            </a:xfrm>
          </p:grpSpPr>
          <p:sp>
            <p:nvSpPr>
              <p:cNvPr id="1853" name="Google Shape;1853;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54" name="Google Shape;1854;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55" name="Google Shape;1855;p29"/>
            <p:cNvGrpSpPr/>
            <p:nvPr/>
          </p:nvGrpSpPr>
          <p:grpSpPr>
            <a:xfrm>
              <a:off x="5869732" y="4439758"/>
              <a:ext cx="432000" cy="101655"/>
              <a:chOff x="5815912" y="201588"/>
              <a:chExt cx="540000" cy="104994"/>
            </a:xfrm>
          </p:grpSpPr>
          <p:sp>
            <p:nvSpPr>
              <p:cNvPr id="1856" name="Google Shape;1856;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57" name="Google Shape;1857;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58" name="Google Shape;1858;p29"/>
            <p:cNvGrpSpPr/>
            <p:nvPr/>
          </p:nvGrpSpPr>
          <p:grpSpPr>
            <a:xfrm>
              <a:off x="5869732" y="4970697"/>
              <a:ext cx="432000" cy="101655"/>
              <a:chOff x="5815912" y="201588"/>
              <a:chExt cx="540000" cy="104994"/>
            </a:xfrm>
          </p:grpSpPr>
          <p:sp>
            <p:nvSpPr>
              <p:cNvPr id="1859" name="Google Shape;1859;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60" name="Google Shape;1860;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61" name="Google Shape;1861;p29"/>
            <p:cNvGrpSpPr/>
            <p:nvPr/>
          </p:nvGrpSpPr>
          <p:grpSpPr>
            <a:xfrm>
              <a:off x="5869732" y="5501635"/>
              <a:ext cx="432000" cy="101655"/>
              <a:chOff x="5815912" y="201588"/>
              <a:chExt cx="540000" cy="104994"/>
            </a:xfrm>
          </p:grpSpPr>
          <p:sp>
            <p:nvSpPr>
              <p:cNvPr id="1862" name="Google Shape;1862;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63" name="Google Shape;1863;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64" name="Google Shape;1864;p29"/>
            <p:cNvGrpSpPr/>
            <p:nvPr/>
          </p:nvGrpSpPr>
          <p:grpSpPr>
            <a:xfrm>
              <a:off x="5869732" y="6032572"/>
              <a:ext cx="432000" cy="101655"/>
              <a:chOff x="5815912" y="201588"/>
              <a:chExt cx="540000" cy="104994"/>
            </a:xfrm>
          </p:grpSpPr>
          <p:sp>
            <p:nvSpPr>
              <p:cNvPr id="1865" name="Google Shape;1865;p2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66" name="Google Shape;1866;p2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867" name="Google Shape;1867;p29">
            <a:hlinkClick r:id="rId2"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68" name="Google Shape;1868;p29">
            <a:hlinkClick r:id="rId3"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69" name="Google Shape;1869;p29">
            <a:hlinkClick r:id="rId4"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70" name="Google Shape;1870;p29">
            <a:hlinkClick r:id="rId5" action="ppaction://hlinksldjump"/>
          </p:cNvPr>
          <p:cNvSpPr/>
          <p:nvPr/>
        </p:nvSpPr>
        <p:spPr>
          <a:xfrm rot="5397851">
            <a:off x="-138220" y="3102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71" name="Google Shape;1871;p29">
            <a:hlinkClick r:id="rId6" action="ppaction://hlinksldjump"/>
          </p:cNvPr>
          <p:cNvSpPr/>
          <p:nvPr/>
        </p:nvSpPr>
        <p:spPr>
          <a:xfrm rot="5397851">
            <a:off x="-138220" y="12703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72" name="Google Shape;1872;p29">
            <a:hlinkClick r:id="rId7" action="ppaction://hlinksldjump"/>
          </p:cNvPr>
          <p:cNvSpPr/>
          <p:nvPr/>
        </p:nvSpPr>
        <p:spPr>
          <a:xfrm rot="5397851">
            <a:off x="-138220" y="2230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73" name="Google Shape;1873;p29">
            <a:hlinkClick r:id="rId8" action="ppaction://hlinksldjump"/>
          </p:cNvPr>
          <p:cNvSpPr/>
          <p:nvPr/>
        </p:nvSpPr>
        <p:spPr>
          <a:xfrm rot="5397851">
            <a:off x="-138220" y="3190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874" name="Google Shape;1874;p29"/>
          <p:cNvSpPr txBox="1"/>
          <p:nvPr/>
        </p:nvSpPr>
        <p:spPr>
          <a:xfrm>
            <a:off x="795575" y="359550"/>
            <a:ext cx="4930200" cy="731400"/>
          </a:xfrm>
          <a:prstGeom prst="rect">
            <a:avLst/>
          </a:prstGeom>
          <a:solidFill>
            <a:srgbClr val="D9EAD3"/>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Roe v. Wade </a:t>
            </a:r>
            <a:r>
              <a:rPr lang="en" sz="2900">
                <a:solidFill>
                  <a:srgbClr val="373C3F"/>
                </a:solidFill>
                <a:latin typeface="Barlow Semi Condensed Medium"/>
                <a:ea typeface="Barlow Semi Condensed Medium"/>
                <a:cs typeface="Barlow Semi Condensed Medium"/>
                <a:sym typeface="Barlow Semi Condensed Medium"/>
              </a:rPr>
              <a:t>pg. 2</a:t>
            </a:r>
            <a:endParaRPr sz="15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875" name="Google Shape;1875;p29"/>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D9EAD3"/>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876" name="Google Shape;1876;p29"/>
          <p:cNvSpPr txBox="1"/>
          <p:nvPr/>
        </p:nvSpPr>
        <p:spPr>
          <a:xfrm>
            <a:off x="1099925" y="1323675"/>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877" name="Google Shape;1877;p29"/>
          <p:cNvSpPr txBox="1"/>
          <p:nvPr/>
        </p:nvSpPr>
        <p:spPr>
          <a:xfrm>
            <a:off x="1099925" y="4706500"/>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878" name="Google Shape;1878;p29"/>
          <p:cNvSpPr txBox="1"/>
          <p:nvPr/>
        </p:nvSpPr>
        <p:spPr>
          <a:xfrm>
            <a:off x="1094638" y="3005100"/>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879" name="Google Shape;1879;p29"/>
          <p:cNvSpPr txBox="1">
            <a:spLocks noGrp="1"/>
          </p:cNvSpPr>
          <p:nvPr>
            <p:ph type="subTitle" idx="1"/>
          </p:nvPr>
        </p:nvSpPr>
        <p:spPr>
          <a:xfrm>
            <a:off x="7854050" y="84300"/>
            <a:ext cx="3756900" cy="9216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880" name="Google Shape;1880;p29"/>
          <p:cNvSpPr txBox="1">
            <a:spLocks noGrp="1"/>
          </p:cNvSpPr>
          <p:nvPr>
            <p:ph type="subTitle" idx="2"/>
          </p:nvPr>
        </p:nvSpPr>
        <p:spPr>
          <a:xfrm>
            <a:off x="7854050" y="959725"/>
            <a:ext cx="37569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81" name="Google Shape;1881;p29"/>
          <p:cNvSpPr txBox="1">
            <a:spLocks noGrp="1"/>
          </p:cNvSpPr>
          <p:nvPr>
            <p:ph type="subTitle" idx="3"/>
          </p:nvPr>
        </p:nvSpPr>
        <p:spPr>
          <a:xfrm>
            <a:off x="7854050" y="2598225"/>
            <a:ext cx="1848600" cy="66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82" name="Google Shape;1882;p29"/>
          <p:cNvSpPr txBox="1">
            <a:spLocks noGrp="1"/>
          </p:cNvSpPr>
          <p:nvPr>
            <p:ph type="subTitle" idx="4"/>
          </p:nvPr>
        </p:nvSpPr>
        <p:spPr>
          <a:xfrm>
            <a:off x="9702700" y="2570200"/>
            <a:ext cx="1848600" cy="6669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83" name="Google Shape;1883;p29"/>
          <p:cNvSpPr txBox="1">
            <a:spLocks noGrp="1"/>
          </p:cNvSpPr>
          <p:nvPr>
            <p:ph type="subTitle" idx="5"/>
          </p:nvPr>
        </p:nvSpPr>
        <p:spPr>
          <a:xfrm>
            <a:off x="7854050" y="3237100"/>
            <a:ext cx="3756900" cy="9216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84" name="Google Shape;1884;p29"/>
          <p:cNvSpPr txBox="1">
            <a:spLocks noGrp="1"/>
          </p:cNvSpPr>
          <p:nvPr>
            <p:ph type="subTitle" idx="6"/>
          </p:nvPr>
        </p:nvSpPr>
        <p:spPr>
          <a:xfrm>
            <a:off x="7854050" y="4167000"/>
            <a:ext cx="37569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885" name="Google Shape;1885;p29"/>
          <p:cNvSpPr txBox="1">
            <a:spLocks noGrp="1"/>
          </p:cNvSpPr>
          <p:nvPr>
            <p:ph type="subTitle" idx="7"/>
          </p:nvPr>
        </p:nvSpPr>
        <p:spPr>
          <a:xfrm>
            <a:off x="7854050" y="5416100"/>
            <a:ext cx="3756900" cy="13812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6 gideon 2">
  <p:cSld name="CUSTOM_16_1_1_1_2_2">
    <p:spTree>
      <p:nvGrpSpPr>
        <p:cNvPr id="1" name="Shape 1886"/>
        <p:cNvGrpSpPr/>
        <p:nvPr/>
      </p:nvGrpSpPr>
      <p:grpSpPr>
        <a:xfrm>
          <a:off x="0" y="0"/>
          <a:ext cx="0" cy="0"/>
          <a:chOff x="0" y="0"/>
          <a:chExt cx="0" cy="0"/>
        </a:xfrm>
      </p:grpSpPr>
      <p:sp>
        <p:nvSpPr>
          <p:cNvPr id="1887" name="Google Shape;1887;p30"/>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88" name="Google Shape;1888;p30"/>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89" name="Google Shape;1889;p30"/>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90" name="Google Shape;1890;p30"/>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91" name="Google Shape;1891;p30"/>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92" name="Google Shape;1892;p30"/>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93" name="Google Shape;1893;p30"/>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4" name="Google Shape;1894;p30"/>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95" name="Google Shape;1895;p30"/>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96" name="Google Shape;1896;p30"/>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897" name="Google Shape;1897;p30"/>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898" name="Google Shape;1898;p30"/>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1899" name="Google Shape;1899;p30"/>
          <p:cNvGrpSpPr/>
          <p:nvPr/>
        </p:nvGrpSpPr>
        <p:grpSpPr>
          <a:xfrm>
            <a:off x="5869732" y="192255"/>
            <a:ext cx="432000" cy="6472908"/>
            <a:chOff x="5869732" y="192255"/>
            <a:chExt cx="432000" cy="6472908"/>
          </a:xfrm>
        </p:grpSpPr>
        <p:grpSp>
          <p:nvGrpSpPr>
            <p:cNvPr id="1900" name="Google Shape;1900;p30"/>
            <p:cNvGrpSpPr/>
            <p:nvPr/>
          </p:nvGrpSpPr>
          <p:grpSpPr>
            <a:xfrm>
              <a:off x="5869732" y="192255"/>
              <a:ext cx="432000" cy="101655"/>
              <a:chOff x="5815912" y="201588"/>
              <a:chExt cx="540000" cy="104994"/>
            </a:xfrm>
          </p:grpSpPr>
          <p:sp>
            <p:nvSpPr>
              <p:cNvPr id="1901" name="Google Shape;1901;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02" name="Google Shape;1902;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03" name="Google Shape;1903;p30"/>
            <p:cNvGrpSpPr/>
            <p:nvPr/>
          </p:nvGrpSpPr>
          <p:grpSpPr>
            <a:xfrm>
              <a:off x="5869732" y="6563508"/>
              <a:ext cx="432000" cy="101655"/>
              <a:chOff x="5815912" y="201588"/>
              <a:chExt cx="540000" cy="104994"/>
            </a:xfrm>
          </p:grpSpPr>
          <p:sp>
            <p:nvSpPr>
              <p:cNvPr id="1904" name="Google Shape;1904;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05" name="Google Shape;1905;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06" name="Google Shape;1906;p30"/>
            <p:cNvGrpSpPr/>
            <p:nvPr/>
          </p:nvGrpSpPr>
          <p:grpSpPr>
            <a:xfrm>
              <a:off x="5869732" y="723193"/>
              <a:ext cx="432000" cy="101655"/>
              <a:chOff x="5815912" y="201588"/>
              <a:chExt cx="540000" cy="104994"/>
            </a:xfrm>
          </p:grpSpPr>
          <p:sp>
            <p:nvSpPr>
              <p:cNvPr id="1907" name="Google Shape;1907;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08" name="Google Shape;1908;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09" name="Google Shape;1909;p30"/>
            <p:cNvGrpSpPr/>
            <p:nvPr/>
          </p:nvGrpSpPr>
          <p:grpSpPr>
            <a:xfrm>
              <a:off x="5869732" y="1254131"/>
              <a:ext cx="432000" cy="101655"/>
              <a:chOff x="5815912" y="201588"/>
              <a:chExt cx="540000" cy="104994"/>
            </a:xfrm>
          </p:grpSpPr>
          <p:sp>
            <p:nvSpPr>
              <p:cNvPr id="1910" name="Google Shape;1910;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11" name="Google Shape;1911;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12" name="Google Shape;1912;p30"/>
            <p:cNvGrpSpPr/>
            <p:nvPr/>
          </p:nvGrpSpPr>
          <p:grpSpPr>
            <a:xfrm>
              <a:off x="5869732" y="1785069"/>
              <a:ext cx="432000" cy="101655"/>
              <a:chOff x="5815912" y="201588"/>
              <a:chExt cx="540000" cy="104994"/>
            </a:xfrm>
          </p:grpSpPr>
          <p:sp>
            <p:nvSpPr>
              <p:cNvPr id="1913" name="Google Shape;1913;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14" name="Google Shape;1914;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15" name="Google Shape;1915;p30"/>
            <p:cNvGrpSpPr/>
            <p:nvPr/>
          </p:nvGrpSpPr>
          <p:grpSpPr>
            <a:xfrm>
              <a:off x="5869732" y="2316007"/>
              <a:ext cx="432000" cy="101655"/>
              <a:chOff x="5815912" y="201588"/>
              <a:chExt cx="540000" cy="104994"/>
            </a:xfrm>
          </p:grpSpPr>
          <p:sp>
            <p:nvSpPr>
              <p:cNvPr id="1916" name="Google Shape;1916;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17" name="Google Shape;1917;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18" name="Google Shape;1918;p30"/>
            <p:cNvGrpSpPr/>
            <p:nvPr/>
          </p:nvGrpSpPr>
          <p:grpSpPr>
            <a:xfrm>
              <a:off x="5869732" y="2846944"/>
              <a:ext cx="432000" cy="101655"/>
              <a:chOff x="5815912" y="201588"/>
              <a:chExt cx="540000" cy="104994"/>
            </a:xfrm>
          </p:grpSpPr>
          <p:sp>
            <p:nvSpPr>
              <p:cNvPr id="1919" name="Google Shape;1919;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20" name="Google Shape;1920;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21" name="Google Shape;1921;p30"/>
            <p:cNvGrpSpPr/>
            <p:nvPr/>
          </p:nvGrpSpPr>
          <p:grpSpPr>
            <a:xfrm>
              <a:off x="5869732" y="3377883"/>
              <a:ext cx="432000" cy="101655"/>
              <a:chOff x="5815912" y="201588"/>
              <a:chExt cx="540000" cy="104994"/>
            </a:xfrm>
          </p:grpSpPr>
          <p:sp>
            <p:nvSpPr>
              <p:cNvPr id="1922" name="Google Shape;1922;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23" name="Google Shape;1923;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24" name="Google Shape;1924;p30"/>
            <p:cNvGrpSpPr/>
            <p:nvPr/>
          </p:nvGrpSpPr>
          <p:grpSpPr>
            <a:xfrm>
              <a:off x="5869732" y="3908820"/>
              <a:ext cx="432000" cy="101655"/>
              <a:chOff x="5815912" y="201588"/>
              <a:chExt cx="540000" cy="104994"/>
            </a:xfrm>
          </p:grpSpPr>
          <p:sp>
            <p:nvSpPr>
              <p:cNvPr id="1925" name="Google Shape;1925;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26" name="Google Shape;1926;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27" name="Google Shape;1927;p30"/>
            <p:cNvGrpSpPr/>
            <p:nvPr/>
          </p:nvGrpSpPr>
          <p:grpSpPr>
            <a:xfrm>
              <a:off x="5869732" y="4439758"/>
              <a:ext cx="432000" cy="101655"/>
              <a:chOff x="5815912" y="201588"/>
              <a:chExt cx="540000" cy="104994"/>
            </a:xfrm>
          </p:grpSpPr>
          <p:sp>
            <p:nvSpPr>
              <p:cNvPr id="1928" name="Google Shape;1928;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29" name="Google Shape;1929;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30" name="Google Shape;1930;p30"/>
            <p:cNvGrpSpPr/>
            <p:nvPr/>
          </p:nvGrpSpPr>
          <p:grpSpPr>
            <a:xfrm>
              <a:off x="5869732" y="4970697"/>
              <a:ext cx="432000" cy="101655"/>
              <a:chOff x="5815912" y="201588"/>
              <a:chExt cx="540000" cy="104994"/>
            </a:xfrm>
          </p:grpSpPr>
          <p:sp>
            <p:nvSpPr>
              <p:cNvPr id="1931" name="Google Shape;1931;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32" name="Google Shape;1932;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33" name="Google Shape;1933;p30"/>
            <p:cNvGrpSpPr/>
            <p:nvPr/>
          </p:nvGrpSpPr>
          <p:grpSpPr>
            <a:xfrm>
              <a:off x="5869732" y="5501635"/>
              <a:ext cx="432000" cy="101655"/>
              <a:chOff x="5815912" y="201588"/>
              <a:chExt cx="540000" cy="104994"/>
            </a:xfrm>
          </p:grpSpPr>
          <p:sp>
            <p:nvSpPr>
              <p:cNvPr id="1934" name="Google Shape;1934;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35" name="Google Shape;1935;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36" name="Google Shape;1936;p30"/>
            <p:cNvGrpSpPr/>
            <p:nvPr/>
          </p:nvGrpSpPr>
          <p:grpSpPr>
            <a:xfrm>
              <a:off x="5869732" y="6032572"/>
              <a:ext cx="432000" cy="101655"/>
              <a:chOff x="5815912" y="201588"/>
              <a:chExt cx="540000" cy="104994"/>
            </a:xfrm>
          </p:grpSpPr>
          <p:sp>
            <p:nvSpPr>
              <p:cNvPr id="1937" name="Google Shape;1937;p3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38" name="Google Shape;1938;p3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1939" name="Google Shape;1939;p30">
            <a:hlinkClick r:id="rId2"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0" name="Google Shape;1940;p30">
            <a:hlinkClick r:id="rId3"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1" name="Google Shape;1941;p30">
            <a:hlinkClick r:id="rId4"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2" name="Google Shape;1942;p30">
            <a:hlinkClick r:id="rId5" action="ppaction://hlinksldjump"/>
          </p:cNvPr>
          <p:cNvSpPr/>
          <p:nvPr/>
        </p:nvSpPr>
        <p:spPr>
          <a:xfrm rot="5397851">
            <a:off x="-138220" y="3102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3" name="Google Shape;1943;p30">
            <a:hlinkClick r:id="rId6" action="ppaction://hlinksldjump"/>
          </p:cNvPr>
          <p:cNvSpPr/>
          <p:nvPr/>
        </p:nvSpPr>
        <p:spPr>
          <a:xfrm rot="5397851">
            <a:off x="-138220" y="12703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4" name="Google Shape;1944;p30">
            <a:hlinkClick r:id="rId7" action="ppaction://hlinksldjump"/>
          </p:cNvPr>
          <p:cNvSpPr/>
          <p:nvPr/>
        </p:nvSpPr>
        <p:spPr>
          <a:xfrm rot="5397851">
            <a:off x="-138220" y="2230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5" name="Google Shape;1945;p30">
            <a:hlinkClick r:id="rId8" action="ppaction://hlinksldjump"/>
          </p:cNvPr>
          <p:cNvSpPr/>
          <p:nvPr/>
        </p:nvSpPr>
        <p:spPr>
          <a:xfrm rot="5397851">
            <a:off x="-138220" y="3190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946" name="Google Shape;1946;p30"/>
          <p:cNvSpPr txBox="1"/>
          <p:nvPr/>
        </p:nvSpPr>
        <p:spPr>
          <a:xfrm>
            <a:off x="795575" y="359550"/>
            <a:ext cx="4930200" cy="731400"/>
          </a:xfrm>
          <a:prstGeom prst="rect">
            <a:avLst/>
          </a:prstGeom>
          <a:solidFill>
            <a:srgbClr val="D9EAD3"/>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Gideon v. Wainwright </a:t>
            </a:r>
            <a:r>
              <a:rPr lang="en" sz="2300">
                <a:solidFill>
                  <a:srgbClr val="373C3F"/>
                </a:solidFill>
                <a:latin typeface="Barlow Semi Condensed Medium"/>
                <a:ea typeface="Barlow Semi Condensed Medium"/>
                <a:cs typeface="Barlow Semi Condensed Medium"/>
                <a:sym typeface="Barlow Semi Condensed Medium"/>
              </a:rPr>
              <a:t>(1963)</a:t>
            </a:r>
            <a:endParaRPr sz="23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graphicFrame>
        <p:nvGraphicFramePr>
          <p:cNvPr id="1947" name="Google Shape;1947;p30"/>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D9EAD3"/>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EAD3"/>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1948" name="Google Shape;1948;p30"/>
          <p:cNvSpPr txBox="1"/>
          <p:nvPr/>
        </p:nvSpPr>
        <p:spPr>
          <a:xfrm>
            <a:off x="1099925" y="1323675"/>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1949" name="Google Shape;1949;p30"/>
          <p:cNvSpPr txBox="1"/>
          <p:nvPr/>
        </p:nvSpPr>
        <p:spPr>
          <a:xfrm>
            <a:off x="1099925" y="4706500"/>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1950" name="Google Shape;1950;p30"/>
          <p:cNvSpPr txBox="1"/>
          <p:nvPr/>
        </p:nvSpPr>
        <p:spPr>
          <a:xfrm>
            <a:off x="1094638" y="3005100"/>
            <a:ext cx="4235700" cy="5430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1951" name="Google Shape;1951;p30"/>
          <p:cNvSpPr txBox="1">
            <a:spLocks noGrp="1"/>
          </p:cNvSpPr>
          <p:nvPr>
            <p:ph type="subTitle" idx="1"/>
          </p:nvPr>
        </p:nvSpPr>
        <p:spPr>
          <a:xfrm>
            <a:off x="7867875" y="955375"/>
            <a:ext cx="3728100" cy="12444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1952" name="Google Shape;1952;p30"/>
          <p:cNvSpPr txBox="1">
            <a:spLocks noGrp="1"/>
          </p:cNvSpPr>
          <p:nvPr>
            <p:ph type="subTitle" idx="2"/>
          </p:nvPr>
        </p:nvSpPr>
        <p:spPr>
          <a:xfrm>
            <a:off x="7847725" y="45925"/>
            <a:ext cx="3728100" cy="9096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953" name="Google Shape;1953;p30"/>
          <p:cNvSpPr txBox="1">
            <a:spLocks noGrp="1"/>
          </p:cNvSpPr>
          <p:nvPr>
            <p:ph type="subTitle" idx="3"/>
          </p:nvPr>
        </p:nvSpPr>
        <p:spPr>
          <a:xfrm>
            <a:off x="78477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954" name="Google Shape;1954;p30"/>
          <p:cNvSpPr txBox="1">
            <a:spLocks noGrp="1"/>
          </p:cNvSpPr>
          <p:nvPr>
            <p:ph type="subTitle" idx="4"/>
          </p:nvPr>
        </p:nvSpPr>
        <p:spPr>
          <a:xfrm>
            <a:off x="97026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955" name="Google Shape;1955;p30"/>
          <p:cNvSpPr txBox="1">
            <a:spLocks noGrp="1"/>
          </p:cNvSpPr>
          <p:nvPr>
            <p:ph type="subTitle" idx="5"/>
          </p:nvPr>
        </p:nvSpPr>
        <p:spPr>
          <a:xfrm>
            <a:off x="7847725" y="3265000"/>
            <a:ext cx="3728100" cy="9096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956" name="Google Shape;1956;p30"/>
          <p:cNvSpPr txBox="1">
            <a:spLocks noGrp="1"/>
          </p:cNvSpPr>
          <p:nvPr>
            <p:ph type="subTitle" idx="6"/>
          </p:nvPr>
        </p:nvSpPr>
        <p:spPr>
          <a:xfrm>
            <a:off x="7847725" y="4167000"/>
            <a:ext cx="3728100" cy="1244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1957" name="Google Shape;1957;p30"/>
          <p:cNvSpPr txBox="1">
            <a:spLocks noGrp="1"/>
          </p:cNvSpPr>
          <p:nvPr>
            <p:ph type="subTitle" idx="7"/>
          </p:nvPr>
        </p:nvSpPr>
        <p:spPr>
          <a:xfrm>
            <a:off x="7847725" y="5405075"/>
            <a:ext cx="3728100" cy="14175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2 Intro">
  <p:cSld name="CUSTOM_15">
    <p:spTree>
      <p:nvGrpSpPr>
        <p:cNvPr id="1" name="Shape 148"/>
        <p:cNvGrpSpPr/>
        <p:nvPr/>
      </p:nvGrpSpPr>
      <p:grpSpPr>
        <a:xfrm>
          <a:off x="0" y="0"/>
          <a:ext cx="0" cy="0"/>
          <a:chOff x="0" y="0"/>
          <a:chExt cx="0" cy="0"/>
        </a:xfrm>
      </p:grpSpPr>
      <p:sp>
        <p:nvSpPr>
          <p:cNvPr id="149" name="Google Shape;149;p4"/>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0" name="Google Shape;150;p4"/>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51" name="Google Shape;151;p4"/>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pSp>
        <p:nvGrpSpPr>
          <p:cNvPr id="152" name="Google Shape;152;p4"/>
          <p:cNvGrpSpPr/>
          <p:nvPr/>
        </p:nvGrpSpPr>
        <p:grpSpPr>
          <a:xfrm>
            <a:off x="11596225" y="77750"/>
            <a:ext cx="432000" cy="6719653"/>
            <a:chOff x="11596225" y="77750"/>
            <a:chExt cx="360000" cy="6719653"/>
          </a:xfrm>
        </p:grpSpPr>
        <p:sp>
          <p:nvSpPr>
            <p:cNvPr id="153" name="Google Shape;153;p4"/>
            <p:cNvSpPr/>
            <p:nvPr/>
          </p:nvSpPr>
          <p:spPr>
            <a:xfrm rot="5397851">
              <a:off x="11296375" y="6137703"/>
              <a:ext cx="959700" cy="359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4" name="Google Shape;154;p4"/>
            <p:cNvSpPr/>
            <p:nvPr/>
          </p:nvSpPr>
          <p:spPr>
            <a:xfrm rot="5397851">
              <a:off x="11296375" y="5177761"/>
              <a:ext cx="959700" cy="359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5" name="Google Shape;155;p4"/>
            <p:cNvSpPr/>
            <p:nvPr/>
          </p:nvSpPr>
          <p:spPr>
            <a:xfrm rot="5397851">
              <a:off x="11296375" y="4217819"/>
              <a:ext cx="959700" cy="359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6" name="Google Shape;156;p4"/>
            <p:cNvSpPr/>
            <p:nvPr/>
          </p:nvSpPr>
          <p:spPr>
            <a:xfrm rot="5397851">
              <a:off x="11296375" y="3257877"/>
              <a:ext cx="959700" cy="359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7" name="Google Shape;157;p4"/>
            <p:cNvSpPr/>
            <p:nvPr/>
          </p:nvSpPr>
          <p:spPr>
            <a:xfrm rot="5397851">
              <a:off x="11296375" y="2297934"/>
              <a:ext cx="959700" cy="359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8" name="Google Shape;158;p4"/>
            <p:cNvSpPr/>
            <p:nvPr/>
          </p:nvSpPr>
          <p:spPr>
            <a:xfrm rot="5397851">
              <a:off x="11296375" y="1337992"/>
              <a:ext cx="959700" cy="359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159" name="Google Shape;159;p4"/>
            <p:cNvSpPr/>
            <p:nvPr/>
          </p:nvSpPr>
          <p:spPr>
            <a:xfrm rot="5397851">
              <a:off x="11296375" y="378050"/>
              <a:ext cx="959700" cy="359400"/>
            </a:xfrm>
            <a:prstGeom prst="round2SameRect">
              <a:avLst>
                <a:gd name="adj1" fmla="val 19819"/>
                <a:gd name="adj2" fmla="val 0"/>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pSp>
      <p:sp>
        <p:nvSpPr>
          <p:cNvPr id="160" name="Google Shape;160;p4"/>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161" name="Google Shape;161;p4"/>
          <p:cNvGrpSpPr/>
          <p:nvPr/>
        </p:nvGrpSpPr>
        <p:grpSpPr>
          <a:xfrm>
            <a:off x="5869732" y="192255"/>
            <a:ext cx="432000" cy="6472908"/>
            <a:chOff x="5869732" y="192255"/>
            <a:chExt cx="432000" cy="6472908"/>
          </a:xfrm>
        </p:grpSpPr>
        <p:grpSp>
          <p:nvGrpSpPr>
            <p:cNvPr id="162" name="Google Shape;162;p4"/>
            <p:cNvGrpSpPr/>
            <p:nvPr/>
          </p:nvGrpSpPr>
          <p:grpSpPr>
            <a:xfrm>
              <a:off x="5869732" y="192255"/>
              <a:ext cx="432000" cy="101655"/>
              <a:chOff x="5815912" y="201588"/>
              <a:chExt cx="540000" cy="104994"/>
            </a:xfrm>
          </p:grpSpPr>
          <p:sp>
            <p:nvSpPr>
              <p:cNvPr id="163" name="Google Shape;163;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4" name="Google Shape;164;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5" name="Google Shape;165;p4"/>
            <p:cNvGrpSpPr/>
            <p:nvPr/>
          </p:nvGrpSpPr>
          <p:grpSpPr>
            <a:xfrm>
              <a:off x="5869732" y="6563508"/>
              <a:ext cx="432000" cy="101655"/>
              <a:chOff x="5815912" y="201588"/>
              <a:chExt cx="540000" cy="104994"/>
            </a:xfrm>
          </p:grpSpPr>
          <p:sp>
            <p:nvSpPr>
              <p:cNvPr id="166" name="Google Shape;166;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67" name="Google Shape;167;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68" name="Google Shape;168;p4"/>
            <p:cNvGrpSpPr/>
            <p:nvPr/>
          </p:nvGrpSpPr>
          <p:grpSpPr>
            <a:xfrm>
              <a:off x="5869732" y="723193"/>
              <a:ext cx="432000" cy="101655"/>
              <a:chOff x="5815912" y="201588"/>
              <a:chExt cx="540000" cy="104994"/>
            </a:xfrm>
          </p:grpSpPr>
          <p:sp>
            <p:nvSpPr>
              <p:cNvPr id="169" name="Google Shape;169;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0" name="Google Shape;170;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1" name="Google Shape;171;p4"/>
            <p:cNvGrpSpPr/>
            <p:nvPr/>
          </p:nvGrpSpPr>
          <p:grpSpPr>
            <a:xfrm>
              <a:off x="5869732" y="1254131"/>
              <a:ext cx="432000" cy="101655"/>
              <a:chOff x="5815912" y="201588"/>
              <a:chExt cx="540000" cy="104994"/>
            </a:xfrm>
          </p:grpSpPr>
          <p:sp>
            <p:nvSpPr>
              <p:cNvPr id="172" name="Google Shape;172;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3" name="Google Shape;173;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4" name="Google Shape;174;p4"/>
            <p:cNvGrpSpPr/>
            <p:nvPr/>
          </p:nvGrpSpPr>
          <p:grpSpPr>
            <a:xfrm>
              <a:off x="5869732" y="1785069"/>
              <a:ext cx="432000" cy="101655"/>
              <a:chOff x="5815912" y="201588"/>
              <a:chExt cx="540000" cy="104994"/>
            </a:xfrm>
          </p:grpSpPr>
          <p:sp>
            <p:nvSpPr>
              <p:cNvPr id="175" name="Google Shape;175;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6" name="Google Shape;176;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77" name="Google Shape;177;p4"/>
            <p:cNvGrpSpPr/>
            <p:nvPr/>
          </p:nvGrpSpPr>
          <p:grpSpPr>
            <a:xfrm>
              <a:off x="5869732" y="2316007"/>
              <a:ext cx="432000" cy="101655"/>
              <a:chOff x="5815912" y="201588"/>
              <a:chExt cx="540000" cy="104994"/>
            </a:xfrm>
          </p:grpSpPr>
          <p:sp>
            <p:nvSpPr>
              <p:cNvPr id="178" name="Google Shape;178;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9" name="Google Shape;179;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0" name="Google Shape;180;p4"/>
            <p:cNvGrpSpPr/>
            <p:nvPr/>
          </p:nvGrpSpPr>
          <p:grpSpPr>
            <a:xfrm>
              <a:off x="5869732" y="2846944"/>
              <a:ext cx="432000" cy="101655"/>
              <a:chOff x="5815912" y="201588"/>
              <a:chExt cx="540000" cy="104994"/>
            </a:xfrm>
          </p:grpSpPr>
          <p:sp>
            <p:nvSpPr>
              <p:cNvPr id="181" name="Google Shape;181;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2" name="Google Shape;182;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3" name="Google Shape;183;p4"/>
            <p:cNvGrpSpPr/>
            <p:nvPr/>
          </p:nvGrpSpPr>
          <p:grpSpPr>
            <a:xfrm>
              <a:off x="5869732" y="3377883"/>
              <a:ext cx="432000" cy="101655"/>
              <a:chOff x="5815912" y="201588"/>
              <a:chExt cx="540000" cy="104994"/>
            </a:xfrm>
          </p:grpSpPr>
          <p:sp>
            <p:nvSpPr>
              <p:cNvPr id="184" name="Google Shape;184;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5" name="Google Shape;185;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6" name="Google Shape;186;p4"/>
            <p:cNvGrpSpPr/>
            <p:nvPr/>
          </p:nvGrpSpPr>
          <p:grpSpPr>
            <a:xfrm>
              <a:off x="5869732" y="3908820"/>
              <a:ext cx="432000" cy="101655"/>
              <a:chOff x="5815912" y="201588"/>
              <a:chExt cx="540000" cy="104994"/>
            </a:xfrm>
          </p:grpSpPr>
          <p:sp>
            <p:nvSpPr>
              <p:cNvPr id="187" name="Google Shape;187;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88" name="Google Shape;188;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89" name="Google Shape;189;p4"/>
            <p:cNvGrpSpPr/>
            <p:nvPr/>
          </p:nvGrpSpPr>
          <p:grpSpPr>
            <a:xfrm>
              <a:off x="5869732" y="4439758"/>
              <a:ext cx="432000" cy="101655"/>
              <a:chOff x="5815912" y="201588"/>
              <a:chExt cx="540000" cy="104994"/>
            </a:xfrm>
          </p:grpSpPr>
          <p:sp>
            <p:nvSpPr>
              <p:cNvPr id="190" name="Google Shape;190;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1" name="Google Shape;191;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2" name="Google Shape;192;p4"/>
            <p:cNvGrpSpPr/>
            <p:nvPr/>
          </p:nvGrpSpPr>
          <p:grpSpPr>
            <a:xfrm>
              <a:off x="5869732" y="4970697"/>
              <a:ext cx="432000" cy="101655"/>
              <a:chOff x="5815912" y="201588"/>
              <a:chExt cx="540000" cy="104994"/>
            </a:xfrm>
          </p:grpSpPr>
          <p:sp>
            <p:nvSpPr>
              <p:cNvPr id="193" name="Google Shape;193;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4" name="Google Shape;194;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5" name="Google Shape;195;p4"/>
            <p:cNvGrpSpPr/>
            <p:nvPr/>
          </p:nvGrpSpPr>
          <p:grpSpPr>
            <a:xfrm>
              <a:off x="5869732" y="5501635"/>
              <a:ext cx="432000" cy="101655"/>
              <a:chOff x="5815912" y="201588"/>
              <a:chExt cx="540000" cy="104994"/>
            </a:xfrm>
          </p:grpSpPr>
          <p:sp>
            <p:nvSpPr>
              <p:cNvPr id="196" name="Google Shape;196;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7" name="Google Shape;197;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8" name="Google Shape;198;p4"/>
            <p:cNvGrpSpPr/>
            <p:nvPr/>
          </p:nvGrpSpPr>
          <p:grpSpPr>
            <a:xfrm>
              <a:off x="5869732" y="6032572"/>
              <a:ext cx="432000" cy="101655"/>
              <a:chOff x="5815912" y="201588"/>
              <a:chExt cx="540000" cy="104994"/>
            </a:xfrm>
          </p:grpSpPr>
          <p:sp>
            <p:nvSpPr>
              <p:cNvPr id="199" name="Google Shape;199;p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 name="Google Shape;200;p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01" name="Google Shape;201;p4"/>
          <p:cNvSpPr txBox="1">
            <a:spLocks noGrp="1"/>
          </p:cNvSpPr>
          <p:nvPr>
            <p:ph type="title"/>
          </p:nvPr>
        </p:nvSpPr>
        <p:spPr>
          <a:xfrm>
            <a:off x="6791250" y="381700"/>
            <a:ext cx="4590300" cy="1309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3700"/>
              <a:buFont typeface="Barlow Semi Condensed Medium"/>
              <a:buNone/>
              <a:defRPr/>
            </a:lvl1pPr>
            <a:lvl2pPr lvl="1"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2pPr>
            <a:lvl3pPr lvl="2"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3pPr>
            <a:lvl4pPr lvl="3"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4pPr>
            <a:lvl5pPr lvl="4"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5pPr>
            <a:lvl6pPr lvl="5"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6pPr>
            <a:lvl7pPr lvl="6"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7pPr>
            <a:lvl8pPr lvl="7"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8pPr>
            <a:lvl9pPr lvl="8" algn="ctr" rtl="0">
              <a:spcBef>
                <a:spcPts val="0"/>
              </a:spcBef>
              <a:spcAft>
                <a:spcPts val="0"/>
              </a:spcAft>
              <a:buClr>
                <a:schemeClr val="dk1"/>
              </a:buClr>
              <a:buSzPts val="3700"/>
              <a:buFont typeface="Anton"/>
              <a:buNone/>
              <a:defRPr sz="3700">
                <a:solidFill>
                  <a:schemeClr val="dk1"/>
                </a:solidFill>
                <a:latin typeface="Anton"/>
                <a:ea typeface="Anton"/>
                <a:cs typeface="Anton"/>
                <a:sym typeface="Anton"/>
              </a:defRPr>
            </a:lvl9pPr>
          </a:lstStyle>
          <a:p>
            <a:endParaRPr/>
          </a:p>
        </p:txBody>
      </p:sp>
      <p:sp>
        <p:nvSpPr>
          <p:cNvPr id="202" name="Google Shape;202;p4"/>
          <p:cNvSpPr txBox="1">
            <a:spLocks noGrp="1"/>
          </p:cNvSpPr>
          <p:nvPr>
            <p:ph type="body" idx="1"/>
          </p:nvPr>
        </p:nvSpPr>
        <p:spPr>
          <a:xfrm>
            <a:off x="6787350" y="1880550"/>
            <a:ext cx="4590300" cy="4657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sz="1800"/>
            </a:lvl1pPr>
            <a:lvl2pPr marL="914400" lvl="1" indent="-342900" rtl="0">
              <a:spcBef>
                <a:spcPts val="2100"/>
              </a:spcBef>
              <a:spcAft>
                <a:spcPts val="0"/>
              </a:spcAft>
              <a:buSzPts val="1800"/>
              <a:buChar char="○"/>
              <a:defRPr sz="1800"/>
            </a:lvl2pPr>
            <a:lvl3pPr marL="1371600" lvl="2" indent="-342900" rtl="0">
              <a:spcBef>
                <a:spcPts val="2100"/>
              </a:spcBef>
              <a:spcAft>
                <a:spcPts val="0"/>
              </a:spcAft>
              <a:buSzPts val="1800"/>
              <a:buChar char="■"/>
              <a:defRPr sz="1800"/>
            </a:lvl3pPr>
            <a:lvl4pPr marL="1828800" lvl="3" indent="-342900" rtl="0">
              <a:spcBef>
                <a:spcPts val="2100"/>
              </a:spcBef>
              <a:spcAft>
                <a:spcPts val="0"/>
              </a:spcAft>
              <a:buSzPts val="1800"/>
              <a:buChar char="●"/>
              <a:defRPr sz="1800"/>
            </a:lvl4pPr>
            <a:lvl5pPr marL="2286000" lvl="4" indent="-342900" rtl="0">
              <a:spcBef>
                <a:spcPts val="2100"/>
              </a:spcBef>
              <a:spcAft>
                <a:spcPts val="0"/>
              </a:spcAft>
              <a:buSzPts val="1800"/>
              <a:buChar char="○"/>
              <a:defRPr sz="1800"/>
            </a:lvl5pPr>
            <a:lvl6pPr marL="2743200" lvl="5" indent="-342900" rtl="0">
              <a:spcBef>
                <a:spcPts val="2100"/>
              </a:spcBef>
              <a:spcAft>
                <a:spcPts val="0"/>
              </a:spcAft>
              <a:buSzPts val="1800"/>
              <a:buChar char="■"/>
              <a:defRPr sz="1800"/>
            </a:lvl6pPr>
            <a:lvl7pPr marL="3200400" lvl="6" indent="-342900" rtl="0">
              <a:spcBef>
                <a:spcPts val="2100"/>
              </a:spcBef>
              <a:spcAft>
                <a:spcPts val="0"/>
              </a:spcAft>
              <a:buSzPts val="1800"/>
              <a:buChar char="●"/>
              <a:defRPr sz="1800"/>
            </a:lvl7pPr>
            <a:lvl8pPr marL="3657600" lvl="7" indent="-342900" rtl="0">
              <a:spcBef>
                <a:spcPts val="2100"/>
              </a:spcBef>
              <a:spcAft>
                <a:spcPts val="0"/>
              </a:spcAft>
              <a:buSzPts val="1800"/>
              <a:buChar char="○"/>
              <a:defRPr sz="1800"/>
            </a:lvl8pPr>
            <a:lvl9pPr marL="4114800" lvl="8" indent="-342900" rtl="0">
              <a:spcBef>
                <a:spcPts val="2100"/>
              </a:spcBef>
              <a:spcAft>
                <a:spcPts val="2100"/>
              </a:spcAft>
              <a:buSzPts val="1800"/>
              <a:buChar char="■"/>
              <a:defRPr sz="1800"/>
            </a:lvl9pPr>
          </a:lstStyle>
          <a:p>
            <a:endParaRPr/>
          </a:p>
        </p:txBody>
      </p:sp>
      <p:sp>
        <p:nvSpPr>
          <p:cNvPr id="203" name="Google Shape;203;p4">
            <a:hlinkClick r:id="rId2" action="ppaction://hlinksldjump"/>
          </p:cNvPr>
          <p:cNvSpPr/>
          <p:nvPr/>
        </p:nvSpPr>
        <p:spPr>
          <a:xfrm rot="5397851">
            <a:off x="1134713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4" name="Google Shape;204;p4">
            <a:hlinkClick r:id="rId3"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5" name="Google Shape;205;p4">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6" name="Google Shape;206;p4">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7" name="Google Shape;207;p4">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8" name="Google Shape;208;p4">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9" name="Google Shape;209;p4">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7 Share 1">
  <p:cSld name="CUSTOM_16_1_1_1_2_1">
    <p:spTree>
      <p:nvGrpSpPr>
        <p:cNvPr id="1" name="Shape 1958"/>
        <p:cNvGrpSpPr/>
        <p:nvPr/>
      </p:nvGrpSpPr>
      <p:grpSpPr>
        <a:xfrm>
          <a:off x="0" y="0"/>
          <a:ext cx="0" cy="0"/>
          <a:chOff x="0" y="0"/>
          <a:chExt cx="0" cy="0"/>
        </a:xfrm>
      </p:grpSpPr>
      <p:sp>
        <p:nvSpPr>
          <p:cNvPr id="1959" name="Google Shape;1959;p31"/>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60" name="Google Shape;1960;p31"/>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961" name="Google Shape;1961;p31"/>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962" name="Google Shape;1962;p31"/>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963" name="Google Shape;1963;p31"/>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964" name="Google Shape;1964;p31"/>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65" name="Google Shape;1965;p31"/>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66" name="Google Shape;1966;p31"/>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967" name="Google Shape;1967;p31"/>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1968" name="Google Shape;1968;p31"/>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69" name="Google Shape;1969;p31"/>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1970" name="Google Shape;1970;p31"/>
          <p:cNvSpPr txBox="1">
            <a:spLocks noGrp="1"/>
          </p:cNvSpPr>
          <p:nvPr>
            <p:ph type="title"/>
          </p:nvPr>
        </p:nvSpPr>
        <p:spPr>
          <a:xfrm>
            <a:off x="795575" y="359550"/>
            <a:ext cx="4844400" cy="731400"/>
          </a:xfrm>
          <a:prstGeom prst="rect">
            <a:avLst/>
          </a:prstGeom>
          <a:solidFill>
            <a:schemeClr val="accent4"/>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1971" name="Google Shape;1971;p31"/>
          <p:cNvGrpSpPr/>
          <p:nvPr/>
        </p:nvGrpSpPr>
        <p:grpSpPr>
          <a:xfrm>
            <a:off x="5869732" y="192255"/>
            <a:ext cx="432000" cy="6472908"/>
            <a:chOff x="5869732" y="192255"/>
            <a:chExt cx="432000" cy="6472908"/>
          </a:xfrm>
        </p:grpSpPr>
        <p:grpSp>
          <p:nvGrpSpPr>
            <p:cNvPr id="1972" name="Google Shape;1972;p31"/>
            <p:cNvGrpSpPr/>
            <p:nvPr/>
          </p:nvGrpSpPr>
          <p:grpSpPr>
            <a:xfrm>
              <a:off x="5869732" y="192255"/>
              <a:ext cx="432000" cy="101655"/>
              <a:chOff x="5815912" y="201588"/>
              <a:chExt cx="540000" cy="104994"/>
            </a:xfrm>
          </p:grpSpPr>
          <p:sp>
            <p:nvSpPr>
              <p:cNvPr id="1973" name="Google Shape;1973;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74" name="Google Shape;1974;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75" name="Google Shape;1975;p31"/>
            <p:cNvGrpSpPr/>
            <p:nvPr/>
          </p:nvGrpSpPr>
          <p:grpSpPr>
            <a:xfrm>
              <a:off x="5869732" y="6563508"/>
              <a:ext cx="432000" cy="101655"/>
              <a:chOff x="5815912" y="201588"/>
              <a:chExt cx="540000" cy="104994"/>
            </a:xfrm>
          </p:grpSpPr>
          <p:sp>
            <p:nvSpPr>
              <p:cNvPr id="1976" name="Google Shape;1976;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77" name="Google Shape;1977;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78" name="Google Shape;1978;p31"/>
            <p:cNvGrpSpPr/>
            <p:nvPr/>
          </p:nvGrpSpPr>
          <p:grpSpPr>
            <a:xfrm>
              <a:off x="5869732" y="723193"/>
              <a:ext cx="432000" cy="101655"/>
              <a:chOff x="5815912" y="201588"/>
              <a:chExt cx="540000" cy="104994"/>
            </a:xfrm>
          </p:grpSpPr>
          <p:sp>
            <p:nvSpPr>
              <p:cNvPr id="1979" name="Google Shape;1979;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80" name="Google Shape;1980;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81" name="Google Shape;1981;p31"/>
            <p:cNvGrpSpPr/>
            <p:nvPr/>
          </p:nvGrpSpPr>
          <p:grpSpPr>
            <a:xfrm>
              <a:off x="5869732" y="1254131"/>
              <a:ext cx="432000" cy="101655"/>
              <a:chOff x="5815912" y="201588"/>
              <a:chExt cx="540000" cy="104994"/>
            </a:xfrm>
          </p:grpSpPr>
          <p:sp>
            <p:nvSpPr>
              <p:cNvPr id="1982" name="Google Shape;1982;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83" name="Google Shape;1983;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84" name="Google Shape;1984;p31"/>
            <p:cNvGrpSpPr/>
            <p:nvPr/>
          </p:nvGrpSpPr>
          <p:grpSpPr>
            <a:xfrm>
              <a:off x="5869732" y="1785069"/>
              <a:ext cx="432000" cy="101655"/>
              <a:chOff x="5815912" y="201588"/>
              <a:chExt cx="540000" cy="104994"/>
            </a:xfrm>
          </p:grpSpPr>
          <p:sp>
            <p:nvSpPr>
              <p:cNvPr id="1985" name="Google Shape;1985;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86" name="Google Shape;1986;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87" name="Google Shape;1987;p31"/>
            <p:cNvGrpSpPr/>
            <p:nvPr/>
          </p:nvGrpSpPr>
          <p:grpSpPr>
            <a:xfrm>
              <a:off x="5869732" y="2316007"/>
              <a:ext cx="432000" cy="101655"/>
              <a:chOff x="5815912" y="201588"/>
              <a:chExt cx="540000" cy="104994"/>
            </a:xfrm>
          </p:grpSpPr>
          <p:sp>
            <p:nvSpPr>
              <p:cNvPr id="1988" name="Google Shape;1988;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89" name="Google Shape;1989;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90" name="Google Shape;1990;p31"/>
            <p:cNvGrpSpPr/>
            <p:nvPr/>
          </p:nvGrpSpPr>
          <p:grpSpPr>
            <a:xfrm>
              <a:off x="5869732" y="2846944"/>
              <a:ext cx="432000" cy="101655"/>
              <a:chOff x="5815912" y="201588"/>
              <a:chExt cx="540000" cy="104994"/>
            </a:xfrm>
          </p:grpSpPr>
          <p:sp>
            <p:nvSpPr>
              <p:cNvPr id="1991" name="Google Shape;1991;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92" name="Google Shape;1992;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93" name="Google Shape;1993;p31"/>
            <p:cNvGrpSpPr/>
            <p:nvPr/>
          </p:nvGrpSpPr>
          <p:grpSpPr>
            <a:xfrm>
              <a:off x="5869732" y="3377883"/>
              <a:ext cx="432000" cy="101655"/>
              <a:chOff x="5815912" y="201588"/>
              <a:chExt cx="540000" cy="104994"/>
            </a:xfrm>
          </p:grpSpPr>
          <p:sp>
            <p:nvSpPr>
              <p:cNvPr id="1994" name="Google Shape;1994;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95" name="Google Shape;1995;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96" name="Google Shape;1996;p31"/>
            <p:cNvGrpSpPr/>
            <p:nvPr/>
          </p:nvGrpSpPr>
          <p:grpSpPr>
            <a:xfrm>
              <a:off x="5869732" y="3908820"/>
              <a:ext cx="432000" cy="101655"/>
              <a:chOff x="5815912" y="201588"/>
              <a:chExt cx="540000" cy="104994"/>
            </a:xfrm>
          </p:grpSpPr>
          <p:sp>
            <p:nvSpPr>
              <p:cNvPr id="1997" name="Google Shape;1997;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998" name="Google Shape;1998;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1999" name="Google Shape;1999;p31"/>
            <p:cNvGrpSpPr/>
            <p:nvPr/>
          </p:nvGrpSpPr>
          <p:grpSpPr>
            <a:xfrm>
              <a:off x="5869732" y="4439758"/>
              <a:ext cx="432000" cy="101655"/>
              <a:chOff x="5815912" y="201588"/>
              <a:chExt cx="540000" cy="104994"/>
            </a:xfrm>
          </p:grpSpPr>
          <p:sp>
            <p:nvSpPr>
              <p:cNvPr id="2000" name="Google Shape;2000;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1" name="Google Shape;2001;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02" name="Google Shape;2002;p31"/>
            <p:cNvGrpSpPr/>
            <p:nvPr/>
          </p:nvGrpSpPr>
          <p:grpSpPr>
            <a:xfrm>
              <a:off x="5869732" y="4970697"/>
              <a:ext cx="432000" cy="101655"/>
              <a:chOff x="5815912" y="201588"/>
              <a:chExt cx="540000" cy="104994"/>
            </a:xfrm>
          </p:grpSpPr>
          <p:sp>
            <p:nvSpPr>
              <p:cNvPr id="2003" name="Google Shape;2003;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4" name="Google Shape;2004;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05" name="Google Shape;2005;p31"/>
            <p:cNvGrpSpPr/>
            <p:nvPr/>
          </p:nvGrpSpPr>
          <p:grpSpPr>
            <a:xfrm>
              <a:off x="5869732" y="5501635"/>
              <a:ext cx="432000" cy="101655"/>
              <a:chOff x="5815912" y="201588"/>
              <a:chExt cx="540000" cy="104994"/>
            </a:xfrm>
          </p:grpSpPr>
          <p:sp>
            <p:nvSpPr>
              <p:cNvPr id="2006" name="Google Shape;2006;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07" name="Google Shape;2007;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08" name="Google Shape;2008;p31"/>
            <p:cNvGrpSpPr/>
            <p:nvPr/>
          </p:nvGrpSpPr>
          <p:grpSpPr>
            <a:xfrm>
              <a:off x="5869732" y="6032572"/>
              <a:ext cx="432000" cy="101655"/>
              <a:chOff x="5815912" y="201588"/>
              <a:chExt cx="540000" cy="104994"/>
            </a:xfrm>
          </p:grpSpPr>
          <p:sp>
            <p:nvSpPr>
              <p:cNvPr id="2009" name="Google Shape;2009;p3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10" name="Google Shape;2010;p3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011" name="Google Shape;2011;p31"/>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12" name="Google Shape;2012;p31"/>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013" name="Google Shape;2013;p31"/>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014" name="Google Shape;2014;p31">
            <a:hlinkClick r:id="rId2"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15" name="Google Shape;2015;p31">
            <a:hlinkClick r:id="rId3"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16" name="Google Shape;2016;p31">
            <a:hlinkClick r:id="rId4"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17" name="Google Shape;2017;p31">
            <a:hlinkClick r:id="rId5" action="ppaction://hlinksldjump"/>
          </p:cNvPr>
          <p:cNvSpPr/>
          <p:nvPr/>
        </p:nvSpPr>
        <p:spPr>
          <a:xfrm rot="5397851">
            <a:off x="-138220" y="3102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18" name="Google Shape;2018;p31">
            <a:hlinkClick r:id="rId6" action="ppaction://hlinksldjump"/>
          </p:cNvPr>
          <p:cNvSpPr/>
          <p:nvPr/>
        </p:nvSpPr>
        <p:spPr>
          <a:xfrm rot="5397851">
            <a:off x="-138220" y="12703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19" name="Google Shape;2019;p31">
            <a:hlinkClick r:id="rId7" action="ppaction://hlinksldjump"/>
          </p:cNvPr>
          <p:cNvSpPr/>
          <p:nvPr/>
        </p:nvSpPr>
        <p:spPr>
          <a:xfrm rot="5397851">
            <a:off x="-138220" y="2230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20" name="Google Shape;2020;p31">
            <a:hlinkClick r:id="rId8" action="ppaction://hlinksldjump"/>
          </p:cNvPr>
          <p:cNvSpPr/>
          <p:nvPr/>
        </p:nvSpPr>
        <p:spPr>
          <a:xfrm rot="5397851">
            <a:off x="-138220" y="3190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7 Share 2">
  <p:cSld name="CUSTOM_16_1_1_1_1">
    <p:spTree>
      <p:nvGrpSpPr>
        <p:cNvPr id="1" name="Shape 2021"/>
        <p:cNvGrpSpPr/>
        <p:nvPr/>
      </p:nvGrpSpPr>
      <p:grpSpPr>
        <a:xfrm>
          <a:off x="0" y="0"/>
          <a:ext cx="0" cy="0"/>
          <a:chOff x="0" y="0"/>
          <a:chExt cx="0" cy="0"/>
        </a:xfrm>
      </p:grpSpPr>
      <p:sp>
        <p:nvSpPr>
          <p:cNvPr id="2022" name="Google Shape;2022;p32"/>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23" name="Google Shape;2023;p32"/>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24" name="Google Shape;2024;p32"/>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25" name="Google Shape;2025;p32"/>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26" name="Google Shape;2026;p32"/>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27" name="Google Shape;2027;p32"/>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28" name="Google Shape;2028;p32"/>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29" name="Google Shape;2029;p32"/>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30" name="Google Shape;2030;p32"/>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31" name="Google Shape;2031;p32"/>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32" name="Google Shape;2032;p32"/>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33" name="Google Shape;2033;p32"/>
          <p:cNvSpPr txBox="1">
            <a:spLocks noGrp="1"/>
          </p:cNvSpPr>
          <p:nvPr>
            <p:ph type="title"/>
          </p:nvPr>
        </p:nvSpPr>
        <p:spPr>
          <a:xfrm>
            <a:off x="795575" y="359550"/>
            <a:ext cx="4844400" cy="731400"/>
          </a:xfrm>
          <a:prstGeom prst="rect">
            <a:avLst/>
          </a:prstGeom>
          <a:solidFill>
            <a:schemeClr val="accent4"/>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2034" name="Google Shape;2034;p32"/>
          <p:cNvGrpSpPr/>
          <p:nvPr/>
        </p:nvGrpSpPr>
        <p:grpSpPr>
          <a:xfrm>
            <a:off x="5869732" y="192255"/>
            <a:ext cx="432000" cy="6472908"/>
            <a:chOff x="5869732" y="192255"/>
            <a:chExt cx="432000" cy="6472908"/>
          </a:xfrm>
        </p:grpSpPr>
        <p:grpSp>
          <p:nvGrpSpPr>
            <p:cNvPr id="2035" name="Google Shape;2035;p32"/>
            <p:cNvGrpSpPr/>
            <p:nvPr/>
          </p:nvGrpSpPr>
          <p:grpSpPr>
            <a:xfrm>
              <a:off x="5869732" y="192255"/>
              <a:ext cx="432000" cy="101655"/>
              <a:chOff x="5815912" y="201588"/>
              <a:chExt cx="540000" cy="104994"/>
            </a:xfrm>
          </p:grpSpPr>
          <p:sp>
            <p:nvSpPr>
              <p:cNvPr id="2036" name="Google Shape;2036;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37" name="Google Shape;2037;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38" name="Google Shape;2038;p32"/>
            <p:cNvGrpSpPr/>
            <p:nvPr/>
          </p:nvGrpSpPr>
          <p:grpSpPr>
            <a:xfrm>
              <a:off x="5869732" y="6563508"/>
              <a:ext cx="432000" cy="101655"/>
              <a:chOff x="5815912" y="201588"/>
              <a:chExt cx="540000" cy="104994"/>
            </a:xfrm>
          </p:grpSpPr>
          <p:sp>
            <p:nvSpPr>
              <p:cNvPr id="2039" name="Google Shape;2039;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0" name="Google Shape;2040;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41" name="Google Shape;2041;p32"/>
            <p:cNvGrpSpPr/>
            <p:nvPr/>
          </p:nvGrpSpPr>
          <p:grpSpPr>
            <a:xfrm>
              <a:off x="5869732" y="723193"/>
              <a:ext cx="432000" cy="101655"/>
              <a:chOff x="5815912" y="201588"/>
              <a:chExt cx="540000" cy="104994"/>
            </a:xfrm>
          </p:grpSpPr>
          <p:sp>
            <p:nvSpPr>
              <p:cNvPr id="2042" name="Google Shape;2042;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3" name="Google Shape;2043;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44" name="Google Shape;2044;p32"/>
            <p:cNvGrpSpPr/>
            <p:nvPr/>
          </p:nvGrpSpPr>
          <p:grpSpPr>
            <a:xfrm>
              <a:off x="5869732" y="1254131"/>
              <a:ext cx="432000" cy="101655"/>
              <a:chOff x="5815912" y="201588"/>
              <a:chExt cx="540000" cy="104994"/>
            </a:xfrm>
          </p:grpSpPr>
          <p:sp>
            <p:nvSpPr>
              <p:cNvPr id="2045" name="Google Shape;2045;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6" name="Google Shape;2046;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47" name="Google Shape;2047;p32"/>
            <p:cNvGrpSpPr/>
            <p:nvPr/>
          </p:nvGrpSpPr>
          <p:grpSpPr>
            <a:xfrm>
              <a:off x="5869732" y="1785069"/>
              <a:ext cx="432000" cy="101655"/>
              <a:chOff x="5815912" y="201588"/>
              <a:chExt cx="540000" cy="104994"/>
            </a:xfrm>
          </p:grpSpPr>
          <p:sp>
            <p:nvSpPr>
              <p:cNvPr id="2048" name="Google Shape;2048;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49" name="Google Shape;2049;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50" name="Google Shape;2050;p32"/>
            <p:cNvGrpSpPr/>
            <p:nvPr/>
          </p:nvGrpSpPr>
          <p:grpSpPr>
            <a:xfrm>
              <a:off x="5869732" y="2316007"/>
              <a:ext cx="432000" cy="101655"/>
              <a:chOff x="5815912" y="201588"/>
              <a:chExt cx="540000" cy="104994"/>
            </a:xfrm>
          </p:grpSpPr>
          <p:sp>
            <p:nvSpPr>
              <p:cNvPr id="2051" name="Google Shape;2051;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2" name="Google Shape;2052;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53" name="Google Shape;2053;p32"/>
            <p:cNvGrpSpPr/>
            <p:nvPr/>
          </p:nvGrpSpPr>
          <p:grpSpPr>
            <a:xfrm>
              <a:off x="5869732" y="2846944"/>
              <a:ext cx="432000" cy="101655"/>
              <a:chOff x="5815912" y="201588"/>
              <a:chExt cx="540000" cy="104994"/>
            </a:xfrm>
          </p:grpSpPr>
          <p:sp>
            <p:nvSpPr>
              <p:cNvPr id="2054" name="Google Shape;2054;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5" name="Google Shape;2055;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56" name="Google Shape;2056;p32"/>
            <p:cNvGrpSpPr/>
            <p:nvPr/>
          </p:nvGrpSpPr>
          <p:grpSpPr>
            <a:xfrm>
              <a:off x="5869732" y="3377883"/>
              <a:ext cx="432000" cy="101655"/>
              <a:chOff x="5815912" y="201588"/>
              <a:chExt cx="540000" cy="104994"/>
            </a:xfrm>
          </p:grpSpPr>
          <p:sp>
            <p:nvSpPr>
              <p:cNvPr id="2057" name="Google Shape;2057;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58" name="Google Shape;2058;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59" name="Google Shape;2059;p32"/>
            <p:cNvGrpSpPr/>
            <p:nvPr/>
          </p:nvGrpSpPr>
          <p:grpSpPr>
            <a:xfrm>
              <a:off x="5869732" y="3908820"/>
              <a:ext cx="432000" cy="101655"/>
              <a:chOff x="5815912" y="201588"/>
              <a:chExt cx="540000" cy="104994"/>
            </a:xfrm>
          </p:grpSpPr>
          <p:sp>
            <p:nvSpPr>
              <p:cNvPr id="2060" name="Google Shape;2060;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61" name="Google Shape;2061;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62" name="Google Shape;2062;p32"/>
            <p:cNvGrpSpPr/>
            <p:nvPr/>
          </p:nvGrpSpPr>
          <p:grpSpPr>
            <a:xfrm>
              <a:off x="5869732" y="4439758"/>
              <a:ext cx="432000" cy="101655"/>
              <a:chOff x="5815912" y="201588"/>
              <a:chExt cx="540000" cy="104994"/>
            </a:xfrm>
          </p:grpSpPr>
          <p:sp>
            <p:nvSpPr>
              <p:cNvPr id="2063" name="Google Shape;2063;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64" name="Google Shape;2064;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65" name="Google Shape;2065;p32"/>
            <p:cNvGrpSpPr/>
            <p:nvPr/>
          </p:nvGrpSpPr>
          <p:grpSpPr>
            <a:xfrm>
              <a:off x="5869732" y="4970697"/>
              <a:ext cx="432000" cy="101655"/>
              <a:chOff x="5815912" y="201588"/>
              <a:chExt cx="540000" cy="104994"/>
            </a:xfrm>
          </p:grpSpPr>
          <p:sp>
            <p:nvSpPr>
              <p:cNvPr id="2066" name="Google Shape;2066;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67" name="Google Shape;2067;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68" name="Google Shape;2068;p32"/>
            <p:cNvGrpSpPr/>
            <p:nvPr/>
          </p:nvGrpSpPr>
          <p:grpSpPr>
            <a:xfrm>
              <a:off x="5869732" y="5501635"/>
              <a:ext cx="432000" cy="101655"/>
              <a:chOff x="5815912" y="201588"/>
              <a:chExt cx="540000" cy="104994"/>
            </a:xfrm>
          </p:grpSpPr>
          <p:sp>
            <p:nvSpPr>
              <p:cNvPr id="2069" name="Google Shape;2069;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70" name="Google Shape;2070;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071" name="Google Shape;2071;p32"/>
            <p:cNvGrpSpPr/>
            <p:nvPr/>
          </p:nvGrpSpPr>
          <p:grpSpPr>
            <a:xfrm>
              <a:off x="5869732" y="6032572"/>
              <a:ext cx="432000" cy="101655"/>
              <a:chOff x="5815912" y="201588"/>
              <a:chExt cx="540000" cy="104994"/>
            </a:xfrm>
          </p:grpSpPr>
          <p:sp>
            <p:nvSpPr>
              <p:cNvPr id="2072" name="Google Shape;2072;p32"/>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073" name="Google Shape;2073;p32"/>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074" name="Google Shape;2074;p32"/>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75" name="Google Shape;2075;p32"/>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076" name="Google Shape;2076;p32"/>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077" name="Google Shape;2077;p32">
            <a:hlinkClick r:id="rId2" action="ppaction://hlinksldjump"/>
          </p:cNvPr>
          <p:cNvSpPr/>
          <p:nvPr/>
        </p:nvSpPr>
        <p:spPr>
          <a:xfrm rot="5397851">
            <a:off x="-117745" y="3417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78" name="Google Shape;2078;p32">
            <a:hlinkClick r:id="rId3" action="ppaction://hlinksldjump"/>
          </p:cNvPr>
          <p:cNvSpPr/>
          <p:nvPr/>
        </p:nvSpPr>
        <p:spPr>
          <a:xfrm rot="5397851">
            <a:off x="-117745" y="13018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79" name="Google Shape;2079;p32">
            <a:hlinkClick r:id="rId4" action="ppaction://hlinksldjump"/>
          </p:cNvPr>
          <p:cNvSpPr/>
          <p:nvPr/>
        </p:nvSpPr>
        <p:spPr>
          <a:xfrm rot="5397851">
            <a:off x="-117745" y="22619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80" name="Google Shape;2080;p32">
            <a:hlinkClick r:id="rId5" action="ppaction://hlinksldjump"/>
          </p:cNvPr>
          <p:cNvSpPr/>
          <p:nvPr/>
        </p:nvSpPr>
        <p:spPr>
          <a:xfrm rot="5397851">
            <a:off x="-117745" y="32220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81" name="Google Shape;2081;p32">
            <a:hlinkClick r:id="rId6" action="ppaction://hlinksldjump"/>
          </p:cNvPr>
          <p:cNvSpPr/>
          <p:nvPr/>
        </p:nvSpPr>
        <p:spPr>
          <a:xfrm rot="5397851">
            <a:off x="-117745" y="41821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82" name="Google Shape;2082;p32">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083" name="Google Shape;2083;p32">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07 Brown 2">
  <p:cSld name="CUSTOM_16_1_1_1_1_2">
    <p:spTree>
      <p:nvGrpSpPr>
        <p:cNvPr id="1" name="Shape 2084"/>
        <p:cNvGrpSpPr/>
        <p:nvPr/>
      </p:nvGrpSpPr>
      <p:grpSpPr>
        <a:xfrm>
          <a:off x="0" y="0"/>
          <a:ext cx="0" cy="0"/>
          <a:chOff x="0" y="0"/>
          <a:chExt cx="0" cy="0"/>
        </a:xfrm>
      </p:grpSpPr>
      <p:sp>
        <p:nvSpPr>
          <p:cNvPr id="2085" name="Google Shape;2085;p33"/>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86" name="Google Shape;2086;p33"/>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87" name="Google Shape;2087;p33"/>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88" name="Google Shape;2088;p33"/>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89" name="Google Shape;2089;p33"/>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90" name="Google Shape;2090;p33"/>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91" name="Google Shape;2091;p33"/>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092" name="Google Shape;2092;p33"/>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93" name="Google Shape;2093;p33"/>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94" name="Google Shape;2094;p33"/>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095" name="Google Shape;2095;p33"/>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96" name="Google Shape;2096;p33"/>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097" name="Google Shape;2097;p33"/>
          <p:cNvGrpSpPr/>
          <p:nvPr/>
        </p:nvGrpSpPr>
        <p:grpSpPr>
          <a:xfrm>
            <a:off x="5869732" y="192255"/>
            <a:ext cx="432000" cy="6472908"/>
            <a:chOff x="5869732" y="192255"/>
            <a:chExt cx="432000" cy="6472908"/>
          </a:xfrm>
        </p:grpSpPr>
        <p:grpSp>
          <p:nvGrpSpPr>
            <p:cNvPr id="2098" name="Google Shape;2098;p33"/>
            <p:cNvGrpSpPr/>
            <p:nvPr/>
          </p:nvGrpSpPr>
          <p:grpSpPr>
            <a:xfrm>
              <a:off x="5869732" y="192255"/>
              <a:ext cx="432000" cy="101655"/>
              <a:chOff x="5815912" y="201588"/>
              <a:chExt cx="540000" cy="104994"/>
            </a:xfrm>
          </p:grpSpPr>
          <p:sp>
            <p:nvSpPr>
              <p:cNvPr id="2099" name="Google Shape;2099;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00" name="Google Shape;2100;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01" name="Google Shape;2101;p33"/>
            <p:cNvGrpSpPr/>
            <p:nvPr/>
          </p:nvGrpSpPr>
          <p:grpSpPr>
            <a:xfrm>
              <a:off x="5869732" y="6563508"/>
              <a:ext cx="432000" cy="101655"/>
              <a:chOff x="5815912" y="201588"/>
              <a:chExt cx="540000" cy="104994"/>
            </a:xfrm>
          </p:grpSpPr>
          <p:sp>
            <p:nvSpPr>
              <p:cNvPr id="2102" name="Google Shape;2102;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03" name="Google Shape;2103;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04" name="Google Shape;2104;p33"/>
            <p:cNvGrpSpPr/>
            <p:nvPr/>
          </p:nvGrpSpPr>
          <p:grpSpPr>
            <a:xfrm>
              <a:off x="5869732" y="723193"/>
              <a:ext cx="432000" cy="101655"/>
              <a:chOff x="5815912" y="201588"/>
              <a:chExt cx="540000" cy="104994"/>
            </a:xfrm>
          </p:grpSpPr>
          <p:sp>
            <p:nvSpPr>
              <p:cNvPr id="2105" name="Google Shape;2105;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06" name="Google Shape;2106;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07" name="Google Shape;2107;p33"/>
            <p:cNvGrpSpPr/>
            <p:nvPr/>
          </p:nvGrpSpPr>
          <p:grpSpPr>
            <a:xfrm>
              <a:off x="5869732" y="1254131"/>
              <a:ext cx="432000" cy="101655"/>
              <a:chOff x="5815912" y="201588"/>
              <a:chExt cx="540000" cy="104994"/>
            </a:xfrm>
          </p:grpSpPr>
          <p:sp>
            <p:nvSpPr>
              <p:cNvPr id="2108" name="Google Shape;2108;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09" name="Google Shape;2109;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10" name="Google Shape;2110;p33"/>
            <p:cNvGrpSpPr/>
            <p:nvPr/>
          </p:nvGrpSpPr>
          <p:grpSpPr>
            <a:xfrm>
              <a:off x="5869732" y="1785069"/>
              <a:ext cx="432000" cy="101655"/>
              <a:chOff x="5815912" y="201588"/>
              <a:chExt cx="540000" cy="104994"/>
            </a:xfrm>
          </p:grpSpPr>
          <p:sp>
            <p:nvSpPr>
              <p:cNvPr id="2111" name="Google Shape;2111;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2" name="Google Shape;2112;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13" name="Google Shape;2113;p33"/>
            <p:cNvGrpSpPr/>
            <p:nvPr/>
          </p:nvGrpSpPr>
          <p:grpSpPr>
            <a:xfrm>
              <a:off x="5869732" y="2316007"/>
              <a:ext cx="432000" cy="101655"/>
              <a:chOff x="5815912" y="201588"/>
              <a:chExt cx="540000" cy="104994"/>
            </a:xfrm>
          </p:grpSpPr>
          <p:sp>
            <p:nvSpPr>
              <p:cNvPr id="2114" name="Google Shape;2114;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5" name="Google Shape;2115;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16" name="Google Shape;2116;p33"/>
            <p:cNvGrpSpPr/>
            <p:nvPr/>
          </p:nvGrpSpPr>
          <p:grpSpPr>
            <a:xfrm>
              <a:off x="5869732" y="2846944"/>
              <a:ext cx="432000" cy="101655"/>
              <a:chOff x="5815912" y="201588"/>
              <a:chExt cx="540000" cy="104994"/>
            </a:xfrm>
          </p:grpSpPr>
          <p:sp>
            <p:nvSpPr>
              <p:cNvPr id="2117" name="Google Shape;2117;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8" name="Google Shape;2118;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19" name="Google Shape;2119;p33"/>
            <p:cNvGrpSpPr/>
            <p:nvPr/>
          </p:nvGrpSpPr>
          <p:grpSpPr>
            <a:xfrm>
              <a:off x="5869732" y="3377883"/>
              <a:ext cx="432000" cy="101655"/>
              <a:chOff x="5815912" y="201588"/>
              <a:chExt cx="540000" cy="104994"/>
            </a:xfrm>
          </p:grpSpPr>
          <p:sp>
            <p:nvSpPr>
              <p:cNvPr id="2120" name="Google Shape;2120;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1" name="Google Shape;2121;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22" name="Google Shape;2122;p33"/>
            <p:cNvGrpSpPr/>
            <p:nvPr/>
          </p:nvGrpSpPr>
          <p:grpSpPr>
            <a:xfrm>
              <a:off x="5869732" y="3908820"/>
              <a:ext cx="432000" cy="101655"/>
              <a:chOff x="5815912" y="201588"/>
              <a:chExt cx="540000" cy="104994"/>
            </a:xfrm>
          </p:grpSpPr>
          <p:sp>
            <p:nvSpPr>
              <p:cNvPr id="2123" name="Google Shape;2123;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4" name="Google Shape;2124;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25" name="Google Shape;2125;p33"/>
            <p:cNvGrpSpPr/>
            <p:nvPr/>
          </p:nvGrpSpPr>
          <p:grpSpPr>
            <a:xfrm>
              <a:off x="5869732" y="4439758"/>
              <a:ext cx="432000" cy="101655"/>
              <a:chOff x="5815912" y="201588"/>
              <a:chExt cx="540000" cy="104994"/>
            </a:xfrm>
          </p:grpSpPr>
          <p:sp>
            <p:nvSpPr>
              <p:cNvPr id="2126" name="Google Shape;2126;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7" name="Google Shape;2127;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28" name="Google Shape;2128;p33"/>
            <p:cNvGrpSpPr/>
            <p:nvPr/>
          </p:nvGrpSpPr>
          <p:grpSpPr>
            <a:xfrm>
              <a:off x="5869732" y="4970697"/>
              <a:ext cx="432000" cy="101655"/>
              <a:chOff x="5815912" y="201588"/>
              <a:chExt cx="540000" cy="104994"/>
            </a:xfrm>
          </p:grpSpPr>
          <p:sp>
            <p:nvSpPr>
              <p:cNvPr id="2129" name="Google Shape;2129;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0" name="Google Shape;2130;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31" name="Google Shape;2131;p33"/>
            <p:cNvGrpSpPr/>
            <p:nvPr/>
          </p:nvGrpSpPr>
          <p:grpSpPr>
            <a:xfrm>
              <a:off x="5869732" y="5501635"/>
              <a:ext cx="432000" cy="101655"/>
              <a:chOff x="5815912" y="201588"/>
              <a:chExt cx="540000" cy="104994"/>
            </a:xfrm>
          </p:grpSpPr>
          <p:sp>
            <p:nvSpPr>
              <p:cNvPr id="2132" name="Google Shape;2132;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3" name="Google Shape;2133;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34" name="Google Shape;2134;p33"/>
            <p:cNvGrpSpPr/>
            <p:nvPr/>
          </p:nvGrpSpPr>
          <p:grpSpPr>
            <a:xfrm>
              <a:off x="5869732" y="6032572"/>
              <a:ext cx="432000" cy="101655"/>
              <a:chOff x="5815912" y="201588"/>
              <a:chExt cx="540000" cy="104994"/>
            </a:xfrm>
          </p:grpSpPr>
          <p:sp>
            <p:nvSpPr>
              <p:cNvPr id="2135" name="Google Shape;2135;p33"/>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6" name="Google Shape;2136;p33"/>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137" name="Google Shape;2137;p33">
            <a:hlinkClick r:id="rId2"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38" name="Google Shape;2138;p33">
            <a:hlinkClick r:id="rId3"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39" name="Google Shape;2139;p33">
            <a:hlinkClick r:id="rId4" action="ppaction://hlinksldjump"/>
          </p:cNvPr>
          <p:cNvSpPr/>
          <p:nvPr/>
        </p:nvSpPr>
        <p:spPr>
          <a:xfrm rot="5397851">
            <a:off x="-117745" y="3417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40" name="Google Shape;2140;p33">
            <a:hlinkClick r:id="rId5" action="ppaction://hlinksldjump"/>
          </p:cNvPr>
          <p:cNvSpPr/>
          <p:nvPr/>
        </p:nvSpPr>
        <p:spPr>
          <a:xfrm rot="5397851">
            <a:off x="-117745" y="13018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41" name="Google Shape;2141;p33">
            <a:hlinkClick r:id="rId6" action="ppaction://hlinksldjump"/>
          </p:cNvPr>
          <p:cNvSpPr/>
          <p:nvPr/>
        </p:nvSpPr>
        <p:spPr>
          <a:xfrm rot="5397851">
            <a:off x="-117745" y="22619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42" name="Google Shape;2142;p33">
            <a:hlinkClick r:id="rId7" action="ppaction://hlinksldjump"/>
          </p:cNvPr>
          <p:cNvSpPr/>
          <p:nvPr/>
        </p:nvSpPr>
        <p:spPr>
          <a:xfrm rot="5397851">
            <a:off x="-117745" y="32220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43" name="Google Shape;2143;p33">
            <a:hlinkClick r:id="rId8" action="ppaction://hlinksldjump"/>
          </p:cNvPr>
          <p:cNvSpPr/>
          <p:nvPr/>
        </p:nvSpPr>
        <p:spPr>
          <a:xfrm rot="5397851">
            <a:off x="-117745" y="41821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44" name="Google Shape;2144;p33"/>
          <p:cNvSpPr txBox="1"/>
          <p:nvPr/>
        </p:nvSpPr>
        <p:spPr>
          <a:xfrm>
            <a:off x="1099925" y="1323675"/>
            <a:ext cx="4235700" cy="5430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2145" name="Google Shape;2145;p33"/>
          <p:cNvSpPr txBox="1"/>
          <p:nvPr/>
        </p:nvSpPr>
        <p:spPr>
          <a:xfrm>
            <a:off x="1099925" y="4706500"/>
            <a:ext cx="4235700" cy="5430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2146" name="Google Shape;2146;p33"/>
          <p:cNvSpPr txBox="1"/>
          <p:nvPr/>
        </p:nvSpPr>
        <p:spPr>
          <a:xfrm>
            <a:off x="1094638" y="3005100"/>
            <a:ext cx="4235700" cy="5430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sp>
        <p:nvSpPr>
          <p:cNvPr id="2147" name="Google Shape;2147;p33"/>
          <p:cNvSpPr txBox="1"/>
          <p:nvPr/>
        </p:nvSpPr>
        <p:spPr>
          <a:xfrm>
            <a:off x="667725" y="207150"/>
            <a:ext cx="4972200" cy="960000"/>
          </a:xfrm>
          <a:prstGeom prst="rect">
            <a:avLst/>
          </a:prstGeom>
          <a:solidFill>
            <a:srgbClr val="C9DAF8"/>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300">
                <a:solidFill>
                  <a:srgbClr val="000000"/>
                </a:solidFill>
                <a:latin typeface="Barlow Semi Condensed Medium"/>
                <a:ea typeface="Barlow Semi Condensed Medium"/>
                <a:cs typeface="Barlow Semi Condensed Medium"/>
                <a:sym typeface="Barlow Semi Condensed Medium"/>
              </a:rPr>
              <a:t>Brown v. Board of Education </a:t>
            </a:r>
            <a:r>
              <a:rPr lang="en" sz="2400">
                <a:solidFill>
                  <a:srgbClr val="000000"/>
                </a:solidFill>
                <a:latin typeface="Barlow Semi Condensed Medium"/>
                <a:ea typeface="Barlow Semi Condensed Medium"/>
                <a:cs typeface="Barlow Semi Condensed Medium"/>
                <a:sym typeface="Barlow Semi Condensed Medium"/>
              </a:rPr>
              <a:t>pg. 2</a:t>
            </a:r>
            <a:endParaRPr sz="2400">
              <a:solidFill>
                <a:srgbClr val="000000"/>
              </a:solidFill>
              <a:latin typeface="Barlow Semi Condensed Medium"/>
              <a:ea typeface="Barlow Semi Condensed Medium"/>
              <a:cs typeface="Barlow Semi Condensed Medium"/>
              <a:sym typeface="Barlow Semi Condensed Medium"/>
            </a:endParaRPr>
          </a:p>
        </p:txBody>
      </p:sp>
      <p:graphicFrame>
        <p:nvGraphicFramePr>
          <p:cNvPr id="2148" name="Google Shape;2148;p33"/>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C9DAF8"/>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C9DAF8"/>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C9DAF8"/>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C9DAF8"/>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C9DAF8"/>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C9DAF8"/>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149" name="Google Shape;2149;p33"/>
          <p:cNvSpPr txBox="1">
            <a:spLocks noGrp="1"/>
          </p:cNvSpPr>
          <p:nvPr>
            <p:ph type="subTitle" idx="1"/>
          </p:nvPr>
        </p:nvSpPr>
        <p:spPr>
          <a:xfrm>
            <a:off x="7867875" y="70475"/>
            <a:ext cx="3728100" cy="8712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2150" name="Google Shape;2150;p33"/>
          <p:cNvSpPr txBox="1">
            <a:spLocks noGrp="1"/>
          </p:cNvSpPr>
          <p:nvPr>
            <p:ph type="subTitle" idx="2"/>
          </p:nvPr>
        </p:nvSpPr>
        <p:spPr>
          <a:xfrm>
            <a:off x="7847725" y="941675"/>
            <a:ext cx="3728100" cy="1258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151" name="Google Shape;2151;p33"/>
          <p:cNvSpPr txBox="1">
            <a:spLocks noGrp="1"/>
          </p:cNvSpPr>
          <p:nvPr>
            <p:ph type="subTitle" idx="3"/>
          </p:nvPr>
        </p:nvSpPr>
        <p:spPr>
          <a:xfrm>
            <a:off x="78477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152" name="Google Shape;2152;p33"/>
          <p:cNvSpPr txBox="1">
            <a:spLocks noGrp="1"/>
          </p:cNvSpPr>
          <p:nvPr>
            <p:ph type="subTitle" idx="4"/>
          </p:nvPr>
        </p:nvSpPr>
        <p:spPr>
          <a:xfrm>
            <a:off x="9702625" y="2558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153" name="Google Shape;2153;p33"/>
          <p:cNvSpPr txBox="1">
            <a:spLocks noGrp="1"/>
          </p:cNvSpPr>
          <p:nvPr>
            <p:ph type="subTitle" idx="5"/>
          </p:nvPr>
        </p:nvSpPr>
        <p:spPr>
          <a:xfrm>
            <a:off x="7847725" y="3264975"/>
            <a:ext cx="3728100" cy="8712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154" name="Google Shape;2154;p33"/>
          <p:cNvSpPr txBox="1">
            <a:spLocks noGrp="1"/>
          </p:cNvSpPr>
          <p:nvPr>
            <p:ph type="subTitle" idx="6"/>
          </p:nvPr>
        </p:nvSpPr>
        <p:spPr>
          <a:xfrm>
            <a:off x="7847725" y="4167000"/>
            <a:ext cx="3728100" cy="1238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155" name="Google Shape;2155;p33"/>
          <p:cNvSpPr txBox="1">
            <a:spLocks noGrp="1"/>
          </p:cNvSpPr>
          <p:nvPr>
            <p:ph type="subTitle" idx="7"/>
          </p:nvPr>
        </p:nvSpPr>
        <p:spPr>
          <a:xfrm>
            <a:off x="7847725" y="5405075"/>
            <a:ext cx="3728100" cy="14175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8 Reflect 1">
  <p:cSld name="CUSTOM_16_1_1_1_1_2_1">
    <p:spTree>
      <p:nvGrpSpPr>
        <p:cNvPr id="1" name="Shape 2156"/>
        <p:cNvGrpSpPr/>
        <p:nvPr/>
      </p:nvGrpSpPr>
      <p:grpSpPr>
        <a:xfrm>
          <a:off x="0" y="0"/>
          <a:ext cx="0" cy="0"/>
          <a:chOff x="0" y="0"/>
          <a:chExt cx="0" cy="0"/>
        </a:xfrm>
      </p:grpSpPr>
      <p:sp>
        <p:nvSpPr>
          <p:cNvPr id="2157" name="Google Shape;2157;p34"/>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58" name="Google Shape;2158;p34"/>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59" name="Google Shape;2159;p34"/>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60" name="Google Shape;2160;p34"/>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61" name="Google Shape;2161;p34"/>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62" name="Google Shape;2162;p34"/>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63" name="Google Shape;2163;p34"/>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64" name="Google Shape;2164;p34"/>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5" name="Google Shape;2165;p34"/>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166" name="Google Shape;2166;p34"/>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167" name="Google Shape;2167;p34"/>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68" name="Google Shape;2168;p34"/>
          <p:cNvSpPr txBox="1">
            <a:spLocks noGrp="1"/>
          </p:cNvSpPr>
          <p:nvPr>
            <p:ph type="title"/>
          </p:nvPr>
        </p:nvSpPr>
        <p:spPr>
          <a:xfrm>
            <a:off x="795575" y="359550"/>
            <a:ext cx="4844400" cy="731400"/>
          </a:xfrm>
          <a:prstGeom prst="rect">
            <a:avLst/>
          </a:prstGeom>
          <a:solidFill>
            <a:schemeClr val="accent5"/>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2169" name="Google Shape;2169;p34"/>
          <p:cNvGrpSpPr/>
          <p:nvPr/>
        </p:nvGrpSpPr>
        <p:grpSpPr>
          <a:xfrm>
            <a:off x="5869732" y="192255"/>
            <a:ext cx="432000" cy="6472908"/>
            <a:chOff x="5869732" y="192255"/>
            <a:chExt cx="432000" cy="6472908"/>
          </a:xfrm>
        </p:grpSpPr>
        <p:grpSp>
          <p:nvGrpSpPr>
            <p:cNvPr id="2170" name="Google Shape;2170;p34"/>
            <p:cNvGrpSpPr/>
            <p:nvPr/>
          </p:nvGrpSpPr>
          <p:grpSpPr>
            <a:xfrm>
              <a:off x="5869732" y="192255"/>
              <a:ext cx="432000" cy="101655"/>
              <a:chOff x="5815912" y="201588"/>
              <a:chExt cx="540000" cy="104994"/>
            </a:xfrm>
          </p:grpSpPr>
          <p:sp>
            <p:nvSpPr>
              <p:cNvPr id="2171" name="Google Shape;2171;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2" name="Google Shape;2172;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73" name="Google Shape;2173;p34"/>
            <p:cNvGrpSpPr/>
            <p:nvPr/>
          </p:nvGrpSpPr>
          <p:grpSpPr>
            <a:xfrm>
              <a:off x="5869732" y="6563508"/>
              <a:ext cx="432000" cy="101655"/>
              <a:chOff x="5815912" y="201588"/>
              <a:chExt cx="540000" cy="104994"/>
            </a:xfrm>
          </p:grpSpPr>
          <p:sp>
            <p:nvSpPr>
              <p:cNvPr id="2174" name="Google Shape;2174;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5" name="Google Shape;2175;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76" name="Google Shape;2176;p34"/>
            <p:cNvGrpSpPr/>
            <p:nvPr/>
          </p:nvGrpSpPr>
          <p:grpSpPr>
            <a:xfrm>
              <a:off x="5869732" y="723193"/>
              <a:ext cx="432000" cy="101655"/>
              <a:chOff x="5815912" y="201588"/>
              <a:chExt cx="540000" cy="104994"/>
            </a:xfrm>
          </p:grpSpPr>
          <p:sp>
            <p:nvSpPr>
              <p:cNvPr id="2177" name="Google Shape;2177;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78" name="Google Shape;2178;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79" name="Google Shape;2179;p34"/>
            <p:cNvGrpSpPr/>
            <p:nvPr/>
          </p:nvGrpSpPr>
          <p:grpSpPr>
            <a:xfrm>
              <a:off x="5869732" y="1254131"/>
              <a:ext cx="432000" cy="101655"/>
              <a:chOff x="5815912" y="201588"/>
              <a:chExt cx="540000" cy="104994"/>
            </a:xfrm>
          </p:grpSpPr>
          <p:sp>
            <p:nvSpPr>
              <p:cNvPr id="2180" name="Google Shape;2180;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1" name="Google Shape;2181;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82" name="Google Shape;2182;p34"/>
            <p:cNvGrpSpPr/>
            <p:nvPr/>
          </p:nvGrpSpPr>
          <p:grpSpPr>
            <a:xfrm>
              <a:off x="5869732" y="1785069"/>
              <a:ext cx="432000" cy="101655"/>
              <a:chOff x="5815912" y="201588"/>
              <a:chExt cx="540000" cy="104994"/>
            </a:xfrm>
          </p:grpSpPr>
          <p:sp>
            <p:nvSpPr>
              <p:cNvPr id="2183" name="Google Shape;2183;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4" name="Google Shape;2184;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85" name="Google Shape;2185;p34"/>
            <p:cNvGrpSpPr/>
            <p:nvPr/>
          </p:nvGrpSpPr>
          <p:grpSpPr>
            <a:xfrm>
              <a:off x="5869732" y="2316007"/>
              <a:ext cx="432000" cy="101655"/>
              <a:chOff x="5815912" y="201588"/>
              <a:chExt cx="540000" cy="104994"/>
            </a:xfrm>
          </p:grpSpPr>
          <p:sp>
            <p:nvSpPr>
              <p:cNvPr id="2186" name="Google Shape;2186;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87" name="Google Shape;2187;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88" name="Google Shape;2188;p34"/>
            <p:cNvGrpSpPr/>
            <p:nvPr/>
          </p:nvGrpSpPr>
          <p:grpSpPr>
            <a:xfrm>
              <a:off x="5869732" y="2846944"/>
              <a:ext cx="432000" cy="101655"/>
              <a:chOff x="5815912" y="201588"/>
              <a:chExt cx="540000" cy="104994"/>
            </a:xfrm>
          </p:grpSpPr>
          <p:sp>
            <p:nvSpPr>
              <p:cNvPr id="2189" name="Google Shape;2189;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0" name="Google Shape;2190;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91" name="Google Shape;2191;p34"/>
            <p:cNvGrpSpPr/>
            <p:nvPr/>
          </p:nvGrpSpPr>
          <p:grpSpPr>
            <a:xfrm>
              <a:off x="5869732" y="3377883"/>
              <a:ext cx="432000" cy="101655"/>
              <a:chOff x="5815912" y="201588"/>
              <a:chExt cx="540000" cy="104994"/>
            </a:xfrm>
          </p:grpSpPr>
          <p:sp>
            <p:nvSpPr>
              <p:cNvPr id="2192" name="Google Shape;2192;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3" name="Google Shape;2193;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94" name="Google Shape;2194;p34"/>
            <p:cNvGrpSpPr/>
            <p:nvPr/>
          </p:nvGrpSpPr>
          <p:grpSpPr>
            <a:xfrm>
              <a:off x="5869732" y="3908820"/>
              <a:ext cx="432000" cy="101655"/>
              <a:chOff x="5815912" y="201588"/>
              <a:chExt cx="540000" cy="104994"/>
            </a:xfrm>
          </p:grpSpPr>
          <p:sp>
            <p:nvSpPr>
              <p:cNvPr id="2195" name="Google Shape;2195;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6" name="Google Shape;2196;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197" name="Google Shape;2197;p34"/>
            <p:cNvGrpSpPr/>
            <p:nvPr/>
          </p:nvGrpSpPr>
          <p:grpSpPr>
            <a:xfrm>
              <a:off x="5869732" y="4439758"/>
              <a:ext cx="432000" cy="101655"/>
              <a:chOff x="5815912" y="201588"/>
              <a:chExt cx="540000" cy="104994"/>
            </a:xfrm>
          </p:grpSpPr>
          <p:sp>
            <p:nvSpPr>
              <p:cNvPr id="2198" name="Google Shape;2198;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99" name="Google Shape;2199;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00" name="Google Shape;2200;p34"/>
            <p:cNvGrpSpPr/>
            <p:nvPr/>
          </p:nvGrpSpPr>
          <p:grpSpPr>
            <a:xfrm>
              <a:off x="5869732" y="4970697"/>
              <a:ext cx="432000" cy="101655"/>
              <a:chOff x="5815912" y="201588"/>
              <a:chExt cx="540000" cy="104994"/>
            </a:xfrm>
          </p:grpSpPr>
          <p:sp>
            <p:nvSpPr>
              <p:cNvPr id="2201" name="Google Shape;2201;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02" name="Google Shape;2202;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03" name="Google Shape;2203;p34"/>
            <p:cNvGrpSpPr/>
            <p:nvPr/>
          </p:nvGrpSpPr>
          <p:grpSpPr>
            <a:xfrm>
              <a:off x="5869732" y="5501635"/>
              <a:ext cx="432000" cy="101655"/>
              <a:chOff x="5815912" y="201588"/>
              <a:chExt cx="540000" cy="104994"/>
            </a:xfrm>
          </p:grpSpPr>
          <p:sp>
            <p:nvSpPr>
              <p:cNvPr id="2204" name="Google Shape;2204;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05" name="Google Shape;2205;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06" name="Google Shape;2206;p34"/>
            <p:cNvGrpSpPr/>
            <p:nvPr/>
          </p:nvGrpSpPr>
          <p:grpSpPr>
            <a:xfrm>
              <a:off x="5869732" y="6032572"/>
              <a:ext cx="432000" cy="101655"/>
              <a:chOff x="5815912" y="201588"/>
              <a:chExt cx="540000" cy="104994"/>
            </a:xfrm>
          </p:grpSpPr>
          <p:sp>
            <p:nvSpPr>
              <p:cNvPr id="2207" name="Google Shape;2207;p34"/>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08" name="Google Shape;2208;p34"/>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209" name="Google Shape;2209;p34"/>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10" name="Google Shape;2210;p34"/>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211" name="Google Shape;2211;p34"/>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212" name="Google Shape;2212;p34">
            <a:hlinkClick r:id="rId2"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3" name="Google Shape;2213;p34">
            <a:hlinkClick r:id="rId3"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4" name="Google Shape;2214;p34">
            <a:hlinkClick r:id="rId4" action="ppaction://hlinksldjump"/>
          </p:cNvPr>
          <p:cNvSpPr/>
          <p:nvPr/>
        </p:nvSpPr>
        <p:spPr>
          <a:xfrm rot="5397851">
            <a:off x="-117745" y="3417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5" name="Google Shape;2215;p34">
            <a:hlinkClick r:id="rId5" action="ppaction://hlinksldjump"/>
          </p:cNvPr>
          <p:cNvSpPr/>
          <p:nvPr/>
        </p:nvSpPr>
        <p:spPr>
          <a:xfrm rot="5397851">
            <a:off x="-117745" y="13018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6" name="Google Shape;2216;p34">
            <a:hlinkClick r:id="rId6" action="ppaction://hlinksldjump"/>
          </p:cNvPr>
          <p:cNvSpPr/>
          <p:nvPr/>
        </p:nvSpPr>
        <p:spPr>
          <a:xfrm rot="5397851">
            <a:off x="-117745" y="22619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7" name="Google Shape;2217;p34">
            <a:hlinkClick r:id="rId7" action="ppaction://hlinksldjump"/>
          </p:cNvPr>
          <p:cNvSpPr/>
          <p:nvPr/>
        </p:nvSpPr>
        <p:spPr>
          <a:xfrm rot="5397851">
            <a:off x="-117745" y="32220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8" name="Google Shape;2218;p34">
            <a:hlinkClick r:id="rId8" action="ppaction://hlinksldjump"/>
          </p:cNvPr>
          <p:cNvSpPr/>
          <p:nvPr/>
        </p:nvSpPr>
        <p:spPr>
          <a:xfrm rot="5397851">
            <a:off x="-117745" y="418215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8 Reflect 2">
  <p:cSld name="CUSTOM_16_1_1_1_1_1">
    <p:spTree>
      <p:nvGrpSpPr>
        <p:cNvPr id="1" name="Shape 2219"/>
        <p:cNvGrpSpPr/>
        <p:nvPr/>
      </p:nvGrpSpPr>
      <p:grpSpPr>
        <a:xfrm>
          <a:off x="0" y="0"/>
          <a:ext cx="0" cy="0"/>
          <a:chOff x="0" y="0"/>
          <a:chExt cx="0" cy="0"/>
        </a:xfrm>
      </p:grpSpPr>
      <p:sp>
        <p:nvSpPr>
          <p:cNvPr id="2220" name="Google Shape;2220;p35"/>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21" name="Google Shape;2221;p35"/>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22" name="Google Shape;2222;p35"/>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23" name="Google Shape;2223;p35"/>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24" name="Google Shape;2224;p35"/>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25" name="Google Shape;2225;p35"/>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26" name="Google Shape;2226;p35"/>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27" name="Google Shape;2227;p35"/>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28" name="Google Shape;2228;p35"/>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29" name="Google Shape;2229;p35"/>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30" name="Google Shape;2230;p35"/>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31" name="Google Shape;2231;p35"/>
          <p:cNvSpPr txBox="1">
            <a:spLocks noGrp="1"/>
          </p:cNvSpPr>
          <p:nvPr>
            <p:ph type="title"/>
          </p:nvPr>
        </p:nvSpPr>
        <p:spPr>
          <a:xfrm>
            <a:off x="795575" y="359550"/>
            <a:ext cx="4844400" cy="731400"/>
          </a:xfrm>
          <a:prstGeom prst="rect">
            <a:avLst/>
          </a:prstGeom>
          <a:solidFill>
            <a:schemeClr val="accent5"/>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2232" name="Google Shape;2232;p35"/>
          <p:cNvGrpSpPr/>
          <p:nvPr/>
        </p:nvGrpSpPr>
        <p:grpSpPr>
          <a:xfrm>
            <a:off x="5869732" y="192255"/>
            <a:ext cx="432000" cy="6472908"/>
            <a:chOff x="5869732" y="192255"/>
            <a:chExt cx="432000" cy="6472908"/>
          </a:xfrm>
        </p:grpSpPr>
        <p:grpSp>
          <p:nvGrpSpPr>
            <p:cNvPr id="2233" name="Google Shape;2233;p35"/>
            <p:cNvGrpSpPr/>
            <p:nvPr/>
          </p:nvGrpSpPr>
          <p:grpSpPr>
            <a:xfrm>
              <a:off x="5869732" y="192255"/>
              <a:ext cx="432000" cy="101655"/>
              <a:chOff x="5815912" y="201588"/>
              <a:chExt cx="540000" cy="104994"/>
            </a:xfrm>
          </p:grpSpPr>
          <p:sp>
            <p:nvSpPr>
              <p:cNvPr id="2234" name="Google Shape;2234;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35" name="Google Shape;2235;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36" name="Google Shape;2236;p35"/>
            <p:cNvGrpSpPr/>
            <p:nvPr/>
          </p:nvGrpSpPr>
          <p:grpSpPr>
            <a:xfrm>
              <a:off x="5869732" y="6563508"/>
              <a:ext cx="432000" cy="101655"/>
              <a:chOff x="5815912" y="201588"/>
              <a:chExt cx="540000" cy="104994"/>
            </a:xfrm>
          </p:grpSpPr>
          <p:sp>
            <p:nvSpPr>
              <p:cNvPr id="2237" name="Google Shape;2237;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38" name="Google Shape;2238;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39" name="Google Shape;2239;p35"/>
            <p:cNvGrpSpPr/>
            <p:nvPr/>
          </p:nvGrpSpPr>
          <p:grpSpPr>
            <a:xfrm>
              <a:off x="5869732" y="723193"/>
              <a:ext cx="432000" cy="101655"/>
              <a:chOff x="5815912" y="201588"/>
              <a:chExt cx="540000" cy="104994"/>
            </a:xfrm>
          </p:grpSpPr>
          <p:sp>
            <p:nvSpPr>
              <p:cNvPr id="2240" name="Google Shape;2240;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41" name="Google Shape;2241;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42" name="Google Shape;2242;p35"/>
            <p:cNvGrpSpPr/>
            <p:nvPr/>
          </p:nvGrpSpPr>
          <p:grpSpPr>
            <a:xfrm>
              <a:off x="5869732" y="1254131"/>
              <a:ext cx="432000" cy="101655"/>
              <a:chOff x="5815912" y="201588"/>
              <a:chExt cx="540000" cy="104994"/>
            </a:xfrm>
          </p:grpSpPr>
          <p:sp>
            <p:nvSpPr>
              <p:cNvPr id="2243" name="Google Shape;2243;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44" name="Google Shape;2244;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45" name="Google Shape;2245;p35"/>
            <p:cNvGrpSpPr/>
            <p:nvPr/>
          </p:nvGrpSpPr>
          <p:grpSpPr>
            <a:xfrm>
              <a:off x="5869732" y="1785069"/>
              <a:ext cx="432000" cy="101655"/>
              <a:chOff x="5815912" y="201588"/>
              <a:chExt cx="540000" cy="104994"/>
            </a:xfrm>
          </p:grpSpPr>
          <p:sp>
            <p:nvSpPr>
              <p:cNvPr id="2246" name="Google Shape;2246;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47" name="Google Shape;2247;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48" name="Google Shape;2248;p35"/>
            <p:cNvGrpSpPr/>
            <p:nvPr/>
          </p:nvGrpSpPr>
          <p:grpSpPr>
            <a:xfrm>
              <a:off x="5869732" y="2316007"/>
              <a:ext cx="432000" cy="101655"/>
              <a:chOff x="5815912" y="201588"/>
              <a:chExt cx="540000" cy="104994"/>
            </a:xfrm>
          </p:grpSpPr>
          <p:sp>
            <p:nvSpPr>
              <p:cNvPr id="2249" name="Google Shape;2249;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50" name="Google Shape;2250;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51" name="Google Shape;2251;p35"/>
            <p:cNvGrpSpPr/>
            <p:nvPr/>
          </p:nvGrpSpPr>
          <p:grpSpPr>
            <a:xfrm>
              <a:off x="5869732" y="2846944"/>
              <a:ext cx="432000" cy="101655"/>
              <a:chOff x="5815912" y="201588"/>
              <a:chExt cx="540000" cy="104994"/>
            </a:xfrm>
          </p:grpSpPr>
          <p:sp>
            <p:nvSpPr>
              <p:cNvPr id="2252" name="Google Shape;2252;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53" name="Google Shape;2253;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54" name="Google Shape;2254;p35"/>
            <p:cNvGrpSpPr/>
            <p:nvPr/>
          </p:nvGrpSpPr>
          <p:grpSpPr>
            <a:xfrm>
              <a:off x="5869732" y="3377883"/>
              <a:ext cx="432000" cy="101655"/>
              <a:chOff x="5815912" y="201588"/>
              <a:chExt cx="540000" cy="104994"/>
            </a:xfrm>
          </p:grpSpPr>
          <p:sp>
            <p:nvSpPr>
              <p:cNvPr id="2255" name="Google Shape;2255;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56" name="Google Shape;2256;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57" name="Google Shape;2257;p35"/>
            <p:cNvGrpSpPr/>
            <p:nvPr/>
          </p:nvGrpSpPr>
          <p:grpSpPr>
            <a:xfrm>
              <a:off x="5869732" y="3908820"/>
              <a:ext cx="432000" cy="101655"/>
              <a:chOff x="5815912" y="201588"/>
              <a:chExt cx="540000" cy="104994"/>
            </a:xfrm>
          </p:grpSpPr>
          <p:sp>
            <p:nvSpPr>
              <p:cNvPr id="2258" name="Google Shape;2258;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59" name="Google Shape;2259;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60" name="Google Shape;2260;p35"/>
            <p:cNvGrpSpPr/>
            <p:nvPr/>
          </p:nvGrpSpPr>
          <p:grpSpPr>
            <a:xfrm>
              <a:off x="5869732" y="4439758"/>
              <a:ext cx="432000" cy="101655"/>
              <a:chOff x="5815912" y="201588"/>
              <a:chExt cx="540000" cy="104994"/>
            </a:xfrm>
          </p:grpSpPr>
          <p:sp>
            <p:nvSpPr>
              <p:cNvPr id="2261" name="Google Shape;2261;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2" name="Google Shape;2262;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63" name="Google Shape;2263;p35"/>
            <p:cNvGrpSpPr/>
            <p:nvPr/>
          </p:nvGrpSpPr>
          <p:grpSpPr>
            <a:xfrm>
              <a:off x="5869732" y="4970697"/>
              <a:ext cx="432000" cy="101655"/>
              <a:chOff x="5815912" y="201588"/>
              <a:chExt cx="540000" cy="104994"/>
            </a:xfrm>
          </p:grpSpPr>
          <p:sp>
            <p:nvSpPr>
              <p:cNvPr id="2264" name="Google Shape;2264;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5" name="Google Shape;2265;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66" name="Google Shape;2266;p35"/>
            <p:cNvGrpSpPr/>
            <p:nvPr/>
          </p:nvGrpSpPr>
          <p:grpSpPr>
            <a:xfrm>
              <a:off x="5869732" y="5501635"/>
              <a:ext cx="432000" cy="101655"/>
              <a:chOff x="5815912" y="201588"/>
              <a:chExt cx="540000" cy="104994"/>
            </a:xfrm>
          </p:grpSpPr>
          <p:sp>
            <p:nvSpPr>
              <p:cNvPr id="2267" name="Google Shape;2267;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8" name="Google Shape;2268;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69" name="Google Shape;2269;p35"/>
            <p:cNvGrpSpPr/>
            <p:nvPr/>
          </p:nvGrpSpPr>
          <p:grpSpPr>
            <a:xfrm>
              <a:off x="5869732" y="6032572"/>
              <a:ext cx="432000" cy="101655"/>
              <a:chOff x="5815912" y="201588"/>
              <a:chExt cx="540000" cy="104994"/>
            </a:xfrm>
          </p:grpSpPr>
          <p:sp>
            <p:nvSpPr>
              <p:cNvPr id="2270" name="Google Shape;2270;p3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71" name="Google Shape;2271;p3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272" name="Google Shape;2272;p35"/>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73" name="Google Shape;2273;p35"/>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274" name="Google Shape;2274;p35"/>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275" name="Google Shape;2275;p35">
            <a:hlinkClick r:id="rId2" action="ppaction://hlinksldjump"/>
          </p:cNvPr>
          <p:cNvSpPr/>
          <p:nvPr/>
        </p:nvSpPr>
        <p:spPr>
          <a:xfrm rot="5397851">
            <a:off x="-117745"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76" name="Google Shape;2276;p35">
            <a:hlinkClick r:id="rId3" action="ppaction://hlinksldjump"/>
          </p:cNvPr>
          <p:cNvSpPr/>
          <p:nvPr/>
        </p:nvSpPr>
        <p:spPr>
          <a:xfrm rot="5397851">
            <a:off x="-117745" y="130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77" name="Google Shape;2277;p35">
            <a:hlinkClick r:id="rId4" action="ppaction://hlinksldjump"/>
          </p:cNvPr>
          <p:cNvSpPr/>
          <p:nvPr/>
        </p:nvSpPr>
        <p:spPr>
          <a:xfrm rot="5397851">
            <a:off x="-117745" y="226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78" name="Google Shape;2278;p35">
            <a:hlinkClick r:id="rId5" action="ppaction://hlinksldjump"/>
          </p:cNvPr>
          <p:cNvSpPr/>
          <p:nvPr/>
        </p:nvSpPr>
        <p:spPr>
          <a:xfrm rot="5397851">
            <a:off x="-117745" y="32223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79" name="Google Shape;2279;p35">
            <a:hlinkClick r:id="rId6" action="ppaction://hlinksldjump"/>
          </p:cNvPr>
          <p:cNvSpPr/>
          <p:nvPr/>
        </p:nvSpPr>
        <p:spPr>
          <a:xfrm rot="5397851">
            <a:off x="-117745" y="41824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80" name="Google Shape;2280;p35">
            <a:hlinkClick r:id="rId7" action="ppaction://hlinksldjump"/>
          </p:cNvPr>
          <p:cNvSpPr/>
          <p:nvPr/>
        </p:nvSpPr>
        <p:spPr>
          <a:xfrm rot="5397851">
            <a:off x="-117745" y="51425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81" name="Google Shape;2281;p35">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8 citizens 2">
  <p:cSld name="CUSTOM_16_1_1_1_1_1_1">
    <p:spTree>
      <p:nvGrpSpPr>
        <p:cNvPr id="1" name="Shape 2282"/>
        <p:cNvGrpSpPr/>
        <p:nvPr/>
      </p:nvGrpSpPr>
      <p:grpSpPr>
        <a:xfrm>
          <a:off x="0" y="0"/>
          <a:ext cx="0" cy="0"/>
          <a:chOff x="0" y="0"/>
          <a:chExt cx="0" cy="0"/>
        </a:xfrm>
      </p:grpSpPr>
      <p:sp>
        <p:nvSpPr>
          <p:cNvPr id="2283" name="Google Shape;2283;p36"/>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84" name="Google Shape;2284;p36"/>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85" name="Google Shape;2285;p36"/>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86" name="Google Shape;2286;p36"/>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87" name="Google Shape;2287;p36"/>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88" name="Google Shape;2288;p36"/>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89" name="Google Shape;2289;p36"/>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90" name="Google Shape;2290;p36"/>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91" name="Google Shape;2291;p36"/>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92" name="Google Shape;2292;p36"/>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293" name="Google Shape;2293;p36"/>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294" name="Google Shape;2294;p36"/>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295" name="Google Shape;2295;p36"/>
          <p:cNvGrpSpPr/>
          <p:nvPr/>
        </p:nvGrpSpPr>
        <p:grpSpPr>
          <a:xfrm>
            <a:off x="5869732" y="192255"/>
            <a:ext cx="432000" cy="6472908"/>
            <a:chOff x="5869732" y="192255"/>
            <a:chExt cx="432000" cy="6472908"/>
          </a:xfrm>
        </p:grpSpPr>
        <p:grpSp>
          <p:nvGrpSpPr>
            <p:cNvPr id="2296" name="Google Shape;2296;p36"/>
            <p:cNvGrpSpPr/>
            <p:nvPr/>
          </p:nvGrpSpPr>
          <p:grpSpPr>
            <a:xfrm>
              <a:off x="5869732" y="192255"/>
              <a:ext cx="432000" cy="101655"/>
              <a:chOff x="5815912" y="201588"/>
              <a:chExt cx="540000" cy="104994"/>
            </a:xfrm>
          </p:grpSpPr>
          <p:sp>
            <p:nvSpPr>
              <p:cNvPr id="2297" name="Google Shape;2297;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98" name="Google Shape;2298;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99" name="Google Shape;2299;p36"/>
            <p:cNvGrpSpPr/>
            <p:nvPr/>
          </p:nvGrpSpPr>
          <p:grpSpPr>
            <a:xfrm>
              <a:off x="5869732" y="6563508"/>
              <a:ext cx="432000" cy="101655"/>
              <a:chOff x="5815912" y="201588"/>
              <a:chExt cx="540000" cy="104994"/>
            </a:xfrm>
          </p:grpSpPr>
          <p:sp>
            <p:nvSpPr>
              <p:cNvPr id="2300" name="Google Shape;2300;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01" name="Google Shape;2301;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02" name="Google Shape;2302;p36"/>
            <p:cNvGrpSpPr/>
            <p:nvPr/>
          </p:nvGrpSpPr>
          <p:grpSpPr>
            <a:xfrm>
              <a:off x="5869732" y="723193"/>
              <a:ext cx="432000" cy="101655"/>
              <a:chOff x="5815912" y="201588"/>
              <a:chExt cx="540000" cy="104994"/>
            </a:xfrm>
          </p:grpSpPr>
          <p:sp>
            <p:nvSpPr>
              <p:cNvPr id="2303" name="Google Shape;2303;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04" name="Google Shape;2304;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05" name="Google Shape;2305;p36"/>
            <p:cNvGrpSpPr/>
            <p:nvPr/>
          </p:nvGrpSpPr>
          <p:grpSpPr>
            <a:xfrm>
              <a:off x="5869732" y="1254131"/>
              <a:ext cx="432000" cy="101655"/>
              <a:chOff x="5815912" y="201588"/>
              <a:chExt cx="540000" cy="104994"/>
            </a:xfrm>
          </p:grpSpPr>
          <p:sp>
            <p:nvSpPr>
              <p:cNvPr id="2306" name="Google Shape;2306;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07" name="Google Shape;2307;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08" name="Google Shape;2308;p36"/>
            <p:cNvGrpSpPr/>
            <p:nvPr/>
          </p:nvGrpSpPr>
          <p:grpSpPr>
            <a:xfrm>
              <a:off x="5869732" y="1785069"/>
              <a:ext cx="432000" cy="101655"/>
              <a:chOff x="5815912" y="201588"/>
              <a:chExt cx="540000" cy="104994"/>
            </a:xfrm>
          </p:grpSpPr>
          <p:sp>
            <p:nvSpPr>
              <p:cNvPr id="2309" name="Google Shape;2309;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0" name="Google Shape;2310;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11" name="Google Shape;2311;p36"/>
            <p:cNvGrpSpPr/>
            <p:nvPr/>
          </p:nvGrpSpPr>
          <p:grpSpPr>
            <a:xfrm>
              <a:off x="5869732" y="2316007"/>
              <a:ext cx="432000" cy="101655"/>
              <a:chOff x="5815912" y="201588"/>
              <a:chExt cx="540000" cy="104994"/>
            </a:xfrm>
          </p:grpSpPr>
          <p:sp>
            <p:nvSpPr>
              <p:cNvPr id="2312" name="Google Shape;2312;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3" name="Google Shape;2313;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14" name="Google Shape;2314;p36"/>
            <p:cNvGrpSpPr/>
            <p:nvPr/>
          </p:nvGrpSpPr>
          <p:grpSpPr>
            <a:xfrm>
              <a:off x="5869732" y="2846944"/>
              <a:ext cx="432000" cy="101655"/>
              <a:chOff x="5815912" y="201588"/>
              <a:chExt cx="540000" cy="104994"/>
            </a:xfrm>
          </p:grpSpPr>
          <p:sp>
            <p:nvSpPr>
              <p:cNvPr id="2315" name="Google Shape;2315;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6" name="Google Shape;2316;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17" name="Google Shape;2317;p36"/>
            <p:cNvGrpSpPr/>
            <p:nvPr/>
          </p:nvGrpSpPr>
          <p:grpSpPr>
            <a:xfrm>
              <a:off x="5869732" y="3377883"/>
              <a:ext cx="432000" cy="101655"/>
              <a:chOff x="5815912" y="201588"/>
              <a:chExt cx="540000" cy="104994"/>
            </a:xfrm>
          </p:grpSpPr>
          <p:sp>
            <p:nvSpPr>
              <p:cNvPr id="2318" name="Google Shape;2318;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19" name="Google Shape;2319;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20" name="Google Shape;2320;p36"/>
            <p:cNvGrpSpPr/>
            <p:nvPr/>
          </p:nvGrpSpPr>
          <p:grpSpPr>
            <a:xfrm>
              <a:off x="5869732" y="3908820"/>
              <a:ext cx="432000" cy="101655"/>
              <a:chOff x="5815912" y="201588"/>
              <a:chExt cx="540000" cy="104994"/>
            </a:xfrm>
          </p:grpSpPr>
          <p:sp>
            <p:nvSpPr>
              <p:cNvPr id="2321" name="Google Shape;2321;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2" name="Google Shape;2322;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23" name="Google Shape;2323;p36"/>
            <p:cNvGrpSpPr/>
            <p:nvPr/>
          </p:nvGrpSpPr>
          <p:grpSpPr>
            <a:xfrm>
              <a:off x="5869732" y="4439758"/>
              <a:ext cx="432000" cy="101655"/>
              <a:chOff x="5815912" y="201588"/>
              <a:chExt cx="540000" cy="104994"/>
            </a:xfrm>
          </p:grpSpPr>
          <p:sp>
            <p:nvSpPr>
              <p:cNvPr id="2324" name="Google Shape;2324;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5" name="Google Shape;2325;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26" name="Google Shape;2326;p36"/>
            <p:cNvGrpSpPr/>
            <p:nvPr/>
          </p:nvGrpSpPr>
          <p:grpSpPr>
            <a:xfrm>
              <a:off x="5869732" y="4970697"/>
              <a:ext cx="432000" cy="101655"/>
              <a:chOff x="5815912" y="201588"/>
              <a:chExt cx="540000" cy="104994"/>
            </a:xfrm>
          </p:grpSpPr>
          <p:sp>
            <p:nvSpPr>
              <p:cNvPr id="2327" name="Google Shape;2327;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8" name="Google Shape;2328;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29" name="Google Shape;2329;p36"/>
            <p:cNvGrpSpPr/>
            <p:nvPr/>
          </p:nvGrpSpPr>
          <p:grpSpPr>
            <a:xfrm>
              <a:off x="5869732" y="5501635"/>
              <a:ext cx="432000" cy="101655"/>
              <a:chOff x="5815912" y="201588"/>
              <a:chExt cx="540000" cy="104994"/>
            </a:xfrm>
          </p:grpSpPr>
          <p:sp>
            <p:nvSpPr>
              <p:cNvPr id="2330" name="Google Shape;2330;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31" name="Google Shape;2331;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32" name="Google Shape;2332;p36"/>
            <p:cNvGrpSpPr/>
            <p:nvPr/>
          </p:nvGrpSpPr>
          <p:grpSpPr>
            <a:xfrm>
              <a:off x="5869732" y="6032572"/>
              <a:ext cx="432000" cy="101655"/>
              <a:chOff x="5815912" y="201588"/>
              <a:chExt cx="540000" cy="104994"/>
            </a:xfrm>
          </p:grpSpPr>
          <p:sp>
            <p:nvSpPr>
              <p:cNvPr id="2333" name="Google Shape;2333;p3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34" name="Google Shape;2334;p3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335" name="Google Shape;2335;p36">
            <a:hlinkClick r:id="rId2"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36" name="Google Shape;2336;p36">
            <a:hlinkClick r:id="rId3" action="ppaction://hlinksldjump"/>
          </p:cNvPr>
          <p:cNvSpPr/>
          <p:nvPr/>
        </p:nvSpPr>
        <p:spPr>
          <a:xfrm rot="5397851">
            <a:off x="-117745"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37" name="Google Shape;2337;p36">
            <a:hlinkClick r:id="rId4" action="ppaction://hlinksldjump"/>
          </p:cNvPr>
          <p:cNvSpPr/>
          <p:nvPr/>
        </p:nvSpPr>
        <p:spPr>
          <a:xfrm rot="5397851">
            <a:off x="-117745" y="130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38" name="Google Shape;2338;p36">
            <a:hlinkClick r:id="rId5" action="ppaction://hlinksldjump"/>
          </p:cNvPr>
          <p:cNvSpPr/>
          <p:nvPr/>
        </p:nvSpPr>
        <p:spPr>
          <a:xfrm rot="5397851">
            <a:off x="-117745" y="226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39" name="Google Shape;2339;p36">
            <a:hlinkClick r:id="rId6" action="ppaction://hlinksldjump"/>
          </p:cNvPr>
          <p:cNvSpPr/>
          <p:nvPr/>
        </p:nvSpPr>
        <p:spPr>
          <a:xfrm rot="5397851">
            <a:off x="-117745" y="32223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40" name="Google Shape;2340;p36">
            <a:hlinkClick r:id="rId7" action="ppaction://hlinksldjump"/>
          </p:cNvPr>
          <p:cNvSpPr/>
          <p:nvPr/>
        </p:nvSpPr>
        <p:spPr>
          <a:xfrm rot="5397851">
            <a:off x="-117745" y="41824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41" name="Google Shape;2341;p36">
            <a:hlinkClick r:id="rId8" action="ppaction://hlinksldjump"/>
          </p:cNvPr>
          <p:cNvSpPr/>
          <p:nvPr/>
        </p:nvSpPr>
        <p:spPr>
          <a:xfrm rot="5397851">
            <a:off x="-117745" y="51425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342" name="Google Shape;2342;p36"/>
          <p:cNvSpPr txBox="1"/>
          <p:nvPr/>
        </p:nvSpPr>
        <p:spPr>
          <a:xfrm>
            <a:off x="795575" y="359550"/>
            <a:ext cx="4844400" cy="731400"/>
          </a:xfrm>
          <a:prstGeom prst="rect">
            <a:avLst/>
          </a:prstGeom>
          <a:solidFill>
            <a:srgbClr val="D9D2E9"/>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Citizens United v. FEC </a:t>
            </a:r>
            <a:r>
              <a:rPr lang="en" sz="2100">
                <a:solidFill>
                  <a:srgbClr val="373C3F"/>
                </a:solidFill>
                <a:latin typeface="Barlow Semi Condensed Medium"/>
                <a:ea typeface="Barlow Semi Condensed Medium"/>
                <a:cs typeface="Barlow Semi Condensed Medium"/>
                <a:sym typeface="Barlow Semi Condensed Medium"/>
              </a:rPr>
              <a:t>pg. 2</a:t>
            </a:r>
            <a:endParaRPr sz="2100">
              <a:solidFill>
                <a:srgbClr val="373C3F"/>
              </a:solidFill>
              <a:latin typeface="Barlow Semi Condensed Medium"/>
              <a:ea typeface="Barlow Semi Condensed Medium"/>
              <a:cs typeface="Barlow Semi Condensed Medium"/>
              <a:sym typeface="Barlow Semi Condensed Medium"/>
            </a:endParaRPr>
          </a:p>
        </p:txBody>
      </p:sp>
      <p:sp>
        <p:nvSpPr>
          <p:cNvPr id="2343" name="Google Shape;2343;p36"/>
          <p:cNvSpPr txBox="1"/>
          <p:nvPr/>
        </p:nvSpPr>
        <p:spPr>
          <a:xfrm>
            <a:off x="1099925" y="1323675"/>
            <a:ext cx="4235700" cy="543000"/>
          </a:xfrm>
          <a:prstGeom prst="rect">
            <a:avLst/>
          </a:prstGeom>
          <a:solidFill>
            <a:srgbClr val="D9D2E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2344" name="Google Shape;2344;p36"/>
          <p:cNvSpPr txBox="1"/>
          <p:nvPr/>
        </p:nvSpPr>
        <p:spPr>
          <a:xfrm>
            <a:off x="1099925" y="4706500"/>
            <a:ext cx="4235700" cy="543000"/>
          </a:xfrm>
          <a:prstGeom prst="rect">
            <a:avLst/>
          </a:prstGeom>
          <a:solidFill>
            <a:srgbClr val="D9D2E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2345" name="Google Shape;2345;p36"/>
          <p:cNvSpPr txBox="1"/>
          <p:nvPr/>
        </p:nvSpPr>
        <p:spPr>
          <a:xfrm>
            <a:off x="1094638" y="3005100"/>
            <a:ext cx="4235700" cy="543000"/>
          </a:xfrm>
          <a:prstGeom prst="rect">
            <a:avLst/>
          </a:prstGeom>
          <a:solidFill>
            <a:srgbClr val="D9D2E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graphicFrame>
        <p:nvGraphicFramePr>
          <p:cNvPr id="2346" name="Google Shape;2346;p36"/>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D2E9"/>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D9D2E9"/>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D9D2E9"/>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D9D2E9"/>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D9D2E9"/>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D9D2E9"/>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347" name="Google Shape;2347;p36"/>
          <p:cNvSpPr txBox="1">
            <a:spLocks noGrp="1"/>
          </p:cNvSpPr>
          <p:nvPr>
            <p:ph type="subTitle" idx="1"/>
          </p:nvPr>
        </p:nvSpPr>
        <p:spPr>
          <a:xfrm>
            <a:off x="7867875" y="70475"/>
            <a:ext cx="3728100" cy="8988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2348" name="Google Shape;2348;p36"/>
          <p:cNvSpPr txBox="1">
            <a:spLocks noGrp="1"/>
          </p:cNvSpPr>
          <p:nvPr>
            <p:ph type="subTitle" idx="2"/>
          </p:nvPr>
        </p:nvSpPr>
        <p:spPr>
          <a:xfrm>
            <a:off x="7867875" y="959725"/>
            <a:ext cx="37281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349" name="Google Shape;2349;p36"/>
          <p:cNvSpPr txBox="1">
            <a:spLocks noGrp="1"/>
          </p:cNvSpPr>
          <p:nvPr>
            <p:ph type="subTitle" idx="3"/>
          </p:nvPr>
        </p:nvSpPr>
        <p:spPr>
          <a:xfrm>
            <a:off x="7847725" y="2570200"/>
            <a:ext cx="1854900" cy="73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350" name="Google Shape;2350;p36"/>
          <p:cNvSpPr txBox="1">
            <a:spLocks noGrp="1"/>
          </p:cNvSpPr>
          <p:nvPr>
            <p:ph type="subTitle" idx="4"/>
          </p:nvPr>
        </p:nvSpPr>
        <p:spPr>
          <a:xfrm>
            <a:off x="9702625" y="2570200"/>
            <a:ext cx="1854900" cy="694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351" name="Google Shape;2351;p36"/>
          <p:cNvSpPr txBox="1">
            <a:spLocks noGrp="1"/>
          </p:cNvSpPr>
          <p:nvPr>
            <p:ph type="subTitle" idx="5"/>
          </p:nvPr>
        </p:nvSpPr>
        <p:spPr>
          <a:xfrm>
            <a:off x="7847725" y="3264975"/>
            <a:ext cx="3728100" cy="898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352" name="Google Shape;2352;p36"/>
          <p:cNvSpPr txBox="1">
            <a:spLocks noGrp="1"/>
          </p:cNvSpPr>
          <p:nvPr>
            <p:ph type="subTitle" idx="6"/>
          </p:nvPr>
        </p:nvSpPr>
        <p:spPr>
          <a:xfrm>
            <a:off x="7847725" y="4163775"/>
            <a:ext cx="37281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353" name="Google Shape;2353;p36"/>
          <p:cNvSpPr txBox="1">
            <a:spLocks noGrp="1"/>
          </p:cNvSpPr>
          <p:nvPr>
            <p:ph type="subTitle" idx="7"/>
          </p:nvPr>
        </p:nvSpPr>
        <p:spPr>
          <a:xfrm>
            <a:off x="7847725" y="5404575"/>
            <a:ext cx="3728100" cy="13929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9 Extend 1">
  <p:cSld name="CUSTOM_16_1_1_1_1_1_1_2">
    <p:spTree>
      <p:nvGrpSpPr>
        <p:cNvPr id="1" name="Shape 2354"/>
        <p:cNvGrpSpPr/>
        <p:nvPr/>
      </p:nvGrpSpPr>
      <p:grpSpPr>
        <a:xfrm>
          <a:off x="0" y="0"/>
          <a:ext cx="0" cy="0"/>
          <a:chOff x="0" y="0"/>
          <a:chExt cx="0" cy="0"/>
        </a:xfrm>
      </p:grpSpPr>
      <p:sp>
        <p:nvSpPr>
          <p:cNvPr id="2355" name="Google Shape;2355;p37"/>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56" name="Google Shape;2356;p37"/>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357" name="Google Shape;2357;p37"/>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358" name="Google Shape;2358;p37"/>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359" name="Google Shape;2359;p37"/>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360" name="Google Shape;2360;p37"/>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361" name="Google Shape;2361;p37"/>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362" name="Google Shape;2362;p37"/>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63" name="Google Shape;2363;p37"/>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64" name="Google Shape;2364;p37"/>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65" name="Google Shape;2365;p37"/>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366" name="Google Shape;2366;p37"/>
          <p:cNvSpPr txBox="1">
            <a:spLocks noGrp="1"/>
          </p:cNvSpPr>
          <p:nvPr>
            <p:ph type="title"/>
          </p:nvPr>
        </p:nvSpPr>
        <p:spPr>
          <a:xfrm>
            <a:off x="795575" y="359550"/>
            <a:ext cx="4844400" cy="731400"/>
          </a:xfrm>
          <a:prstGeom prst="rect">
            <a:avLst/>
          </a:prstGeom>
          <a:solidFill>
            <a:schemeClr val="accent6"/>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2367" name="Google Shape;2367;p37"/>
          <p:cNvGrpSpPr/>
          <p:nvPr/>
        </p:nvGrpSpPr>
        <p:grpSpPr>
          <a:xfrm>
            <a:off x="5869732" y="192255"/>
            <a:ext cx="432000" cy="6472908"/>
            <a:chOff x="5869732" y="192255"/>
            <a:chExt cx="432000" cy="6472908"/>
          </a:xfrm>
        </p:grpSpPr>
        <p:grpSp>
          <p:nvGrpSpPr>
            <p:cNvPr id="2368" name="Google Shape;2368;p37"/>
            <p:cNvGrpSpPr/>
            <p:nvPr/>
          </p:nvGrpSpPr>
          <p:grpSpPr>
            <a:xfrm>
              <a:off x="5869732" y="192255"/>
              <a:ext cx="432000" cy="101655"/>
              <a:chOff x="5815912" y="201588"/>
              <a:chExt cx="540000" cy="104994"/>
            </a:xfrm>
          </p:grpSpPr>
          <p:sp>
            <p:nvSpPr>
              <p:cNvPr id="2369" name="Google Shape;2369;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0" name="Google Shape;2370;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71" name="Google Shape;2371;p37"/>
            <p:cNvGrpSpPr/>
            <p:nvPr/>
          </p:nvGrpSpPr>
          <p:grpSpPr>
            <a:xfrm>
              <a:off x="5869732" y="6563508"/>
              <a:ext cx="432000" cy="101655"/>
              <a:chOff x="5815912" y="201588"/>
              <a:chExt cx="540000" cy="104994"/>
            </a:xfrm>
          </p:grpSpPr>
          <p:sp>
            <p:nvSpPr>
              <p:cNvPr id="2372" name="Google Shape;2372;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3" name="Google Shape;2373;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74" name="Google Shape;2374;p37"/>
            <p:cNvGrpSpPr/>
            <p:nvPr/>
          </p:nvGrpSpPr>
          <p:grpSpPr>
            <a:xfrm>
              <a:off x="5869732" y="723193"/>
              <a:ext cx="432000" cy="101655"/>
              <a:chOff x="5815912" y="201588"/>
              <a:chExt cx="540000" cy="104994"/>
            </a:xfrm>
          </p:grpSpPr>
          <p:sp>
            <p:nvSpPr>
              <p:cNvPr id="2375" name="Google Shape;2375;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6" name="Google Shape;2376;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77" name="Google Shape;2377;p37"/>
            <p:cNvGrpSpPr/>
            <p:nvPr/>
          </p:nvGrpSpPr>
          <p:grpSpPr>
            <a:xfrm>
              <a:off x="5869732" y="1254131"/>
              <a:ext cx="432000" cy="101655"/>
              <a:chOff x="5815912" y="201588"/>
              <a:chExt cx="540000" cy="104994"/>
            </a:xfrm>
          </p:grpSpPr>
          <p:sp>
            <p:nvSpPr>
              <p:cNvPr id="2378" name="Google Shape;2378;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79" name="Google Shape;2379;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80" name="Google Shape;2380;p37"/>
            <p:cNvGrpSpPr/>
            <p:nvPr/>
          </p:nvGrpSpPr>
          <p:grpSpPr>
            <a:xfrm>
              <a:off x="5869732" y="1785069"/>
              <a:ext cx="432000" cy="101655"/>
              <a:chOff x="5815912" y="201588"/>
              <a:chExt cx="540000" cy="104994"/>
            </a:xfrm>
          </p:grpSpPr>
          <p:sp>
            <p:nvSpPr>
              <p:cNvPr id="2381" name="Google Shape;2381;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2" name="Google Shape;2382;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83" name="Google Shape;2383;p37"/>
            <p:cNvGrpSpPr/>
            <p:nvPr/>
          </p:nvGrpSpPr>
          <p:grpSpPr>
            <a:xfrm>
              <a:off x="5869732" y="2316007"/>
              <a:ext cx="432000" cy="101655"/>
              <a:chOff x="5815912" y="201588"/>
              <a:chExt cx="540000" cy="104994"/>
            </a:xfrm>
          </p:grpSpPr>
          <p:sp>
            <p:nvSpPr>
              <p:cNvPr id="2384" name="Google Shape;2384;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5" name="Google Shape;2385;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86" name="Google Shape;2386;p37"/>
            <p:cNvGrpSpPr/>
            <p:nvPr/>
          </p:nvGrpSpPr>
          <p:grpSpPr>
            <a:xfrm>
              <a:off x="5869732" y="2846944"/>
              <a:ext cx="432000" cy="101655"/>
              <a:chOff x="5815912" y="201588"/>
              <a:chExt cx="540000" cy="104994"/>
            </a:xfrm>
          </p:grpSpPr>
          <p:sp>
            <p:nvSpPr>
              <p:cNvPr id="2387" name="Google Shape;2387;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8" name="Google Shape;2388;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89" name="Google Shape;2389;p37"/>
            <p:cNvGrpSpPr/>
            <p:nvPr/>
          </p:nvGrpSpPr>
          <p:grpSpPr>
            <a:xfrm>
              <a:off x="5869732" y="3377883"/>
              <a:ext cx="432000" cy="101655"/>
              <a:chOff x="5815912" y="201588"/>
              <a:chExt cx="540000" cy="104994"/>
            </a:xfrm>
          </p:grpSpPr>
          <p:sp>
            <p:nvSpPr>
              <p:cNvPr id="2390" name="Google Shape;2390;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91" name="Google Shape;2391;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92" name="Google Shape;2392;p37"/>
            <p:cNvGrpSpPr/>
            <p:nvPr/>
          </p:nvGrpSpPr>
          <p:grpSpPr>
            <a:xfrm>
              <a:off x="5869732" y="3908820"/>
              <a:ext cx="432000" cy="101655"/>
              <a:chOff x="5815912" y="201588"/>
              <a:chExt cx="540000" cy="104994"/>
            </a:xfrm>
          </p:grpSpPr>
          <p:sp>
            <p:nvSpPr>
              <p:cNvPr id="2393" name="Google Shape;2393;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94" name="Google Shape;2394;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95" name="Google Shape;2395;p37"/>
            <p:cNvGrpSpPr/>
            <p:nvPr/>
          </p:nvGrpSpPr>
          <p:grpSpPr>
            <a:xfrm>
              <a:off x="5869732" y="4439758"/>
              <a:ext cx="432000" cy="101655"/>
              <a:chOff x="5815912" y="201588"/>
              <a:chExt cx="540000" cy="104994"/>
            </a:xfrm>
          </p:grpSpPr>
          <p:sp>
            <p:nvSpPr>
              <p:cNvPr id="2396" name="Google Shape;2396;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97" name="Google Shape;2397;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98" name="Google Shape;2398;p37"/>
            <p:cNvGrpSpPr/>
            <p:nvPr/>
          </p:nvGrpSpPr>
          <p:grpSpPr>
            <a:xfrm>
              <a:off x="5869732" y="4970697"/>
              <a:ext cx="432000" cy="101655"/>
              <a:chOff x="5815912" y="201588"/>
              <a:chExt cx="540000" cy="104994"/>
            </a:xfrm>
          </p:grpSpPr>
          <p:sp>
            <p:nvSpPr>
              <p:cNvPr id="2399" name="Google Shape;2399;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0" name="Google Shape;2400;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01" name="Google Shape;2401;p37"/>
            <p:cNvGrpSpPr/>
            <p:nvPr/>
          </p:nvGrpSpPr>
          <p:grpSpPr>
            <a:xfrm>
              <a:off x="5869732" y="5501635"/>
              <a:ext cx="432000" cy="101655"/>
              <a:chOff x="5815912" y="201588"/>
              <a:chExt cx="540000" cy="104994"/>
            </a:xfrm>
          </p:grpSpPr>
          <p:sp>
            <p:nvSpPr>
              <p:cNvPr id="2402" name="Google Shape;2402;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3" name="Google Shape;2403;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04" name="Google Shape;2404;p37"/>
            <p:cNvGrpSpPr/>
            <p:nvPr/>
          </p:nvGrpSpPr>
          <p:grpSpPr>
            <a:xfrm>
              <a:off x="5869732" y="6032572"/>
              <a:ext cx="432000" cy="101655"/>
              <a:chOff x="5815912" y="201588"/>
              <a:chExt cx="540000" cy="104994"/>
            </a:xfrm>
          </p:grpSpPr>
          <p:sp>
            <p:nvSpPr>
              <p:cNvPr id="2405" name="Google Shape;2405;p3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06" name="Google Shape;2406;p3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407" name="Google Shape;2407;p37"/>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08" name="Google Shape;2408;p37"/>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409" name="Google Shape;2409;p37"/>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410" name="Google Shape;2410;p37">
            <a:hlinkClick r:id="rId2"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11" name="Google Shape;2411;p37">
            <a:hlinkClick r:id="rId3" action="ppaction://hlinksldjump"/>
          </p:cNvPr>
          <p:cNvSpPr/>
          <p:nvPr/>
        </p:nvSpPr>
        <p:spPr>
          <a:xfrm rot="5397851">
            <a:off x="-117745"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12" name="Google Shape;2412;p37">
            <a:hlinkClick r:id="rId4" action="ppaction://hlinksldjump"/>
          </p:cNvPr>
          <p:cNvSpPr/>
          <p:nvPr/>
        </p:nvSpPr>
        <p:spPr>
          <a:xfrm rot="5397851">
            <a:off x="-117745" y="130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13" name="Google Shape;2413;p37">
            <a:hlinkClick r:id="rId5" action="ppaction://hlinksldjump"/>
          </p:cNvPr>
          <p:cNvSpPr/>
          <p:nvPr/>
        </p:nvSpPr>
        <p:spPr>
          <a:xfrm rot="5397851">
            <a:off x="-117745" y="226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14" name="Google Shape;2414;p37">
            <a:hlinkClick r:id="rId6" action="ppaction://hlinksldjump"/>
          </p:cNvPr>
          <p:cNvSpPr/>
          <p:nvPr/>
        </p:nvSpPr>
        <p:spPr>
          <a:xfrm rot="5397851">
            <a:off x="-117745" y="32223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15" name="Google Shape;2415;p37">
            <a:hlinkClick r:id="rId7" action="ppaction://hlinksldjump"/>
          </p:cNvPr>
          <p:cNvSpPr/>
          <p:nvPr/>
        </p:nvSpPr>
        <p:spPr>
          <a:xfrm rot="5397851">
            <a:off x="-117745" y="41824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16" name="Google Shape;2416;p37">
            <a:hlinkClick r:id="rId8" action="ppaction://hlinksldjump"/>
          </p:cNvPr>
          <p:cNvSpPr/>
          <p:nvPr/>
        </p:nvSpPr>
        <p:spPr>
          <a:xfrm rot="5397851">
            <a:off x="-117745" y="51425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9 Extend 2">
  <p:cSld name="CUSTOM_16_1_1_1_1_1_1_1">
    <p:spTree>
      <p:nvGrpSpPr>
        <p:cNvPr id="1" name="Shape 2417"/>
        <p:cNvGrpSpPr/>
        <p:nvPr/>
      </p:nvGrpSpPr>
      <p:grpSpPr>
        <a:xfrm>
          <a:off x="0" y="0"/>
          <a:ext cx="0" cy="0"/>
          <a:chOff x="0" y="0"/>
          <a:chExt cx="0" cy="0"/>
        </a:xfrm>
      </p:grpSpPr>
      <p:sp>
        <p:nvSpPr>
          <p:cNvPr id="2418" name="Google Shape;2418;p38"/>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19" name="Google Shape;2419;p38"/>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20" name="Google Shape;2420;p38"/>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21" name="Google Shape;2421;p38"/>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22" name="Google Shape;2422;p38"/>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23" name="Google Shape;2423;p38"/>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24" name="Google Shape;2424;p38"/>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25" name="Google Shape;2425;p38"/>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26" name="Google Shape;2426;p38"/>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27" name="Google Shape;2427;p38"/>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28" name="Google Shape;2428;p38"/>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29" name="Google Shape;2429;p38"/>
          <p:cNvSpPr txBox="1">
            <a:spLocks noGrp="1"/>
          </p:cNvSpPr>
          <p:nvPr>
            <p:ph type="title"/>
          </p:nvPr>
        </p:nvSpPr>
        <p:spPr>
          <a:xfrm>
            <a:off x="795575" y="359550"/>
            <a:ext cx="4844400" cy="731400"/>
          </a:xfrm>
          <a:prstGeom prst="rect">
            <a:avLst/>
          </a:prstGeom>
          <a:solidFill>
            <a:schemeClr val="accent6"/>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grpSp>
        <p:nvGrpSpPr>
          <p:cNvPr id="2430" name="Google Shape;2430;p38"/>
          <p:cNvGrpSpPr/>
          <p:nvPr/>
        </p:nvGrpSpPr>
        <p:grpSpPr>
          <a:xfrm>
            <a:off x="5869732" y="192255"/>
            <a:ext cx="432000" cy="6472908"/>
            <a:chOff x="5869732" y="192255"/>
            <a:chExt cx="432000" cy="6472908"/>
          </a:xfrm>
        </p:grpSpPr>
        <p:grpSp>
          <p:nvGrpSpPr>
            <p:cNvPr id="2431" name="Google Shape;2431;p38"/>
            <p:cNvGrpSpPr/>
            <p:nvPr/>
          </p:nvGrpSpPr>
          <p:grpSpPr>
            <a:xfrm>
              <a:off x="5869732" y="192255"/>
              <a:ext cx="432000" cy="101655"/>
              <a:chOff x="5815912" y="201588"/>
              <a:chExt cx="540000" cy="104994"/>
            </a:xfrm>
          </p:grpSpPr>
          <p:sp>
            <p:nvSpPr>
              <p:cNvPr id="2432" name="Google Shape;2432;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33" name="Google Shape;2433;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34" name="Google Shape;2434;p38"/>
            <p:cNvGrpSpPr/>
            <p:nvPr/>
          </p:nvGrpSpPr>
          <p:grpSpPr>
            <a:xfrm>
              <a:off x="5869732" y="6563508"/>
              <a:ext cx="432000" cy="101655"/>
              <a:chOff x="5815912" y="201588"/>
              <a:chExt cx="540000" cy="104994"/>
            </a:xfrm>
          </p:grpSpPr>
          <p:sp>
            <p:nvSpPr>
              <p:cNvPr id="2435" name="Google Shape;2435;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36" name="Google Shape;2436;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37" name="Google Shape;2437;p38"/>
            <p:cNvGrpSpPr/>
            <p:nvPr/>
          </p:nvGrpSpPr>
          <p:grpSpPr>
            <a:xfrm>
              <a:off x="5869732" y="723193"/>
              <a:ext cx="432000" cy="101655"/>
              <a:chOff x="5815912" y="201588"/>
              <a:chExt cx="540000" cy="104994"/>
            </a:xfrm>
          </p:grpSpPr>
          <p:sp>
            <p:nvSpPr>
              <p:cNvPr id="2438" name="Google Shape;2438;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39" name="Google Shape;2439;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40" name="Google Shape;2440;p38"/>
            <p:cNvGrpSpPr/>
            <p:nvPr/>
          </p:nvGrpSpPr>
          <p:grpSpPr>
            <a:xfrm>
              <a:off x="5869732" y="1254131"/>
              <a:ext cx="432000" cy="101655"/>
              <a:chOff x="5815912" y="201588"/>
              <a:chExt cx="540000" cy="104994"/>
            </a:xfrm>
          </p:grpSpPr>
          <p:sp>
            <p:nvSpPr>
              <p:cNvPr id="2441" name="Google Shape;2441;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42" name="Google Shape;2442;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43" name="Google Shape;2443;p38"/>
            <p:cNvGrpSpPr/>
            <p:nvPr/>
          </p:nvGrpSpPr>
          <p:grpSpPr>
            <a:xfrm>
              <a:off x="5869732" y="1785069"/>
              <a:ext cx="432000" cy="101655"/>
              <a:chOff x="5815912" y="201588"/>
              <a:chExt cx="540000" cy="104994"/>
            </a:xfrm>
          </p:grpSpPr>
          <p:sp>
            <p:nvSpPr>
              <p:cNvPr id="2444" name="Google Shape;2444;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45" name="Google Shape;2445;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46" name="Google Shape;2446;p38"/>
            <p:cNvGrpSpPr/>
            <p:nvPr/>
          </p:nvGrpSpPr>
          <p:grpSpPr>
            <a:xfrm>
              <a:off x="5869732" y="2316007"/>
              <a:ext cx="432000" cy="101655"/>
              <a:chOff x="5815912" y="201588"/>
              <a:chExt cx="540000" cy="104994"/>
            </a:xfrm>
          </p:grpSpPr>
          <p:sp>
            <p:nvSpPr>
              <p:cNvPr id="2447" name="Google Shape;2447;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48" name="Google Shape;2448;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49" name="Google Shape;2449;p38"/>
            <p:cNvGrpSpPr/>
            <p:nvPr/>
          </p:nvGrpSpPr>
          <p:grpSpPr>
            <a:xfrm>
              <a:off x="5869732" y="2846944"/>
              <a:ext cx="432000" cy="101655"/>
              <a:chOff x="5815912" y="201588"/>
              <a:chExt cx="540000" cy="104994"/>
            </a:xfrm>
          </p:grpSpPr>
          <p:sp>
            <p:nvSpPr>
              <p:cNvPr id="2450" name="Google Shape;2450;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51" name="Google Shape;2451;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52" name="Google Shape;2452;p38"/>
            <p:cNvGrpSpPr/>
            <p:nvPr/>
          </p:nvGrpSpPr>
          <p:grpSpPr>
            <a:xfrm>
              <a:off x="5869732" y="3377883"/>
              <a:ext cx="432000" cy="101655"/>
              <a:chOff x="5815912" y="201588"/>
              <a:chExt cx="540000" cy="104994"/>
            </a:xfrm>
          </p:grpSpPr>
          <p:sp>
            <p:nvSpPr>
              <p:cNvPr id="2453" name="Google Shape;2453;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54" name="Google Shape;2454;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55" name="Google Shape;2455;p38"/>
            <p:cNvGrpSpPr/>
            <p:nvPr/>
          </p:nvGrpSpPr>
          <p:grpSpPr>
            <a:xfrm>
              <a:off x="5869732" y="3908820"/>
              <a:ext cx="432000" cy="101655"/>
              <a:chOff x="5815912" y="201588"/>
              <a:chExt cx="540000" cy="104994"/>
            </a:xfrm>
          </p:grpSpPr>
          <p:sp>
            <p:nvSpPr>
              <p:cNvPr id="2456" name="Google Shape;2456;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57" name="Google Shape;2457;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58" name="Google Shape;2458;p38"/>
            <p:cNvGrpSpPr/>
            <p:nvPr/>
          </p:nvGrpSpPr>
          <p:grpSpPr>
            <a:xfrm>
              <a:off x="5869732" y="4439758"/>
              <a:ext cx="432000" cy="101655"/>
              <a:chOff x="5815912" y="201588"/>
              <a:chExt cx="540000" cy="104994"/>
            </a:xfrm>
          </p:grpSpPr>
          <p:sp>
            <p:nvSpPr>
              <p:cNvPr id="2459" name="Google Shape;2459;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0" name="Google Shape;2460;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61" name="Google Shape;2461;p38"/>
            <p:cNvGrpSpPr/>
            <p:nvPr/>
          </p:nvGrpSpPr>
          <p:grpSpPr>
            <a:xfrm>
              <a:off x="5869732" y="4970697"/>
              <a:ext cx="432000" cy="101655"/>
              <a:chOff x="5815912" y="201588"/>
              <a:chExt cx="540000" cy="104994"/>
            </a:xfrm>
          </p:grpSpPr>
          <p:sp>
            <p:nvSpPr>
              <p:cNvPr id="2462" name="Google Shape;2462;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3" name="Google Shape;2463;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64" name="Google Shape;2464;p38"/>
            <p:cNvGrpSpPr/>
            <p:nvPr/>
          </p:nvGrpSpPr>
          <p:grpSpPr>
            <a:xfrm>
              <a:off x="5869732" y="5501635"/>
              <a:ext cx="432000" cy="101655"/>
              <a:chOff x="5815912" y="201588"/>
              <a:chExt cx="540000" cy="104994"/>
            </a:xfrm>
          </p:grpSpPr>
          <p:sp>
            <p:nvSpPr>
              <p:cNvPr id="2465" name="Google Shape;2465;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6" name="Google Shape;2466;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67" name="Google Shape;2467;p38"/>
            <p:cNvGrpSpPr/>
            <p:nvPr/>
          </p:nvGrpSpPr>
          <p:grpSpPr>
            <a:xfrm>
              <a:off x="5869732" y="6032572"/>
              <a:ext cx="432000" cy="101655"/>
              <a:chOff x="5815912" y="201588"/>
              <a:chExt cx="540000" cy="104994"/>
            </a:xfrm>
          </p:grpSpPr>
          <p:sp>
            <p:nvSpPr>
              <p:cNvPr id="2468" name="Google Shape;2468;p3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69" name="Google Shape;2469;p3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470" name="Google Shape;2470;p38"/>
          <p:cNvSpPr/>
          <p:nvPr/>
        </p:nvSpPr>
        <p:spPr>
          <a:xfrm rot="-5397851" flipH="1">
            <a:off x="-134005" y="6101718"/>
            <a:ext cx="959700" cy="431400"/>
          </a:xfrm>
          <a:prstGeom prst="round2SameRect">
            <a:avLst>
              <a:gd name="adj1" fmla="val 19819"/>
              <a:gd name="adj2" fmla="val 0"/>
            </a:avLst>
          </a:prstGeom>
          <a:solidFill>
            <a:schemeClr val="accent6"/>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71" name="Google Shape;2471;p38"/>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472" name="Google Shape;2472;p38"/>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473" name="Google Shape;2473;p38">
            <a:hlinkClick r:id="rId2"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74" name="Google Shape;2474;p38">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75" name="Google Shape;2475;p38">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76" name="Google Shape;2476;p38">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77" name="Google Shape;2477;p38">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78" name="Google Shape;2478;p38">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479" name="Google Shape;2479;p38">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9 Extend 3">
  <p:cSld name="CUSTOM_16_1_1_1_1_1_1_1_2">
    <p:spTree>
      <p:nvGrpSpPr>
        <p:cNvPr id="1" name="Shape 2480"/>
        <p:cNvGrpSpPr/>
        <p:nvPr/>
      </p:nvGrpSpPr>
      <p:grpSpPr>
        <a:xfrm>
          <a:off x="0" y="0"/>
          <a:ext cx="0" cy="0"/>
          <a:chOff x="0" y="0"/>
          <a:chExt cx="0" cy="0"/>
        </a:xfrm>
      </p:grpSpPr>
      <p:sp>
        <p:nvSpPr>
          <p:cNvPr id="2481" name="Google Shape;2481;p39"/>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82" name="Google Shape;2482;p39"/>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3" name="Google Shape;2483;p39"/>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4" name="Google Shape;2484;p39"/>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5" name="Google Shape;2485;p39"/>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6" name="Google Shape;2486;p39"/>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7" name="Google Shape;2487;p39"/>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8" name="Google Shape;2488;p39"/>
          <p:cNvSpPr/>
          <p:nvPr/>
        </p:nvSpPr>
        <p:spPr>
          <a:xfrm rot="-5397851" flipH="1">
            <a:off x="-134005" y="6101718"/>
            <a:ext cx="959700" cy="431400"/>
          </a:xfrm>
          <a:prstGeom prst="round2SameRect">
            <a:avLst>
              <a:gd name="adj1" fmla="val 19819"/>
              <a:gd name="adj2" fmla="val 0"/>
            </a:avLst>
          </a:prstGeom>
          <a:solidFill>
            <a:schemeClr val="accent6"/>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489" name="Google Shape;2489;p39"/>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90" name="Google Shape;2490;p39"/>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91" name="Google Shape;2491;p39"/>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492" name="Google Shape;2492;p39"/>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493" name="Google Shape;2493;p39"/>
          <p:cNvGrpSpPr/>
          <p:nvPr/>
        </p:nvGrpSpPr>
        <p:grpSpPr>
          <a:xfrm>
            <a:off x="5869732" y="192255"/>
            <a:ext cx="432000" cy="6472908"/>
            <a:chOff x="5869732" y="192255"/>
            <a:chExt cx="432000" cy="6472908"/>
          </a:xfrm>
        </p:grpSpPr>
        <p:grpSp>
          <p:nvGrpSpPr>
            <p:cNvPr id="2494" name="Google Shape;2494;p39"/>
            <p:cNvGrpSpPr/>
            <p:nvPr/>
          </p:nvGrpSpPr>
          <p:grpSpPr>
            <a:xfrm>
              <a:off x="5869732" y="192255"/>
              <a:ext cx="432000" cy="101655"/>
              <a:chOff x="5815912" y="201588"/>
              <a:chExt cx="540000" cy="104994"/>
            </a:xfrm>
          </p:grpSpPr>
          <p:sp>
            <p:nvSpPr>
              <p:cNvPr id="2495" name="Google Shape;2495;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96" name="Google Shape;2496;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97" name="Google Shape;2497;p39"/>
            <p:cNvGrpSpPr/>
            <p:nvPr/>
          </p:nvGrpSpPr>
          <p:grpSpPr>
            <a:xfrm>
              <a:off x="5869732" y="6563508"/>
              <a:ext cx="432000" cy="101655"/>
              <a:chOff x="5815912" y="201588"/>
              <a:chExt cx="540000" cy="104994"/>
            </a:xfrm>
          </p:grpSpPr>
          <p:sp>
            <p:nvSpPr>
              <p:cNvPr id="2498" name="Google Shape;2498;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99" name="Google Shape;2499;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00" name="Google Shape;2500;p39"/>
            <p:cNvGrpSpPr/>
            <p:nvPr/>
          </p:nvGrpSpPr>
          <p:grpSpPr>
            <a:xfrm>
              <a:off x="5869732" y="723193"/>
              <a:ext cx="432000" cy="101655"/>
              <a:chOff x="5815912" y="201588"/>
              <a:chExt cx="540000" cy="104994"/>
            </a:xfrm>
          </p:grpSpPr>
          <p:sp>
            <p:nvSpPr>
              <p:cNvPr id="2501" name="Google Shape;2501;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02" name="Google Shape;2502;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03" name="Google Shape;2503;p39"/>
            <p:cNvGrpSpPr/>
            <p:nvPr/>
          </p:nvGrpSpPr>
          <p:grpSpPr>
            <a:xfrm>
              <a:off x="5869732" y="1254131"/>
              <a:ext cx="432000" cy="101655"/>
              <a:chOff x="5815912" y="201588"/>
              <a:chExt cx="540000" cy="104994"/>
            </a:xfrm>
          </p:grpSpPr>
          <p:sp>
            <p:nvSpPr>
              <p:cNvPr id="2504" name="Google Shape;2504;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05" name="Google Shape;2505;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06" name="Google Shape;2506;p39"/>
            <p:cNvGrpSpPr/>
            <p:nvPr/>
          </p:nvGrpSpPr>
          <p:grpSpPr>
            <a:xfrm>
              <a:off x="5869732" y="1785069"/>
              <a:ext cx="432000" cy="101655"/>
              <a:chOff x="5815912" y="201588"/>
              <a:chExt cx="540000" cy="104994"/>
            </a:xfrm>
          </p:grpSpPr>
          <p:sp>
            <p:nvSpPr>
              <p:cNvPr id="2507" name="Google Shape;2507;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08" name="Google Shape;2508;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09" name="Google Shape;2509;p39"/>
            <p:cNvGrpSpPr/>
            <p:nvPr/>
          </p:nvGrpSpPr>
          <p:grpSpPr>
            <a:xfrm>
              <a:off x="5869732" y="2316007"/>
              <a:ext cx="432000" cy="101655"/>
              <a:chOff x="5815912" y="201588"/>
              <a:chExt cx="540000" cy="104994"/>
            </a:xfrm>
          </p:grpSpPr>
          <p:sp>
            <p:nvSpPr>
              <p:cNvPr id="2510" name="Google Shape;2510;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11" name="Google Shape;2511;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12" name="Google Shape;2512;p39"/>
            <p:cNvGrpSpPr/>
            <p:nvPr/>
          </p:nvGrpSpPr>
          <p:grpSpPr>
            <a:xfrm>
              <a:off x="5869732" y="2846944"/>
              <a:ext cx="432000" cy="101655"/>
              <a:chOff x="5815912" y="201588"/>
              <a:chExt cx="540000" cy="104994"/>
            </a:xfrm>
          </p:grpSpPr>
          <p:sp>
            <p:nvSpPr>
              <p:cNvPr id="2513" name="Google Shape;2513;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14" name="Google Shape;2514;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15" name="Google Shape;2515;p39"/>
            <p:cNvGrpSpPr/>
            <p:nvPr/>
          </p:nvGrpSpPr>
          <p:grpSpPr>
            <a:xfrm>
              <a:off x="5869732" y="3377883"/>
              <a:ext cx="432000" cy="101655"/>
              <a:chOff x="5815912" y="201588"/>
              <a:chExt cx="540000" cy="104994"/>
            </a:xfrm>
          </p:grpSpPr>
          <p:sp>
            <p:nvSpPr>
              <p:cNvPr id="2516" name="Google Shape;2516;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17" name="Google Shape;2517;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18" name="Google Shape;2518;p39"/>
            <p:cNvGrpSpPr/>
            <p:nvPr/>
          </p:nvGrpSpPr>
          <p:grpSpPr>
            <a:xfrm>
              <a:off x="5869732" y="3908820"/>
              <a:ext cx="432000" cy="101655"/>
              <a:chOff x="5815912" y="201588"/>
              <a:chExt cx="540000" cy="104994"/>
            </a:xfrm>
          </p:grpSpPr>
          <p:sp>
            <p:nvSpPr>
              <p:cNvPr id="2519" name="Google Shape;2519;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20" name="Google Shape;2520;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21" name="Google Shape;2521;p39"/>
            <p:cNvGrpSpPr/>
            <p:nvPr/>
          </p:nvGrpSpPr>
          <p:grpSpPr>
            <a:xfrm>
              <a:off x="5869732" y="4439758"/>
              <a:ext cx="432000" cy="101655"/>
              <a:chOff x="5815912" y="201588"/>
              <a:chExt cx="540000" cy="104994"/>
            </a:xfrm>
          </p:grpSpPr>
          <p:sp>
            <p:nvSpPr>
              <p:cNvPr id="2522" name="Google Shape;2522;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23" name="Google Shape;2523;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24" name="Google Shape;2524;p39"/>
            <p:cNvGrpSpPr/>
            <p:nvPr/>
          </p:nvGrpSpPr>
          <p:grpSpPr>
            <a:xfrm>
              <a:off x="5869732" y="4970697"/>
              <a:ext cx="432000" cy="101655"/>
              <a:chOff x="5815912" y="201588"/>
              <a:chExt cx="540000" cy="104994"/>
            </a:xfrm>
          </p:grpSpPr>
          <p:sp>
            <p:nvSpPr>
              <p:cNvPr id="2525" name="Google Shape;2525;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26" name="Google Shape;2526;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27" name="Google Shape;2527;p39"/>
            <p:cNvGrpSpPr/>
            <p:nvPr/>
          </p:nvGrpSpPr>
          <p:grpSpPr>
            <a:xfrm>
              <a:off x="5869732" y="5501635"/>
              <a:ext cx="432000" cy="101655"/>
              <a:chOff x="5815912" y="201588"/>
              <a:chExt cx="540000" cy="104994"/>
            </a:xfrm>
          </p:grpSpPr>
          <p:sp>
            <p:nvSpPr>
              <p:cNvPr id="2528" name="Google Shape;2528;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29" name="Google Shape;2529;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30" name="Google Shape;2530;p39"/>
            <p:cNvGrpSpPr/>
            <p:nvPr/>
          </p:nvGrpSpPr>
          <p:grpSpPr>
            <a:xfrm>
              <a:off x="5869732" y="6032572"/>
              <a:ext cx="432000" cy="101655"/>
              <a:chOff x="5815912" y="201588"/>
              <a:chExt cx="540000" cy="104994"/>
            </a:xfrm>
          </p:grpSpPr>
          <p:sp>
            <p:nvSpPr>
              <p:cNvPr id="2531" name="Google Shape;2531;p3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32" name="Google Shape;2532;p3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533" name="Google Shape;2533;p39">
            <a:hlinkClick r:id="rId2"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34" name="Google Shape;2534;p39">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35" name="Google Shape;2535;p39">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36" name="Google Shape;2536;p39">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37" name="Google Shape;2537;p39">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38" name="Google Shape;2538;p39">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39" name="Google Shape;2539;p39">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540" name="Google Shape;2540;p39">
            <a:hlinkClick r:id="rId9" action="ppaction://hlinksldjump"/>
          </p:cNvPr>
          <p:cNvSpPr/>
          <p:nvPr/>
        </p:nvSpPr>
        <p:spPr>
          <a:xfrm rot="5397877">
            <a:off x="8605797" y="3251147"/>
            <a:ext cx="6801901" cy="373500"/>
          </a:xfrm>
          <a:prstGeom prst="round2SameRect">
            <a:avLst>
              <a:gd name="adj1" fmla="val 19819"/>
              <a:gd name="adj2"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rgbClr val="FFFFFF"/>
              </a:solidFill>
              <a:latin typeface="Archivo"/>
              <a:ea typeface="Archivo"/>
              <a:cs typeface="Archivo"/>
              <a:sym typeface="Archivo"/>
            </a:endParaRPr>
          </a:p>
        </p:txBody>
      </p:sp>
      <p:sp>
        <p:nvSpPr>
          <p:cNvPr id="2541" name="Google Shape;2541;p39"/>
          <p:cNvSpPr txBox="1"/>
          <p:nvPr/>
        </p:nvSpPr>
        <p:spPr>
          <a:xfrm>
            <a:off x="795575" y="359550"/>
            <a:ext cx="4844400" cy="7314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Shaw v. Reno </a:t>
            </a:r>
            <a:r>
              <a:rPr lang="en" sz="2800">
                <a:solidFill>
                  <a:srgbClr val="373C3F"/>
                </a:solidFill>
                <a:latin typeface="Barlow Semi Condensed Medium"/>
                <a:ea typeface="Barlow Semi Condensed Medium"/>
                <a:cs typeface="Barlow Semi Condensed Medium"/>
                <a:sym typeface="Barlow Semi Condensed Medium"/>
              </a:rPr>
              <a:t>pg. 2</a:t>
            </a:r>
            <a:endParaRPr sz="2800">
              <a:solidFill>
                <a:srgbClr val="373C3F"/>
              </a:solidFill>
              <a:latin typeface="Barlow Semi Condensed Medium"/>
              <a:ea typeface="Barlow Semi Condensed Medium"/>
              <a:cs typeface="Barlow Semi Condensed Medium"/>
              <a:sym typeface="Barlow Semi Condensed Medium"/>
            </a:endParaRPr>
          </a:p>
        </p:txBody>
      </p:sp>
      <p:sp>
        <p:nvSpPr>
          <p:cNvPr id="2542" name="Google Shape;2542;p39"/>
          <p:cNvSpPr txBox="1"/>
          <p:nvPr/>
        </p:nvSpPr>
        <p:spPr>
          <a:xfrm>
            <a:off x="1099925" y="1323675"/>
            <a:ext cx="4235700" cy="5430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2543" name="Google Shape;2543;p39"/>
          <p:cNvSpPr txBox="1"/>
          <p:nvPr/>
        </p:nvSpPr>
        <p:spPr>
          <a:xfrm>
            <a:off x="1099925" y="4706500"/>
            <a:ext cx="4235700" cy="5430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2544" name="Google Shape;2544;p39"/>
          <p:cNvSpPr txBox="1"/>
          <p:nvPr/>
        </p:nvSpPr>
        <p:spPr>
          <a:xfrm>
            <a:off x="1094638" y="3005100"/>
            <a:ext cx="4235700" cy="5430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graphicFrame>
        <p:nvGraphicFramePr>
          <p:cNvPr id="2545" name="Google Shape;2545;p39"/>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lnR w="9525" cap="flat" cmpd="sng">
                      <a:solidFill>
                        <a:srgbClr val="9E9E9E">
                          <a:alpha val="0"/>
                        </a:srgbClr>
                      </a:solidFill>
                      <a:prstDash val="solid"/>
                      <a:round/>
                      <a:headEnd type="none" w="sm" len="sm"/>
                      <a:tailEnd type="none" w="sm" len="sm"/>
                    </a:lnR>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lnL w="9525" cap="flat" cmpd="sng">
                      <a:solidFill>
                        <a:srgbClr val="9E9E9E">
                          <a:alpha val="0"/>
                        </a:srgbClr>
                      </a:solidFill>
                      <a:prstDash val="solid"/>
                      <a:round/>
                      <a:headEnd type="none" w="sm" len="sm"/>
                      <a:tailEnd type="none" w="sm" len="sm"/>
                    </a:lnL>
                  </a:tcPr>
                </a:tc>
                <a:tc gridSpan="2">
                  <a:txBody>
                    <a:bodyPr/>
                    <a:lstStyle/>
                    <a:p>
                      <a:pPr marL="0" lvl="0" indent="0" algn="l" rtl="0">
                        <a:spcBef>
                          <a:spcPts val="0"/>
                        </a:spcBef>
                        <a:spcAft>
                          <a:spcPts val="0"/>
                        </a:spcAft>
                        <a:buNone/>
                      </a:pPr>
                      <a:endParaRPr sz="1100"/>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lnR w="9525" cap="flat" cmpd="sng">
                      <a:solidFill>
                        <a:srgbClr val="9E9E9E">
                          <a:alpha val="0"/>
                        </a:srgbClr>
                      </a:solidFill>
                      <a:prstDash val="solid"/>
                      <a:round/>
                      <a:headEnd type="none" w="sm" len="sm"/>
                      <a:tailEnd type="none" w="sm" len="sm"/>
                    </a:lnR>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lnL w="9525" cap="flat" cmpd="sng">
                      <a:solidFill>
                        <a:srgbClr val="9E9E9E">
                          <a:alpha val="0"/>
                        </a:srgbClr>
                      </a:solidFill>
                      <a:prstDash val="solid"/>
                      <a:round/>
                      <a:headEnd type="none" w="sm" len="sm"/>
                      <a:tailEnd type="none" w="sm" len="sm"/>
                    </a:lnL>
                  </a:tcPr>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lnR w="9525" cap="flat" cmpd="sng">
                      <a:solidFill>
                        <a:srgbClr val="9E9E9E">
                          <a:alpha val="0"/>
                        </a:srgbClr>
                      </a:solidFill>
                      <a:prstDash val="solid"/>
                      <a:round/>
                      <a:headEnd type="none" w="sm" len="sm"/>
                      <a:tailEnd type="none" w="sm" len="sm"/>
                    </a:lnR>
                    <a:solidFill>
                      <a:srgbClr val="EAD1D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lnL w="9525" cap="flat" cmpd="sng">
                      <a:solidFill>
                        <a:srgbClr val="9E9E9E">
                          <a:alpha val="0"/>
                        </a:srgbClr>
                      </a:solidFill>
                      <a:prstDash val="solid"/>
                      <a:round/>
                      <a:headEnd type="none" w="sm" len="sm"/>
                      <a:tailEnd type="none" w="sm" len="sm"/>
                    </a:lnL>
                  </a:tcPr>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lnR w="9525" cap="flat" cmpd="sng">
                      <a:solidFill>
                        <a:srgbClr val="9E9E9E">
                          <a:alpha val="0"/>
                        </a:srgbClr>
                      </a:solidFill>
                      <a:prstDash val="solid"/>
                      <a:round/>
                      <a:headEnd type="none" w="sm" len="sm"/>
                      <a:tailEnd type="none" w="sm" len="sm"/>
                    </a:lnR>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lnL w="9525" cap="flat" cmpd="sng">
                      <a:solidFill>
                        <a:srgbClr val="9E9E9E">
                          <a:alpha val="0"/>
                        </a:srgbClr>
                      </a:solidFill>
                      <a:prstDash val="solid"/>
                      <a:round/>
                      <a:headEnd type="none" w="sm" len="sm"/>
                      <a:tailEnd type="none" w="sm" len="sm"/>
                    </a:lnL>
                  </a:tcPr>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lnR w="9525" cap="flat" cmpd="sng">
                      <a:solidFill>
                        <a:srgbClr val="9E9E9E">
                          <a:alpha val="0"/>
                        </a:srgbClr>
                      </a:solidFill>
                      <a:prstDash val="solid"/>
                      <a:round/>
                      <a:headEnd type="none" w="sm" len="sm"/>
                      <a:tailEnd type="none" w="sm" len="sm"/>
                    </a:lnR>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lnL w="9525" cap="flat" cmpd="sng">
                      <a:solidFill>
                        <a:srgbClr val="9E9E9E">
                          <a:alpha val="0"/>
                        </a:srgbClr>
                      </a:solidFill>
                      <a:prstDash val="solid"/>
                      <a:round/>
                      <a:headEnd type="none" w="sm" len="sm"/>
                      <a:tailEnd type="none" w="sm" len="sm"/>
                    </a:lnL>
                  </a:tcPr>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lnR w="9525" cap="flat" cmpd="sng">
                      <a:solidFill>
                        <a:srgbClr val="9E9E9E">
                          <a:alpha val="0"/>
                        </a:srgbClr>
                      </a:solidFill>
                      <a:prstDash val="solid"/>
                      <a:round/>
                      <a:headEnd type="none" w="sm" len="sm"/>
                      <a:tailEnd type="none" w="sm" len="sm"/>
                    </a:lnR>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lnL w="9525" cap="flat" cmpd="sng">
                      <a:solidFill>
                        <a:srgbClr val="9E9E9E">
                          <a:alpha val="0"/>
                        </a:srgbClr>
                      </a:solidFill>
                      <a:prstDash val="solid"/>
                      <a:round/>
                      <a:headEnd type="none" w="sm" len="sm"/>
                      <a:tailEnd type="none" w="sm" len="sm"/>
                    </a:lnL>
                  </a:tcPr>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546" name="Google Shape;2546;p39"/>
          <p:cNvSpPr txBox="1">
            <a:spLocks noGrp="1"/>
          </p:cNvSpPr>
          <p:nvPr>
            <p:ph type="subTitle" idx="1"/>
          </p:nvPr>
        </p:nvSpPr>
        <p:spPr>
          <a:xfrm>
            <a:off x="7881700" y="111950"/>
            <a:ext cx="3705600" cy="8295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2547" name="Google Shape;2547;p39"/>
          <p:cNvSpPr txBox="1">
            <a:spLocks noGrp="1"/>
          </p:cNvSpPr>
          <p:nvPr>
            <p:ph type="subTitle" idx="2"/>
          </p:nvPr>
        </p:nvSpPr>
        <p:spPr>
          <a:xfrm>
            <a:off x="7847725" y="941450"/>
            <a:ext cx="3705600" cy="1259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548" name="Google Shape;2548;p39"/>
          <p:cNvSpPr txBox="1">
            <a:spLocks noGrp="1"/>
          </p:cNvSpPr>
          <p:nvPr>
            <p:ph type="subTitle" idx="3"/>
          </p:nvPr>
        </p:nvSpPr>
        <p:spPr>
          <a:xfrm>
            <a:off x="7847725" y="2570200"/>
            <a:ext cx="1854900" cy="73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549" name="Google Shape;2549;p39"/>
          <p:cNvSpPr txBox="1">
            <a:spLocks noGrp="1"/>
          </p:cNvSpPr>
          <p:nvPr>
            <p:ph type="subTitle" idx="4"/>
          </p:nvPr>
        </p:nvSpPr>
        <p:spPr>
          <a:xfrm>
            <a:off x="9702625" y="2570200"/>
            <a:ext cx="1920900" cy="73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550" name="Google Shape;2550;p39"/>
          <p:cNvSpPr txBox="1">
            <a:spLocks noGrp="1"/>
          </p:cNvSpPr>
          <p:nvPr>
            <p:ph type="subTitle" idx="5"/>
          </p:nvPr>
        </p:nvSpPr>
        <p:spPr>
          <a:xfrm>
            <a:off x="7847725" y="3264975"/>
            <a:ext cx="3705600" cy="902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551" name="Google Shape;2551;p39"/>
          <p:cNvSpPr txBox="1">
            <a:spLocks noGrp="1"/>
          </p:cNvSpPr>
          <p:nvPr>
            <p:ph type="subTitle" idx="6"/>
          </p:nvPr>
        </p:nvSpPr>
        <p:spPr>
          <a:xfrm>
            <a:off x="7847725" y="4167000"/>
            <a:ext cx="3705600" cy="1259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552" name="Google Shape;2552;p39"/>
          <p:cNvSpPr txBox="1">
            <a:spLocks noGrp="1"/>
          </p:cNvSpPr>
          <p:nvPr>
            <p:ph type="subTitle" idx="7"/>
          </p:nvPr>
        </p:nvSpPr>
        <p:spPr>
          <a:xfrm>
            <a:off x="7847725" y="5405075"/>
            <a:ext cx="3705600" cy="13281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9 baker 2">
  <p:cSld name="CUSTOM_16_1_1_1_1_1_1_1_2_1">
    <p:spTree>
      <p:nvGrpSpPr>
        <p:cNvPr id="1" name="Shape 2553"/>
        <p:cNvGrpSpPr/>
        <p:nvPr/>
      </p:nvGrpSpPr>
      <p:grpSpPr>
        <a:xfrm>
          <a:off x="0" y="0"/>
          <a:ext cx="0" cy="0"/>
          <a:chOff x="0" y="0"/>
          <a:chExt cx="0" cy="0"/>
        </a:xfrm>
      </p:grpSpPr>
      <p:sp>
        <p:nvSpPr>
          <p:cNvPr id="2554" name="Google Shape;2554;p40"/>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55" name="Google Shape;2555;p40"/>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56" name="Google Shape;2556;p40"/>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57" name="Google Shape;2557;p40"/>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58" name="Google Shape;2558;p40"/>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59" name="Google Shape;2559;p40"/>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60" name="Google Shape;2560;p40"/>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61" name="Google Shape;2561;p40"/>
          <p:cNvSpPr/>
          <p:nvPr/>
        </p:nvSpPr>
        <p:spPr>
          <a:xfrm rot="-5397851" flipH="1">
            <a:off x="-134005" y="6101718"/>
            <a:ext cx="959700" cy="431400"/>
          </a:xfrm>
          <a:prstGeom prst="round2SameRect">
            <a:avLst>
              <a:gd name="adj1" fmla="val 19819"/>
              <a:gd name="adj2" fmla="val 0"/>
            </a:avLst>
          </a:prstGeom>
          <a:solidFill>
            <a:schemeClr val="accent6"/>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562" name="Google Shape;2562;p40"/>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63" name="Google Shape;2563;p40"/>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64" name="Google Shape;2564;p40"/>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565" name="Google Shape;2565;p40"/>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grpSp>
        <p:nvGrpSpPr>
          <p:cNvPr id="2566" name="Google Shape;2566;p40"/>
          <p:cNvGrpSpPr/>
          <p:nvPr/>
        </p:nvGrpSpPr>
        <p:grpSpPr>
          <a:xfrm>
            <a:off x="5869732" y="192255"/>
            <a:ext cx="432000" cy="6472908"/>
            <a:chOff x="5869732" y="192255"/>
            <a:chExt cx="432000" cy="6472908"/>
          </a:xfrm>
        </p:grpSpPr>
        <p:grpSp>
          <p:nvGrpSpPr>
            <p:cNvPr id="2567" name="Google Shape;2567;p40"/>
            <p:cNvGrpSpPr/>
            <p:nvPr/>
          </p:nvGrpSpPr>
          <p:grpSpPr>
            <a:xfrm>
              <a:off x="5869732" y="192255"/>
              <a:ext cx="432000" cy="101655"/>
              <a:chOff x="5815912" y="201588"/>
              <a:chExt cx="540000" cy="104994"/>
            </a:xfrm>
          </p:grpSpPr>
          <p:sp>
            <p:nvSpPr>
              <p:cNvPr id="2568" name="Google Shape;2568;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69" name="Google Shape;2569;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70" name="Google Shape;2570;p40"/>
            <p:cNvGrpSpPr/>
            <p:nvPr/>
          </p:nvGrpSpPr>
          <p:grpSpPr>
            <a:xfrm>
              <a:off x="5869732" y="6563508"/>
              <a:ext cx="432000" cy="101655"/>
              <a:chOff x="5815912" y="201588"/>
              <a:chExt cx="540000" cy="104994"/>
            </a:xfrm>
          </p:grpSpPr>
          <p:sp>
            <p:nvSpPr>
              <p:cNvPr id="2571" name="Google Shape;2571;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2" name="Google Shape;2572;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73" name="Google Shape;2573;p40"/>
            <p:cNvGrpSpPr/>
            <p:nvPr/>
          </p:nvGrpSpPr>
          <p:grpSpPr>
            <a:xfrm>
              <a:off x="5869732" y="723193"/>
              <a:ext cx="432000" cy="101655"/>
              <a:chOff x="5815912" y="201588"/>
              <a:chExt cx="540000" cy="104994"/>
            </a:xfrm>
          </p:grpSpPr>
          <p:sp>
            <p:nvSpPr>
              <p:cNvPr id="2574" name="Google Shape;2574;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5" name="Google Shape;2575;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76" name="Google Shape;2576;p40"/>
            <p:cNvGrpSpPr/>
            <p:nvPr/>
          </p:nvGrpSpPr>
          <p:grpSpPr>
            <a:xfrm>
              <a:off x="5869732" y="1254131"/>
              <a:ext cx="432000" cy="101655"/>
              <a:chOff x="5815912" y="201588"/>
              <a:chExt cx="540000" cy="104994"/>
            </a:xfrm>
          </p:grpSpPr>
          <p:sp>
            <p:nvSpPr>
              <p:cNvPr id="2577" name="Google Shape;2577;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78" name="Google Shape;2578;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79" name="Google Shape;2579;p40"/>
            <p:cNvGrpSpPr/>
            <p:nvPr/>
          </p:nvGrpSpPr>
          <p:grpSpPr>
            <a:xfrm>
              <a:off x="5869732" y="1785069"/>
              <a:ext cx="432000" cy="101655"/>
              <a:chOff x="5815912" y="201588"/>
              <a:chExt cx="540000" cy="104994"/>
            </a:xfrm>
          </p:grpSpPr>
          <p:sp>
            <p:nvSpPr>
              <p:cNvPr id="2580" name="Google Shape;2580;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81" name="Google Shape;2581;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82" name="Google Shape;2582;p40"/>
            <p:cNvGrpSpPr/>
            <p:nvPr/>
          </p:nvGrpSpPr>
          <p:grpSpPr>
            <a:xfrm>
              <a:off x="5869732" y="2316007"/>
              <a:ext cx="432000" cy="101655"/>
              <a:chOff x="5815912" y="201588"/>
              <a:chExt cx="540000" cy="104994"/>
            </a:xfrm>
          </p:grpSpPr>
          <p:sp>
            <p:nvSpPr>
              <p:cNvPr id="2583" name="Google Shape;2583;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84" name="Google Shape;2584;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85" name="Google Shape;2585;p40"/>
            <p:cNvGrpSpPr/>
            <p:nvPr/>
          </p:nvGrpSpPr>
          <p:grpSpPr>
            <a:xfrm>
              <a:off x="5869732" y="2846944"/>
              <a:ext cx="432000" cy="101655"/>
              <a:chOff x="5815912" y="201588"/>
              <a:chExt cx="540000" cy="104994"/>
            </a:xfrm>
          </p:grpSpPr>
          <p:sp>
            <p:nvSpPr>
              <p:cNvPr id="2586" name="Google Shape;2586;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87" name="Google Shape;2587;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88" name="Google Shape;2588;p40"/>
            <p:cNvGrpSpPr/>
            <p:nvPr/>
          </p:nvGrpSpPr>
          <p:grpSpPr>
            <a:xfrm>
              <a:off x="5869732" y="3377883"/>
              <a:ext cx="432000" cy="101655"/>
              <a:chOff x="5815912" y="201588"/>
              <a:chExt cx="540000" cy="104994"/>
            </a:xfrm>
          </p:grpSpPr>
          <p:sp>
            <p:nvSpPr>
              <p:cNvPr id="2589" name="Google Shape;2589;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0" name="Google Shape;2590;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91" name="Google Shape;2591;p40"/>
            <p:cNvGrpSpPr/>
            <p:nvPr/>
          </p:nvGrpSpPr>
          <p:grpSpPr>
            <a:xfrm>
              <a:off x="5869732" y="3908820"/>
              <a:ext cx="432000" cy="101655"/>
              <a:chOff x="5815912" y="201588"/>
              <a:chExt cx="540000" cy="104994"/>
            </a:xfrm>
          </p:grpSpPr>
          <p:sp>
            <p:nvSpPr>
              <p:cNvPr id="2592" name="Google Shape;2592;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3" name="Google Shape;2593;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94" name="Google Shape;2594;p40"/>
            <p:cNvGrpSpPr/>
            <p:nvPr/>
          </p:nvGrpSpPr>
          <p:grpSpPr>
            <a:xfrm>
              <a:off x="5869732" y="4439758"/>
              <a:ext cx="432000" cy="101655"/>
              <a:chOff x="5815912" y="201588"/>
              <a:chExt cx="540000" cy="104994"/>
            </a:xfrm>
          </p:grpSpPr>
          <p:sp>
            <p:nvSpPr>
              <p:cNvPr id="2595" name="Google Shape;2595;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6" name="Google Shape;2596;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97" name="Google Shape;2597;p40"/>
            <p:cNvGrpSpPr/>
            <p:nvPr/>
          </p:nvGrpSpPr>
          <p:grpSpPr>
            <a:xfrm>
              <a:off x="5869732" y="4970697"/>
              <a:ext cx="432000" cy="101655"/>
              <a:chOff x="5815912" y="201588"/>
              <a:chExt cx="540000" cy="104994"/>
            </a:xfrm>
          </p:grpSpPr>
          <p:sp>
            <p:nvSpPr>
              <p:cNvPr id="2598" name="Google Shape;2598;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9" name="Google Shape;2599;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00" name="Google Shape;2600;p40"/>
            <p:cNvGrpSpPr/>
            <p:nvPr/>
          </p:nvGrpSpPr>
          <p:grpSpPr>
            <a:xfrm>
              <a:off x="5869732" y="5501635"/>
              <a:ext cx="432000" cy="101655"/>
              <a:chOff x="5815912" y="201588"/>
              <a:chExt cx="540000" cy="104994"/>
            </a:xfrm>
          </p:grpSpPr>
          <p:sp>
            <p:nvSpPr>
              <p:cNvPr id="2601" name="Google Shape;2601;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02" name="Google Shape;2602;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03" name="Google Shape;2603;p40"/>
            <p:cNvGrpSpPr/>
            <p:nvPr/>
          </p:nvGrpSpPr>
          <p:grpSpPr>
            <a:xfrm>
              <a:off x="5869732" y="6032572"/>
              <a:ext cx="432000" cy="101655"/>
              <a:chOff x="5815912" y="201588"/>
              <a:chExt cx="540000" cy="104994"/>
            </a:xfrm>
          </p:grpSpPr>
          <p:sp>
            <p:nvSpPr>
              <p:cNvPr id="2604" name="Google Shape;2604;p4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05" name="Google Shape;2605;p4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606" name="Google Shape;2606;p40">
            <a:hlinkClick r:id="rId2"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07" name="Google Shape;2607;p40">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08" name="Google Shape;2608;p40">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09" name="Google Shape;2609;p40">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10" name="Google Shape;2610;p40">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11" name="Google Shape;2611;p40">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12" name="Google Shape;2612;p40">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13" name="Google Shape;2613;p40">
            <a:hlinkClick r:id="rId9" action="ppaction://hlinksldjump"/>
          </p:cNvPr>
          <p:cNvSpPr/>
          <p:nvPr/>
        </p:nvSpPr>
        <p:spPr>
          <a:xfrm rot="5397877">
            <a:off x="8605797" y="3251147"/>
            <a:ext cx="6801901" cy="373500"/>
          </a:xfrm>
          <a:prstGeom prst="round2SameRect">
            <a:avLst>
              <a:gd name="adj1" fmla="val 19819"/>
              <a:gd name="adj2"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rgbClr val="FFFFFF"/>
              </a:solidFill>
              <a:latin typeface="Archivo"/>
              <a:ea typeface="Archivo"/>
              <a:cs typeface="Archivo"/>
              <a:sym typeface="Archivo"/>
            </a:endParaRPr>
          </a:p>
        </p:txBody>
      </p:sp>
      <p:sp>
        <p:nvSpPr>
          <p:cNvPr id="2614" name="Google Shape;2614;p40"/>
          <p:cNvSpPr txBox="1"/>
          <p:nvPr/>
        </p:nvSpPr>
        <p:spPr>
          <a:xfrm>
            <a:off x="795575" y="359550"/>
            <a:ext cx="4844400" cy="731400"/>
          </a:xfrm>
          <a:prstGeom prst="rect">
            <a:avLst/>
          </a:prstGeom>
          <a:solidFill>
            <a:srgbClr val="EAD1D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Baker v. Carr </a:t>
            </a:r>
            <a:r>
              <a:rPr lang="en" sz="3100">
                <a:solidFill>
                  <a:srgbClr val="373C3F"/>
                </a:solidFill>
                <a:latin typeface="Barlow Semi Condensed Medium"/>
                <a:ea typeface="Barlow Semi Condensed Medium"/>
                <a:cs typeface="Barlow Semi Condensed Medium"/>
                <a:sym typeface="Barlow Semi Condensed Medium"/>
              </a:rPr>
              <a:t>pg. 2</a:t>
            </a:r>
            <a:endParaRPr sz="3100">
              <a:solidFill>
                <a:srgbClr val="373C3F"/>
              </a:solidFill>
              <a:latin typeface="Barlow Semi Condensed Medium"/>
              <a:ea typeface="Barlow Semi Condensed Medium"/>
              <a:cs typeface="Barlow Semi Condensed Medium"/>
              <a:sym typeface="Barlow Semi Condensed Medium"/>
            </a:endParaRPr>
          </a:p>
        </p:txBody>
      </p:sp>
      <p:sp>
        <p:nvSpPr>
          <p:cNvPr id="2615" name="Google Shape;2615;p40"/>
          <p:cNvSpPr txBox="1"/>
          <p:nvPr/>
        </p:nvSpPr>
        <p:spPr>
          <a:xfrm>
            <a:off x="1099925" y="1323675"/>
            <a:ext cx="4235700" cy="5430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Case Summaries</a:t>
            </a:r>
            <a:endParaRPr sz="2100">
              <a:latin typeface="Barlow Semi Condensed"/>
              <a:ea typeface="Barlow Semi Condensed"/>
              <a:cs typeface="Barlow Semi Condensed"/>
              <a:sym typeface="Barlow Semi Condensed"/>
            </a:endParaRPr>
          </a:p>
        </p:txBody>
      </p:sp>
      <p:sp>
        <p:nvSpPr>
          <p:cNvPr id="2616" name="Google Shape;2616;p40"/>
          <p:cNvSpPr txBox="1"/>
          <p:nvPr/>
        </p:nvSpPr>
        <p:spPr>
          <a:xfrm>
            <a:off x="1099925" y="4706500"/>
            <a:ext cx="4235700" cy="5430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Podcasts</a:t>
            </a:r>
            <a:endParaRPr sz="2100">
              <a:latin typeface="Barlow Semi Condensed"/>
              <a:ea typeface="Barlow Semi Condensed"/>
              <a:cs typeface="Barlow Semi Condensed"/>
              <a:sym typeface="Barlow Semi Condensed"/>
            </a:endParaRPr>
          </a:p>
        </p:txBody>
      </p:sp>
      <p:sp>
        <p:nvSpPr>
          <p:cNvPr id="2617" name="Google Shape;2617;p40"/>
          <p:cNvSpPr txBox="1"/>
          <p:nvPr/>
        </p:nvSpPr>
        <p:spPr>
          <a:xfrm>
            <a:off x="1094638" y="3005100"/>
            <a:ext cx="4235700" cy="543000"/>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100">
                <a:latin typeface="Barlow Semi Condensed"/>
                <a:ea typeface="Barlow Semi Condensed"/>
                <a:cs typeface="Barlow Semi Condensed"/>
                <a:sym typeface="Barlow Semi Condensed"/>
              </a:rPr>
              <a:t>Video Summaries</a:t>
            </a:r>
            <a:endParaRPr sz="2100">
              <a:latin typeface="Barlow Semi Condensed"/>
              <a:ea typeface="Barlow Semi Condensed"/>
              <a:cs typeface="Barlow Semi Condensed"/>
              <a:sym typeface="Barlow Semi Condensed"/>
            </a:endParaRPr>
          </a:p>
        </p:txBody>
      </p:sp>
      <p:graphicFrame>
        <p:nvGraphicFramePr>
          <p:cNvPr id="2618" name="Google Shape;2618;p40"/>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Situation: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Context:</a:t>
                      </a:r>
                      <a:r>
                        <a:rPr lang="en" sz="1200">
                          <a:solidFill>
                            <a:srgbClr val="000000"/>
                          </a:solidFill>
                          <a:latin typeface="Playfair Display"/>
                          <a:ea typeface="Playfair Display"/>
                          <a:cs typeface="Playfair Display"/>
                          <a:sym typeface="Playfair Display"/>
                        </a:rPr>
                        <a:t> </a:t>
                      </a:r>
                      <a:endParaRPr sz="12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rgbClr val="000000"/>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EAD1DC"/>
                    </a:solidFill>
                  </a:tcPr>
                </a:tc>
                <a:tc rowSpan="2">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Opinions:</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were the opinions that resulted from the Justices?</a:t>
                      </a:r>
                      <a:endParaRPr sz="1200" b="1">
                        <a:solidFill>
                          <a:srgbClr val="000000"/>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rgbClr val="000000"/>
                          </a:solidFill>
                          <a:latin typeface="Playfair Display"/>
                          <a:ea typeface="Playfair Display"/>
                          <a:cs typeface="Playfair Display"/>
                          <a:sym typeface="Playfair Display"/>
                        </a:rPr>
                        <a:t>Dissenting</a:t>
                      </a:r>
                      <a:endParaRPr/>
                    </a:p>
                  </a:txBody>
                  <a:tcPr marL="91425" marR="91425" marT="91425" marB="91425">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Time: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Year?</a:t>
                      </a:r>
                      <a:endParaRPr sz="1100">
                        <a:solidFill>
                          <a:srgbClr val="000000"/>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Terminology: </a:t>
                      </a:r>
                      <a:r>
                        <a:rPr lang="en" sz="1100">
                          <a:solidFill>
                            <a:srgbClr val="000000"/>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US Constitution:</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Which articles or amendments does this case </a:t>
                      </a:r>
                      <a:r>
                        <a:rPr lang="en" sz="1100">
                          <a:latin typeface="Playfair Display"/>
                          <a:ea typeface="Playfair Display"/>
                          <a:cs typeface="Playfair Display"/>
                          <a:sym typeface="Playfair Display"/>
                        </a:rPr>
                        <a:t>Civil Liberties- 2</a:t>
                      </a:r>
                      <a:r>
                        <a:rPr lang="en" sz="1100">
                          <a:solidFill>
                            <a:srgbClr val="000000"/>
                          </a:solidFill>
                          <a:latin typeface="Playfair Display"/>
                          <a:ea typeface="Playfair Display"/>
                          <a:cs typeface="Playfair Display"/>
                          <a:sym typeface="Playfair Display"/>
                        </a:rPr>
                        <a:t>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EAD1DC"/>
                    </a:solidFill>
                  </a:tcPr>
                </a:tc>
                <a:tc>
                  <a:txBody>
                    <a:bodyPr/>
                    <a:lstStyle/>
                    <a:p>
                      <a:pPr marL="0" lvl="0" indent="0" algn="l" rtl="0">
                        <a:spcBef>
                          <a:spcPts val="0"/>
                        </a:spcBef>
                        <a:spcAft>
                          <a:spcPts val="0"/>
                        </a:spcAft>
                        <a:buNone/>
                      </a:pPr>
                      <a:r>
                        <a:rPr lang="en" sz="1200" b="1">
                          <a:solidFill>
                            <a:srgbClr val="000000"/>
                          </a:solidFill>
                          <a:latin typeface="Playfair Display"/>
                          <a:ea typeface="Playfair Display"/>
                          <a:cs typeface="Playfair Display"/>
                          <a:sym typeface="Playfair Display"/>
                        </a:rPr>
                        <a:t>Significance:</a:t>
                      </a:r>
                      <a:r>
                        <a:rPr lang="en" sz="1200">
                          <a:solidFill>
                            <a:srgbClr val="000000"/>
                          </a:solidFill>
                          <a:latin typeface="Playfair Display"/>
                          <a:ea typeface="Playfair Display"/>
                          <a:cs typeface="Playfair Display"/>
                          <a:sym typeface="Playfair Display"/>
                        </a:rPr>
                        <a:t> </a:t>
                      </a:r>
                      <a:r>
                        <a:rPr lang="en" sz="1100">
                          <a:solidFill>
                            <a:srgbClr val="000000"/>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lnR w="9525" cap="flat" cmpd="sng">
                      <a:solidFill>
                        <a:srgbClr val="9E9E9E">
                          <a:alpha val="0"/>
                        </a:srgbClr>
                      </a:solidFill>
                      <a:prstDash val="solid"/>
                      <a:round/>
                      <a:headEnd type="none" w="sm" len="sm"/>
                      <a:tailEnd type="none" w="sm" len="sm"/>
                    </a:lnR>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619" name="Google Shape;2619;p40"/>
          <p:cNvSpPr txBox="1">
            <a:spLocks noGrp="1"/>
          </p:cNvSpPr>
          <p:nvPr>
            <p:ph type="subTitle" idx="1"/>
          </p:nvPr>
        </p:nvSpPr>
        <p:spPr>
          <a:xfrm>
            <a:off x="7854050" y="111950"/>
            <a:ext cx="3715500" cy="847800"/>
          </a:xfrm>
          <a:prstGeom prst="rect">
            <a:avLst/>
          </a:prstGeom>
        </p:spPr>
        <p:txBody>
          <a:bodyPr spcFirstLastPara="1" wrap="square" lIns="121900" tIns="121900" rIns="121900" bIns="121900" anchor="t" anchorCtr="0">
            <a:noAutofit/>
          </a:bodyPr>
          <a:lstStyle>
            <a:lvl1pPr lvl="0">
              <a:spcBef>
                <a:spcPts val="0"/>
              </a:spcBef>
              <a:spcAft>
                <a:spcPts val="0"/>
              </a:spcAft>
              <a:buSzPts val="1100"/>
              <a:buNone/>
              <a:defRPr sz="1100"/>
            </a:lvl1pPr>
            <a:lvl2pPr lvl="1">
              <a:spcBef>
                <a:spcPts val="2100"/>
              </a:spcBef>
              <a:spcAft>
                <a:spcPts val="0"/>
              </a:spcAft>
              <a:buSzPts val="1800"/>
              <a:buNone/>
              <a:defRPr/>
            </a:lvl2pPr>
            <a:lvl3pPr lvl="2">
              <a:spcBef>
                <a:spcPts val="2100"/>
              </a:spcBef>
              <a:spcAft>
                <a:spcPts val="0"/>
              </a:spcAft>
              <a:buSzPts val="1800"/>
              <a:buNone/>
              <a:defRPr/>
            </a:lvl3pPr>
            <a:lvl4pPr lvl="3">
              <a:spcBef>
                <a:spcPts val="2100"/>
              </a:spcBef>
              <a:spcAft>
                <a:spcPts val="0"/>
              </a:spcAft>
              <a:buSzPts val="1800"/>
              <a:buNone/>
              <a:defRPr/>
            </a:lvl4pPr>
            <a:lvl5pPr lvl="4">
              <a:spcBef>
                <a:spcPts val="2100"/>
              </a:spcBef>
              <a:spcAft>
                <a:spcPts val="0"/>
              </a:spcAft>
              <a:buSzPts val="1800"/>
              <a:buNone/>
              <a:defRPr/>
            </a:lvl5pPr>
            <a:lvl6pPr lvl="5">
              <a:spcBef>
                <a:spcPts val="2100"/>
              </a:spcBef>
              <a:spcAft>
                <a:spcPts val="0"/>
              </a:spcAft>
              <a:buSzPts val="1800"/>
              <a:buNone/>
              <a:defRPr/>
            </a:lvl6pPr>
            <a:lvl7pPr lvl="6">
              <a:spcBef>
                <a:spcPts val="2100"/>
              </a:spcBef>
              <a:spcAft>
                <a:spcPts val="0"/>
              </a:spcAft>
              <a:buSzPts val="1800"/>
              <a:buNone/>
              <a:defRPr/>
            </a:lvl7pPr>
            <a:lvl8pPr lvl="7">
              <a:spcBef>
                <a:spcPts val="2100"/>
              </a:spcBef>
              <a:spcAft>
                <a:spcPts val="0"/>
              </a:spcAft>
              <a:buSzPts val="1800"/>
              <a:buNone/>
              <a:defRPr/>
            </a:lvl8pPr>
            <a:lvl9pPr lvl="8">
              <a:spcBef>
                <a:spcPts val="2100"/>
              </a:spcBef>
              <a:spcAft>
                <a:spcPts val="2100"/>
              </a:spcAft>
              <a:buSzPts val="1800"/>
              <a:buNone/>
              <a:defRPr/>
            </a:lvl9pPr>
          </a:lstStyle>
          <a:p>
            <a:endParaRPr/>
          </a:p>
        </p:txBody>
      </p:sp>
      <p:sp>
        <p:nvSpPr>
          <p:cNvPr id="2620" name="Google Shape;2620;p40"/>
          <p:cNvSpPr txBox="1">
            <a:spLocks noGrp="1"/>
          </p:cNvSpPr>
          <p:nvPr>
            <p:ph type="subTitle" idx="2"/>
          </p:nvPr>
        </p:nvSpPr>
        <p:spPr>
          <a:xfrm>
            <a:off x="7854050" y="959725"/>
            <a:ext cx="37155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621" name="Google Shape;2621;p40"/>
          <p:cNvSpPr txBox="1">
            <a:spLocks noGrp="1"/>
          </p:cNvSpPr>
          <p:nvPr>
            <p:ph type="subTitle" idx="3"/>
          </p:nvPr>
        </p:nvSpPr>
        <p:spPr>
          <a:xfrm>
            <a:off x="7854050" y="2570200"/>
            <a:ext cx="1848600" cy="73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622" name="Google Shape;2622;p40"/>
          <p:cNvSpPr txBox="1">
            <a:spLocks noGrp="1"/>
          </p:cNvSpPr>
          <p:nvPr>
            <p:ph type="subTitle" idx="4"/>
          </p:nvPr>
        </p:nvSpPr>
        <p:spPr>
          <a:xfrm>
            <a:off x="9702650" y="2570200"/>
            <a:ext cx="1945200" cy="7314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623" name="Google Shape;2623;p40"/>
          <p:cNvSpPr txBox="1">
            <a:spLocks noGrp="1"/>
          </p:cNvSpPr>
          <p:nvPr>
            <p:ph type="subTitle" idx="5"/>
          </p:nvPr>
        </p:nvSpPr>
        <p:spPr>
          <a:xfrm>
            <a:off x="7854050" y="3264975"/>
            <a:ext cx="3715500" cy="847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624" name="Google Shape;2624;p40"/>
          <p:cNvSpPr txBox="1">
            <a:spLocks noGrp="1"/>
          </p:cNvSpPr>
          <p:nvPr>
            <p:ph type="subTitle" idx="6"/>
          </p:nvPr>
        </p:nvSpPr>
        <p:spPr>
          <a:xfrm>
            <a:off x="7854050" y="4167000"/>
            <a:ext cx="3715500" cy="12408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
        <p:nvSpPr>
          <p:cNvPr id="2625" name="Google Shape;2625;p40"/>
          <p:cNvSpPr txBox="1">
            <a:spLocks noGrp="1"/>
          </p:cNvSpPr>
          <p:nvPr>
            <p:ph type="subTitle" idx="7"/>
          </p:nvPr>
        </p:nvSpPr>
        <p:spPr>
          <a:xfrm>
            <a:off x="7854050" y="5416475"/>
            <a:ext cx="3715500" cy="1371600"/>
          </a:xfrm>
          <a:prstGeom prst="rect">
            <a:avLst/>
          </a:prstGeom>
        </p:spPr>
        <p:txBody>
          <a:bodyPr spcFirstLastPara="1" wrap="square" lIns="121900" tIns="121900" rIns="121900" bIns="121900" anchor="t" anchorCtr="0">
            <a:noAutofit/>
          </a:bodyPr>
          <a:lstStyle>
            <a:lvl1pPr lvl="0" rtl="0">
              <a:spcBef>
                <a:spcPts val="0"/>
              </a:spcBef>
              <a:spcAft>
                <a:spcPts val="0"/>
              </a:spcAft>
              <a:buSzPts val="1100"/>
              <a:buNone/>
              <a:defRPr sz="1100"/>
            </a:lvl1pPr>
            <a:lvl2pPr lvl="1" rtl="0">
              <a:spcBef>
                <a:spcPts val="2100"/>
              </a:spcBef>
              <a:spcAft>
                <a:spcPts val="0"/>
              </a:spcAft>
              <a:buSzPts val="1800"/>
              <a:buNone/>
              <a:defRPr/>
            </a:lvl2pPr>
            <a:lvl3pPr lvl="2" rtl="0">
              <a:spcBef>
                <a:spcPts val="2100"/>
              </a:spcBef>
              <a:spcAft>
                <a:spcPts val="0"/>
              </a:spcAft>
              <a:buSzPts val="1800"/>
              <a:buNone/>
              <a:defRPr/>
            </a:lvl3pPr>
            <a:lvl4pPr lvl="3" rtl="0">
              <a:spcBef>
                <a:spcPts val="2100"/>
              </a:spcBef>
              <a:spcAft>
                <a:spcPts val="0"/>
              </a:spcAft>
              <a:buSzPts val="1800"/>
              <a:buNone/>
              <a:defRPr/>
            </a:lvl4pPr>
            <a:lvl5pPr lvl="4" rtl="0">
              <a:spcBef>
                <a:spcPts val="2100"/>
              </a:spcBef>
              <a:spcAft>
                <a:spcPts val="0"/>
              </a:spcAft>
              <a:buSzPts val="1800"/>
              <a:buNone/>
              <a:defRPr/>
            </a:lvl5pPr>
            <a:lvl6pPr lvl="5" rtl="0">
              <a:spcBef>
                <a:spcPts val="2100"/>
              </a:spcBef>
              <a:spcAft>
                <a:spcPts val="0"/>
              </a:spcAft>
              <a:buSzPts val="1800"/>
              <a:buNone/>
              <a:defRPr/>
            </a:lvl6pPr>
            <a:lvl7pPr lvl="6" rtl="0">
              <a:spcBef>
                <a:spcPts val="2100"/>
              </a:spcBef>
              <a:spcAft>
                <a:spcPts val="0"/>
              </a:spcAft>
              <a:buSzPts val="1800"/>
              <a:buNone/>
              <a:defRPr/>
            </a:lvl7pPr>
            <a:lvl8pPr lvl="7" rtl="0">
              <a:spcBef>
                <a:spcPts val="2100"/>
              </a:spcBef>
              <a:spcAft>
                <a:spcPts val="0"/>
              </a:spcAft>
              <a:buSzPts val="1800"/>
              <a:buNone/>
              <a:defRPr/>
            </a:lvl8pPr>
            <a:lvl9pPr lvl="8" rtl="0">
              <a:spcBef>
                <a:spcPts val="2100"/>
              </a:spcBef>
              <a:spcAft>
                <a:spcPts val="2100"/>
              </a:spcAft>
              <a:buSzPts val="1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3 Engage 1">
  <p:cSld name="CUSTOM_15_1">
    <p:spTree>
      <p:nvGrpSpPr>
        <p:cNvPr id="1" name="Shape 210"/>
        <p:cNvGrpSpPr/>
        <p:nvPr/>
      </p:nvGrpSpPr>
      <p:grpSpPr>
        <a:xfrm>
          <a:off x="0" y="0"/>
          <a:ext cx="0" cy="0"/>
          <a:chOff x="0" y="0"/>
          <a:chExt cx="0" cy="0"/>
        </a:xfrm>
      </p:grpSpPr>
      <p:sp>
        <p:nvSpPr>
          <p:cNvPr id="211" name="Google Shape;211;p5"/>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2" name="Google Shape;212;p5"/>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3" name="Google Shape;213;p5"/>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14" name="Google Shape;214;p5"/>
          <p:cNvSpPr txBox="1">
            <a:spLocks noGrp="1"/>
          </p:cNvSpPr>
          <p:nvPr>
            <p:ph type="title"/>
          </p:nvPr>
        </p:nvSpPr>
        <p:spPr>
          <a:xfrm>
            <a:off x="795575" y="359550"/>
            <a:ext cx="4844400" cy="731400"/>
          </a:xfrm>
          <a:prstGeom prst="rect">
            <a:avLst/>
          </a:prstGeom>
          <a:solidFill>
            <a:schemeClr val="lt2"/>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sp>
        <p:nvSpPr>
          <p:cNvPr id="215" name="Google Shape;215;p5"/>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6" name="Google Shape;216;p5"/>
          <p:cNvSpPr/>
          <p:nvPr/>
        </p:nvSpPr>
        <p:spPr>
          <a:xfrm rot="5397421">
            <a:off x="11332375" y="6101763"/>
            <a:ext cx="959700" cy="43128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7" name="Google Shape;217;p5"/>
          <p:cNvSpPr/>
          <p:nvPr/>
        </p:nvSpPr>
        <p:spPr>
          <a:xfrm rot="5397421">
            <a:off x="11332375" y="5141821"/>
            <a:ext cx="959700" cy="43128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8" name="Google Shape;218;p5"/>
          <p:cNvSpPr/>
          <p:nvPr/>
        </p:nvSpPr>
        <p:spPr>
          <a:xfrm rot="5397421">
            <a:off x="11332375" y="4181879"/>
            <a:ext cx="959700" cy="43128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19" name="Google Shape;219;p5"/>
          <p:cNvSpPr/>
          <p:nvPr/>
        </p:nvSpPr>
        <p:spPr>
          <a:xfrm rot="5397421">
            <a:off x="11332375" y="3221937"/>
            <a:ext cx="959700" cy="43128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0" name="Google Shape;220;p5"/>
          <p:cNvSpPr/>
          <p:nvPr/>
        </p:nvSpPr>
        <p:spPr>
          <a:xfrm rot="5397421">
            <a:off x="11332375" y="2261994"/>
            <a:ext cx="959700" cy="43128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1" name="Google Shape;221;p5"/>
          <p:cNvSpPr/>
          <p:nvPr/>
        </p:nvSpPr>
        <p:spPr>
          <a:xfrm rot="5397421">
            <a:off x="11332375" y="1302052"/>
            <a:ext cx="959700" cy="43128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22" name="Google Shape;222;p5"/>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223" name="Google Shape;223;p5"/>
          <p:cNvGrpSpPr/>
          <p:nvPr/>
        </p:nvGrpSpPr>
        <p:grpSpPr>
          <a:xfrm>
            <a:off x="5869732" y="192255"/>
            <a:ext cx="432000" cy="6472908"/>
            <a:chOff x="5869732" y="192255"/>
            <a:chExt cx="432000" cy="6472908"/>
          </a:xfrm>
        </p:grpSpPr>
        <p:grpSp>
          <p:nvGrpSpPr>
            <p:cNvPr id="224" name="Google Shape;224;p5"/>
            <p:cNvGrpSpPr/>
            <p:nvPr/>
          </p:nvGrpSpPr>
          <p:grpSpPr>
            <a:xfrm>
              <a:off x="5869732" y="192255"/>
              <a:ext cx="432000" cy="101655"/>
              <a:chOff x="5815912" y="201588"/>
              <a:chExt cx="540000" cy="104994"/>
            </a:xfrm>
          </p:grpSpPr>
          <p:sp>
            <p:nvSpPr>
              <p:cNvPr id="225" name="Google Shape;225;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6" name="Google Shape;226;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27" name="Google Shape;227;p5"/>
            <p:cNvGrpSpPr/>
            <p:nvPr/>
          </p:nvGrpSpPr>
          <p:grpSpPr>
            <a:xfrm>
              <a:off x="5869732" y="6563508"/>
              <a:ext cx="432000" cy="101655"/>
              <a:chOff x="5815912" y="201588"/>
              <a:chExt cx="540000" cy="104994"/>
            </a:xfrm>
          </p:grpSpPr>
          <p:sp>
            <p:nvSpPr>
              <p:cNvPr id="228" name="Google Shape;228;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29" name="Google Shape;229;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0" name="Google Shape;230;p5"/>
            <p:cNvGrpSpPr/>
            <p:nvPr/>
          </p:nvGrpSpPr>
          <p:grpSpPr>
            <a:xfrm>
              <a:off x="5869732" y="723193"/>
              <a:ext cx="432000" cy="101655"/>
              <a:chOff x="5815912" y="201588"/>
              <a:chExt cx="540000" cy="104994"/>
            </a:xfrm>
          </p:grpSpPr>
          <p:sp>
            <p:nvSpPr>
              <p:cNvPr id="231" name="Google Shape;231;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2" name="Google Shape;232;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3" name="Google Shape;233;p5"/>
            <p:cNvGrpSpPr/>
            <p:nvPr/>
          </p:nvGrpSpPr>
          <p:grpSpPr>
            <a:xfrm>
              <a:off x="5869732" y="1254131"/>
              <a:ext cx="432000" cy="101655"/>
              <a:chOff x="5815912" y="201588"/>
              <a:chExt cx="540000" cy="104994"/>
            </a:xfrm>
          </p:grpSpPr>
          <p:sp>
            <p:nvSpPr>
              <p:cNvPr id="234" name="Google Shape;234;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5" name="Google Shape;235;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6" name="Google Shape;236;p5"/>
            <p:cNvGrpSpPr/>
            <p:nvPr/>
          </p:nvGrpSpPr>
          <p:grpSpPr>
            <a:xfrm>
              <a:off x="5869732" y="1785069"/>
              <a:ext cx="432000" cy="101655"/>
              <a:chOff x="5815912" y="201588"/>
              <a:chExt cx="540000" cy="104994"/>
            </a:xfrm>
          </p:grpSpPr>
          <p:sp>
            <p:nvSpPr>
              <p:cNvPr id="237" name="Google Shape;237;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38" name="Google Shape;238;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39" name="Google Shape;239;p5"/>
            <p:cNvGrpSpPr/>
            <p:nvPr/>
          </p:nvGrpSpPr>
          <p:grpSpPr>
            <a:xfrm>
              <a:off x="5869732" y="2316007"/>
              <a:ext cx="432000" cy="101655"/>
              <a:chOff x="5815912" y="201588"/>
              <a:chExt cx="540000" cy="104994"/>
            </a:xfrm>
          </p:grpSpPr>
          <p:sp>
            <p:nvSpPr>
              <p:cNvPr id="240" name="Google Shape;240;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1" name="Google Shape;241;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2" name="Google Shape;242;p5"/>
            <p:cNvGrpSpPr/>
            <p:nvPr/>
          </p:nvGrpSpPr>
          <p:grpSpPr>
            <a:xfrm>
              <a:off x="5869732" y="2846944"/>
              <a:ext cx="432000" cy="101655"/>
              <a:chOff x="5815912" y="201588"/>
              <a:chExt cx="540000" cy="104994"/>
            </a:xfrm>
          </p:grpSpPr>
          <p:sp>
            <p:nvSpPr>
              <p:cNvPr id="243" name="Google Shape;243;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4" name="Google Shape;244;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5" name="Google Shape;245;p5"/>
            <p:cNvGrpSpPr/>
            <p:nvPr/>
          </p:nvGrpSpPr>
          <p:grpSpPr>
            <a:xfrm>
              <a:off x="5869732" y="3377883"/>
              <a:ext cx="432000" cy="101655"/>
              <a:chOff x="5815912" y="201588"/>
              <a:chExt cx="540000" cy="104994"/>
            </a:xfrm>
          </p:grpSpPr>
          <p:sp>
            <p:nvSpPr>
              <p:cNvPr id="246" name="Google Shape;246;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47" name="Google Shape;247;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48" name="Google Shape;248;p5"/>
            <p:cNvGrpSpPr/>
            <p:nvPr/>
          </p:nvGrpSpPr>
          <p:grpSpPr>
            <a:xfrm>
              <a:off x="5869732" y="3908820"/>
              <a:ext cx="432000" cy="101655"/>
              <a:chOff x="5815912" y="201588"/>
              <a:chExt cx="540000" cy="104994"/>
            </a:xfrm>
          </p:grpSpPr>
          <p:sp>
            <p:nvSpPr>
              <p:cNvPr id="249" name="Google Shape;249;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0" name="Google Shape;250;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1" name="Google Shape;251;p5"/>
            <p:cNvGrpSpPr/>
            <p:nvPr/>
          </p:nvGrpSpPr>
          <p:grpSpPr>
            <a:xfrm>
              <a:off x="5869732" y="4439758"/>
              <a:ext cx="432000" cy="101655"/>
              <a:chOff x="5815912" y="201588"/>
              <a:chExt cx="540000" cy="104994"/>
            </a:xfrm>
          </p:grpSpPr>
          <p:sp>
            <p:nvSpPr>
              <p:cNvPr id="252" name="Google Shape;252;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3" name="Google Shape;253;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4" name="Google Shape;254;p5"/>
            <p:cNvGrpSpPr/>
            <p:nvPr/>
          </p:nvGrpSpPr>
          <p:grpSpPr>
            <a:xfrm>
              <a:off x="5869732" y="4970697"/>
              <a:ext cx="432000" cy="101655"/>
              <a:chOff x="5815912" y="201588"/>
              <a:chExt cx="540000" cy="104994"/>
            </a:xfrm>
          </p:grpSpPr>
          <p:sp>
            <p:nvSpPr>
              <p:cNvPr id="255" name="Google Shape;255;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6" name="Google Shape;256;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57" name="Google Shape;257;p5"/>
            <p:cNvGrpSpPr/>
            <p:nvPr/>
          </p:nvGrpSpPr>
          <p:grpSpPr>
            <a:xfrm>
              <a:off x="5869732" y="5501635"/>
              <a:ext cx="432000" cy="101655"/>
              <a:chOff x="5815912" y="201588"/>
              <a:chExt cx="540000" cy="104994"/>
            </a:xfrm>
          </p:grpSpPr>
          <p:sp>
            <p:nvSpPr>
              <p:cNvPr id="258" name="Google Shape;258;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9" name="Google Shape;259;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0" name="Google Shape;260;p5"/>
            <p:cNvGrpSpPr/>
            <p:nvPr/>
          </p:nvGrpSpPr>
          <p:grpSpPr>
            <a:xfrm>
              <a:off x="5869732" y="6032572"/>
              <a:ext cx="432000" cy="101655"/>
              <a:chOff x="5815912" y="201588"/>
              <a:chExt cx="540000" cy="104994"/>
            </a:xfrm>
          </p:grpSpPr>
          <p:sp>
            <p:nvSpPr>
              <p:cNvPr id="261" name="Google Shape;261;p5"/>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2" name="Google Shape;262;p5"/>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63" name="Google Shape;263;p5"/>
          <p:cNvSpPr/>
          <p:nvPr/>
        </p:nvSpPr>
        <p:spPr>
          <a:xfrm rot="5397421">
            <a:off x="11332375" y="342110"/>
            <a:ext cx="959700" cy="431280"/>
          </a:xfrm>
          <a:prstGeom prst="round2SameRect">
            <a:avLst>
              <a:gd name="adj1" fmla="val 19819"/>
              <a:gd name="adj2" fmla="val 0"/>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4" name="Google Shape;264;p5"/>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65" name="Google Shape;265;p5"/>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266" name="Google Shape;266;p5">
            <a:hlinkClick r:id="rId2" action="ppaction://hlinksldjump"/>
          </p:cNvPr>
          <p:cNvSpPr/>
          <p:nvPr/>
        </p:nvSpPr>
        <p:spPr>
          <a:xfrm rot="5397851">
            <a:off x="1134713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7" name="Google Shape;267;p5">
            <a:hlinkClick r:id="rId3"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8" name="Google Shape;268;p5">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69" name="Google Shape;269;p5">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0" name="Google Shape;270;p5">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 name="Google Shape;271;p5">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 name="Google Shape;272;p5">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 Backside">
  <p:cSld name="CUSTOM_16_1_1_1_1_1_1_1_1">
    <p:spTree>
      <p:nvGrpSpPr>
        <p:cNvPr id="1" name="Shape 2626"/>
        <p:cNvGrpSpPr/>
        <p:nvPr/>
      </p:nvGrpSpPr>
      <p:grpSpPr>
        <a:xfrm>
          <a:off x="0" y="0"/>
          <a:ext cx="0" cy="0"/>
          <a:chOff x="0" y="0"/>
          <a:chExt cx="0" cy="0"/>
        </a:xfrm>
      </p:grpSpPr>
      <p:sp>
        <p:nvSpPr>
          <p:cNvPr id="2627" name="Google Shape;2627;p41"/>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628" name="Google Shape;2628;p41"/>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29" name="Google Shape;2629;p41"/>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630" name="Google Shape;2630;p41"/>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1" name="Google Shape;2631;p41"/>
          <p:cNvSpPr/>
          <p:nvPr/>
        </p:nvSpPr>
        <p:spPr>
          <a:xfrm rot="-5397851" flipH="1">
            <a:off x="-134005" y="1302007"/>
            <a:ext cx="959700" cy="431400"/>
          </a:xfrm>
          <a:prstGeom prst="round2SameRect">
            <a:avLst>
              <a:gd name="adj1" fmla="val 19819"/>
              <a:gd name="adj2" fmla="val 0"/>
            </a:avLst>
          </a:prstGeom>
          <a:solidFill>
            <a:schemeClr val="accent1"/>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2" name="Google Shape;2632;p41"/>
          <p:cNvSpPr/>
          <p:nvPr/>
        </p:nvSpPr>
        <p:spPr>
          <a:xfrm rot="-5397851" flipH="1">
            <a:off x="-134005" y="2261949"/>
            <a:ext cx="959700" cy="431400"/>
          </a:xfrm>
          <a:prstGeom prst="round2SameRect">
            <a:avLst>
              <a:gd name="adj1" fmla="val 19819"/>
              <a:gd name="adj2" fmla="val 0"/>
            </a:avLst>
          </a:prstGeom>
          <a:solidFill>
            <a:schemeClr val="accent2"/>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3" name="Google Shape;2633;p41"/>
          <p:cNvSpPr/>
          <p:nvPr/>
        </p:nvSpPr>
        <p:spPr>
          <a:xfrm rot="-5397851" flipH="1">
            <a:off x="-134005" y="3221892"/>
            <a:ext cx="959700" cy="431400"/>
          </a:xfrm>
          <a:prstGeom prst="round2SameRect">
            <a:avLst>
              <a:gd name="adj1" fmla="val 19819"/>
              <a:gd name="adj2" fmla="val 0"/>
            </a:avLst>
          </a:prstGeom>
          <a:solidFill>
            <a:schemeClr val="accent3"/>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4" name="Google Shape;2634;p41"/>
          <p:cNvSpPr/>
          <p:nvPr/>
        </p:nvSpPr>
        <p:spPr>
          <a:xfrm rot="-5397851" flipH="1">
            <a:off x="-134005" y="4181834"/>
            <a:ext cx="959700" cy="431400"/>
          </a:xfrm>
          <a:prstGeom prst="round2SameRect">
            <a:avLst>
              <a:gd name="adj1" fmla="val 19819"/>
              <a:gd name="adj2" fmla="val 0"/>
            </a:avLst>
          </a:prstGeom>
          <a:solidFill>
            <a:schemeClr val="accent4"/>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5" name="Google Shape;2635;p41"/>
          <p:cNvSpPr/>
          <p:nvPr/>
        </p:nvSpPr>
        <p:spPr>
          <a:xfrm rot="-5397851" flipH="1">
            <a:off x="-134005" y="5141776"/>
            <a:ext cx="959700" cy="431400"/>
          </a:xfrm>
          <a:prstGeom prst="round2SameRect">
            <a:avLst>
              <a:gd name="adj1" fmla="val 19819"/>
              <a:gd name="adj2" fmla="val 0"/>
            </a:avLst>
          </a:prstGeom>
          <a:solidFill>
            <a:schemeClr val="accent5"/>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6" name="Google Shape;2636;p41"/>
          <p:cNvSpPr/>
          <p:nvPr/>
        </p:nvSpPr>
        <p:spPr>
          <a:xfrm rot="-5397851" flipH="1">
            <a:off x="-134005" y="6101718"/>
            <a:ext cx="959700" cy="431400"/>
          </a:xfrm>
          <a:prstGeom prst="round2SameRect">
            <a:avLst>
              <a:gd name="adj1" fmla="val 19819"/>
              <a:gd name="adj2" fmla="val 0"/>
            </a:avLst>
          </a:prstGeom>
          <a:solidFill>
            <a:schemeClr val="accent6"/>
          </a:solidFill>
          <a:ln>
            <a:noFill/>
          </a:ln>
          <a:effectLst>
            <a:outerShdw blurRad="50800" dist="38100" dir="1608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2637" name="Google Shape;2637;p41"/>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638" name="Google Shape;2638;p41"/>
          <p:cNvSpPr txBox="1">
            <a:spLocks noGrp="1"/>
          </p:cNvSpPr>
          <p:nvPr>
            <p:ph type="title"/>
          </p:nvPr>
        </p:nvSpPr>
        <p:spPr>
          <a:xfrm>
            <a:off x="795575" y="359550"/>
            <a:ext cx="4844400" cy="731400"/>
          </a:xfrm>
          <a:prstGeom prst="rect">
            <a:avLst/>
          </a:prstGeom>
          <a:solidFill>
            <a:schemeClr val="dk2"/>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rgbClr val="FFFFFF"/>
              </a:buClr>
              <a:buSzPts val="3700"/>
              <a:buFont typeface="Barlow Semi Condensed Medium"/>
              <a:buNone/>
              <a:defRPr>
                <a:solidFill>
                  <a:srgbClr val="FFFFFF"/>
                </a:solidFill>
              </a:defRPr>
            </a:lvl1pPr>
            <a:lvl2pPr lvl="1"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2pPr>
            <a:lvl3pPr lvl="2"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3pPr>
            <a:lvl4pPr lvl="3"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4pPr>
            <a:lvl5pPr lvl="4"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5pPr>
            <a:lvl6pPr lvl="5"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6pPr>
            <a:lvl7pPr lvl="6"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7pPr>
            <a:lvl8pPr lvl="7"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8pPr>
            <a:lvl9pPr lvl="8" rtl="0">
              <a:spcBef>
                <a:spcPts val="0"/>
              </a:spcBef>
              <a:spcAft>
                <a:spcPts val="0"/>
              </a:spcAft>
              <a:buClr>
                <a:srgbClr val="FFFFFF"/>
              </a:buClr>
              <a:buSzPts val="3700"/>
              <a:buFont typeface="Anton"/>
              <a:buNone/>
              <a:defRPr sz="3700">
                <a:solidFill>
                  <a:srgbClr val="FFFFFF"/>
                </a:solidFill>
                <a:latin typeface="Anton"/>
                <a:ea typeface="Anton"/>
                <a:cs typeface="Anton"/>
                <a:sym typeface="Anton"/>
              </a:defRPr>
            </a:lvl9pPr>
          </a:lstStyle>
          <a:p>
            <a:endParaRPr/>
          </a:p>
        </p:txBody>
      </p:sp>
      <p:sp>
        <p:nvSpPr>
          <p:cNvPr id="2639" name="Google Shape;2639;p41"/>
          <p:cNvSpPr txBox="1">
            <a:spLocks noGrp="1"/>
          </p:cNvSpPr>
          <p:nvPr>
            <p:ph type="body" idx="1"/>
          </p:nvPr>
        </p:nvSpPr>
        <p:spPr>
          <a:xfrm>
            <a:off x="791475" y="1858400"/>
            <a:ext cx="4844400" cy="46572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grpSp>
        <p:nvGrpSpPr>
          <p:cNvPr id="2640" name="Google Shape;2640;p41"/>
          <p:cNvGrpSpPr/>
          <p:nvPr/>
        </p:nvGrpSpPr>
        <p:grpSpPr>
          <a:xfrm>
            <a:off x="5869732" y="192255"/>
            <a:ext cx="432000" cy="6472908"/>
            <a:chOff x="5869732" y="192255"/>
            <a:chExt cx="432000" cy="6472908"/>
          </a:xfrm>
        </p:grpSpPr>
        <p:grpSp>
          <p:nvGrpSpPr>
            <p:cNvPr id="2641" name="Google Shape;2641;p41"/>
            <p:cNvGrpSpPr/>
            <p:nvPr/>
          </p:nvGrpSpPr>
          <p:grpSpPr>
            <a:xfrm>
              <a:off x="5869732" y="192255"/>
              <a:ext cx="432000" cy="101655"/>
              <a:chOff x="5815912" y="201588"/>
              <a:chExt cx="540000" cy="104994"/>
            </a:xfrm>
          </p:grpSpPr>
          <p:sp>
            <p:nvSpPr>
              <p:cNvPr id="2642" name="Google Shape;2642;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43" name="Google Shape;2643;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44" name="Google Shape;2644;p41"/>
            <p:cNvGrpSpPr/>
            <p:nvPr/>
          </p:nvGrpSpPr>
          <p:grpSpPr>
            <a:xfrm>
              <a:off x="5869732" y="6563508"/>
              <a:ext cx="432000" cy="101655"/>
              <a:chOff x="5815912" y="201588"/>
              <a:chExt cx="540000" cy="104994"/>
            </a:xfrm>
          </p:grpSpPr>
          <p:sp>
            <p:nvSpPr>
              <p:cNvPr id="2645" name="Google Shape;2645;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46" name="Google Shape;2646;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47" name="Google Shape;2647;p41"/>
            <p:cNvGrpSpPr/>
            <p:nvPr/>
          </p:nvGrpSpPr>
          <p:grpSpPr>
            <a:xfrm>
              <a:off x="5869732" y="723193"/>
              <a:ext cx="432000" cy="101655"/>
              <a:chOff x="5815912" y="201588"/>
              <a:chExt cx="540000" cy="104994"/>
            </a:xfrm>
          </p:grpSpPr>
          <p:sp>
            <p:nvSpPr>
              <p:cNvPr id="2648" name="Google Shape;2648;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49" name="Google Shape;2649;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50" name="Google Shape;2650;p41"/>
            <p:cNvGrpSpPr/>
            <p:nvPr/>
          </p:nvGrpSpPr>
          <p:grpSpPr>
            <a:xfrm>
              <a:off x="5869732" y="1254131"/>
              <a:ext cx="432000" cy="101655"/>
              <a:chOff x="5815912" y="201588"/>
              <a:chExt cx="540000" cy="104994"/>
            </a:xfrm>
          </p:grpSpPr>
          <p:sp>
            <p:nvSpPr>
              <p:cNvPr id="2651" name="Google Shape;2651;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52" name="Google Shape;2652;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53" name="Google Shape;2653;p41"/>
            <p:cNvGrpSpPr/>
            <p:nvPr/>
          </p:nvGrpSpPr>
          <p:grpSpPr>
            <a:xfrm>
              <a:off x="5869732" y="1785069"/>
              <a:ext cx="432000" cy="101655"/>
              <a:chOff x="5815912" y="201588"/>
              <a:chExt cx="540000" cy="104994"/>
            </a:xfrm>
          </p:grpSpPr>
          <p:sp>
            <p:nvSpPr>
              <p:cNvPr id="2654" name="Google Shape;2654;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55" name="Google Shape;2655;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56" name="Google Shape;2656;p41"/>
            <p:cNvGrpSpPr/>
            <p:nvPr/>
          </p:nvGrpSpPr>
          <p:grpSpPr>
            <a:xfrm>
              <a:off x="5869732" y="2316007"/>
              <a:ext cx="432000" cy="101655"/>
              <a:chOff x="5815912" y="201588"/>
              <a:chExt cx="540000" cy="104994"/>
            </a:xfrm>
          </p:grpSpPr>
          <p:sp>
            <p:nvSpPr>
              <p:cNvPr id="2657" name="Google Shape;2657;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58" name="Google Shape;2658;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59" name="Google Shape;2659;p41"/>
            <p:cNvGrpSpPr/>
            <p:nvPr/>
          </p:nvGrpSpPr>
          <p:grpSpPr>
            <a:xfrm>
              <a:off x="5869732" y="2846944"/>
              <a:ext cx="432000" cy="101655"/>
              <a:chOff x="5815912" y="201588"/>
              <a:chExt cx="540000" cy="104994"/>
            </a:xfrm>
          </p:grpSpPr>
          <p:sp>
            <p:nvSpPr>
              <p:cNvPr id="2660" name="Google Shape;2660;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61" name="Google Shape;2661;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62" name="Google Shape;2662;p41"/>
            <p:cNvGrpSpPr/>
            <p:nvPr/>
          </p:nvGrpSpPr>
          <p:grpSpPr>
            <a:xfrm>
              <a:off x="5869732" y="3377883"/>
              <a:ext cx="432000" cy="101655"/>
              <a:chOff x="5815912" y="201588"/>
              <a:chExt cx="540000" cy="104994"/>
            </a:xfrm>
          </p:grpSpPr>
          <p:sp>
            <p:nvSpPr>
              <p:cNvPr id="2663" name="Google Shape;2663;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64" name="Google Shape;2664;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65" name="Google Shape;2665;p41"/>
            <p:cNvGrpSpPr/>
            <p:nvPr/>
          </p:nvGrpSpPr>
          <p:grpSpPr>
            <a:xfrm>
              <a:off x="5869732" y="3908820"/>
              <a:ext cx="432000" cy="101655"/>
              <a:chOff x="5815912" y="201588"/>
              <a:chExt cx="540000" cy="104994"/>
            </a:xfrm>
          </p:grpSpPr>
          <p:sp>
            <p:nvSpPr>
              <p:cNvPr id="2666" name="Google Shape;2666;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67" name="Google Shape;2667;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68" name="Google Shape;2668;p41"/>
            <p:cNvGrpSpPr/>
            <p:nvPr/>
          </p:nvGrpSpPr>
          <p:grpSpPr>
            <a:xfrm>
              <a:off x="5869732" y="4439758"/>
              <a:ext cx="432000" cy="101655"/>
              <a:chOff x="5815912" y="201588"/>
              <a:chExt cx="540000" cy="104994"/>
            </a:xfrm>
          </p:grpSpPr>
          <p:sp>
            <p:nvSpPr>
              <p:cNvPr id="2669" name="Google Shape;2669;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70" name="Google Shape;2670;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71" name="Google Shape;2671;p41"/>
            <p:cNvGrpSpPr/>
            <p:nvPr/>
          </p:nvGrpSpPr>
          <p:grpSpPr>
            <a:xfrm>
              <a:off x="5869732" y="4970697"/>
              <a:ext cx="432000" cy="101655"/>
              <a:chOff x="5815912" y="201588"/>
              <a:chExt cx="540000" cy="104994"/>
            </a:xfrm>
          </p:grpSpPr>
          <p:sp>
            <p:nvSpPr>
              <p:cNvPr id="2672" name="Google Shape;2672;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73" name="Google Shape;2673;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74" name="Google Shape;2674;p41"/>
            <p:cNvGrpSpPr/>
            <p:nvPr/>
          </p:nvGrpSpPr>
          <p:grpSpPr>
            <a:xfrm>
              <a:off x="5869732" y="5501635"/>
              <a:ext cx="432000" cy="101655"/>
              <a:chOff x="5815912" y="201588"/>
              <a:chExt cx="540000" cy="104994"/>
            </a:xfrm>
          </p:grpSpPr>
          <p:sp>
            <p:nvSpPr>
              <p:cNvPr id="2675" name="Google Shape;2675;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76" name="Google Shape;2676;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677" name="Google Shape;2677;p41"/>
            <p:cNvGrpSpPr/>
            <p:nvPr/>
          </p:nvGrpSpPr>
          <p:grpSpPr>
            <a:xfrm>
              <a:off x="5869732" y="6032572"/>
              <a:ext cx="432000" cy="101655"/>
              <a:chOff x="5815912" y="201588"/>
              <a:chExt cx="540000" cy="104994"/>
            </a:xfrm>
          </p:grpSpPr>
          <p:sp>
            <p:nvSpPr>
              <p:cNvPr id="2678" name="Google Shape;2678;p41"/>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79" name="Google Shape;2679;p41"/>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2680" name="Google Shape;2680;p41"/>
          <p:cNvSpPr txBox="1"/>
          <p:nvPr/>
        </p:nvSpPr>
        <p:spPr>
          <a:xfrm>
            <a:off x="6994575" y="6243375"/>
            <a:ext cx="4616400" cy="4218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2100"/>
              </a:spcAft>
              <a:buNone/>
            </a:pPr>
            <a:r>
              <a:rPr lang="en" sz="1800">
                <a:solidFill>
                  <a:srgbClr val="F3F3F3"/>
                </a:solidFill>
                <a:latin typeface="Barlow Semi Condensed"/>
                <a:ea typeface="Barlow Semi Condensed"/>
                <a:cs typeface="Barlow Semi Condensed"/>
                <a:sym typeface="Barlow Semi Condensed"/>
              </a:rPr>
              <a:t>Template created by: SlidesMania.Com</a:t>
            </a:r>
            <a:endParaRPr sz="1800">
              <a:solidFill>
                <a:srgbClr val="F3F3F3"/>
              </a:solidFill>
              <a:latin typeface="Barlow Semi Condensed"/>
              <a:ea typeface="Barlow Semi Condensed"/>
              <a:cs typeface="Barlow Semi Condensed"/>
              <a:sym typeface="Barlow Semi Condensed"/>
            </a:endParaRPr>
          </a:p>
        </p:txBody>
      </p:sp>
      <p:sp>
        <p:nvSpPr>
          <p:cNvPr id="2681" name="Google Shape;2681;p41">
            <a:hlinkClick r:id="rId2" action="ppaction://hlinksldjump"/>
          </p:cNvPr>
          <p:cNvSpPr/>
          <p:nvPr/>
        </p:nvSpPr>
        <p:spPr>
          <a:xfrm rot="5397877">
            <a:off x="8575800" y="3221150"/>
            <a:ext cx="6801901" cy="433500"/>
          </a:xfrm>
          <a:prstGeom prst="round2SameRect">
            <a:avLst>
              <a:gd name="adj1" fmla="val 19819"/>
              <a:gd name="adj2" fmla="val 0"/>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rgbClr val="FFFFFF"/>
              </a:solidFill>
              <a:latin typeface="Archivo"/>
              <a:ea typeface="Archivo"/>
              <a:cs typeface="Archivo"/>
              <a:sym typeface="Archiv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lidesMania">
  <p:cSld name="CUSTOM_13">
    <p:spTree>
      <p:nvGrpSpPr>
        <p:cNvPr id="1" name="Shape 2682"/>
        <p:cNvGrpSpPr/>
        <p:nvPr/>
      </p:nvGrpSpPr>
      <p:grpSpPr>
        <a:xfrm>
          <a:off x="0" y="0"/>
          <a:ext cx="0" cy="0"/>
          <a:chOff x="0" y="0"/>
          <a:chExt cx="0" cy="0"/>
        </a:xfrm>
      </p:grpSpPr>
      <p:grpSp>
        <p:nvGrpSpPr>
          <p:cNvPr id="2683" name="Google Shape;2683;p42"/>
          <p:cNvGrpSpPr/>
          <p:nvPr/>
        </p:nvGrpSpPr>
        <p:grpSpPr>
          <a:xfrm>
            <a:off x="0" y="0"/>
            <a:ext cx="12192000" cy="6858000"/>
            <a:chOff x="0" y="0"/>
            <a:chExt cx="12192000" cy="6858000"/>
          </a:xfrm>
        </p:grpSpPr>
        <p:sp>
          <p:nvSpPr>
            <p:cNvPr id="2684" name="Google Shape;2684;p42"/>
            <p:cNvSpPr/>
            <p:nvPr/>
          </p:nvSpPr>
          <p:spPr>
            <a:xfrm>
              <a:off x="0" y="0"/>
              <a:ext cx="121920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85" name="Google Shape;2685;p42">
              <a:hlinkClick r:id="rId2"/>
            </p:cNvPr>
            <p:cNvPicPr preferRelativeResize="0"/>
            <p:nvPr/>
          </p:nvPicPr>
          <p:blipFill rotWithShape="1">
            <a:blip r:embed="rId3">
              <a:alphaModFix/>
            </a:blip>
            <a:srcRect/>
            <a:stretch/>
          </p:blipFill>
          <p:spPr>
            <a:xfrm>
              <a:off x="465600" y="331100"/>
              <a:ext cx="5101466" cy="2201299"/>
            </a:xfrm>
            <a:prstGeom prst="rect">
              <a:avLst/>
            </a:prstGeom>
            <a:noFill/>
            <a:ln>
              <a:noFill/>
            </a:ln>
          </p:spPr>
        </p:pic>
        <p:sp>
          <p:nvSpPr>
            <p:cNvPr id="2686" name="Google Shape;2686;p42"/>
            <p:cNvSpPr txBox="1"/>
            <p:nvPr/>
          </p:nvSpPr>
          <p:spPr>
            <a:xfrm>
              <a:off x="463500" y="2858061"/>
              <a:ext cx="8956500" cy="244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3600" b="1">
                  <a:solidFill>
                    <a:srgbClr val="3F3F3F"/>
                  </a:solidFill>
                  <a:latin typeface="Poppins"/>
                  <a:ea typeface="Poppins"/>
                  <a:cs typeface="Poppins"/>
                  <a:sym typeface="Poppins"/>
                </a:rPr>
                <a:t>Free </a:t>
              </a:r>
              <a:r>
                <a:rPr lang="en" sz="3600">
                  <a:solidFill>
                    <a:srgbClr val="3F3F3F"/>
                  </a:solidFill>
                  <a:latin typeface="Poppins"/>
                  <a:ea typeface="Poppins"/>
                  <a:cs typeface="Poppins"/>
                  <a:sym typeface="Poppins"/>
                </a:rPr>
                <a:t>themes and templates for </a:t>
              </a:r>
              <a:r>
                <a:rPr lang="en" sz="3600" b="1">
                  <a:solidFill>
                    <a:srgbClr val="3F3F3F"/>
                  </a:solidFill>
                  <a:latin typeface="Poppins"/>
                  <a:ea typeface="Poppins"/>
                  <a:cs typeface="Poppins"/>
                  <a:sym typeface="Poppins"/>
                </a:rPr>
                <a:t>Google Slides</a:t>
              </a:r>
              <a:r>
                <a:rPr lang="en" sz="3600">
                  <a:solidFill>
                    <a:srgbClr val="3F3F3F"/>
                  </a:solidFill>
                  <a:latin typeface="Poppins"/>
                  <a:ea typeface="Poppins"/>
                  <a:cs typeface="Poppins"/>
                  <a:sym typeface="Poppins"/>
                </a:rPr>
                <a:t> or </a:t>
              </a:r>
              <a:r>
                <a:rPr lang="en" sz="3600" b="1">
                  <a:solidFill>
                    <a:srgbClr val="3F3F3F"/>
                  </a:solidFill>
                  <a:latin typeface="Poppins"/>
                  <a:ea typeface="Poppins"/>
                  <a:cs typeface="Poppins"/>
                  <a:sym typeface="Poppins"/>
                </a:rPr>
                <a:t>PowerPoint</a:t>
              </a: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endParaRPr sz="3600" b="1">
                <a:solidFill>
                  <a:srgbClr val="3F3F3F"/>
                </a:solidFill>
                <a:latin typeface="Poppins"/>
                <a:ea typeface="Poppins"/>
                <a:cs typeface="Poppins"/>
                <a:sym typeface="Poppins"/>
              </a:endParaRPr>
            </a:p>
            <a:p>
              <a:pPr marL="0" marR="0" lvl="0" indent="0" algn="l" rtl="0">
                <a:spcBef>
                  <a:spcPts val="0"/>
                </a:spcBef>
                <a:spcAft>
                  <a:spcPts val="0"/>
                </a:spcAft>
                <a:buNone/>
              </a:pPr>
              <a:r>
                <a:rPr lang="en" sz="3000" b="1">
                  <a:solidFill>
                    <a:srgbClr val="FFCB25"/>
                  </a:solidFill>
                  <a:latin typeface="Poppins"/>
                  <a:ea typeface="Poppins"/>
                  <a:cs typeface="Poppins"/>
                  <a:sym typeface="Poppins"/>
                </a:rPr>
                <a:t>NOT to be sold as is or modified!</a:t>
              </a:r>
              <a:endParaRPr sz="3000" b="1">
                <a:solidFill>
                  <a:srgbClr val="FFCB25"/>
                </a:solidFill>
                <a:latin typeface="Poppins"/>
                <a:ea typeface="Poppins"/>
                <a:cs typeface="Poppins"/>
                <a:sym typeface="Poppins"/>
              </a:endParaRPr>
            </a:p>
            <a:p>
              <a:pPr marL="0" lvl="0" indent="0" algn="l" rtl="0">
                <a:spcBef>
                  <a:spcPts val="0"/>
                </a:spcBef>
                <a:spcAft>
                  <a:spcPts val="0"/>
                </a:spcAft>
                <a:buNone/>
              </a:pPr>
              <a:r>
                <a:rPr lang="en" sz="2700">
                  <a:solidFill>
                    <a:srgbClr val="3F3F3F"/>
                  </a:solidFill>
                  <a:latin typeface="Poppins"/>
                  <a:ea typeface="Poppins"/>
                  <a:cs typeface="Poppins"/>
                  <a:sym typeface="Poppins"/>
                </a:rPr>
                <a:t>Read </a:t>
              </a:r>
              <a:r>
                <a:rPr lang="en" sz="2700" u="sng">
                  <a:solidFill>
                    <a:srgbClr val="3F3F3F"/>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FAQ</a:t>
              </a:r>
              <a:r>
                <a:rPr lang="en" sz="4400" b="1">
                  <a:solidFill>
                    <a:srgbClr val="FFCB25"/>
                  </a:solidFill>
                  <a:latin typeface="Poppins"/>
                  <a:ea typeface="Poppins"/>
                  <a:cs typeface="Poppins"/>
                  <a:sym typeface="Poppins"/>
                </a:rPr>
                <a:t> </a:t>
              </a:r>
              <a:r>
                <a:rPr lang="en" sz="2700">
                  <a:solidFill>
                    <a:srgbClr val="3F3F3F"/>
                  </a:solidFill>
                  <a:latin typeface="Poppins"/>
                  <a:ea typeface="Poppins"/>
                  <a:cs typeface="Poppins"/>
                  <a:sym typeface="Poppins"/>
                </a:rPr>
                <a:t>on slidesmania.com</a:t>
              </a:r>
              <a:endParaRPr sz="2700">
                <a:solidFill>
                  <a:srgbClr val="3F3F3F"/>
                </a:solidFill>
                <a:latin typeface="Poppins"/>
                <a:ea typeface="Poppins"/>
                <a:cs typeface="Poppins"/>
                <a:sym typeface="Poppins"/>
              </a:endParaRPr>
            </a:p>
          </p:txBody>
        </p:sp>
        <p:cxnSp>
          <p:nvCxnSpPr>
            <p:cNvPr id="2687" name="Google Shape;2687;p42"/>
            <p:cNvCxnSpPr/>
            <p:nvPr/>
          </p:nvCxnSpPr>
          <p:spPr>
            <a:xfrm>
              <a:off x="10423367" y="5688858"/>
              <a:ext cx="1495200" cy="12900"/>
            </a:xfrm>
            <a:prstGeom prst="straightConnector1">
              <a:avLst/>
            </a:prstGeom>
            <a:noFill/>
            <a:ln w="38100" cap="flat" cmpd="sng">
              <a:solidFill>
                <a:srgbClr val="FFCB25"/>
              </a:solidFill>
              <a:prstDash val="solid"/>
              <a:round/>
              <a:headEnd type="none" w="med" len="med"/>
              <a:tailEnd type="none" w="med" len="med"/>
            </a:ln>
          </p:spPr>
        </p:cxnSp>
        <p:pic>
          <p:nvPicPr>
            <p:cNvPr id="2688" name="Google Shape;2688;p42">
              <a:hlinkClick r:id="rId5"/>
            </p:cNvPr>
            <p:cNvPicPr preferRelativeResize="0"/>
            <p:nvPr/>
          </p:nvPicPr>
          <p:blipFill>
            <a:blip r:embed="rId6">
              <a:alphaModFix/>
            </a:blip>
            <a:stretch>
              <a:fillRect/>
            </a:stretch>
          </p:blipFill>
          <p:spPr>
            <a:xfrm>
              <a:off x="8982558" y="5912306"/>
              <a:ext cx="713232" cy="637863"/>
            </a:xfrm>
            <a:prstGeom prst="rect">
              <a:avLst/>
            </a:prstGeom>
            <a:noFill/>
            <a:ln>
              <a:noFill/>
            </a:ln>
          </p:spPr>
        </p:pic>
        <p:pic>
          <p:nvPicPr>
            <p:cNvPr id="2689" name="Google Shape;2689;p42">
              <a:hlinkClick r:id="rId7"/>
            </p:cNvPr>
            <p:cNvPicPr preferRelativeResize="0"/>
            <p:nvPr/>
          </p:nvPicPr>
          <p:blipFill>
            <a:blip r:embed="rId8">
              <a:alphaModFix/>
            </a:blip>
            <a:stretch>
              <a:fillRect/>
            </a:stretch>
          </p:blipFill>
          <p:spPr>
            <a:xfrm>
              <a:off x="9764428" y="5916798"/>
              <a:ext cx="708660" cy="628879"/>
            </a:xfrm>
            <a:prstGeom prst="rect">
              <a:avLst/>
            </a:prstGeom>
            <a:noFill/>
            <a:ln>
              <a:noFill/>
            </a:ln>
          </p:spPr>
        </p:pic>
        <p:pic>
          <p:nvPicPr>
            <p:cNvPr id="2690" name="Google Shape;2690;p42">
              <a:hlinkClick r:id="rId9"/>
            </p:cNvPr>
            <p:cNvPicPr preferRelativeResize="0"/>
            <p:nvPr/>
          </p:nvPicPr>
          <p:blipFill>
            <a:blip r:embed="rId10">
              <a:alphaModFix/>
            </a:blip>
            <a:stretch>
              <a:fillRect/>
            </a:stretch>
          </p:blipFill>
          <p:spPr>
            <a:xfrm>
              <a:off x="10541715" y="5905569"/>
              <a:ext cx="612648" cy="624387"/>
            </a:xfrm>
            <a:prstGeom prst="rect">
              <a:avLst/>
            </a:prstGeom>
            <a:noFill/>
            <a:ln>
              <a:noFill/>
            </a:ln>
          </p:spPr>
        </p:pic>
        <p:pic>
          <p:nvPicPr>
            <p:cNvPr id="2691" name="Google Shape;2691;p42">
              <a:hlinkClick r:id="rId11"/>
            </p:cNvPr>
            <p:cNvPicPr preferRelativeResize="0"/>
            <p:nvPr/>
          </p:nvPicPr>
          <p:blipFill>
            <a:blip r:embed="rId12">
              <a:alphaModFix/>
            </a:blip>
            <a:stretch>
              <a:fillRect/>
            </a:stretch>
          </p:blipFill>
          <p:spPr>
            <a:xfrm>
              <a:off x="11219049" y="5916799"/>
              <a:ext cx="699516" cy="601927"/>
            </a:xfrm>
            <a:prstGeom prst="rect">
              <a:avLst/>
            </a:prstGeom>
            <a:noFill/>
            <a:ln>
              <a:noFill/>
            </a:ln>
          </p:spPr>
        </p:pic>
        <p:sp>
          <p:nvSpPr>
            <p:cNvPr id="2692" name="Google Shape;2692;p42"/>
            <p:cNvSpPr txBox="1"/>
            <p:nvPr/>
          </p:nvSpPr>
          <p:spPr>
            <a:xfrm>
              <a:off x="7072500" y="4813375"/>
              <a:ext cx="4915500" cy="1001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400" b="1">
                  <a:solidFill>
                    <a:srgbClr val="252525"/>
                  </a:solidFill>
                  <a:latin typeface="Homemade Apple"/>
                  <a:ea typeface="Homemade Apple"/>
                  <a:cs typeface="Homemade Apple"/>
                  <a:sym typeface="Homemade Apple"/>
                </a:rPr>
                <a:t>Sharing is caring!</a:t>
              </a:r>
              <a:endParaRPr sz="2400" b="1">
                <a:solidFill>
                  <a:srgbClr val="252525"/>
                </a:solidFill>
                <a:latin typeface="Homemade Apple"/>
                <a:ea typeface="Homemade Apple"/>
                <a:cs typeface="Homemade Apple"/>
                <a:sym typeface="Homemade Apple"/>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3 Engage 1 1">
  <p:cSld name="CUSTOM_15_1_1">
    <p:spTree>
      <p:nvGrpSpPr>
        <p:cNvPr id="1" name="Shape 273"/>
        <p:cNvGrpSpPr/>
        <p:nvPr/>
      </p:nvGrpSpPr>
      <p:grpSpPr>
        <a:xfrm>
          <a:off x="0" y="0"/>
          <a:ext cx="0" cy="0"/>
          <a:chOff x="0" y="0"/>
          <a:chExt cx="0" cy="0"/>
        </a:xfrm>
      </p:grpSpPr>
      <p:sp>
        <p:nvSpPr>
          <p:cNvPr id="274" name="Google Shape;274;p6"/>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75" name="Google Shape;275;p6"/>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76" name="Google Shape;276;p6"/>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277" name="Google Shape;277;p6"/>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8" name="Google Shape;278;p6"/>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9" name="Google Shape;279;p6"/>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0" name="Google Shape;280;p6"/>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 name="Google Shape;281;p6"/>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2" name="Google Shape;282;p6"/>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 name="Google Shape;283;p6"/>
          <p:cNvSpPr/>
          <p:nvPr/>
        </p:nvSpPr>
        <p:spPr>
          <a:xfrm rot="5397851">
            <a:off x="11332255"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4" name="Google Shape;284;p6"/>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285" name="Google Shape;285;p6"/>
          <p:cNvGrpSpPr/>
          <p:nvPr/>
        </p:nvGrpSpPr>
        <p:grpSpPr>
          <a:xfrm>
            <a:off x="5869732" y="192255"/>
            <a:ext cx="432000" cy="6472908"/>
            <a:chOff x="5869732" y="192255"/>
            <a:chExt cx="432000" cy="6472908"/>
          </a:xfrm>
        </p:grpSpPr>
        <p:grpSp>
          <p:nvGrpSpPr>
            <p:cNvPr id="286" name="Google Shape;286;p6"/>
            <p:cNvGrpSpPr/>
            <p:nvPr/>
          </p:nvGrpSpPr>
          <p:grpSpPr>
            <a:xfrm>
              <a:off x="5869732" y="192255"/>
              <a:ext cx="432000" cy="101655"/>
              <a:chOff x="5815912" y="201588"/>
              <a:chExt cx="540000" cy="104994"/>
            </a:xfrm>
          </p:grpSpPr>
          <p:sp>
            <p:nvSpPr>
              <p:cNvPr id="287" name="Google Shape;287;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8" name="Google Shape;288;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89" name="Google Shape;289;p6"/>
            <p:cNvGrpSpPr/>
            <p:nvPr/>
          </p:nvGrpSpPr>
          <p:grpSpPr>
            <a:xfrm>
              <a:off x="5869732" y="6563508"/>
              <a:ext cx="432000" cy="101655"/>
              <a:chOff x="5815912" y="201588"/>
              <a:chExt cx="540000" cy="104994"/>
            </a:xfrm>
          </p:grpSpPr>
          <p:sp>
            <p:nvSpPr>
              <p:cNvPr id="290" name="Google Shape;290;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1" name="Google Shape;291;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92" name="Google Shape;292;p6"/>
            <p:cNvGrpSpPr/>
            <p:nvPr/>
          </p:nvGrpSpPr>
          <p:grpSpPr>
            <a:xfrm>
              <a:off x="5869732" y="723193"/>
              <a:ext cx="432000" cy="101655"/>
              <a:chOff x="5815912" y="201588"/>
              <a:chExt cx="540000" cy="104994"/>
            </a:xfrm>
          </p:grpSpPr>
          <p:sp>
            <p:nvSpPr>
              <p:cNvPr id="293" name="Google Shape;293;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4" name="Google Shape;294;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95" name="Google Shape;295;p6"/>
            <p:cNvGrpSpPr/>
            <p:nvPr/>
          </p:nvGrpSpPr>
          <p:grpSpPr>
            <a:xfrm>
              <a:off x="5869732" y="1254131"/>
              <a:ext cx="432000" cy="101655"/>
              <a:chOff x="5815912" y="201588"/>
              <a:chExt cx="540000" cy="104994"/>
            </a:xfrm>
          </p:grpSpPr>
          <p:sp>
            <p:nvSpPr>
              <p:cNvPr id="296" name="Google Shape;296;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7" name="Google Shape;297;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298" name="Google Shape;298;p6"/>
            <p:cNvGrpSpPr/>
            <p:nvPr/>
          </p:nvGrpSpPr>
          <p:grpSpPr>
            <a:xfrm>
              <a:off x="5869732" y="1785069"/>
              <a:ext cx="432000" cy="101655"/>
              <a:chOff x="5815912" y="201588"/>
              <a:chExt cx="540000" cy="104994"/>
            </a:xfrm>
          </p:grpSpPr>
          <p:sp>
            <p:nvSpPr>
              <p:cNvPr id="299" name="Google Shape;299;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0" name="Google Shape;300;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01" name="Google Shape;301;p6"/>
            <p:cNvGrpSpPr/>
            <p:nvPr/>
          </p:nvGrpSpPr>
          <p:grpSpPr>
            <a:xfrm>
              <a:off x="5869732" y="2316007"/>
              <a:ext cx="432000" cy="101655"/>
              <a:chOff x="5815912" y="201588"/>
              <a:chExt cx="540000" cy="104994"/>
            </a:xfrm>
          </p:grpSpPr>
          <p:sp>
            <p:nvSpPr>
              <p:cNvPr id="302" name="Google Shape;302;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3" name="Google Shape;303;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04" name="Google Shape;304;p6"/>
            <p:cNvGrpSpPr/>
            <p:nvPr/>
          </p:nvGrpSpPr>
          <p:grpSpPr>
            <a:xfrm>
              <a:off x="5869732" y="2846944"/>
              <a:ext cx="432000" cy="101655"/>
              <a:chOff x="5815912" y="201588"/>
              <a:chExt cx="540000" cy="104994"/>
            </a:xfrm>
          </p:grpSpPr>
          <p:sp>
            <p:nvSpPr>
              <p:cNvPr id="305" name="Google Shape;305;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6" name="Google Shape;306;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07" name="Google Shape;307;p6"/>
            <p:cNvGrpSpPr/>
            <p:nvPr/>
          </p:nvGrpSpPr>
          <p:grpSpPr>
            <a:xfrm>
              <a:off x="5869732" y="3377883"/>
              <a:ext cx="432000" cy="101655"/>
              <a:chOff x="5815912" y="201588"/>
              <a:chExt cx="540000" cy="104994"/>
            </a:xfrm>
          </p:grpSpPr>
          <p:sp>
            <p:nvSpPr>
              <p:cNvPr id="308" name="Google Shape;308;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9" name="Google Shape;309;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10" name="Google Shape;310;p6"/>
            <p:cNvGrpSpPr/>
            <p:nvPr/>
          </p:nvGrpSpPr>
          <p:grpSpPr>
            <a:xfrm>
              <a:off x="5869732" y="3908820"/>
              <a:ext cx="432000" cy="101655"/>
              <a:chOff x="5815912" y="201588"/>
              <a:chExt cx="540000" cy="104994"/>
            </a:xfrm>
          </p:grpSpPr>
          <p:sp>
            <p:nvSpPr>
              <p:cNvPr id="311" name="Google Shape;311;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2" name="Google Shape;312;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13" name="Google Shape;313;p6"/>
            <p:cNvGrpSpPr/>
            <p:nvPr/>
          </p:nvGrpSpPr>
          <p:grpSpPr>
            <a:xfrm>
              <a:off x="5869732" y="4439758"/>
              <a:ext cx="432000" cy="101655"/>
              <a:chOff x="5815912" y="201588"/>
              <a:chExt cx="540000" cy="104994"/>
            </a:xfrm>
          </p:grpSpPr>
          <p:sp>
            <p:nvSpPr>
              <p:cNvPr id="314" name="Google Shape;314;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5" name="Google Shape;315;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16" name="Google Shape;316;p6"/>
            <p:cNvGrpSpPr/>
            <p:nvPr/>
          </p:nvGrpSpPr>
          <p:grpSpPr>
            <a:xfrm>
              <a:off x="5869732" y="4970697"/>
              <a:ext cx="432000" cy="101655"/>
              <a:chOff x="5815912" y="201588"/>
              <a:chExt cx="540000" cy="104994"/>
            </a:xfrm>
          </p:grpSpPr>
          <p:sp>
            <p:nvSpPr>
              <p:cNvPr id="317" name="Google Shape;317;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8" name="Google Shape;318;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19" name="Google Shape;319;p6"/>
            <p:cNvGrpSpPr/>
            <p:nvPr/>
          </p:nvGrpSpPr>
          <p:grpSpPr>
            <a:xfrm>
              <a:off x="5869732" y="5501635"/>
              <a:ext cx="432000" cy="101655"/>
              <a:chOff x="5815912" y="201588"/>
              <a:chExt cx="540000" cy="104994"/>
            </a:xfrm>
          </p:grpSpPr>
          <p:sp>
            <p:nvSpPr>
              <p:cNvPr id="320" name="Google Shape;320;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1" name="Google Shape;321;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22" name="Google Shape;322;p6"/>
            <p:cNvGrpSpPr/>
            <p:nvPr/>
          </p:nvGrpSpPr>
          <p:grpSpPr>
            <a:xfrm>
              <a:off x="5869732" y="6032572"/>
              <a:ext cx="432000" cy="101655"/>
              <a:chOff x="5815912" y="201588"/>
              <a:chExt cx="540000" cy="104994"/>
            </a:xfrm>
          </p:grpSpPr>
          <p:sp>
            <p:nvSpPr>
              <p:cNvPr id="323" name="Google Shape;323;p6"/>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4" name="Google Shape;324;p6"/>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325" name="Google Shape;325;p6"/>
          <p:cNvSpPr/>
          <p:nvPr/>
        </p:nvSpPr>
        <p:spPr>
          <a:xfrm rot="5397851">
            <a:off x="11332255" y="342050"/>
            <a:ext cx="959700" cy="431400"/>
          </a:xfrm>
          <a:prstGeom prst="round2SameRect">
            <a:avLst>
              <a:gd name="adj1" fmla="val 19819"/>
              <a:gd name="adj2" fmla="val 0"/>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dk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6" name="Google Shape;326;p6">
            <a:hlinkClick r:id="rId2" action="ppaction://hlinksldjump"/>
          </p:cNvPr>
          <p:cNvSpPr/>
          <p:nvPr/>
        </p:nvSpPr>
        <p:spPr>
          <a:xfrm rot="5397851">
            <a:off x="11347130" y="3864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7" name="Google Shape;327;p6">
            <a:hlinkClick r:id="rId3"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 name="Google Shape;328;p6">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9" name="Google Shape;329;p6">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0" name="Google Shape;330;p6">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 name="Google Shape;331;p6">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2" name="Google Shape;332;p6">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3" name="Google Shape;333;p6"/>
          <p:cNvSpPr txBox="1"/>
          <p:nvPr/>
        </p:nvSpPr>
        <p:spPr>
          <a:xfrm>
            <a:off x="698675" y="359550"/>
            <a:ext cx="5058300" cy="731400"/>
          </a:xfrm>
          <a:prstGeom prst="rect">
            <a:avLst/>
          </a:prstGeom>
          <a:solidFill>
            <a:srgbClr val="F4CCC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Marbury v. Madison (1803)</a:t>
            </a:r>
            <a:endParaRPr sz="2300">
              <a:solidFill>
                <a:srgbClr val="373C3F"/>
              </a:solidFill>
              <a:latin typeface="Barlow Semi Condensed Medium"/>
              <a:ea typeface="Barlow Semi Condensed Medium"/>
              <a:cs typeface="Barlow Semi Condensed Medium"/>
              <a:sym typeface="Barlow Semi Condensed Medium"/>
            </a:endParaRPr>
          </a:p>
        </p:txBody>
      </p:sp>
      <p:sp>
        <p:nvSpPr>
          <p:cNvPr id="334" name="Google Shape;334;p6"/>
          <p:cNvSpPr txBox="1"/>
          <p:nvPr/>
        </p:nvSpPr>
        <p:spPr>
          <a:xfrm>
            <a:off x="6424100" y="2623075"/>
            <a:ext cx="5204700" cy="3915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a:solidFill>
                  <a:srgbClr val="000000"/>
                </a:solidFill>
                <a:latin typeface="Barlow Semi Condensed"/>
                <a:ea typeface="Barlow Semi Condensed"/>
                <a:cs typeface="Barlow Semi Condensed"/>
                <a:sym typeface="Barlow Semi Condensed"/>
              </a:rPr>
              <a:t>At the end of President John Adams’ term, his Secretary of State failed to deliver documents commissioning William Marbury as Justice of the Peace in the District of Columbia. Once President Thomas Jefferson was sworn in, in order to keep members of the opposing political party from taking office, he told James Madison, his Secretary of State, to not deliver the documents to Marbury. Marbury then sued James Madison asking the Supreme Court to issue a writ requiring him to deliver the documents necessary to officially make Marbury Justice of the Peace. The Marbury v. Madison decision resulted in establishment of the concept of judicial review.</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endParaRPr sz="1800">
              <a:solidFill>
                <a:srgbClr val="000000"/>
              </a:solidFill>
              <a:latin typeface="Barlow Semi Condensed"/>
              <a:ea typeface="Barlow Semi Condensed"/>
              <a:cs typeface="Barlow Semi Condensed"/>
              <a:sym typeface="Barlow Semi Condensed"/>
            </a:endParaRPr>
          </a:p>
        </p:txBody>
      </p:sp>
      <p:sp>
        <p:nvSpPr>
          <p:cNvPr id="335" name="Google Shape;335;p6"/>
          <p:cNvSpPr txBox="1"/>
          <p:nvPr/>
        </p:nvSpPr>
        <p:spPr>
          <a:xfrm>
            <a:off x="698750" y="1366750"/>
            <a:ext cx="5058300" cy="51489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i="1">
                <a:solidFill>
                  <a:srgbClr val="000000"/>
                </a:solidFill>
                <a:latin typeface="Barlow Semi Condensed"/>
                <a:ea typeface="Barlow Semi Condensed"/>
                <a:cs typeface="Barlow Semi Condensed"/>
                <a:sym typeface="Barlow Semi Condensed"/>
              </a:rPr>
              <a:t>It is emphatically the province and duty of the judicial department to say what the law is. Those who </a:t>
            </a:r>
            <a:r>
              <a:rPr lang="en" sz="1800" i="1">
                <a:latin typeface="Barlow Semi Condensed"/>
                <a:ea typeface="Barlow Semi Condensed"/>
                <a:cs typeface="Barlow Semi Condensed"/>
                <a:sym typeface="Barlow Semi Condensed"/>
              </a:rPr>
              <a:t>Civil Liberties- 2</a:t>
            </a:r>
            <a:r>
              <a:rPr lang="en" sz="1800" i="1">
                <a:solidFill>
                  <a:srgbClr val="000000"/>
                </a:solidFill>
                <a:latin typeface="Barlow Semi Condensed"/>
                <a:ea typeface="Barlow Semi Condensed"/>
                <a:cs typeface="Barlow Semi Condensed"/>
                <a:sym typeface="Barlow Semi Condensed"/>
              </a:rPr>
              <a:t> the rule to particular cases, must of necessity expound and interpret that rule. If two laws conflict with each other, the courts must decide on the operation of each.</a:t>
            </a:r>
            <a:r>
              <a:rPr lang="en" sz="1800">
                <a:solidFill>
                  <a:srgbClr val="000000"/>
                </a:solidFill>
                <a:latin typeface="Barlow Semi Condensed"/>
                <a:ea typeface="Barlow Semi Condensed"/>
                <a:cs typeface="Barlow Semi Condensed"/>
                <a:sym typeface="Barlow Semi Condensed"/>
              </a:rPr>
              <a:t> — Chief Justice John Marshall</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0"/>
              </a:spcAft>
              <a:buNone/>
            </a:pP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endParaRPr sz="1800">
              <a:solidFill>
                <a:srgbClr val="000000"/>
              </a:solidFill>
              <a:latin typeface="Barlow Semi Condensed"/>
              <a:ea typeface="Barlow Semi Condensed"/>
              <a:cs typeface="Barlow Semi Condensed"/>
              <a:sym typeface="Barlow Semi Condensed"/>
            </a:endParaRPr>
          </a:p>
        </p:txBody>
      </p:sp>
      <p:pic>
        <p:nvPicPr>
          <p:cNvPr id="336" name="Google Shape;336;p6" descr="Marbury v. Madison was the Supreme Court case that established judicial review. William Marbury was a judge appointed at the end of John Adams’ presidency, but never got his official commission papers. Once Thomas Jefferson became president, James Madison refused to deliver the commission papers. Marbury took his case to the Supreme Court and wanted a Writ of Mandamus, requiring Madison to deliver the papers. Ultimately, the court stated that Marbury was entitled to his papers, but it was unconstitutional for the courts to issue a Writ of Mandamus. Thus, judicial review was created and the principle of checks and balances was strengthened. &#10;&#10;For Lessons to go along with this video, check out the links below: &#10;&#10;Click here for a lesson on Marbury v. Madison.&#10;http://voicesofhistory.org/supreme-court-document-based-questions/marbury-v-madison-1803/&#10;&#10;Click here for a lesson on Separation of Powers with Checks and Balances&#10; https://www.docsoffreedom.org/readings/separation-of-powers-with-checks-and-balances" title="Marbury v. Madison | BRI's Homework Help Series">
            <a:hlinkClick r:id="rId9"/>
          </p:cNvPr>
          <p:cNvPicPr preferRelativeResize="0"/>
          <p:nvPr/>
        </p:nvPicPr>
        <p:blipFill>
          <a:blip r:embed="rId10">
            <a:alphaModFix/>
          </a:blip>
          <a:stretch>
            <a:fillRect/>
          </a:stretch>
        </p:blipFill>
        <p:spPr>
          <a:xfrm>
            <a:off x="7339702" y="199823"/>
            <a:ext cx="3230986" cy="2423250"/>
          </a:xfrm>
          <a:prstGeom prst="rect">
            <a:avLst/>
          </a:prstGeom>
          <a:noFill/>
          <a:ln>
            <a:noFill/>
          </a:ln>
        </p:spPr>
      </p:pic>
      <p:pic>
        <p:nvPicPr>
          <p:cNvPr id="337" name="Google Shape;337;p6"/>
          <p:cNvPicPr preferRelativeResize="0"/>
          <p:nvPr/>
        </p:nvPicPr>
        <p:blipFill>
          <a:blip r:embed="rId11">
            <a:alphaModFix/>
          </a:blip>
          <a:stretch>
            <a:fillRect/>
          </a:stretch>
        </p:blipFill>
        <p:spPr>
          <a:xfrm>
            <a:off x="2002221" y="3572671"/>
            <a:ext cx="2256525" cy="22565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3 Engage 2">
  <p:cSld name="CUSTOM_16">
    <p:spTree>
      <p:nvGrpSpPr>
        <p:cNvPr id="1" name="Shape 338"/>
        <p:cNvGrpSpPr/>
        <p:nvPr/>
      </p:nvGrpSpPr>
      <p:grpSpPr>
        <a:xfrm>
          <a:off x="0" y="0"/>
          <a:ext cx="0" cy="0"/>
          <a:chOff x="0" y="0"/>
          <a:chExt cx="0" cy="0"/>
        </a:xfrm>
      </p:grpSpPr>
      <p:sp>
        <p:nvSpPr>
          <p:cNvPr id="339" name="Google Shape;339;p7"/>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0" name="Google Shape;340;p7"/>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341" name="Google Shape;341;p7"/>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2" name="Google Shape;342;p7"/>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3" name="Google Shape;343;p7"/>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4" name="Google Shape;344;p7"/>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5" name="Google Shape;345;p7"/>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6" name="Google Shape;346;p7"/>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7" name="Google Shape;347;p7"/>
          <p:cNvSpPr/>
          <p:nvPr/>
        </p:nvSpPr>
        <p:spPr>
          <a:xfrm rot="5397851">
            <a:off x="11332255"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48" name="Google Shape;348;p7"/>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349" name="Google Shape;349;p7"/>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pSp>
        <p:nvGrpSpPr>
          <p:cNvPr id="350" name="Google Shape;350;p7"/>
          <p:cNvGrpSpPr/>
          <p:nvPr/>
        </p:nvGrpSpPr>
        <p:grpSpPr>
          <a:xfrm>
            <a:off x="5869732" y="192255"/>
            <a:ext cx="432000" cy="6472908"/>
            <a:chOff x="5869732" y="192255"/>
            <a:chExt cx="432000" cy="6472908"/>
          </a:xfrm>
        </p:grpSpPr>
        <p:grpSp>
          <p:nvGrpSpPr>
            <p:cNvPr id="351" name="Google Shape;351;p7"/>
            <p:cNvGrpSpPr/>
            <p:nvPr/>
          </p:nvGrpSpPr>
          <p:grpSpPr>
            <a:xfrm>
              <a:off x="5869732" y="192255"/>
              <a:ext cx="432000" cy="101655"/>
              <a:chOff x="5815912" y="201588"/>
              <a:chExt cx="540000" cy="104994"/>
            </a:xfrm>
          </p:grpSpPr>
          <p:sp>
            <p:nvSpPr>
              <p:cNvPr id="352" name="Google Shape;352;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3" name="Google Shape;353;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54" name="Google Shape;354;p7"/>
            <p:cNvGrpSpPr/>
            <p:nvPr/>
          </p:nvGrpSpPr>
          <p:grpSpPr>
            <a:xfrm>
              <a:off x="5869732" y="6563508"/>
              <a:ext cx="432000" cy="101655"/>
              <a:chOff x="5815912" y="201588"/>
              <a:chExt cx="540000" cy="104994"/>
            </a:xfrm>
          </p:grpSpPr>
          <p:sp>
            <p:nvSpPr>
              <p:cNvPr id="355" name="Google Shape;355;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6" name="Google Shape;356;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57" name="Google Shape;357;p7"/>
            <p:cNvGrpSpPr/>
            <p:nvPr/>
          </p:nvGrpSpPr>
          <p:grpSpPr>
            <a:xfrm>
              <a:off x="5869732" y="723193"/>
              <a:ext cx="432000" cy="101655"/>
              <a:chOff x="5815912" y="201588"/>
              <a:chExt cx="540000" cy="104994"/>
            </a:xfrm>
          </p:grpSpPr>
          <p:sp>
            <p:nvSpPr>
              <p:cNvPr id="358" name="Google Shape;358;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59" name="Google Shape;359;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60" name="Google Shape;360;p7"/>
            <p:cNvGrpSpPr/>
            <p:nvPr/>
          </p:nvGrpSpPr>
          <p:grpSpPr>
            <a:xfrm>
              <a:off x="5869732" y="1254131"/>
              <a:ext cx="432000" cy="101655"/>
              <a:chOff x="5815912" y="201588"/>
              <a:chExt cx="540000" cy="104994"/>
            </a:xfrm>
          </p:grpSpPr>
          <p:sp>
            <p:nvSpPr>
              <p:cNvPr id="361" name="Google Shape;361;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2" name="Google Shape;362;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63" name="Google Shape;363;p7"/>
            <p:cNvGrpSpPr/>
            <p:nvPr/>
          </p:nvGrpSpPr>
          <p:grpSpPr>
            <a:xfrm>
              <a:off x="5869732" y="1785069"/>
              <a:ext cx="432000" cy="101655"/>
              <a:chOff x="5815912" y="201588"/>
              <a:chExt cx="540000" cy="104994"/>
            </a:xfrm>
          </p:grpSpPr>
          <p:sp>
            <p:nvSpPr>
              <p:cNvPr id="364" name="Google Shape;364;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5" name="Google Shape;365;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66" name="Google Shape;366;p7"/>
            <p:cNvGrpSpPr/>
            <p:nvPr/>
          </p:nvGrpSpPr>
          <p:grpSpPr>
            <a:xfrm>
              <a:off x="5869732" y="2316007"/>
              <a:ext cx="432000" cy="101655"/>
              <a:chOff x="5815912" y="201588"/>
              <a:chExt cx="540000" cy="104994"/>
            </a:xfrm>
          </p:grpSpPr>
          <p:sp>
            <p:nvSpPr>
              <p:cNvPr id="367" name="Google Shape;367;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8" name="Google Shape;368;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69" name="Google Shape;369;p7"/>
            <p:cNvGrpSpPr/>
            <p:nvPr/>
          </p:nvGrpSpPr>
          <p:grpSpPr>
            <a:xfrm>
              <a:off x="5869732" y="2846944"/>
              <a:ext cx="432000" cy="101655"/>
              <a:chOff x="5815912" y="201588"/>
              <a:chExt cx="540000" cy="104994"/>
            </a:xfrm>
          </p:grpSpPr>
          <p:sp>
            <p:nvSpPr>
              <p:cNvPr id="370" name="Google Shape;370;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1" name="Google Shape;371;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72" name="Google Shape;372;p7"/>
            <p:cNvGrpSpPr/>
            <p:nvPr/>
          </p:nvGrpSpPr>
          <p:grpSpPr>
            <a:xfrm>
              <a:off x="5869732" y="3377883"/>
              <a:ext cx="432000" cy="101655"/>
              <a:chOff x="5815912" y="201588"/>
              <a:chExt cx="540000" cy="104994"/>
            </a:xfrm>
          </p:grpSpPr>
          <p:sp>
            <p:nvSpPr>
              <p:cNvPr id="373" name="Google Shape;373;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4" name="Google Shape;374;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75" name="Google Shape;375;p7"/>
            <p:cNvGrpSpPr/>
            <p:nvPr/>
          </p:nvGrpSpPr>
          <p:grpSpPr>
            <a:xfrm>
              <a:off x="5869732" y="3908820"/>
              <a:ext cx="432000" cy="101655"/>
              <a:chOff x="5815912" y="201588"/>
              <a:chExt cx="540000" cy="104994"/>
            </a:xfrm>
          </p:grpSpPr>
          <p:sp>
            <p:nvSpPr>
              <p:cNvPr id="376" name="Google Shape;376;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77" name="Google Shape;377;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78" name="Google Shape;378;p7"/>
            <p:cNvGrpSpPr/>
            <p:nvPr/>
          </p:nvGrpSpPr>
          <p:grpSpPr>
            <a:xfrm>
              <a:off x="5869732" y="4439758"/>
              <a:ext cx="432000" cy="101655"/>
              <a:chOff x="5815912" y="201588"/>
              <a:chExt cx="540000" cy="104994"/>
            </a:xfrm>
          </p:grpSpPr>
          <p:sp>
            <p:nvSpPr>
              <p:cNvPr id="379" name="Google Shape;379;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0" name="Google Shape;380;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81" name="Google Shape;381;p7"/>
            <p:cNvGrpSpPr/>
            <p:nvPr/>
          </p:nvGrpSpPr>
          <p:grpSpPr>
            <a:xfrm>
              <a:off x="5869732" y="4970697"/>
              <a:ext cx="432000" cy="101655"/>
              <a:chOff x="5815912" y="201588"/>
              <a:chExt cx="540000" cy="104994"/>
            </a:xfrm>
          </p:grpSpPr>
          <p:sp>
            <p:nvSpPr>
              <p:cNvPr id="382" name="Google Shape;382;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3" name="Google Shape;383;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84" name="Google Shape;384;p7"/>
            <p:cNvGrpSpPr/>
            <p:nvPr/>
          </p:nvGrpSpPr>
          <p:grpSpPr>
            <a:xfrm>
              <a:off x="5869732" y="5501635"/>
              <a:ext cx="432000" cy="101655"/>
              <a:chOff x="5815912" y="201588"/>
              <a:chExt cx="540000" cy="104994"/>
            </a:xfrm>
          </p:grpSpPr>
          <p:sp>
            <p:nvSpPr>
              <p:cNvPr id="385" name="Google Shape;385;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6" name="Google Shape;386;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387" name="Google Shape;387;p7"/>
            <p:cNvGrpSpPr/>
            <p:nvPr/>
          </p:nvGrpSpPr>
          <p:grpSpPr>
            <a:xfrm>
              <a:off x="5869732" y="6032572"/>
              <a:ext cx="432000" cy="101655"/>
              <a:chOff x="5815912" y="201588"/>
              <a:chExt cx="540000" cy="104994"/>
            </a:xfrm>
          </p:grpSpPr>
          <p:sp>
            <p:nvSpPr>
              <p:cNvPr id="388" name="Google Shape;388;p7"/>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89" name="Google Shape;389;p7"/>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390" name="Google Shape;390;p7"/>
          <p:cNvSpPr txBox="1">
            <a:spLocks noGrp="1"/>
          </p:cNvSpPr>
          <p:nvPr>
            <p:ph type="title"/>
          </p:nvPr>
        </p:nvSpPr>
        <p:spPr>
          <a:xfrm>
            <a:off x="795575" y="359550"/>
            <a:ext cx="4844400" cy="731400"/>
          </a:xfrm>
          <a:prstGeom prst="rect">
            <a:avLst/>
          </a:prstGeom>
          <a:solidFill>
            <a:schemeClr val="lt2"/>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sp>
        <p:nvSpPr>
          <p:cNvPr id="391" name="Google Shape;391;p7"/>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392" name="Google Shape;392;p7"/>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393" name="Google Shape;393;p7"/>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394" name="Google Shape;394;p7">
            <a:hlinkClick r:id="rId2" action="ppaction://hlinksldjump"/>
          </p:cNvPr>
          <p:cNvSpPr/>
          <p:nvPr/>
        </p:nvSpPr>
        <p:spPr>
          <a:xfrm rot="5397851">
            <a:off x="-130020"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95" name="Google Shape;395;p7">
            <a:hlinkClick r:id="rId3"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96" name="Google Shape;396;p7">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97" name="Google Shape;397;p7">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98" name="Google Shape;398;p7">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99" name="Google Shape;399;p7">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00" name="Google Shape;400;p7">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3 Engage 2 1">
  <p:cSld name="CUSTOM_16_3">
    <p:spTree>
      <p:nvGrpSpPr>
        <p:cNvPr id="1" name="Shape 401"/>
        <p:cNvGrpSpPr/>
        <p:nvPr/>
      </p:nvGrpSpPr>
      <p:grpSpPr>
        <a:xfrm>
          <a:off x="0" y="0"/>
          <a:ext cx="0" cy="0"/>
          <a:chOff x="0" y="0"/>
          <a:chExt cx="0" cy="0"/>
        </a:xfrm>
      </p:grpSpPr>
      <p:sp>
        <p:nvSpPr>
          <p:cNvPr id="402" name="Google Shape;402;p8"/>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03" name="Google Shape;403;p8"/>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04" name="Google Shape;404;p8"/>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05" name="Google Shape;405;p8"/>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06" name="Google Shape;406;p8"/>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07" name="Google Shape;407;p8"/>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08" name="Google Shape;408;p8"/>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09" name="Google Shape;409;p8"/>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10" name="Google Shape;410;p8"/>
          <p:cNvSpPr/>
          <p:nvPr/>
        </p:nvSpPr>
        <p:spPr>
          <a:xfrm rot="5397851">
            <a:off x="11332255"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11" name="Google Shape;411;p8"/>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12" name="Google Shape;412;p8"/>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pSp>
        <p:nvGrpSpPr>
          <p:cNvPr id="413" name="Google Shape;413;p8"/>
          <p:cNvGrpSpPr/>
          <p:nvPr/>
        </p:nvGrpSpPr>
        <p:grpSpPr>
          <a:xfrm>
            <a:off x="5869732" y="192255"/>
            <a:ext cx="432000" cy="6472908"/>
            <a:chOff x="5869732" y="192255"/>
            <a:chExt cx="432000" cy="6472908"/>
          </a:xfrm>
        </p:grpSpPr>
        <p:grpSp>
          <p:nvGrpSpPr>
            <p:cNvPr id="414" name="Google Shape;414;p8"/>
            <p:cNvGrpSpPr/>
            <p:nvPr/>
          </p:nvGrpSpPr>
          <p:grpSpPr>
            <a:xfrm>
              <a:off x="5869732" y="192255"/>
              <a:ext cx="432000" cy="101655"/>
              <a:chOff x="5815912" y="201588"/>
              <a:chExt cx="540000" cy="104994"/>
            </a:xfrm>
          </p:grpSpPr>
          <p:sp>
            <p:nvSpPr>
              <p:cNvPr id="415" name="Google Shape;415;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6" name="Google Shape;416;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17" name="Google Shape;417;p8"/>
            <p:cNvGrpSpPr/>
            <p:nvPr/>
          </p:nvGrpSpPr>
          <p:grpSpPr>
            <a:xfrm>
              <a:off x="5869732" y="6563508"/>
              <a:ext cx="432000" cy="101655"/>
              <a:chOff x="5815912" y="201588"/>
              <a:chExt cx="540000" cy="104994"/>
            </a:xfrm>
          </p:grpSpPr>
          <p:sp>
            <p:nvSpPr>
              <p:cNvPr id="418" name="Google Shape;418;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19" name="Google Shape;419;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20" name="Google Shape;420;p8"/>
            <p:cNvGrpSpPr/>
            <p:nvPr/>
          </p:nvGrpSpPr>
          <p:grpSpPr>
            <a:xfrm>
              <a:off x="5869732" y="723193"/>
              <a:ext cx="432000" cy="101655"/>
              <a:chOff x="5815912" y="201588"/>
              <a:chExt cx="540000" cy="104994"/>
            </a:xfrm>
          </p:grpSpPr>
          <p:sp>
            <p:nvSpPr>
              <p:cNvPr id="421" name="Google Shape;421;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2" name="Google Shape;422;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23" name="Google Shape;423;p8"/>
            <p:cNvGrpSpPr/>
            <p:nvPr/>
          </p:nvGrpSpPr>
          <p:grpSpPr>
            <a:xfrm>
              <a:off x="5869732" y="1254131"/>
              <a:ext cx="432000" cy="101655"/>
              <a:chOff x="5815912" y="201588"/>
              <a:chExt cx="540000" cy="104994"/>
            </a:xfrm>
          </p:grpSpPr>
          <p:sp>
            <p:nvSpPr>
              <p:cNvPr id="424" name="Google Shape;424;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5" name="Google Shape;425;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26" name="Google Shape;426;p8"/>
            <p:cNvGrpSpPr/>
            <p:nvPr/>
          </p:nvGrpSpPr>
          <p:grpSpPr>
            <a:xfrm>
              <a:off x="5869732" y="1785069"/>
              <a:ext cx="432000" cy="101655"/>
              <a:chOff x="5815912" y="201588"/>
              <a:chExt cx="540000" cy="104994"/>
            </a:xfrm>
          </p:grpSpPr>
          <p:sp>
            <p:nvSpPr>
              <p:cNvPr id="427" name="Google Shape;427;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28" name="Google Shape;428;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29" name="Google Shape;429;p8"/>
            <p:cNvGrpSpPr/>
            <p:nvPr/>
          </p:nvGrpSpPr>
          <p:grpSpPr>
            <a:xfrm>
              <a:off x="5869732" y="2316007"/>
              <a:ext cx="432000" cy="101655"/>
              <a:chOff x="5815912" y="201588"/>
              <a:chExt cx="540000" cy="104994"/>
            </a:xfrm>
          </p:grpSpPr>
          <p:sp>
            <p:nvSpPr>
              <p:cNvPr id="430" name="Google Shape;430;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1" name="Google Shape;431;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32" name="Google Shape;432;p8"/>
            <p:cNvGrpSpPr/>
            <p:nvPr/>
          </p:nvGrpSpPr>
          <p:grpSpPr>
            <a:xfrm>
              <a:off x="5869732" y="2846944"/>
              <a:ext cx="432000" cy="101655"/>
              <a:chOff x="5815912" y="201588"/>
              <a:chExt cx="540000" cy="104994"/>
            </a:xfrm>
          </p:grpSpPr>
          <p:sp>
            <p:nvSpPr>
              <p:cNvPr id="433" name="Google Shape;433;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4" name="Google Shape;434;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35" name="Google Shape;435;p8"/>
            <p:cNvGrpSpPr/>
            <p:nvPr/>
          </p:nvGrpSpPr>
          <p:grpSpPr>
            <a:xfrm>
              <a:off x="5869732" y="3377883"/>
              <a:ext cx="432000" cy="101655"/>
              <a:chOff x="5815912" y="201588"/>
              <a:chExt cx="540000" cy="104994"/>
            </a:xfrm>
          </p:grpSpPr>
          <p:sp>
            <p:nvSpPr>
              <p:cNvPr id="436" name="Google Shape;436;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37" name="Google Shape;437;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38" name="Google Shape;438;p8"/>
            <p:cNvGrpSpPr/>
            <p:nvPr/>
          </p:nvGrpSpPr>
          <p:grpSpPr>
            <a:xfrm>
              <a:off x="5869732" y="3908820"/>
              <a:ext cx="432000" cy="101655"/>
              <a:chOff x="5815912" y="201588"/>
              <a:chExt cx="540000" cy="104994"/>
            </a:xfrm>
          </p:grpSpPr>
          <p:sp>
            <p:nvSpPr>
              <p:cNvPr id="439" name="Google Shape;439;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0" name="Google Shape;440;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41" name="Google Shape;441;p8"/>
            <p:cNvGrpSpPr/>
            <p:nvPr/>
          </p:nvGrpSpPr>
          <p:grpSpPr>
            <a:xfrm>
              <a:off x="5869732" y="4439758"/>
              <a:ext cx="432000" cy="101655"/>
              <a:chOff x="5815912" y="201588"/>
              <a:chExt cx="540000" cy="104994"/>
            </a:xfrm>
          </p:grpSpPr>
          <p:sp>
            <p:nvSpPr>
              <p:cNvPr id="442" name="Google Shape;442;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3" name="Google Shape;443;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44" name="Google Shape;444;p8"/>
            <p:cNvGrpSpPr/>
            <p:nvPr/>
          </p:nvGrpSpPr>
          <p:grpSpPr>
            <a:xfrm>
              <a:off x="5869732" y="4970697"/>
              <a:ext cx="432000" cy="101655"/>
              <a:chOff x="5815912" y="201588"/>
              <a:chExt cx="540000" cy="104994"/>
            </a:xfrm>
          </p:grpSpPr>
          <p:sp>
            <p:nvSpPr>
              <p:cNvPr id="445" name="Google Shape;445;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6" name="Google Shape;446;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47" name="Google Shape;447;p8"/>
            <p:cNvGrpSpPr/>
            <p:nvPr/>
          </p:nvGrpSpPr>
          <p:grpSpPr>
            <a:xfrm>
              <a:off x="5869732" y="5501635"/>
              <a:ext cx="432000" cy="101655"/>
              <a:chOff x="5815912" y="201588"/>
              <a:chExt cx="540000" cy="104994"/>
            </a:xfrm>
          </p:grpSpPr>
          <p:sp>
            <p:nvSpPr>
              <p:cNvPr id="448" name="Google Shape;448;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49" name="Google Shape;449;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50" name="Google Shape;450;p8"/>
            <p:cNvGrpSpPr/>
            <p:nvPr/>
          </p:nvGrpSpPr>
          <p:grpSpPr>
            <a:xfrm>
              <a:off x="5869732" y="6032572"/>
              <a:ext cx="432000" cy="101655"/>
              <a:chOff x="5815912" y="201588"/>
              <a:chExt cx="540000" cy="104994"/>
            </a:xfrm>
          </p:grpSpPr>
          <p:sp>
            <p:nvSpPr>
              <p:cNvPr id="451" name="Google Shape;451;p8"/>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52" name="Google Shape;452;p8"/>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453" name="Google Shape;453;p8"/>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54" name="Google Shape;454;p8">
            <a:hlinkClick r:id="rId2" action="ppaction://hlinksldjump"/>
          </p:cNvPr>
          <p:cNvSpPr/>
          <p:nvPr/>
        </p:nvSpPr>
        <p:spPr>
          <a:xfrm rot="5397851">
            <a:off x="-130020"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55" name="Google Shape;455;p8">
            <a:hlinkClick r:id="rId3"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56" name="Google Shape;456;p8">
            <a:hlinkClick r:id="rId4"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57" name="Google Shape;457;p8">
            <a:hlinkClick r:id="rId5"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58" name="Google Shape;458;p8">
            <a:hlinkClick r:id="rId6"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59" name="Google Shape;459;p8">
            <a:hlinkClick r:id="rId7"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60" name="Google Shape;460;p8">
            <a:hlinkClick r:id="rId8"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461" name="Google Shape;461;p8"/>
          <p:cNvSpPr txBox="1"/>
          <p:nvPr/>
        </p:nvSpPr>
        <p:spPr>
          <a:xfrm>
            <a:off x="794375" y="1656625"/>
            <a:ext cx="50220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Barlow Semi Condensed"/>
                <a:ea typeface="Barlow Semi Condensed"/>
                <a:cs typeface="Barlow Semi Condensed"/>
                <a:sym typeface="Barlow Semi Condensed"/>
              </a:rPr>
              <a:t>At the end of President John Adams’ term, his Secretary of State failed to deliver documents commissioning William Marbury as Justice of the Peace in the District of Columbia. Once President Thomas Jefferson was sworn in, in order to keep members of the opposing political party from taking office, he told James Madison, his Secretary of State, to not deliver the documents to Marbury. Marbury then sued James Madison asking the Supreme Court to issue a writ requiring him to deliver the documents necessary to officially make Marbury Justice of the Peace. The Marbury v. Madison decision resulted in establishment of the concept of judicial review.</a:t>
            </a:r>
            <a:endParaRPr sz="1800">
              <a:solidFill>
                <a:schemeClr val="dk1"/>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endParaRPr sz="1800">
              <a:solidFill>
                <a:schemeClr val="dk1"/>
              </a:solidFill>
              <a:latin typeface="Barlow Semi Condensed"/>
              <a:ea typeface="Barlow Semi Condensed"/>
              <a:cs typeface="Barlow Semi Condensed"/>
              <a:sym typeface="Barlow Semi Condensed"/>
            </a:endParaRPr>
          </a:p>
        </p:txBody>
      </p:sp>
      <p:sp>
        <p:nvSpPr>
          <p:cNvPr id="462" name="Google Shape;462;p8"/>
          <p:cNvSpPr txBox="1"/>
          <p:nvPr/>
        </p:nvSpPr>
        <p:spPr>
          <a:xfrm>
            <a:off x="795575" y="359550"/>
            <a:ext cx="4844400" cy="731400"/>
          </a:xfrm>
          <a:prstGeom prst="rect">
            <a:avLst/>
          </a:prstGeom>
          <a:solidFill>
            <a:srgbClr val="F4CCC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Marbury v. Madison - </a:t>
            </a:r>
            <a:r>
              <a:rPr lang="en" sz="2300">
                <a:solidFill>
                  <a:srgbClr val="373C3F"/>
                </a:solidFill>
                <a:latin typeface="Barlow Semi Condensed Medium"/>
                <a:ea typeface="Barlow Semi Condensed Medium"/>
                <a:cs typeface="Barlow Semi Condensed Medium"/>
                <a:sym typeface="Barlow Semi Condensed Medium"/>
              </a:rPr>
              <a:t>pg. 2</a:t>
            </a:r>
            <a:endParaRPr sz="2300">
              <a:solidFill>
                <a:srgbClr val="373C3F"/>
              </a:solidFill>
              <a:latin typeface="Barlow Semi Condensed Medium"/>
              <a:ea typeface="Barlow Semi Condensed Medium"/>
              <a:cs typeface="Barlow Semi Condensed Medium"/>
              <a:sym typeface="Barlow Semi Condensed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3 Engage 3">
  <p:cSld name="CUSTOM_16_2">
    <p:spTree>
      <p:nvGrpSpPr>
        <p:cNvPr id="1" name="Shape 463"/>
        <p:cNvGrpSpPr/>
        <p:nvPr/>
      </p:nvGrpSpPr>
      <p:grpSpPr>
        <a:xfrm>
          <a:off x="0" y="0"/>
          <a:ext cx="0" cy="0"/>
          <a:chOff x="0" y="0"/>
          <a:chExt cx="0" cy="0"/>
        </a:xfrm>
      </p:grpSpPr>
      <p:sp>
        <p:nvSpPr>
          <p:cNvPr id="464" name="Google Shape;464;p9"/>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65" name="Google Shape;465;p9"/>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66" name="Google Shape;466;p9"/>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67" name="Google Shape;467;p9"/>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68" name="Google Shape;468;p9"/>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69" name="Google Shape;469;p9"/>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70" name="Google Shape;470;p9"/>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71" name="Google Shape;471;p9"/>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72" name="Google Shape;472;p9"/>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73" name="Google Shape;473;p9"/>
          <p:cNvSpPr/>
          <p:nvPr/>
        </p:nvSpPr>
        <p:spPr>
          <a:xfrm rot="5397851">
            <a:off x="11332255"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474" name="Google Shape;474;p9"/>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475" name="Google Shape;475;p9"/>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76" name="Google Shape;476;p9"/>
          <p:cNvGrpSpPr/>
          <p:nvPr/>
        </p:nvGrpSpPr>
        <p:grpSpPr>
          <a:xfrm>
            <a:off x="5869732" y="192255"/>
            <a:ext cx="432000" cy="6472908"/>
            <a:chOff x="5869732" y="192255"/>
            <a:chExt cx="432000" cy="6472908"/>
          </a:xfrm>
        </p:grpSpPr>
        <p:grpSp>
          <p:nvGrpSpPr>
            <p:cNvPr id="477" name="Google Shape;477;p9"/>
            <p:cNvGrpSpPr/>
            <p:nvPr/>
          </p:nvGrpSpPr>
          <p:grpSpPr>
            <a:xfrm>
              <a:off x="5869732" y="192255"/>
              <a:ext cx="432000" cy="101655"/>
              <a:chOff x="5815912" y="201588"/>
              <a:chExt cx="540000" cy="104994"/>
            </a:xfrm>
          </p:grpSpPr>
          <p:sp>
            <p:nvSpPr>
              <p:cNvPr id="478" name="Google Shape;478;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79" name="Google Shape;479;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80" name="Google Shape;480;p9"/>
            <p:cNvGrpSpPr/>
            <p:nvPr/>
          </p:nvGrpSpPr>
          <p:grpSpPr>
            <a:xfrm>
              <a:off x="5869732" y="6563508"/>
              <a:ext cx="432000" cy="101655"/>
              <a:chOff x="5815912" y="201588"/>
              <a:chExt cx="540000" cy="104994"/>
            </a:xfrm>
          </p:grpSpPr>
          <p:sp>
            <p:nvSpPr>
              <p:cNvPr id="481" name="Google Shape;481;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2" name="Google Shape;482;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83" name="Google Shape;483;p9"/>
            <p:cNvGrpSpPr/>
            <p:nvPr/>
          </p:nvGrpSpPr>
          <p:grpSpPr>
            <a:xfrm>
              <a:off x="5869732" y="723193"/>
              <a:ext cx="432000" cy="101655"/>
              <a:chOff x="5815912" y="201588"/>
              <a:chExt cx="540000" cy="104994"/>
            </a:xfrm>
          </p:grpSpPr>
          <p:sp>
            <p:nvSpPr>
              <p:cNvPr id="484" name="Google Shape;484;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5" name="Google Shape;485;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86" name="Google Shape;486;p9"/>
            <p:cNvGrpSpPr/>
            <p:nvPr/>
          </p:nvGrpSpPr>
          <p:grpSpPr>
            <a:xfrm>
              <a:off x="5869732" y="1254131"/>
              <a:ext cx="432000" cy="101655"/>
              <a:chOff x="5815912" y="201588"/>
              <a:chExt cx="540000" cy="104994"/>
            </a:xfrm>
          </p:grpSpPr>
          <p:sp>
            <p:nvSpPr>
              <p:cNvPr id="487" name="Google Shape;487;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88" name="Google Shape;488;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89" name="Google Shape;489;p9"/>
            <p:cNvGrpSpPr/>
            <p:nvPr/>
          </p:nvGrpSpPr>
          <p:grpSpPr>
            <a:xfrm>
              <a:off x="5869732" y="1785069"/>
              <a:ext cx="432000" cy="101655"/>
              <a:chOff x="5815912" y="201588"/>
              <a:chExt cx="540000" cy="104994"/>
            </a:xfrm>
          </p:grpSpPr>
          <p:sp>
            <p:nvSpPr>
              <p:cNvPr id="490" name="Google Shape;490;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1" name="Google Shape;491;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92" name="Google Shape;492;p9"/>
            <p:cNvGrpSpPr/>
            <p:nvPr/>
          </p:nvGrpSpPr>
          <p:grpSpPr>
            <a:xfrm>
              <a:off x="5869732" y="2316007"/>
              <a:ext cx="432000" cy="101655"/>
              <a:chOff x="5815912" y="201588"/>
              <a:chExt cx="540000" cy="104994"/>
            </a:xfrm>
          </p:grpSpPr>
          <p:sp>
            <p:nvSpPr>
              <p:cNvPr id="493" name="Google Shape;493;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4" name="Google Shape;494;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95" name="Google Shape;495;p9"/>
            <p:cNvGrpSpPr/>
            <p:nvPr/>
          </p:nvGrpSpPr>
          <p:grpSpPr>
            <a:xfrm>
              <a:off x="5869732" y="2846944"/>
              <a:ext cx="432000" cy="101655"/>
              <a:chOff x="5815912" y="201588"/>
              <a:chExt cx="540000" cy="104994"/>
            </a:xfrm>
          </p:grpSpPr>
          <p:sp>
            <p:nvSpPr>
              <p:cNvPr id="496" name="Google Shape;496;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497" name="Google Shape;497;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498" name="Google Shape;498;p9"/>
            <p:cNvGrpSpPr/>
            <p:nvPr/>
          </p:nvGrpSpPr>
          <p:grpSpPr>
            <a:xfrm>
              <a:off x="5869732" y="3377883"/>
              <a:ext cx="432000" cy="101655"/>
              <a:chOff x="5815912" y="201588"/>
              <a:chExt cx="540000" cy="104994"/>
            </a:xfrm>
          </p:grpSpPr>
          <p:sp>
            <p:nvSpPr>
              <p:cNvPr id="499" name="Google Shape;499;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0" name="Google Shape;500;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01" name="Google Shape;501;p9"/>
            <p:cNvGrpSpPr/>
            <p:nvPr/>
          </p:nvGrpSpPr>
          <p:grpSpPr>
            <a:xfrm>
              <a:off x="5869732" y="3908820"/>
              <a:ext cx="432000" cy="101655"/>
              <a:chOff x="5815912" y="201588"/>
              <a:chExt cx="540000" cy="104994"/>
            </a:xfrm>
          </p:grpSpPr>
          <p:sp>
            <p:nvSpPr>
              <p:cNvPr id="502" name="Google Shape;502;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3" name="Google Shape;503;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04" name="Google Shape;504;p9"/>
            <p:cNvGrpSpPr/>
            <p:nvPr/>
          </p:nvGrpSpPr>
          <p:grpSpPr>
            <a:xfrm>
              <a:off x="5869732" y="4439758"/>
              <a:ext cx="432000" cy="101655"/>
              <a:chOff x="5815912" y="201588"/>
              <a:chExt cx="540000" cy="104994"/>
            </a:xfrm>
          </p:grpSpPr>
          <p:sp>
            <p:nvSpPr>
              <p:cNvPr id="505" name="Google Shape;505;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6" name="Google Shape;506;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07" name="Google Shape;507;p9"/>
            <p:cNvGrpSpPr/>
            <p:nvPr/>
          </p:nvGrpSpPr>
          <p:grpSpPr>
            <a:xfrm>
              <a:off x="5869732" y="4970697"/>
              <a:ext cx="432000" cy="101655"/>
              <a:chOff x="5815912" y="201588"/>
              <a:chExt cx="540000" cy="104994"/>
            </a:xfrm>
          </p:grpSpPr>
          <p:sp>
            <p:nvSpPr>
              <p:cNvPr id="508" name="Google Shape;508;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09" name="Google Shape;509;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10" name="Google Shape;510;p9"/>
            <p:cNvGrpSpPr/>
            <p:nvPr/>
          </p:nvGrpSpPr>
          <p:grpSpPr>
            <a:xfrm>
              <a:off x="5869732" y="5501635"/>
              <a:ext cx="432000" cy="101655"/>
              <a:chOff x="5815912" y="201588"/>
              <a:chExt cx="540000" cy="104994"/>
            </a:xfrm>
          </p:grpSpPr>
          <p:sp>
            <p:nvSpPr>
              <p:cNvPr id="511" name="Google Shape;511;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2" name="Google Shape;512;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13" name="Google Shape;513;p9"/>
            <p:cNvGrpSpPr/>
            <p:nvPr/>
          </p:nvGrpSpPr>
          <p:grpSpPr>
            <a:xfrm>
              <a:off x="5869732" y="6032572"/>
              <a:ext cx="432000" cy="101655"/>
              <a:chOff x="5815912" y="201588"/>
              <a:chExt cx="540000" cy="104994"/>
            </a:xfrm>
          </p:grpSpPr>
          <p:sp>
            <p:nvSpPr>
              <p:cNvPr id="514" name="Google Shape;514;p9"/>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15" name="Google Shape;515;p9"/>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516" name="Google Shape;516;p9"/>
          <p:cNvSpPr txBox="1">
            <a:spLocks noGrp="1"/>
          </p:cNvSpPr>
          <p:nvPr>
            <p:ph type="title"/>
          </p:nvPr>
        </p:nvSpPr>
        <p:spPr>
          <a:xfrm>
            <a:off x="795575" y="359550"/>
            <a:ext cx="4844400" cy="731400"/>
          </a:xfrm>
          <a:prstGeom prst="rect">
            <a:avLst/>
          </a:prstGeom>
          <a:solidFill>
            <a:schemeClr val="lt2"/>
          </a:solidFill>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lt1"/>
              </a:buClr>
              <a:buSzPts val="3700"/>
              <a:buFont typeface="Barlow Semi Condensed Medium"/>
              <a:buNone/>
              <a:defRPr>
                <a:solidFill>
                  <a:schemeClr val="lt1"/>
                </a:solidFill>
              </a:defRPr>
            </a:lvl1pPr>
            <a:lvl2pPr lvl="1"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2pPr>
            <a:lvl3pPr lvl="2"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3pPr>
            <a:lvl4pPr lvl="3"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4pPr>
            <a:lvl5pPr lvl="4"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5pPr>
            <a:lvl6pPr lvl="5"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6pPr>
            <a:lvl7pPr lvl="6"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7pPr>
            <a:lvl8pPr lvl="7"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8pPr>
            <a:lvl9pPr lvl="8" rtl="0">
              <a:spcBef>
                <a:spcPts val="0"/>
              </a:spcBef>
              <a:spcAft>
                <a:spcPts val="0"/>
              </a:spcAft>
              <a:buClr>
                <a:schemeClr val="lt1"/>
              </a:buClr>
              <a:buSzPts val="3700"/>
              <a:buFont typeface="Anton"/>
              <a:buNone/>
              <a:defRPr sz="3700">
                <a:solidFill>
                  <a:schemeClr val="lt1"/>
                </a:solidFill>
                <a:latin typeface="Anton"/>
                <a:ea typeface="Anton"/>
                <a:cs typeface="Anton"/>
                <a:sym typeface="Anton"/>
              </a:defRPr>
            </a:lvl9pPr>
          </a:lstStyle>
          <a:p>
            <a:endParaRPr/>
          </a:p>
        </p:txBody>
      </p:sp>
      <p:sp>
        <p:nvSpPr>
          <p:cNvPr id="517" name="Google Shape;517;p9"/>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518" name="Google Shape;518;p9"/>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519" name="Google Shape;519;p9">
            <a:hlinkClick r:id="rId2"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20" name="Google Shape;520;p9">
            <a:hlinkClick r:id="rId3"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21" name="Google Shape;521;p9">
            <a:hlinkClick r:id="rId4"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22" name="Google Shape;522;p9">
            <a:hlinkClick r:id="rId5"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23" name="Google Shape;523;p9">
            <a:hlinkClick r:id="rId6"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24" name="Google Shape;524;p9">
            <a:hlinkClick r:id="rId7"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25" name="Google Shape;525;p9">
            <a:hlinkClick r:id="rId8" action="ppaction://hlinksldjump"/>
          </p:cNvPr>
          <p:cNvSpPr/>
          <p:nvPr/>
        </p:nvSpPr>
        <p:spPr>
          <a:xfrm rot="5397851">
            <a:off x="-130020"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3 Engage 3 1">
  <p:cSld name="CUSTOM_16_2_2">
    <p:spTree>
      <p:nvGrpSpPr>
        <p:cNvPr id="1" name="Shape 526"/>
        <p:cNvGrpSpPr/>
        <p:nvPr/>
      </p:nvGrpSpPr>
      <p:grpSpPr>
        <a:xfrm>
          <a:off x="0" y="0"/>
          <a:ext cx="0" cy="0"/>
          <a:chOff x="0" y="0"/>
          <a:chExt cx="0" cy="0"/>
        </a:xfrm>
      </p:grpSpPr>
      <p:sp>
        <p:nvSpPr>
          <p:cNvPr id="527" name="Google Shape;527;p10"/>
          <p:cNvSpPr/>
          <p:nvPr/>
        </p:nvSpPr>
        <p:spPr>
          <a:xfrm>
            <a:off x="4601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528" name="Google Shape;528;p10"/>
          <p:cNvSpPr/>
          <p:nvPr/>
        </p:nvSpPr>
        <p:spPr>
          <a:xfrm rot="-5397851" flipH="1">
            <a:off x="-134005" y="342065"/>
            <a:ext cx="959700" cy="431400"/>
          </a:xfrm>
          <a:prstGeom prst="round2SameRect">
            <a:avLst>
              <a:gd name="adj1" fmla="val 19819"/>
              <a:gd name="adj2" fmla="val 0"/>
            </a:avLst>
          </a:prstGeom>
          <a:solidFill>
            <a:schemeClr val="lt2"/>
          </a:solidFill>
          <a:ln>
            <a:noFill/>
          </a:ln>
          <a:effectLst>
            <a:outerShdw blurRad="50800" dist="38100" dir="16020000" algn="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100">
                <a:solidFill>
                  <a:schemeClr val="lt1"/>
                </a:solidFill>
                <a:latin typeface="Barlow Semi Condensed SemiBold"/>
                <a:ea typeface="Barlow Semi Condensed SemiBold"/>
                <a:cs typeface="Barlow Semi Condensed SemiBold"/>
                <a:sym typeface="Barlow Semi Condensed SemiBold"/>
              </a:rPr>
              <a:t>Judicial Review</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29" name="Google Shape;529;p10"/>
          <p:cNvSpPr/>
          <p:nvPr/>
        </p:nvSpPr>
        <p:spPr>
          <a:xfrm rot="-15781">
            <a:off x="5697982" y="124051"/>
            <a:ext cx="849609" cy="6607261"/>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30" name="Google Shape;530;p10"/>
          <p:cNvSpPr/>
          <p:nvPr/>
        </p:nvSpPr>
        <p:spPr>
          <a:xfrm rot="10800000">
            <a:off x="6108850" y="77757"/>
            <a:ext cx="5611312"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chemeClr val="dk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1" name="Google Shape;531;p10"/>
          <p:cNvSpPr/>
          <p:nvPr/>
        </p:nvSpPr>
        <p:spPr>
          <a:xfrm rot="5397851">
            <a:off x="11332255" y="6101703"/>
            <a:ext cx="959700" cy="431400"/>
          </a:xfrm>
          <a:prstGeom prst="round2SameRect">
            <a:avLst>
              <a:gd name="adj1" fmla="val 19819"/>
              <a:gd name="adj2" fmla="val 0"/>
            </a:avLst>
          </a:prstGeom>
          <a:solidFill>
            <a:schemeClr val="accent6"/>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Congress Elections</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2" name="Google Shape;532;p10"/>
          <p:cNvSpPr/>
          <p:nvPr/>
        </p:nvSpPr>
        <p:spPr>
          <a:xfrm rot="5397851">
            <a:off x="11332255" y="5141761"/>
            <a:ext cx="959700" cy="431400"/>
          </a:xfrm>
          <a:prstGeom prst="round2SameRect">
            <a:avLst>
              <a:gd name="adj1" fmla="val 19819"/>
              <a:gd name="adj2" fmla="val 0"/>
            </a:avLst>
          </a:prstGeom>
          <a:solidFill>
            <a:schemeClr val="accent5"/>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Campaign Finance</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3" name="Google Shape;533;p10"/>
          <p:cNvSpPr/>
          <p:nvPr/>
        </p:nvSpPr>
        <p:spPr>
          <a:xfrm rot="5397851">
            <a:off x="11332255" y="4181819"/>
            <a:ext cx="959700" cy="431400"/>
          </a:xfrm>
          <a:prstGeom prst="round2SameRect">
            <a:avLst>
              <a:gd name="adj1" fmla="val 19819"/>
              <a:gd name="adj2" fmla="val 0"/>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Towards Equality</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4" name="Google Shape;534;p10"/>
          <p:cNvSpPr/>
          <p:nvPr/>
        </p:nvSpPr>
        <p:spPr>
          <a:xfrm rot="5397851">
            <a:off x="11332255" y="3221877"/>
            <a:ext cx="959700" cy="431400"/>
          </a:xfrm>
          <a:prstGeom prst="round2SameRect">
            <a:avLst>
              <a:gd name="adj1" fmla="val 19819"/>
              <a:gd name="adj2" fmla="val 0"/>
            </a:avLst>
          </a:prstGeom>
          <a:solidFill>
            <a:schemeClr val="accent3"/>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Liberties- 2</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5" name="Google Shape;535;p10"/>
          <p:cNvSpPr/>
          <p:nvPr/>
        </p:nvSpPr>
        <p:spPr>
          <a:xfrm rot="5397851">
            <a:off x="11332255" y="2261934"/>
            <a:ext cx="959700" cy="431400"/>
          </a:xfrm>
          <a:prstGeom prst="round2SameRect">
            <a:avLst>
              <a:gd name="adj1" fmla="val 19819"/>
              <a:gd name="adj2" fmla="val 0"/>
            </a:avLst>
          </a:prstGeom>
          <a:solidFill>
            <a:schemeClr val="accen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Civil Liberties- 1- 1</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6" name="Google Shape;536;p10"/>
          <p:cNvSpPr/>
          <p:nvPr/>
        </p:nvSpPr>
        <p:spPr>
          <a:xfrm rot="5397851">
            <a:off x="11332255" y="1301992"/>
            <a:ext cx="959700" cy="431400"/>
          </a:xfrm>
          <a:prstGeom prst="round2SameRect">
            <a:avLst>
              <a:gd name="adj1" fmla="val 19819"/>
              <a:gd name="adj2" fmla="val 0"/>
            </a:avLst>
          </a:prstGeom>
          <a:solidFill>
            <a:schemeClr val="accent1"/>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100">
                <a:solidFill>
                  <a:schemeClr val="lt1"/>
                </a:solidFill>
                <a:latin typeface="Barlow Semi Condensed SemiBold"/>
                <a:ea typeface="Barlow Semi Condensed SemiBold"/>
                <a:cs typeface="Barlow Semi Condensed SemiBold"/>
                <a:sym typeface="Barlow Semi Condensed SemiBold"/>
              </a:rPr>
              <a:t>Federalism</a:t>
            </a:r>
            <a:endParaRPr sz="1100" i="0" u="none" strike="noStrike" cap="none">
              <a:solidFill>
                <a:schemeClr val="lt1"/>
              </a:solidFill>
              <a:latin typeface="Barlow Semi Condensed SemiBold"/>
              <a:ea typeface="Barlow Semi Condensed SemiBold"/>
              <a:cs typeface="Barlow Semi Condensed SemiBold"/>
              <a:sym typeface="Barlow Semi Condensed SemiBold"/>
            </a:endParaRPr>
          </a:p>
        </p:txBody>
      </p:sp>
      <p:sp>
        <p:nvSpPr>
          <p:cNvPr id="537" name="Google Shape;537;p10"/>
          <p:cNvSpPr/>
          <p:nvPr/>
        </p:nvSpPr>
        <p:spPr>
          <a:xfrm>
            <a:off x="541177"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538" name="Google Shape;538;p10"/>
          <p:cNvSpPr/>
          <p:nvPr/>
        </p:nvSpPr>
        <p:spPr>
          <a:xfrm flipH="1">
            <a:off x="6119328" y="77757"/>
            <a:ext cx="5528386" cy="6719595"/>
          </a:xfrm>
          <a:custGeom>
            <a:avLst/>
            <a:gdLst/>
            <a:ahLst/>
            <a:cxnLst/>
            <a:rect l="l" t="t" r="r" b="b"/>
            <a:pathLst>
              <a:path w="5528386" h="6719595" extrusionOk="0">
                <a:moveTo>
                  <a:pt x="5359061" y="6440655"/>
                </a:moveTo>
                <a:cubicBezTo>
                  <a:pt x="5309355" y="6440655"/>
                  <a:pt x="5269061" y="6480949"/>
                  <a:pt x="5269061" y="6530655"/>
                </a:cubicBezTo>
                <a:cubicBezTo>
                  <a:pt x="5269061" y="6580361"/>
                  <a:pt x="5309355" y="6620655"/>
                  <a:pt x="5359061" y="6620655"/>
                </a:cubicBezTo>
                <a:cubicBezTo>
                  <a:pt x="5408767" y="6620655"/>
                  <a:pt x="5449061" y="6580361"/>
                  <a:pt x="5449061" y="6530655"/>
                </a:cubicBezTo>
                <a:cubicBezTo>
                  <a:pt x="5449061" y="6480949"/>
                  <a:pt x="5408767" y="6440655"/>
                  <a:pt x="5359061" y="6440655"/>
                </a:cubicBezTo>
                <a:close/>
                <a:moveTo>
                  <a:pt x="5359061" y="5910088"/>
                </a:moveTo>
                <a:cubicBezTo>
                  <a:pt x="5309355" y="5910088"/>
                  <a:pt x="5269061" y="5950382"/>
                  <a:pt x="5269061" y="6000088"/>
                </a:cubicBezTo>
                <a:cubicBezTo>
                  <a:pt x="5269061" y="6049794"/>
                  <a:pt x="5309355" y="6090088"/>
                  <a:pt x="5359061" y="6090088"/>
                </a:cubicBezTo>
                <a:cubicBezTo>
                  <a:pt x="5408767" y="6090088"/>
                  <a:pt x="5449061" y="6049794"/>
                  <a:pt x="5449061" y="6000088"/>
                </a:cubicBezTo>
                <a:cubicBezTo>
                  <a:pt x="5449061" y="5950382"/>
                  <a:pt x="5408767" y="5910088"/>
                  <a:pt x="5359061" y="5910088"/>
                </a:cubicBezTo>
                <a:close/>
                <a:moveTo>
                  <a:pt x="5359061" y="5379517"/>
                </a:moveTo>
                <a:cubicBezTo>
                  <a:pt x="5309355" y="5379517"/>
                  <a:pt x="5269061" y="5419811"/>
                  <a:pt x="5269061" y="5469517"/>
                </a:cubicBezTo>
                <a:cubicBezTo>
                  <a:pt x="5269061" y="5519223"/>
                  <a:pt x="5309355" y="5559517"/>
                  <a:pt x="5359061" y="5559517"/>
                </a:cubicBezTo>
                <a:cubicBezTo>
                  <a:pt x="5408767" y="5559517"/>
                  <a:pt x="5449061" y="5519223"/>
                  <a:pt x="5449061" y="5469517"/>
                </a:cubicBezTo>
                <a:cubicBezTo>
                  <a:pt x="5449061" y="5419811"/>
                  <a:pt x="5408767" y="5379517"/>
                  <a:pt x="5359061" y="5379517"/>
                </a:cubicBezTo>
                <a:close/>
                <a:moveTo>
                  <a:pt x="5359061" y="4848946"/>
                </a:moveTo>
                <a:cubicBezTo>
                  <a:pt x="5309355" y="4848946"/>
                  <a:pt x="5269061" y="4889240"/>
                  <a:pt x="5269061" y="4938946"/>
                </a:cubicBezTo>
                <a:cubicBezTo>
                  <a:pt x="5269061" y="4988652"/>
                  <a:pt x="5309355" y="5028946"/>
                  <a:pt x="5359061" y="5028946"/>
                </a:cubicBezTo>
                <a:cubicBezTo>
                  <a:pt x="5408767" y="5028946"/>
                  <a:pt x="5449061" y="4988652"/>
                  <a:pt x="5449061" y="4938946"/>
                </a:cubicBezTo>
                <a:cubicBezTo>
                  <a:pt x="5449061" y="4889240"/>
                  <a:pt x="5408767" y="4848946"/>
                  <a:pt x="5359061" y="4848946"/>
                </a:cubicBezTo>
                <a:close/>
                <a:moveTo>
                  <a:pt x="5359061" y="4318375"/>
                </a:moveTo>
                <a:cubicBezTo>
                  <a:pt x="5309355" y="4318375"/>
                  <a:pt x="5269061" y="4358669"/>
                  <a:pt x="5269061" y="4408375"/>
                </a:cubicBezTo>
                <a:cubicBezTo>
                  <a:pt x="5269061" y="4458081"/>
                  <a:pt x="5309355" y="4498375"/>
                  <a:pt x="5359061" y="4498375"/>
                </a:cubicBezTo>
                <a:cubicBezTo>
                  <a:pt x="5408767" y="4498375"/>
                  <a:pt x="5449061" y="4458081"/>
                  <a:pt x="5449061" y="4408375"/>
                </a:cubicBezTo>
                <a:cubicBezTo>
                  <a:pt x="5449061" y="4358669"/>
                  <a:pt x="5408767" y="4318375"/>
                  <a:pt x="5359061" y="4318375"/>
                </a:cubicBezTo>
                <a:close/>
                <a:moveTo>
                  <a:pt x="5359061" y="3787804"/>
                </a:moveTo>
                <a:cubicBezTo>
                  <a:pt x="5309355" y="3787804"/>
                  <a:pt x="5269061" y="3828098"/>
                  <a:pt x="5269061" y="3877804"/>
                </a:cubicBezTo>
                <a:cubicBezTo>
                  <a:pt x="5269061" y="3927510"/>
                  <a:pt x="5309355" y="3967804"/>
                  <a:pt x="5359061" y="3967804"/>
                </a:cubicBezTo>
                <a:cubicBezTo>
                  <a:pt x="5408767" y="3967804"/>
                  <a:pt x="5449061" y="3927510"/>
                  <a:pt x="5449061" y="3877804"/>
                </a:cubicBezTo>
                <a:cubicBezTo>
                  <a:pt x="5449061" y="3828098"/>
                  <a:pt x="5408767" y="3787804"/>
                  <a:pt x="5359061" y="3787804"/>
                </a:cubicBezTo>
                <a:close/>
                <a:moveTo>
                  <a:pt x="5359061" y="3257233"/>
                </a:moveTo>
                <a:cubicBezTo>
                  <a:pt x="5309355" y="3257233"/>
                  <a:pt x="5269061" y="3297528"/>
                  <a:pt x="5269061" y="3347233"/>
                </a:cubicBezTo>
                <a:cubicBezTo>
                  <a:pt x="5269061" y="3396939"/>
                  <a:pt x="5309355" y="3437233"/>
                  <a:pt x="5359061" y="3437233"/>
                </a:cubicBezTo>
                <a:cubicBezTo>
                  <a:pt x="5408767" y="3437233"/>
                  <a:pt x="5449061" y="3396939"/>
                  <a:pt x="5449061" y="3347233"/>
                </a:cubicBezTo>
                <a:cubicBezTo>
                  <a:pt x="5449061" y="3297528"/>
                  <a:pt x="5408767" y="3257233"/>
                  <a:pt x="5359061" y="3257233"/>
                </a:cubicBezTo>
                <a:close/>
                <a:moveTo>
                  <a:pt x="5359061" y="2726663"/>
                </a:moveTo>
                <a:cubicBezTo>
                  <a:pt x="5309355" y="2726663"/>
                  <a:pt x="5269061" y="2766957"/>
                  <a:pt x="5269061" y="2816664"/>
                </a:cubicBezTo>
                <a:cubicBezTo>
                  <a:pt x="5269061" y="2866369"/>
                  <a:pt x="5309355" y="2906663"/>
                  <a:pt x="5359061" y="2906663"/>
                </a:cubicBezTo>
                <a:cubicBezTo>
                  <a:pt x="5408767" y="2906663"/>
                  <a:pt x="5449061" y="2866369"/>
                  <a:pt x="5449061" y="2816664"/>
                </a:cubicBezTo>
                <a:cubicBezTo>
                  <a:pt x="5449061" y="2766957"/>
                  <a:pt x="5408767" y="2726663"/>
                  <a:pt x="5359061" y="2726663"/>
                </a:cubicBezTo>
                <a:close/>
                <a:moveTo>
                  <a:pt x="5359061" y="2196092"/>
                </a:moveTo>
                <a:cubicBezTo>
                  <a:pt x="5309355" y="2196092"/>
                  <a:pt x="5269061" y="2236385"/>
                  <a:pt x="5269061" y="2286091"/>
                </a:cubicBezTo>
                <a:cubicBezTo>
                  <a:pt x="5269061" y="2335797"/>
                  <a:pt x="5309355" y="2376092"/>
                  <a:pt x="5359061" y="2376092"/>
                </a:cubicBezTo>
                <a:cubicBezTo>
                  <a:pt x="5408767" y="2376092"/>
                  <a:pt x="5449061" y="2335797"/>
                  <a:pt x="5449061" y="2286091"/>
                </a:cubicBezTo>
                <a:cubicBezTo>
                  <a:pt x="5449061" y="2236385"/>
                  <a:pt x="5408767" y="2196092"/>
                  <a:pt x="5359061" y="2196092"/>
                </a:cubicBezTo>
                <a:close/>
                <a:moveTo>
                  <a:pt x="5359061" y="1665521"/>
                </a:moveTo>
                <a:cubicBezTo>
                  <a:pt x="5309355" y="1665521"/>
                  <a:pt x="5269061" y="1705815"/>
                  <a:pt x="5269061" y="1755521"/>
                </a:cubicBezTo>
                <a:cubicBezTo>
                  <a:pt x="5269061" y="1805227"/>
                  <a:pt x="5309355" y="1845521"/>
                  <a:pt x="5359061" y="1845521"/>
                </a:cubicBezTo>
                <a:cubicBezTo>
                  <a:pt x="5408767" y="1845521"/>
                  <a:pt x="5449061" y="1805227"/>
                  <a:pt x="5449061" y="1755521"/>
                </a:cubicBezTo>
                <a:cubicBezTo>
                  <a:pt x="5449061" y="1705815"/>
                  <a:pt x="5408767" y="1665521"/>
                  <a:pt x="5359061" y="1665521"/>
                </a:cubicBezTo>
                <a:close/>
                <a:moveTo>
                  <a:pt x="5359061" y="1134949"/>
                </a:moveTo>
                <a:cubicBezTo>
                  <a:pt x="5309355" y="1134949"/>
                  <a:pt x="5269061" y="1175243"/>
                  <a:pt x="5269061" y="1224949"/>
                </a:cubicBezTo>
                <a:cubicBezTo>
                  <a:pt x="5269061" y="1274655"/>
                  <a:pt x="5309355" y="1314949"/>
                  <a:pt x="5359061" y="1314949"/>
                </a:cubicBezTo>
                <a:cubicBezTo>
                  <a:pt x="5408767" y="1314949"/>
                  <a:pt x="5449061" y="1274655"/>
                  <a:pt x="5449061" y="1224949"/>
                </a:cubicBezTo>
                <a:cubicBezTo>
                  <a:pt x="5449061" y="1175243"/>
                  <a:pt x="5408767" y="1134949"/>
                  <a:pt x="5359061" y="1134949"/>
                </a:cubicBezTo>
                <a:close/>
                <a:moveTo>
                  <a:pt x="5359061" y="604379"/>
                </a:moveTo>
                <a:cubicBezTo>
                  <a:pt x="5309355" y="604379"/>
                  <a:pt x="5269061" y="644673"/>
                  <a:pt x="5269061" y="694379"/>
                </a:cubicBezTo>
                <a:cubicBezTo>
                  <a:pt x="5269061" y="744085"/>
                  <a:pt x="5309355" y="784379"/>
                  <a:pt x="5359061" y="784379"/>
                </a:cubicBezTo>
                <a:cubicBezTo>
                  <a:pt x="5408767" y="784379"/>
                  <a:pt x="5449061" y="744085"/>
                  <a:pt x="5449061" y="694379"/>
                </a:cubicBezTo>
                <a:cubicBezTo>
                  <a:pt x="5449061" y="644673"/>
                  <a:pt x="5408767" y="604379"/>
                  <a:pt x="5359061" y="604379"/>
                </a:cubicBezTo>
                <a:close/>
                <a:moveTo>
                  <a:pt x="5359061" y="73807"/>
                </a:moveTo>
                <a:cubicBezTo>
                  <a:pt x="5309355" y="73807"/>
                  <a:pt x="5269061" y="114101"/>
                  <a:pt x="5269061" y="163807"/>
                </a:cubicBezTo>
                <a:cubicBezTo>
                  <a:pt x="5269061" y="213513"/>
                  <a:pt x="5309355" y="253807"/>
                  <a:pt x="5359061" y="253807"/>
                </a:cubicBezTo>
                <a:cubicBezTo>
                  <a:pt x="5408767" y="253807"/>
                  <a:pt x="5449061" y="213513"/>
                  <a:pt x="5449061" y="163807"/>
                </a:cubicBezTo>
                <a:cubicBezTo>
                  <a:pt x="5449061" y="114101"/>
                  <a:pt x="5408767" y="73807"/>
                  <a:pt x="5359061" y="73807"/>
                </a:cubicBezTo>
                <a:close/>
                <a:moveTo>
                  <a:pt x="0" y="0"/>
                </a:moveTo>
                <a:lnTo>
                  <a:pt x="5528386" y="0"/>
                </a:lnTo>
                <a:lnTo>
                  <a:pt x="5528386" y="6719595"/>
                </a:lnTo>
                <a:lnTo>
                  <a:pt x="0" y="6719595"/>
                </a:lnTo>
                <a:close/>
              </a:path>
            </a:pathLst>
          </a:custGeom>
          <a:solidFill>
            <a:srgbClr val="F2F2F2"/>
          </a:solidFill>
          <a:ln>
            <a:noFill/>
          </a:ln>
          <a:effectLst>
            <a:outerShdw blurRad="38100" sx="101000" sy="101000" algn="ctr" rotWithShape="0">
              <a:srgbClr val="000000">
                <a:alpha val="298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539" name="Google Shape;539;p10"/>
          <p:cNvGrpSpPr/>
          <p:nvPr/>
        </p:nvGrpSpPr>
        <p:grpSpPr>
          <a:xfrm>
            <a:off x="5869732" y="192255"/>
            <a:ext cx="432000" cy="6472908"/>
            <a:chOff x="5869732" y="192255"/>
            <a:chExt cx="432000" cy="6472908"/>
          </a:xfrm>
        </p:grpSpPr>
        <p:grpSp>
          <p:nvGrpSpPr>
            <p:cNvPr id="540" name="Google Shape;540;p10"/>
            <p:cNvGrpSpPr/>
            <p:nvPr/>
          </p:nvGrpSpPr>
          <p:grpSpPr>
            <a:xfrm>
              <a:off x="5869732" y="192255"/>
              <a:ext cx="432000" cy="101655"/>
              <a:chOff x="5815912" y="201588"/>
              <a:chExt cx="540000" cy="104994"/>
            </a:xfrm>
          </p:grpSpPr>
          <p:sp>
            <p:nvSpPr>
              <p:cNvPr id="541" name="Google Shape;541;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2" name="Google Shape;542;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43" name="Google Shape;543;p10"/>
            <p:cNvGrpSpPr/>
            <p:nvPr/>
          </p:nvGrpSpPr>
          <p:grpSpPr>
            <a:xfrm>
              <a:off x="5869732" y="6563508"/>
              <a:ext cx="432000" cy="101655"/>
              <a:chOff x="5815912" y="201588"/>
              <a:chExt cx="540000" cy="104994"/>
            </a:xfrm>
          </p:grpSpPr>
          <p:sp>
            <p:nvSpPr>
              <p:cNvPr id="544" name="Google Shape;544;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5" name="Google Shape;545;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46" name="Google Shape;546;p10"/>
            <p:cNvGrpSpPr/>
            <p:nvPr/>
          </p:nvGrpSpPr>
          <p:grpSpPr>
            <a:xfrm>
              <a:off x="5869732" y="723193"/>
              <a:ext cx="432000" cy="101655"/>
              <a:chOff x="5815912" y="201588"/>
              <a:chExt cx="540000" cy="104994"/>
            </a:xfrm>
          </p:grpSpPr>
          <p:sp>
            <p:nvSpPr>
              <p:cNvPr id="547" name="Google Shape;547;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48" name="Google Shape;548;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49" name="Google Shape;549;p10"/>
            <p:cNvGrpSpPr/>
            <p:nvPr/>
          </p:nvGrpSpPr>
          <p:grpSpPr>
            <a:xfrm>
              <a:off x="5869732" y="1254131"/>
              <a:ext cx="432000" cy="101655"/>
              <a:chOff x="5815912" y="201588"/>
              <a:chExt cx="540000" cy="104994"/>
            </a:xfrm>
          </p:grpSpPr>
          <p:sp>
            <p:nvSpPr>
              <p:cNvPr id="550" name="Google Shape;550;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1" name="Google Shape;551;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52" name="Google Shape;552;p10"/>
            <p:cNvGrpSpPr/>
            <p:nvPr/>
          </p:nvGrpSpPr>
          <p:grpSpPr>
            <a:xfrm>
              <a:off x="5869732" y="1785069"/>
              <a:ext cx="432000" cy="101655"/>
              <a:chOff x="5815912" y="201588"/>
              <a:chExt cx="540000" cy="104994"/>
            </a:xfrm>
          </p:grpSpPr>
          <p:sp>
            <p:nvSpPr>
              <p:cNvPr id="553" name="Google Shape;553;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4" name="Google Shape;554;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55" name="Google Shape;555;p10"/>
            <p:cNvGrpSpPr/>
            <p:nvPr/>
          </p:nvGrpSpPr>
          <p:grpSpPr>
            <a:xfrm>
              <a:off x="5869732" y="2316007"/>
              <a:ext cx="432000" cy="101655"/>
              <a:chOff x="5815912" y="201588"/>
              <a:chExt cx="540000" cy="104994"/>
            </a:xfrm>
          </p:grpSpPr>
          <p:sp>
            <p:nvSpPr>
              <p:cNvPr id="556" name="Google Shape;556;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57" name="Google Shape;557;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58" name="Google Shape;558;p10"/>
            <p:cNvGrpSpPr/>
            <p:nvPr/>
          </p:nvGrpSpPr>
          <p:grpSpPr>
            <a:xfrm>
              <a:off x="5869732" y="2846944"/>
              <a:ext cx="432000" cy="101655"/>
              <a:chOff x="5815912" y="201588"/>
              <a:chExt cx="540000" cy="104994"/>
            </a:xfrm>
          </p:grpSpPr>
          <p:sp>
            <p:nvSpPr>
              <p:cNvPr id="559" name="Google Shape;559;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0" name="Google Shape;560;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61" name="Google Shape;561;p10"/>
            <p:cNvGrpSpPr/>
            <p:nvPr/>
          </p:nvGrpSpPr>
          <p:grpSpPr>
            <a:xfrm>
              <a:off x="5869732" y="3377883"/>
              <a:ext cx="432000" cy="101655"/>
              <a:chOff x="5815912" y="201588"/>
              <a:chExt cx="540000" cy="104994"/>
            </a:xfrm>
          </p:grpSpPr>
          <p:sp>
            <p:nvSpPr>
              <p:cNvPr id="562" name="Google Shape;562;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3" name="Google Shape;563;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64" name="Google Shape;564;p10"/>
            <p:cNvGrpSpPr/>
            <p:nvPr/>
          </p:nvGrpSpPr>
          <p:grpSpPr>
            <a:xfrm>
              <a:off x="5869732" y="3908820"/>
              <a:ext cx="432000" cy="101655"/>
              <a:chOff x="5815912" y="201588"/>
              <a:chExt cx="540000" cy="104994"/>
            </a:xfrm>
          </p:grpSpPr>
          <p:sp>
            <p:nvSpPr>
              <p:cNvPr id="565" name="Google Shape;565;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6" name="Google Shape;566;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67" name="Google Shape;567;p10"/>
            <p:cNvGrpSpPr/>
            <p:nvPr/>
          </p:nvGrpSpPr>
          <p:grpSpPr>
            <a:xfrm>
              <a:off x="5869732" y="4439758"/>
              <a:ext cx="432000" cy="101655"/>
              <a:chOff x="5815912" y="201588"/>
              <a:chExt cx="540000" cy="104994"/>
            </a:xfrm>
          </p:grpSpPr>
          <p:sp>
            <p:nvSpPr>
              <p:cNvPr id="568" name="Google Shape;568;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69" name="Google Shape;569;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70" name="Google Shape;570;p10"/>
            <p:cNvGrpSpPr/>
            <p:nvPr/>
          </p:nvGrpSpPr>
          <p:grpSpPr>
            <a:xfrm>
              <a:off x="5869732" y="4970697"/>
              <a:ext cx="432000" cy="101655"/>
              <a:chOff x="5815912" y="201588"/>
              <a:chExt cx="540000" cy="104994"/>
            </a:xfrm>
          </p:grpSpPr>
          <p:sp>
            <p:nvSpPr>
              <p:cNvPr id="571" name="Google Shape;571;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2" name="Google Shape;572;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73" name="Google Shape;573;p10"/>
            <p:cNvGrpSpPr/>
            <p:nvPr/>
          </p:nvGrpSpPr>
          <p:grpSpPr>
            <a:xfrm>
              <a:off x="5869732" y="5501635"/>
              <a:ext cx="432000" cy="101655"/>
              <a:chOff x="5815912" y="201588"/>
              <a:chExt cx="540000" cy="104994"/>
            </a:xfrm>
          </p:grpSpPr>
          <p:sp>
            <p:nvSpPr>
              <p:cNvPr id="574" name="Google Shape;574;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5" name="Google Shape;575;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nvGrpSpPr>
            <p:cNvPr id="576" name="Google Shape;576;p10"/>
            <p:cNvGrpSpPr/>
            <p:nvPr/>
          </p:nvGrpSpPr>
          <p:grpSpPr>
            <a:xfrm>
              <a:off x="5869732" y="6032572"/>
              <a:ext cx="432000" cy="101655"/>
              <a:chOff x="5815912" y="201588"/>
              <a:chExt cx="540000" cy="104994"/>
            </a:xfrm>
          </p:grpSpPr>
          <p:sp>
            <p:nvSpPr>
              <p:cNvPr id="577" name="Google Shape;577;p10"/>
              <p:cNvSpPr/>
              <p:nvPr/>
            </p:nvSpPr>
            <p:spPr>
              <a:xfrm rot="-5400000">
                <a:off x="6067912" y="1858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578" name="Google Shape;578;p10"/>
              <p:cNvSpPr/>
              <p:nvPr/>
            </p:nvSpPr>
            <p:spPr>
              <a:xfrm rot="-5400000">
                <a:off x="6067912" y="-50412"/>
                <a:ext cx="36000" cy="540000"/>
              </a:xfrm>
              <a:prstGeom prst="rect">
                <a:avLst/>
              </a:prstGeom>
              <a:gradFill>
                <a:gsLst>
                  <a:gs pos="0">
                    <a:srgbClr val="000000"/>
                  </a:gs>
                  <a:gs pos="50000">
                    <a:srgbClr val="666666"/>
                  </a:gs>
                  <a:gs pos="100000">
                    <a:srgbClr val="00000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grpSp>
      <p:sp>
        <p:nvSpPr>
          <p:cNvPr id="579" name="Google Shape;579;p10"/>
          <p:cNvSpPr txBox="1">
            <a:spLocks noGrp="1"/>
          </p:cNvSpPr>
          <p:nvPr>
            <p:ph type="body" idx="1"/>
          </p:nvPr>
        </p:nvSpPr>
        <p:spPr>
          <a:xfrm>
            <a:off x="791475" y="1438800"/>
            <a:ext cx="4844400" cy="5076900"/>
          </a:xfrm>
          <a:prstGeom prst="rect">
            <a:avLst/>
          </a:prstGeom>
        </p:spPr>
        <p:txBody>
          <a:bodyPr spcFirstLastPara="1" wrap="square" lIns="121900" tIns="121900" rIns="121900" bIns="121900" anchor="t" anchorCtr="0">
            <a:noAutofit/>
          </a:bodyPr>
          <a:lstStyle>
            <a:lvl1pPr marL="457200" lvl="0" indent="-342900" rtl="0">
              <a:spcBef>
                <a:spcPts val="0"/>
              </a:spcBef>
              <a:spcAft>
                <a:spcPts val="0"/>
              </a:spcAft>
              <a:buSzPts val="1800"/>
              <a:buChar char="●"/>
              <a:defRPr/>
            </a:lvl1pPr>
            <a:lvl2pPr marL="914400" lvl="1" indent="-342900" rtl="0">
              <a:spcBef>
                <a:spcPts val="2100"/>
              </a:spcBef>
              <a:spcAft>
                <a:spcPts val="0"/>
              </a:spcAft>
              <a:buSzPts val="1800"/>
              <a:buChar char="○"/>
              <a:defRPr/>
            </a:lvl2pPr>
            <a:lvl3pPr marL="1371600" lvl="2" indent="-342900" rtl="0">
              <a:spcBef>
                <a:spcPts val="2100"/>
              </a:spcBef>
              <a:spcAft>
                <a:spcPts val="0"/>
              </a:spcAft>
              <a:buSzPts val="1800"/>
              <a:buChar char="■"/>
              <a:defRPr/>
            </a:lvl3pPr>
            <a:lvl4pPr marL="1828800" lvl="3" indent="-342900" rtl="0">
              <a:spcBef>
                <a:spcPts val="2100"/>
              </a:spcBef>
              <a:spcAft>
                <a:spcPts val="0"/>
              </a:spcAft>
              <a:buSzPts val="1800"/>
              <a:buChar char="●"/>
              <a:defRPr/>
            </a:lvl4pPr>
            <a:lvl5pPr marL="2286000" lvl="4" indent="-342900" rtl="0">
              <a:spcBef>
                <a:spcPts val="2100"/>
              </a:spcBef>
              <a:spcAft>
                <a:spcPts val="0"/>
              </a:spcAft>
              <a:buSzPts val="1800"/>
              <a:buChar char="○"/>
              <a:defRPr/>
            </a:lvl5pPr>
            <a:lvl6pPr marL="2743200" lvl="5" indent="-342900" rtl="0">
              <a:spcBef>
                <a:spcPts val="2100"/>
              </a:spcBef>
              <a:spcAft>
                <a:spcPts val="0"/>
              </a:spcAft>
              <a:buSzPts val="1800"/>
              <a:buChar char="■"/>
              <a:defRPr/>
            </a:lvl6pPr>
            <a:lvl7pPr marL="3200400" lvl="6" indent="-342900" rtl="0">
              <a:spcBef>
                <a:spcPts val="2100"/>
              </a:spcBef>
              <a:spcAft>
                <a:spcPts val="0"/>
              </a:spcAft>
              <a:buSzPts val="1800"/>
              <a:buChar char="●"/>
              <a:defRPr/>
            </a:lvl7pPr>
            <a:lvl8pPr marL="3657600" lvl="7" indent="-342900" rtl="0">
              <a:spcBef>
                <a:spcPts val="2100"/>
              </a:spcBef>
              <a:spcAft>
                <a:spcPts val="0"/>
              </a:spcAft>
              <a:buSzPts val="1800"/>
              <a:buChar char="○"/>
              <a:defRPr/>
            </a:lvl8pPr>
            <a:lvl9pPr marL="4114800" lvl="8" indent="-342900" rtl="0">
              <a:spcBef>
                <a:spcPts val="2100"/>
              </a:spcBef>
              <a:spcAft>
                <a:spcPts val="2100"/>
              </a:spcAft>
              <a:buSzPts val="1800"/>
              <a:buChar char="■"/>
              <a:defRPr/>
            </a:lvl9pPr>
          </a:lstStyle>
          <a:p>
            <a:endParaRPr/>
          </a:p>
        </p:txBody>
      </p:sp>
      <p:sp>
        <p:nvSpPr>
          <p:cNvPr id="580" name="Google Shape;580;p10">
            <a:hlinkClick r:id="rId2" action="ppaction://hlinksldjump"/>
          </p:cNvPr>
          <p:cNvSpPr/>
          <p:nvPr/>
        </p:nvSpPr>
        <p:spPr>
          <a:xfrm rot="5397851">
            <a:off x="11347130" y="13465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81" name="Google Shape;581;p10">
            <a:hlinkClick r:id="rId3" action="ppaction://hlinksldjump"/>
          </p:cNvPr>
          <p:cNvSpPr/>
          <p:nvPr/>
        </p:nvSpPr>
        <p:spPr>
          <a:xfrm rot="5397851">
            <a:off x="11347130" y="23066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82" name="Google Shape;582;p10">
            <a:hlinkClick r:id="rId4" action="ppaction://hlinksldjump"/>
          </p:cNvPr>
          <p:cNvSpPr/>
          <p:nvPr/>
        </p:nvSpPr>
        <p:spPr>
          <a:xfrm rot="5397851">
            <a:off x="11347130" y="32667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83" name="Google Shape;583;p10">
            <a:hlinkClick r:id="rId5" action="ppaction://hlinksldjump"/>
          </p:cNvPr>
          <p:cNvSpPr/>
          <p:nvPr/>
        </p:nvSpPr>
        <p:spPr>
          <a:xfrm rot="5397851">
            <a:off x="11347130" y="42268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84" name="Google Shape;584;p10">
            <a:hlinkClick r:id="rId6" action="ppaction://hlinksldjump"/>
          </p:cNvPr>
          <p:cNvSpPr/>
          <p:nvPr/>
        </p:nvSpPr>
        <p:spPr>
          <a:xfrm rot="5397851">
            <a:off x="11347130" y="51869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85" name="Google Shape;585;p10">
            <a:hlinkClick r:id="rId7" action="ppaction://hlinksldjump"/>
          </p:cNvPr>
          <p:cNvSpPr/>
          <p:nvPr/>
        </p:nvSpPr>
        <p:spPr>
          <a:xfrm rot="5397851">
            <a:off x="11347130" y="614702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586" name="Google Shape;586;p10">
            <a:hlinkClick r:id="rId8" action="ppaction://hlinksldjump"/>
          </p:cNvPr>
          <p:cNvSpPr/>
          <p:nvPr/>
        </p:nvSpPr>
        <p:spPr>
          <a:xfrm rot="5397851">
            <a:off x="-130020" y="34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aphicFrame>
        <p:nvGraphicFramePr>
          <p:cNvPr id="587" name="Google Shape;587;p10"/>
          <p:cNvGraphicFramePr/>
          <p:nvPr/>
        </p:nvGraphicFramePr>
        <p:xfrm>
          <a:off x="6096000" y="67375"/>
          <a:ext cx="3000000" cy="3000000"/>
        </p:xfrm>
        <a:graphic>
          <a:graphicData uri="http://schemas.openxmlformats.org/drawingml/2006/table">
            <a:tbl>
              <a:tblPr>
                <a:noFill/>
                <a:tableStyleId>{349C67D8-B952-4702-9A0B-F0E7B3A7D3B9}</a:tableStyleId>
              </a:tblPr>
              <a:tblGrid>
                <a:gridCol w="382850">
                  <a:extLst>
                    <a:ext uri="{9D8B030D-6E8A-4147-A177-3AD203B41FA5}">
                      <a16:colId xmlns:a16="http://schemas.microsoft.com/office/drawing/2014/main" val="20000"/>
                    </a:ext>
                  </a:extLst>
                </a:gridCol>
                <a:gridCol w="1368875">
                  <a:extLst>
                    <a:ext uri="{9D8B030D-6E8A-4147-A177-3AD203B41FA5}">
                      <a16:colId xmlns:a16="http://schemas.microsoft.com/office/drawing/2014/main" val="20001"/>
                    </a:ext>
                  </a:extLst>
                </a:gridCol>
                <a:gridCol w="1854975">
                  <a:extLst>
                    <a:ext uri="{9D8B030D-6E8A-4147-A177-3AD203B41FA5}">
                      <a16:colId xmlns:a16="http://schemas.microsoft.com/office/drawing/2014/main" val="20002"/>
                    </a:ext>
                  </a:extLst>
                </a:gridCol>
                <a:gridCol w="1866725">
                  <a:extLst>
                    <a:ext uri="{9D8B030D-6E8A-4147-A177-3AD203B41FA5}">
                      <a16:colId xmlns:a16="http://schemas.microsoft.com/office/drawing/2014/main" val="20003"/>
                    </a:ext>
                  </a:extLst>
                </a:gridCol>
              </a:tblGrid>
              <a:tr h="89235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Situation: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specific situation that led to the case?</a:t>
                      </a:r>
                      <a:endParaRPr/>
                    </a:p>
                  </a:txBody>
                  <a:tcPr marL="91425" marR="91425" marT="91425" marB="91425"/>
                </a:tc>
                <a:tc gridSpan="2">
                  <a:txBody>
                    <a:bodyPr/>
                    <a:lstStyle/>
                    <a:p>
                      <a:pPr marL="0" lvl="0" indent="0" algn="l" rtl="0">
                        <a:spcBef>
                          <a:spcPts val="0"/>
                        </a:spcBef>
                        <a:spcAft>
                          <a:spcPts val="0"/>
                        </a:spcAft>
                        <a:buNone/>
                      </a:pPr>
                      <a:endParaRPr sz="1100"/>
                    </a:p>
                  </a:txBody>
                  <a:tcPr marL="91425" marR="91425" marT="91425" marB="91425"/>
                </a:tc>
                <a:tc hMerge="1">
                  <a:txBody>
                    <a:bodyPr/>
                    <a:lstStyle/>
                    <a:p>
                      <a:endParaRPr lang="en-US"/>
                    </a:p>
                  </a:txBody>
                  <a:tcPr/>
                </a:tc>
                <a:extLst>
                  <a:ext uri="{0D108BD9-81ED-4DB2-BD59-A6C34878D82A}">
                    <a16:rowId xmlns:a16="http://schemas.microsoft.com/office/drawing/2014/main" val="10000"/>
                  </a:ext>
                </a:extLst>
              </a:tr>
              <a:tr h="1240775">
                <a:tc>
                  <a:txBody>
                    <a:bodyPr/>
                    <a:lstStyle/>
                    <a:p>
                      <a:pPr marL="0" lvl="0" indent="0" algn="ctr" rtl="0">
                        <a:spcBef>
                          <a:spcPts val="0"/>
                        </a:spcBef>
                        <a:spcAft>
                          <a:spcPts val="0"/>
                        </a:spcAft>
                        <a:buNone/>
                      </a:pPr>
                      <a:r>
                        <a:rPr lang="en" sz="3000" b="1">
                          <a:latin typeface="Oswald"/>
                          <a:ea typeface="Oswald"/>
                          <a:cs typeface="Oswald"/>
                          <a:sym typeface="Oswald"/>
                        </a:rPr>
                        <a:t>C</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Context:</a:t>
                      </a:r>
                      <a:r>
                        <a:rPr lang="en" sz="1200">
                          <a:solidFill>
                            <a:schemeClr val="dk1"/>
                          </a:solidFill>
                          <a:latin typeface="Playfair Display"/>
                          <a:ea typeface="Playfair Display"/>
                          <a:cs typeface="Playfair Display"/>
                          <a:sym typeface="Playfair Display"/>
                        </a:rPr>
                        <a:t> </a:t>
                      </a:r>
                      <a:endParaRPr sz="12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100">
                          <a:solidFill>
                            <a:schemeClr val="dk1"/>
                          </a:solidFill>
                          <a:latin typeface="Playfair Display"/>
                          <a:ea typeface="Playfair Display"/>
                          <a:cs typeface="Playfair Display"/>
                          <a:sym typeface="Playfair Display"/>
                        </a:rPr>
                        <a:t>What is going on at the time? What background information is important?</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1"/>
                  </a:ext>
                </a:extLst>
              </a:tr>
              <a:tr h="369700">
                <a:tc rowSpan="2">
                  <a:txBody>
                    <a:bodyPr/>
                    <a:lstStyle/>
                    <a:p>
                      <a:pPr marL="0" lvl="0" indent="0" algn="ctr" rtl="0">
                        <a:spcBef>
                          <a:spcPts val="0"/>
                        </a:spcBef>
                        <a:spcAft>
                          <a:spcPts val="0"/>
                        </a:spcAft>
                        <a:buNone/>
                      </a:pPr>
                      <a:r>
                        <a:rPr lang="en" sz="3000" b="1">
                          <a:latin typeface="Oswald"/>
                          <a:ea typeface="Oswald"/>
                          <a:cs typeface="Oswald"/>
                          <a:sym typeface="Oswald"/>
                        </a:rPr>
                        <a:t>O</a:t>
                      </a:r>
                      <a:endParaRPr sz="3000" b="1">
                        <a:latin typeface="Oswald"/>
                        <a:ea typeface="Oswald"/>
                        <a:cs typeface="Oswald"/>
                        <a:sym typeface="Oswald"/>
                      </a:endParaRPr>
                    </a:p>
                  </a:txBody>
                  <a:tcPr marL="91425" marR="91425" marT="91425" marB="91425">
                    <a:solidFill>
                      <a:srgbClr val="F4CCCC"/>
                    </a:solidFill>
                  </a:tcPr>
                </a:tc>
                <a:tc rowSpan="2">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Opinions:</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were the opinions that resulted from the Justices?</a:t>
                      </a:r>
                      <a:endParaRPr sz="1200" b="1">
                        <a:solidFill>
                          <a:schemeClr val="dk1"/>
                        </a:solidFill>
                        <a:latin typeface="Playfair Display"/>
                        <a:ea typeface="Playfair Display"/>
                        <a:cs typeface="Playfair Display"/>
                        <a:sym typeface="Playfair Display"/>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Majority</a:t>
                      </a:r>
                      <a:endParaRPr/>
                    </a:p>
                  </a:txBody>
                  <a:tcPr marL="91425" marR="91425" marT="91425" marB="91425"/>
                </a:tc>
                <a:tc>
                  <a:txBody>
                    <a:bodyPr/>
                    <a:lstStyle/>
                    <a:p>
                      <a:pPr marL="0" lvl="0" indent="0" algn="ctr" rtl="0">
                        <a:spcBef>
                          <a:spcPts val="0"/>
                        </a:spcBef>
                        <a:spcAft>
                          <a:spcPts val="0"/>
                        </a:spcAft>
                        <a:buNone/>
                      </a:pPr>
                      <a:r>
                        <a:rPr lang="en" sz="1200" b="1" u="sng">
                          <a:solidFill>
                            <a:schemeClr val="dk1"/>
                          </a:solidFill>
                          <a:latin typeface="Playfair Display"/>
                          <a:ea typeface="Playfair Display"/>
                          <a:cs typeface="Playfair Display"/>
                          <a:sym typeface="Playfair Display"/>
                        </a:rPr>
                        <a:t>Dissenting</a:t>
                      </a:r>
                      <a:endParaRPr/>
                    </a:p>
                  </a:txBody>
                  <a:tcPr marL="91425" marR="91425" marT="91425" marB="91425"/>
                </a:tc>
                <a:extLst>
                  <a:ext uri="{0D108BD9-81ED-4DB2-BD59-A6C34878D82A}">
                    <a16:rowId xmlns:a16="http://schemas.microsoft.com/office/drawing/2014/main" val="10002"/>
                  </a:ext>
                </a:extLst>
              </a:tr>
              <a:tr h="694775">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endParaRPr sz="1100"/>
                    </a:p>
                  </a:txBody>
                  <a:tcPr marL="91425" marR="91425" marT="91425" marB="91425"/>
                </a:tc>
                <a:tc>
                  <a:txBody>
                    <a:bodyPr/>
                    <a:lstStyle/>
                    <a:p>
                      <a:pPr marL="0" lvl="0" indent="0" algn="l" rtl="0">
                        <a:spcBef>
                          <a:spcPts val="0"/>
                        </a:spcBef>
                        <a:spcAft>
                          <a:spcPts val="0"/>
                        </a:spcAft>
                        <a:buNone/>
                      </a:pPr>
                      <a:endParaRPr sz="1100"/>
                    </a:p>
                  </a:txBody>
                  <a:tcPr marL="91425" marR="91425" marT="91425" marB="91425"/>
                </a:tc>
                <a:extLst>
                  <a:ext uri="{0D108BD9-81ED-4DB2-BD59-A6C34878D82A}">
                    <a16:rowId xmlns:a16="http://schemas.microsoft.com/office/drawing/2014/main" val="10003"/>
                  </a:ext>
                </a:extLst>
              </a:tr>
              <a:tr h="902025">
                <a:tc>
                  <a:txBody>
                    <a:bodyPr/>
                    <a:lstStyle/>
                    <a:p>
                      <a:pPr marL="0" lvl="0" indent="0" algn="ctr" rtl="0">
                        <a:spcBef>
                          <a:spcPts val="0"/>
                        </a:spcBef>
                        <a:spcAft>
                          <a:spcPts val="0"/>
                        </a:spcAft>
                        <a:buNone/>
                      </a:pPr>
                      <a:r>
                        <a:rPr lang="en" sz="3000" b="1">
                          <a:latin typeface="Oswald"/>
                          <a:ea typeface="Oswald"/>
                          <a:cs typeface="Oswald"/>
                          <a:sym typeface="Oswald"/>
                        </a:rPr>
                        <a:t>T</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Time: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Year?</a:t>
                      </a:r>
                      <a:endParaRPr sz="11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Terminology: </a:t>
                      </a:r>
                      <a:r>
                        <a:rPr lang="en" sz="1100">
                          <a:solidFill>
                            <a:schemeClr val="dk1"/>
                          </a:solidFill>
                          <a:latin typeface="Playfair Display"/>
                          <a:ea typeface="Playfair Display"/>
                          <a:cs typeface="Playfair Display"/>
                          <a:sym typeface="Playfair Display"/>
                        </a:rPr>
                        <a:t>terms related to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4"/>
                  </a:ext>
                </a:extLst>
              </a:tr>
              <a:tr h="1238075">
                <a:tc>
                  <a:txBody>
                    <a:bodyPr/>
                    <a:lstStyle/>
                    <a:p>
                      <a:pPr marL="0" lvl="0" indent="0" algn="ctr" rtl="0">
                        <a:spcBef>
                          <a:spcPts val="0"/>
                        </a:spcBef>
                        <a:spcAft>
                          <a:spcPts val="0"/>
                        </a:spcAft>
                        <a:buNone/>
                      </a:pPr>
                      <a:r>
                        <a:rPr lang="en" sz="3000" b="1">
                          <a:latin typeface="Oswald"/>
                          <a:ea typeface="Oswald"/>
                          <a:cs typeface="Oswald"/>
                          <a:sym typeface="Oswald"/>
                        </a:rPr>
                        <a:t>U</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US Constitution:</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Which articles or amendments does this case Civil Liberties- 2 to?</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5"/>
                  </a:ext>
                </a:extLst>
              </a:tr>
              <a:tr h="1417500">
                <a:tc>
                  <a:txBody>
                    <a:bodyPr/>
                    <a:lstStyle/>
                    <a:p>
                      <a:pPr marL="0" lvl="0" indent="0" algn="ctr" rtl="0">
                        <a:spcBef>
                          <a:spcPts val="0"/>
                        </a:spcBef>
                        <a:spcAft>
                          <a:spcPts val="0"/>
                        </a:spcAft>
                        <a:buNone/>
                      </a:pPr>
                      <a:r>
                        <a:rPr lang="en" sz="3000" b="1">
                          <a:latin typeface="Oswald"/>
                          <a:ea typeface="Oswald"/>
                          <a:cs typeface="Oswald"/>
                          <a:sym typeface="Oswald"/>
                        </a:rPr>
                        <a:t>S</a:t>
                      </a:r>
                      <a:endParaRPr sz="3000" b="1">
                        <a:latin typeface="Oswald"/>
                        <a:ea typeface="Oswald"/>
                        <a:cs typeface="Oswald"/>
                        <a:sym typeface="Oswald"/>
                      </a:endParaRPr>
                    </a:p>
                  </a:txBody>
                  <a:tcPr marL="91425" marR="91425" marT="91425" marB="91425">
                    <a:solidFill>
                      <a:srgbClr val="F4CCCC"/>
                    </a:solidFill>
                  </a:tcPr>
                </a:tc>
                <a:tc>
                  <a:txBody>
                    <a:bodyPr/>
                    <a:lstStyle/>
                    <a:p>
                      <a:pPr marL="0" lvl="0" indent="0" algn="l" rtl="0">
                        <a:spcBef>
                          <a:spcPts val="0"/>
                        </a:spcBef>
                        <a:spcAft>
                          <a:spcPts val="0"/>
                        </a:spcAft>
                        <a:buNone/>
                      </a:pPr>
                      <a:r>
                        <a:rPr lang="en" sz="1200" b="1">
                          <a:solidFill>
                            <a:schemeClr val="dk1"/>
                          </a:solidFill>
                          <a:latin typeface="Playfair Display"/>
                          <a:ea typeface="Playfair Display"/>
                          <a:cs typeface="Playfair Display"/>
                          <a:sym typeface="Playfair Display"/>
                        </a:rPr>
                        <a:t>Significance:</a:t>
                      </a:r>
                      <a:r>
                        <a:rPr lang="en" sz="1200">
                          <a:solidFill>
                            <a:schemeClr val="dk1"/>
                          </a:solidFill>
                          <a:latin typeface="Playfair Display"/>
                          <a:ea typeface="Playfair Display"/>
                          <a:cs typeface="Playfair Display"/>
                          <a:sym typeface="Playfair Display"/>
                        </a:rPr>
                        <a:t> </a:t>
                      </a:r>
                      <a:r>
                        <a:rPr lang="en" sz="1100">
                          <a:solidFill>
                            <a:schemeClr val="dk1"/>
                          </a:solidFill>
                          <a:latin typeface="Playfair Display"/>
                          <a:ea typeface="Playfair Display"/>
                          <a:cs typeface="Playfair Display"/>
                          <a:sym typeface="Playfair Display"/>
                        </a:rPr>
                        <a:t>What is the significance of the court case? Does it connect to other case?</a:t>
                      </a:r>
                      <a:endParaRPr/>
                    </a:p>
                  </a:txBody>
                  <a:tcPr marL="91425" marR="91425" marT="91425" marB="91425"/>
                </a:tc>
                <a:tc gridSpan="2">
                  <a:txBody>
                    <a:bodyPr/>
                    <a:lstStyle/>
                    <a:p>
                      <a:pPr marL="0" lvl="0" indent="0" algn="l" rtl="0">
                        <a:spcBef>
                          <a:spcPts val="0"/>
                        </a:spcBef>
                        <a:spcAft>
                          <a:spcPts val="0"/>
                        </a:spcAft>
                        <a:buNone/>
                      </a:pPr>
                      <a:endParaRPr/>
                    </a:p>
                  </a:txBody>
                  <a:tcPr marL="91425" marR="91425" marT="91425" marB="91425"/>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88" name="Google Shape;588;p10"/>
          <p:cNvSpPr txBox="1"/>
          <p:nvPr/>
        </p:nvSpPr>
        <p:spPr>
          <a:xfrm>
            <a:off x="795575" y="359550"/>
            <a:ext cx="4844400" cy="731400"/>
          </a:xfrm>
          <a:prstGeom prst="rect">
            <a:avLst/>
          </a:prstGeom>
          <a:solidFill>
            <a:srgbClr val="F4CCCC"/>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Marbury v. Madison -</a:t>
            </a:r>
            <a:r>
              <a:rPr lang="en" sz="3300">
                <a:solidFill>
                  <a:srgbClr val="373C3F"/>
                </a:solidFill>
                <a:latin typeface="Barlow Semi Condensed Medium"/>
                <a:ea typeface="Barlow Semi Condensed Medium"/>
                <a:cs typeface="Barlow Semi Condensed Medium"/>
                <a:sym typeface="Barlow Semi Condensed Medium"/>
              </a:rPr>
              <a:t>pg. 3</a:t>
            </a:r>
            <a:endParaRPr sz="1900"/>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jp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4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1pPr>
            <a:lvl2pPr lvl="1"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2pPr>
            <a:lvl3pPr lvl="2"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3pPr>
            <a:lvl4pPr lvl="3"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4pPr>
            <a:lvl5pPr lvl="4"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5pPr>
            <a:lvl6pPr lvl="5"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6pPr>
            <a:lvl7pPr lvl="6"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7pPr>
            <a:lvl8pPr lvl="7"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8pPr>
            <a:lvl9pPr lvl="8" rtl="0">
              <a:spcBef>
                <a:spcPts val="0"/>
              </a:spcBef>
              <a:spcAft>
                <a:spcPts val="0"/>
              </a:spcAft>
              <a:buClr>
                <a:schemeClr val="dk1"/>
              </a:buClr>
              <a:buSzPts val="3700"/>
              <a:buFont typeface="Barlow Semi Condensed Medium"/>
              <a:buNone/>
              <a:defRPr sz="3700">
                <a:solidFill>
                  <a:schemeClr val="dk1"/>
                </a:solidFill>
                <a:latin typeface="Barlow Semi Condensed Medium"/>
                <a:ea typeface="Barlow Semi Condensed Medium"/>
                <a:cs typeface="Barlow Semi Condensed Medium"/>
                <a:sym typeface="Barlow Semi Condensed Medium"/>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2900" rtl="0">
              <a:lnSpc>
                <a:spcPct val="115000"/>
              </a:lnSpc>
              <a:spcBef>
                <a:spcPts val="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1pPr>
            <a:lvl2pPr marL="914400" lvl="1"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2pPr>
            <a:lvl3pPr marL="1371600" lvl="2"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3pPr>
            <a:lvl4pPr marL="1828800" lvl="3"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4pPr>
            <a:lvl5pPr marL="2286000" lvl="4"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5pPr>
            <a:lvl6pPr marL="2743200" lvl="5"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6pPr>
            <a:lvl7pPr marL="3200400" lvl="6"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7pPr>
            <a:lvl8pPr marL="3657600" lvl="7" indent="-342900" rtl="0">
              <a:lnSpc>
                <a:spcPct val="115000"/>
              </a:lnSpc>
              <a:spcBef>
                <a:spcPts val="2100"/>
              </a:spcBef>
              <a:spcAft>
                <a:spcPts val="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8pPr>
            <a:lvl9pPr marL="4114800" lvl="8" indent="-342900" rtl="0">
              <a:lnSpc>
                <a:spcPct val="115000"/>
              </a:lnSpc>
              <a:spcBef>
                <a:spcPts val="2100"/>
              </a:spcBef>
              <a:spcAft>
                <a:spcPts val="2100"/>
              </a:spcAft>
              <a:buClr>
                <a:schemeClr val="dk1"/>
              </a:buClr>
              <a:buSzPts val="1800"/>
              <a:buFont typeface="Barlow Semi Condensed"/>
              <a:buChar char="■"/>
              <a:defRPr sz="1800">
                <a:solidFill>
                  <a:schemeClr val="dk1"/>
                </a:solidFill>
                <a:latin typeface="Barlow Semi Condensed"/>
                <a:ea typeface="Barlow Semi Condensed"/>
                <a:cs typeface="Barlow Semi Condensed"/>
                <a:sym typeface="Barlow Semi Condensed"/>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679350" y="5792075"/>
            <a:ext cx="1579800" cy="3735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1200">
                <a:solidFill>
                  <a:schemeClr val="dk1"/>
                </a:solidFill>
                <a:latin typeface="Barlow Condensed"/>
                <a:ea typeface="Barlow Condensed"/>
                <a:cs typeface="Barlow Condensed"/>
                <a:sym typeface="Barlow Condensed"/>
              </a:rPr>
              <a:t>SLIDESMANIA.COM</a:t>
            </a:r>
            <a:endParaRPr sz="1200">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27.png"/><Relationship Id="rId4" Type="http://schemas.openxmlformats.org/officeDocument/2006/relationships/slide" Target="slide9.xml"/><Relationship Id="rId9" Type="http://schemas.openxmlformats.org/officeDocument/2006/relationships/slide" Target="slide3.xml"/></Relationships>
</file>

<file path=ppt/slides/_rels/slide1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28.jpg"/><Relationship Id="rId18" Type="http://schemas.openxmlformats.org/officeDocument/2006/relationships/hyperlink" Target="https://podcasts.google.com/feed/aHR0cHM6Ly9hbmNob3IuZm0vcy8xMzhmZmFmOC9wb2RjYXN0L3Jzcw/episode/NTcyZjkzYzQtNjk0Yy00NWRiLWE4N2UtMjEwODJiNWU0Y2Q2?hl=en&amp;ved=2ahUKEwjWpYzQuZTrAhWDAp0JHQk0BKEQjrkEegQIChAE&amp;ep=6" TargetMode="Externa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hyperlink" Target="http://www.youtube.com/watch?v=usZh-Us9WM4" TargetMode="External"/><Relationship Id="rId17" Type="http://schemas.openxmlformats.org/officeDocument/2006/relationships/image" Target="../media/image30.jpg"/><Relationship Id="rId2" Type="http://schemas.openxmlformats.org/officeDocument/2006/relationships/notesSlide" Target="../notesSlides/notesSlide11.xml"/><Relationship Id="rId16" Type="http://schemas.openxmlformats.org/officeDocument/2006/relationships/hyperlink" Target="http://www.youtube.com/watch?v=h_CMM-0DP2A" TargetMode="External"/><Relationship Id="rId20" Type="http://schemas.openxmlformats.org/officeDocument/2006/relationships/hyperlink" Target="https://www.khanacademy.org/humanities/ap-us-government-and-politics/civil-liberties-and-civil-rights/first-amendment-religion/a/engel-v-vitale" TargetMode="External"/><Relationship Id="rId1" Type="http://schemas.openxmlformats.org/officeDocument/2006/relationships/slideLayout" Target="../slideLayouts/slideLayout21.xml"/><Relationship Id="rId6" Type="http://schemas.openxmlformats.org/officeDocument/2006/relationships/slide" Target="slide27.xml"/><Relationship Id="rId11" Type="http://schemas.openxmlformats.org/officeDocument/2006/relationships/hyperlink" Target="http://www.oyez.org/cases/1960-1969/1961/1961_468" TargetMode="External"/><Relationship Id="rId5" Type="http://schemas.openxmlformats.org/officeDocument/2006/relationships/slide" Target="slide20.xml"/><Relationship Id="rId15" Type="http://schemas.openxmlformats.org/officeDocument/2006/relationships/image" Target="../media/image29.jpg"/><Relationship Id="rId10" Type="http://schemas.openxmlformats.org/officeDocument/2006/relationships/hyperlink" Target="https://drive.google.com/file/d/17oNmTWsoDrXUZreP17HAjTyvFMLggTxm/view?usp=sharing" TargetMode="External"/><Relationship Id="rId19" Type="http://schemas.openxmlformats.org/officeDocument/2006/relationships/image" Target="../media/image31.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4uSLm19dXXQ" TargetMode="External"/></Relationships>
</file>

<file path=ppt/slides/_rels/slide12.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32.png"/><Relationship Id="rId4" Type="http://schemas.openxmlformats.org/officeDocument/2006/relationships/slide" Target="slide9.xml"/><Relationship Id="rId9"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33.jpg"/><Relationship Id="rId18" Type="http://schemas.openxmlformats.org/officeDocument/2006/relationships/hyperlink" Target="https://www.khanacademy.org/humanities/ap-us-government-and-politics/civil-liberties-and-civil-rights/first-amendment-religion/a/wisconsin-v-yoder" TargetMode="Externa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hyperlink" Target="http://www.youtube.com/watch?v=3huBIHOukXA" TargetMode="External"/><Relationship Id="rId17" Type="http://schemas.openxmlformats.org/officeDocument/2006/relationships/image" Target="../media/image35.jpg"/><Relationship Id="rId2" Type="http://schemas.openxmlformats.org/officeDocument/2006/relationships/notesSlide" Target="../notesSlides/notesSlide13.xml"/><Relationship Id="rId16" Type="http://schemas.openxmlformats.org/officeDocument/2006/relationships/hyperlink" Target="http://www.youtube.com/watch?v=8MANXqqoR_k" TargetMode="External"/><Relationship Id="rId1" Type="http://schemas.openxmlformats.org/officeDocument/2006/relationships/slideLayout" Target="../slideLayouts/slideLayout20.xml"/><Relationship Id="rId6" Type="http://schemas.openxmlformats.org/officeDocument/2006/relationships/slide" Target="slide27.xml"/><Relationship Id="rId11" Type="http://schemas.openxmlformats.org/officeDocument/2006/relationships/hyperlink" Target="https://www.oyez.org/cases/1971/70-110" TargetMode="External"/><Relationship Id="rId5" Type="http://schemas.openxmlformats.org/officeDocument/2006/relationships/slide" Target="slide20.xml"/><Relationship Id="rId15" Type="http://schemas.openxmlformats.org/officeDocument/2006/relationships/image" Target="../media/image34.jpg"/><Relationship Id="rId10" Type="http://schemas.openxmlformats.org/officeDocument/2006/relationships/hyperlink" Target="https://docs.google.com/document/d/15sZxTOKO5DvNVBgvjTmQUjOuSLQ2bKuZAor7y-mL--Q/edit?usp=sharing" TargetMode="Externa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wo1fp55P7wk"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slide" Target="slide27.xml"/><Relationship Id="rId11" Type="http://schemas.openxmlformats.org/officeDocument/2006/relationships/image" Target="../media/image37.jpg"/><Relationship Id="rId5" Type="http://schemas.openxmlformats.org/officeDocument/2006/relationships/slide" Target="slide20.xml"/><Relationship Id="rId10" Type="http://schemas.openxmlformats.org/officeDocument/2006/relationships/image" Target="../media/image36.jpg"/><Relationship Id="rId4" Type="http://schemas.openxmlformats.org/officeDocument/2006/relationships/slide" Target="slide9.xml"/><Relationship Id="rId9" Type="http://schemas.openxmlformats.org/officeDocument/2006/relationships/slide" Target="slide3.xml"/></Relationships>
</file>

<file path=ppt/slides/_rels/slide1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38.jpg"/><Relationship Id="rId18" Type="http://schemas.openxmlformats.org/officeDocument/2006/relationships/hyperlink" Target="https://www.stitcher.com/podcast/cspan-landmarkcases/e/54255882" TargetMode="External"/><Relationship Id="rId3" Type="http://schemas.openxmlformats.org/officeDocument/2006/relationships/slide" Target="slide5.xml"/><Relationship Id="rId21" Type="http://schemas.openxmlformats.org/officeDocument/2006/relationships/image" Target="../media/image41.png"/><Relationship Id="rId7" Type="http://schemas.openxmlformats.org/officeDocument/2006/relationships/slide" Target="slide30.xml"/><Relationship Id="rId12" Type="http://schemas.openxmlformats.org/officeDocument/2006/relationships/hyperlink" Target="http://www.youtube.com/watch?v=HQ_EAbM3zxo" TargetMode="External"/><Relationship Id="rId17" Type="http://schemas.openxmlformats.org/officeDocument/2006/relationships/image" Target="../media/image40.jpg"/><Relationship Id="rId2" Type="http://schemas.openxmlformats.org/officeDocument/2006/relationships/notesSlide" Target="../notesSlides/notesSlide15.xml"/><Relationship Id="rId16" Type="http://schemas.openxmlformats.org/officeDocument/2006/relationships/hyperlink" Target="http://www.youtube.com/watch?v=RwllpwoThsI" TargetMode="External"/><Relationship Id="rId20" Type="http://schemas.openxmlformats.org/officeDocument/2006/relationships/hyperlink" Target="https://podcasts.google.com/feed/aHR0cDovL2ZlZWRzLnNvdW5kY2xvdWQuY29tL3VzZXJzL3NvdW5kY2xvdWQ6dXNlcnM6MTI5MTgzNzg4L3NvdW5kcy5yc3M/episode/dGFnOnNvdW5kY2xvdWQsMjAxMDp0cmFja3MvNzQ4OTQ0NDUx" TargetMode="External"/><Relationship Id="rId1" Type="http://schemas.openxmlformats.org/officeDocument/2006/relationships/slideLayout" Target="../slideLayouts/slideLayout19.xml"/><Relationship Id="rId6" Type="http://schemas.openxmlformats.org/officeDocument/2006/relationships/slide" Target="slide27.xml"/><Relationship Id="rId11" Type="http://schemas.openxmlformats.org/officeDocument/2006/relationships/hyperlink" Target="https://www.landmarkcases.org/cases/tinker-v-des-moines" TargetMode="External"/><Relationship Id="rId5" Type="http://schemas.openxmlformats.org/officeDocument/2006/relationships/slide" Target="slide20.xml"/><Relationship Id="rId15" Type="http://schemas.openxmlformats.org/officeDocument/2006/relationships/image" Target="../media/image39.jpg"/><Relationship Id="rId10" Type="http://schemas.openxmlformats.org/officeDocument/2006/relationships/hyperlink" Target="https://drive.google.com/file/d/1XEcTZDEvnZqaGBEf0rJEgmGPVbLsxqnG/view?usp=sharing" TargetMode="External"/><Relationship Id="rId19" Type="http://schemas.openxmlformats.org/officeDocument/2006/relationships/image" Target="../media/image20.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qOk7sjqKmhI" TargetMode="External"/></Relationships>
</file>

<file path=ppt/slides/_rels/slide1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42.png"/><Relationship Id="rId4" Type="http://schemas.openxmlformats.org/officeDocument/2006/relationships/slide" Target="slide9.xml"/><Relationship Id="rId9" Type="http://schemas.openxmlformats.org/officeDocument/2006/relationships/slide" Target="slide3.xml"/></Relationships>
</file>

<file path=ppt/slides/_rels/slide1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43.jpg"/><Relationship Id="rId18" Type="http://schemas.openxmlformats.org/officeDocument/2006/relationships/hyperlink" Target="https://www.stitcher.com/podcast/cspan-landmarkcases/e/54355223" TargetMode="Externa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hyperlink" Target="http://www.youtube.com/watch?v=Zkht9rHrFIg" TargetMode="External"/><Relationship Id="rId17" Type="http://schemas.openxmlformats.org/officeDocument/2006/relationships/image" Target="../media/image45.jpg"/><Relationship Id="rId2" Type="http://schemas.openxmlformats.org/officeDocument/2006/relationships/notesSlide" Target="../notesSlides/notesSlide17.xml"/><Relationship Id="rId16" Type="http://schemas.openxmlformats.org/officeDocument/2006/relationships/hyperlink" Target="http://www.youtube.com/watch?v=QeZ1mFTtn8s" TargetMode="External"/><Relationship Id="rId20" Type="http://schemas.openxmlformats.org/officeDocument/2006/relationships/hyperlink" Target="https://www.khanacademy.org/humanities/ap-us-government-and-politics/civil-liberties-and-civil-rights/first-amendment-press/a/new-york-times-co-v-united-states-1971" TargetMode="External"/><Relationship Id="rId1" Type="http://schemas.openxmlformats.org/officeDocument/2006/relationships/slideLayout" Target="../slideLayouts/slideLayout24.xml"/><Relationship Id="rId6" Type="http://schemas.openxmlformats.org/officeDocument/2006/relationships/slide" Target="slide27.xml"/><Relationship Id="rId11" Type="http://schemas.openxmlformats.org/officeDocument/2006/relationships/hyperlink" Target="http://www.oyez.org/cases/1970-1979/1970/1970_1873" TargetMode="External"/><Relationship Id="rId5" Type="http://schemas.openxmlformats.org/officeDocument/2006/relationships/slide" Target="slide20.xml"/><Relationship Id="rId15" Type="http://schemas.openxmlformats.org/officeDocument/2006/relationships/image" Target="../media/image44.jpg"/><Relationship Id="rId10" Type="http://schemas.openxmlformats.org/officeDocument/2006/relationships/hyperlink" Target="https://drive.google.com/file/d/1fukxjsL3tUZ_Z8LwIJeagRIHIiAfhb_H/view?usp=sharing" TargetMode="External"/><Relationship Id="rId19" Type="http://schemas.openxmlformats.org/officeDocument/2006/relationships/image" Target="../media/image20.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rp_gQHvUJ7M" TargetMode="External"/></Relationships>
</file>

<file path=ppt/slides/_rels/slide1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46.png"/><Relationship Id="rId4" Type="http://schemas.openxmlformats.org/officeDocument/2006/relationships/slide" Target="slide9.xml"/><Relationship Id="rId9" Type="http://schemas.openxmlformats.org/officeDocument/2006/relationships/slide" Target="slide3.xml"/></Relationships>
</file>

<file path=ppt/slides/_rels/slide19.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47.jpg"/><Relationship Id="rId18" Type="http://schemas.openxmlformats.org/officeDocument/2006/relationships/hyperlink" Target="https://www.stitcher.com/podcast/cspan-landmarkcases/e/42674030" TargetMode="External"/><Relationship Id="rId3" Type="http://schemas.openxmlformats.org/officeDocument/2006/relationships/slide" Target="slide5.xml"/><Relationship Id="rId21" Type="http://schemas.openxmlformats.org/officeDocument/2006/relationships/image" Target="../media/image21.png"/><Relationship Id="rId7" Type="http://schemas.openxmlformats.org/officeDocument/2006/relationships/slide" Target="slide30.xml"/><Relationship Id="rId12" Type="http://schemas.openxmlformats.org/officeDocument/2006/relationships/hyperlink" Target="http://www.youtube.com/watch?v=9bkpZkVnVGM" TargetMode="External"/><Relationship Id="rId17" Type="http://schemas.openxmlformats.org/officeDocument/2006/relationships/image" Target="../media/image49.jpg"/><Relationship Id="rId2" Type="http://schemas.openxmlformats.org/officeDocument/2006/relationships/notesSlide" Target="../notesSlides/notesSlide19.xml"/><Relationship Id="rId16" Type="http://schemas.openxmlformats.org/officeDocument/2006/relationships/hyperlink" Target="http://www.youtube.com/watch?v=1IEx67P_Blk" TargetMode="External"/><Relationship Id="rId20" Type="http://schemas.openxmlformats.org/officeDocument/2006/relationships/hyperlink" Target="https://podcasts.google.com/feed/aHR0cHM6Ly93d3cuYnV6enNwcm91dC5jb20vNDcyNzMucnNz/episode/QnV6enNwcm91dC01ODEzMzY" TargetMode="External"/><Relationship Id="rId1" Type="http://schemas.openxmlformats.org/officeDocument/2006/relationships/slideLayout" Target="../slideLayouts/slideLayout23.xml"/><Relationship Id="rId6" Type="http://schemas.openxmlformats.org/officeDocument/2006/relationships/slide" Target="slide27.xml"/><Relationship Id="rId11" Type="http://schemas.openxmlformats.org/officeDocument/2006/relationships/hyperlink" Target="https://www.oyez.org/cases/1900-1940/249us47" TargetMode="External"/><Relationship Id="rId5" Type="http://schemas.openxmlformats.org/officeDocument/2006/relationships/slide" Target="slide20.xml"/><Relationship Id="rId15" Type="http://schemas.openxmlformats.org/officeDocument/2006/relationships/image" Target="../media/image48.jpg"/><Relationship Id="rId10" Type="http://schemas.openxmlformats.org/officeDocument/2006/relationships/hyperlink" Target="https://drive.google.com/file/d/1iaUs-08cmC1hHswDNMra0uLppeWBtv2N/view?usp=sharing" TargetMode="External"/><Relationship Id="rId19" Type="http://schemas.openxmlformats.org/officeDocument/2006/relationships/image" Target="../media/image20.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AyviZidP2-s" TargetMode="External"/><Relationship Id="rId22" Type="http://schemas.openxmlformats.org/officeDocument/2006/relationships/hyperlink" Target="https://www.khanacademy.org/humanities/ap-us-government-and-politics/civil-liberties-and-civil-rights/first-amendment-speech/a/schenck-v-united-states-1919"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2.xml"/><Relationship Id="rId7" Type="http://schemas.openxmlformats.org/officeDocument/2006/relationships/slide" Target="slide27.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0.xml"/><Relationship Id="rId5" Type="http://schemas.openxmlformats.org/officeDocument/2006/relationships/slide" Target="slide9.xml"/><Relationship Id="rId10" Type="http://schemas.openxmlformats.org/officeDocument/2006/relationships/slide" Target="slide3.xml"/><Relationship Id="rId4" Type="http://schemas.openxmlformats.org/officeDocument/2006/relationships/slide" Target="slide5.xml"/><Relationship Id="rId9" Type="http://schemas.openxmlformats.org/officeDocument/2006/relationships/slide" Target="slide33.xml"/></Relationships>
</file>

<file path=ppt/slides/_rels/slide2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50.png"/><Relationship Id="rId4" Type="http://schemas.openxmlformats.org/officeDocument/2006/relationships/slide" Target="slide9.xml"/><Relationship Id="rId9"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1.jpg"/><Relationship Id="rId18" Type="http://schemas.openxmlformats.org/officeDocument/2006/relationships/hyperlink" Target="https://www.stitcher.com/podcast/cspan-landmarkcases/e/53916179" TargetMode="External"/><Relationship Id="rId3" Type="http://schemas.openxmlformats.org/officeDocument/2006/relationships/slide" Target="slide5.xml"/><Relationship Id="rId21" Type="http://schemas.openxmlformats.org/officeDocument/2006/relationships/image" Target="../media/image54.png"/><Relationship Id="rId7" Type="http://schemas.openxmlformats.org/officeDocument/2006/relationships/slide" Target="slide30.xml"/><Relationship Id="rId12" Type="http://schemas.openxmlformats.org/officeDocument/2006/relationships/hyperlink" Target="http://www.youtube.com/watch?v=HWGW7MMxS2o" TargetMode="External"/><Relationship Id="rId17" Type="http://schemas.openxmlformats.org/officeDocument/2006/relationships/image" Target="../media/image53.jpg"/><Relationship Id="rId2" Type="http://schemas.openxmlformats.org/officeDocument/2006/relationships/notesSlide" Target="../notesSlides/notesSlide22.xml"/><Relationship Id="rId16" Type="http://schemas.openxmlformats.org/officeDocument/2006/relationships/hyperlink" Target="http://www.youtube.com/watch?v=1qBRTiI11Gs" TargetMode="External"/><Relationship Id="rId20" Type="http://schemas.openxmlformats.org/officeDocument/2006/relationships/hyperlink" Target="https://www.washingtonpost.com/podcasts/constitutional/episode-08-fair-trials/" TargetMode="External"/><Relationship Id="rId1" Type="http://schemas.openxmlformats.org/officeDocument/2006/relationships/slideLayout" Target="../slideLayouts/slideLayout29.xml"/><Relationship Id="rId6" Type="http://schemas.openxmlformats.org/officeDocument/2006/relationships/slide" Target="slide27.xml"/><Relationship Id="rId11" Type="http://schemas.openxmlformats.org/officeDocument/2006/relationships/hyperlink" Target="https://www.landmarkcases.org/cases/gideon-v-wainwright" TargetMode="External"/><Relationship Id="rId5" Type="http://schemas.openxmlformats.org/officeDocument/2006/relationships/slide" Target="slide20.xml"/><Relationship Id="rId15" Type="http://schemas.openxmlformats.org/officeDocument/2006/relationships/image" Target="../media/image52.jpg"/><Relationship Id="rId10" Type="http://schemas.openxmlformats.org/officeDocument/2006/relationships/hyperlink" Target="https://drive.google.com/file/d/1FkoE7GtcruODlS5UtbBdsXn2HTKpzbwF/view?usp=sharing" TargetMode="External"/><Relationship Id="rId19" Type="http://schemas.openxmlformats.org/officeDocument/2006/relationships/image" Target="../media/image20.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1U_mpTQnKVI" TargetMode="External"/></Relationships>
</file>

<file path=ppt/slides/_rels/slide2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55.png"/><Relationship Id="rId4" Type="http://schemas.openxmlformats.org/officeDocument/2006/relationships/slide" Target="slide9.xml"/><Relationship Id="rId9"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56.jpg"/><Relationship Id="rId18" Type="http://schemas.openxmlformats.org/officeDocument/2006/relationships/hyperlink" Target="https://www.backstoryradio.org/shows/the-many-lives-of-roe-v-wade/" TargetMode="External"/><Relationship Id="rId3" Type="http://schemas.openxmlformats.org/officeDocument/2006/relationships/slide" Target="slide5.xml"/><Relationship Id="rId21" Type="http://schemas.openxmlformats.org/officeDocument/2006/relationships/image" Target="../media/image60.png"/><Relationship Id="rId7" Type="http://schemas.openxmlformats.org/officeDocument/2006/relationships/slide" Target="slide30.xml"/><Relationship Id="rId12" Type="http://schemas.openxmlformats.org/officeDocument/2006/relationships/hyperlink" Target="http://www.youtube.com/watch?v=bXu5QiE6Knc" TargetMode="External"/><Relationship Id="rId17" Type="http://schemas.openxmlformats.org/officeDocument/2006/relationships/image" Target="../media/image58.jpg"/><Relationship Id="rId2" Type="http://schemas.openxmlformats.org/officeDocument/2006/relationships/notesSlide" Target="../notesSlides/notesSlide24.xml"/><Relationship Id="rId16" Type="http://schemas.openxmlformats.org/officeDocument/2006/relationships/hyperlink" Target="http://www.youtube.com/watch?v=M2sVvuynDtM" TargetMode="External"/><Relationship Id="rId20" Type="http://schemas.openxmlformats.org/officeDocument/2006/relationships/hyperlink" Target="https://www.nytimes.com/2018/07/23/podcasts/the-daily/roe-wade-abortion-norma-mccorvey.html" TargetMode="External"/><Relationship Id="rId1" Type="http://schemas.openxmlformats.org/officeDocument/2006/relationships/slideLayout" Target="../slideLayouts/slideLayout28.xml"/><Relationship Id="rId6" Type="http://schemas.openxmlformats.org/officeDocument/2006/relationships/slide" Target="slide27.xml"/><Relationship Id="rId11" Type="http://schemas.openxmlformats.org/officeDocument/2006/relationships/hyperlink" Target="https://www.landmarkcases.org/cases/roe-v-wade" TargetMode="External"/><Relationship Id="rId5" Type="http://schemas.openxmlformats.org/officeDocument/2006/relationships/slide" Target="slide20.xml"/><Relationship Id="rId15" Type="http://schemas.openxmlformats.org/officeDocument/2006/relationships/image" Target="../media/image57.jpg"/><Relationship Id="rId23" Type="http://schemas.openxmlformats.org/officeDocument/2006/relationships/image" Target="../media/image20.png"/><Relationship Id="rId10" Type="http://schemas.openxmlformats.org/officeDocument/2006/relationships/hyperlink" Target="https://drive.google.com/file/d/14lFnIHeXxKa8vc2MhD6T5yfnUYsgW2j4/view?usp=sharing" TargetMode="External"/><Relationship Id="rId19" Type="http://schemas.openxmlformats.org/officeDocument/2006/relationships/image" Target="../media/image59.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rHv4WaHtRZA" TargetMode="External"/><Relationship Id="rId22" Type="http://schemas.openxmlformats.org/officeDocument/2006/relationships/hyperlink" Target="https://www.stitcher.com/podcast/cspan-landmarkcases/e/supreme-court-landmark-case-roe-v-wade-42674022" TargetMode="External"/></Relationships>
</file>

<file path=ppt/slides/_rels/slide2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61.png"/><Relationship Id="rId4" Type="http://schemas.openxmlformats.org/officeDocument/2006/relationships/slide" Target="slide9.xml"/><Relationship Id="rId9" Type="http://schemas.openxmlformats.org/officeDocument/2006/relationships/slide" Target="slide3.xml"/></Relationships>
</file>

<file path=ppt/slides/_rels/slide2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62.jpg"/><Relationship Id="rId18" Type="http://schemas.openxmlformats.org/officeDocument/2006/relationships/hyperlink" Target="https://www.wnycstudios.org/podcasts/radiolabmoreperfect/episodes/gun-show" TargetMode="Externa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hyperlink" Target="http://www.youtube.com/watch?v=7WWsGtOIF_4" TargetMode="External"/><Relationship Id="rId17" Type="http://schemas.openxmlformats.org/officeDocument/2006/relationships/image" Target="../media/image64.jpg"/><Relationship Id="rId2" Type="http://schemas.openxmlformats.org/officeDocument/2006/relationships/notesSlide" Target="../notesSlides/notesSlide26.xml"/><Relationship Id="rId16" Type="http://schemas.openxmlformats.org/officeDocument/2006/relationships/hyperlink" Target="http://www.youtube.com/watch?v=6s_61iRNSO0" TargetMode="External"/><Relationship Id="rId1" Type="http://schemas.openxmlformats.org/officeDocument/2006/relationships/slideLayout" Target="../slideLayouts/slideLayout27.xml"/><Relationship Id="rId6" Type="http://schemas.openxmlformats.org/officeDocument/2006/relationships/slide" Target="slide27.xml"/><Relationship Id="rId11" Type="http://schemas.openxmlformats.org/officeDocument/2006/relationships/hyperlink" Target="https://www.oyez.org/cases/2009/08-1521" TargetMode="External"/><Relationship Id="rId5" Type="http://schemas.openxmlformats.org/officeDocument/2006/relationships/slide" Target="slide20.xml"/><Relationship Id="rId15" Type="http://schemas.openxmlformats.org/officeDocument/2006/relationships/image" Target="../media/image63.jpg"/><Relationship Id="rId10" Type="http://schemas.openxmlformats.org/officeDocument/2006/relationships/hyperlink" Target="https://drive.google.com/file/d/1HcQWaXjDJWZ0Gk6vCHyaSIQXOX1hDORo/view?usp=sharing" TargetMode="External"/><Relationship Id="rId19" Type="http://schemas.openxmlformats.org/officeDocument/2006/relationships/image" Target="../media/image11.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D9UqsQ_aoVk" TargetMode="External"/></Relationships>
</file>

<file path=ppt/slides/_rels/slide2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_rels/slide2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65.png"/><Relationship Id="rId4" Type="http://schemas.openxmlformats.org/officeDocument/2006/relationships/slide" Target="slide9.xml"/><Relationship Id="rId9" Type="http://schemas.openxmlformats.org/officeDocument/2006/relationships/slide" Target="slide3.xml"/></Relationships>
</file>

<file path=ppt/slides/_rels/slide29.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66.jpg"/><Relationship Id="rId18" Type="http://schemas.openxmlformats.org/officeDocument/2006/relationships/hyperlink" Target="https://www.nytimes.com/2018/03/30/podcasts/the-daily/linda-brown-board-of-education.html" TargetMode="External"/><Relationship Id="rId3" Type="http://schemas.openxmlformats.org/officeDocument/2006/relationships/slide" Target="slide5.xml"/><Relationship Id="rId21" Type="http://schemas.openxmlformats.org/officeDocument/2006/relationships/image" Target="../media/image69.png"/><Relationship Id="rId7" Type="http://schemas.openxmlformats.org/officeDocument/2006/relationships/slide" Target="slide30.xml"/><Relationship Id="rId12" Type="http://schemas.openxmlformats.org/officeDocument/2006/relationships/hyperlink" Target="http://www.youtube.com/watch?v=1siiQelPHbQ" TargetMode="External"/><Relationship Id="rId17" Type="http://schemas.openxmlformats.org/officeDocument/2006/relationships/image" Target="../media/image68.jpg"/><Relationship Id="rId2" Type="http://schemas.openxmlformats.org/officeDocument/2006/relationships/notesSlide" Target="../notesSlides/notesSlide29.xml"/><Relationship Id="rId16" Type="http://schemas.openxmlformats.org/officeDocument/2006/relationships/hyperlink" Target="http://www.youtube.com/watch?v=1jqb34Q5qPs" TargetMode="External"/><Relationship Id="rId20" Type="http://schemas.openxmlformats.org/officeDocument/2006/relationships/hyperlink" Target="https://shows.acast.com/words-matter/episodes/special-final-word-65th-anniversary-of-brown-vs-board-of-edu" TargetMode="External"/><Relationship Id="rId1" Type="http://schemas.openxmlformats.org/officeDocument/2006/relationships/slideLayout" Target="../slideLayouts/slideLayout32.xml"/><Relationship Id="rId6" Type="http://schemas.openxmlformats.org/officeDocument/2006/relationships/slide" Target="slide27.xml"/><Relationship Id="rId11" Type="http://schemas.openxmlformats.org/officeDocument/2006/relationships/hyperlink" Target="https://www.landmarkcases.org/cases/brown-v-board-of-education" TargetMode="External"/><Relationship Id="rId24" Type="http://schemas.openxmlformats.org/officeDocument/2006/relationships/hyperlink" Target="https://www.khanacademy.org/humanities/ap-us-government-and-politics/civil-liberties-and-civil-rights/first-amendment-religion/a/wisconsin-v-yoder" TargetMode="External"/><Relationship Id="rId5" Type="http://schemas.openxmlformats.org/officeDocument/2006/relationships/slide" Target="slide20.xml"/><Relationship Id="rId15" Type="http://schemas.openxmlformats.org/officeDocument/2006/relationships/image" Target="../media/image67.jpg"/><Relationship Id="rId23" Type="http://schemas.openxmlformats.org/officeDocument/2006/relationships/image" Target="../media/image70.png"/><Relationship Id="rId10" Type="http://schemas.openxmlformats.org/officeDocument/2006/relationships/hyperlink" Target="https://drive.google.com/file/d/1a_sh3JRPyrUFZP350rlj099ELVAVbE9q/view?usp=sharing" TargetMode="External"/><Relationship Id="rId19" Type="http://schemas.openxmlformats.org/officeDocument/2006/relationships/image" Target="../media/image60.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x7Tj2vtkUCc" TargetMode="External"/><Relationship Id="rId22" Type="http://schemas.openxmlformats.org/officeDocument/2006/relationships/hyperlink" Target="https://www.aclu.org/podcast/school-segregation-65-years-after-brown-v-board-ep-46"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slide" Target="slide3.xml"/><Relationship Id="rId7" Type="http://schemas.openxmlformats.org/officeDocument/2006/relationships/slide" Target="slide27.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0.xml"/><Relationship Id="rId5" Type="http://schemas.openxmlformats.org/officeDocument/2006/relationships/slide" Target="slide9.xml"/><Relationship Id="rId4" Type="http://schemas.openxmlformats.org/officeDocument/2006/relationships/slide" Target="slide5.xml"/><Relationship Id="rId9" Type="http://schemas.openxmlformats.org/officeDocument/2006/relationships/slide" Target="slide33.xml"/></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30.xml"/><Relationship Id="rId1" Type="http://schemas.openxmlformats.org/officeDocument/2006/relationships/slideLayout" Target="../slideLayouts/slideLayout33.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_rels/slide31.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slide" Target="slide27.xml"/><Relationship Id="rId11" Type="http://schemas.openxmlformats.org/officeDocument/2006/relationships/hyperlink" Target="http://www.youtube.com/watch?v=4J5Zx5YotBU" TargetMode="External"/><Relationship Id="rId5" Type="http://schemas.openxmlformats.org/officeDocument/2006/relationships/slide" Target="slide20.xml"/><Relationship Id="rId10" Type="http://schemas.openxmlformats.org/officeDocument/2006/relationships/image" Target="../media/image71.png"/><Relationship Id="rId4" Type="http://schemas.openxmlformats.org/officeDocument/2006/relationships/slide" Target="slide9.xml"/><Relationship Id="rId9" Type="http://schemas.openxmlformats.org/officeDocument/2006/relationships/slide" Target="slide3.xml"/></Relationships>
</file>

<file path=ppt/slides/_rels/slide3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73.jpg"/><Relationship Id="rId18" Type="http://schemas.openxmlformats.org/officeDocument/2006/relationships/hyperlink" Target="https://www.wnycstudios.org/podcasts/radiolabmoreperfect/episodes/citizens-united" TargetMode="External"/><Relationship Id="rId3" Type="http://schemas.openxmlformats.org/officeDocument/2006/relationships/slide" Target="slide5.xml"/><Relationship Id="rId21" Type="http://schemas.openxmlformats.org/officeDocument/2006/relationships/image" Target="../media/image76.png"/><Relationship Id="rId7" Type="http://schemas.openxmlformats.org/officeDocument/2006/relationships/slide" Target="slide30.xml"/><Relationship Id="rId12" Type="http://schemas.openxmlformats.org/officeDocument/2006/relationships/hyperlink" Target="http://www.youtube.com/watch?v=1co7bMQplwQ" TargetMode="External"/><Relationship Id="rId17" Type="http://schemas.openxmlformats.org/officeDocument/2006/relationships/image" Target="../media/image75.jpg"/><Relationship Id="rId2" Type="http://schemas.openxmlformats.org/officeDocument/2006/relationships/notesSlide" Target="../notesSlides/notesSlide32.xml"/><Relationship Id="rId16" Type="http://schemas.openxmlformats.org/officeDocument/2006/relationships/hyperlink" Target="http://www.youtube.com/watch?v=iSDKL1O336s" TargetMode="External"/><Relationship Id="rId20" Type="http://schemas.openxmlformats.org/officeDocument/2006/relationships/hyperlink" Target="https://podcasts.apple.com/us/podcast/citizens-united-v-fec/id1497785843?i=1000467308275" TargetMode="External"/><Relationship Id="rId1" Type="http://schemas.openxmlformats.org/officeDocument/2006/relationships/slideLayout" Target="../slideLayouts/slideLayout35.xml"/><Relationship Id="rId6" Type="http://schemas.openxmlformats.org/officeDocument/2006/relationships/slide" Target="slide27.xml"/><Relationship Id="rId11" Type="http://schemas.openxmlformats.org/officeDocument/2006/relationships/hyperlink" Target="http://www.oyez.org/cases/2000-2009/2008/2008_08_205" TargetMode="External"/><Relationship Id="rId5" Type="http://schemas.openxmlformats.org/officeDocument/2006/relationships/slide" Target="slide20.xml"/><Relationship Id="rId15" Type="http://schemas.openxmlformats.org/officeDocument/2006/relationships/image" Target="../media/image74.jpg"/><Relationship Id="rId10" Type="http://schemas.openxmlformats.org/officeDocument/2006/relationships/hyperlink" Target="https://drive.google.com/file/d/1lK_R7rtrXWQ7PSiPdEQm6t4KcUSm5P0Z/view?usp=sharing" TargetMode="External"/><Relationship Id="rId19" Type="http://schemas.openxmlformats.org/officeDocument/2006/relationships/image" Target="../media/image11.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Lz7xJn8X8fE" TargetMode="External"/></Relationships>
</file>

<file path=ppt/slides/_rels/slide3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33.xml"/><Relationship Id="rId1" Type="http://schemas.openxmlformats.org/officeDocument/2006/relationships/slideLayout" Target="../slideLayouts/slideLayout36.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77.png"/><Relationship Id="rId4" Type="http://schemas.openxmlformats.org/officeDocument/2006/relationships/slide" Target="slide9.xml"/><Relationship Id="rId9" Type="http://schemas.openxmlformats.org/officeDocument/2006/relationships/slide" Target="slide3.xml"/></Relationships>
</file>

<file path=ppt/slides/_rels/slide35.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78.jpg"/><Relationship Id="rId18" Type="http://schemas.openxmlformats.org/officeDocument/2006/relationships/hyperlink" Target="https://www.wnycstudios.org/podcasts/radiolabmoreperfect/episodes/the-political-thicket" TargetMode="External"/><Relationship Id="rId3" Type="http://schemas.openxmlformats.org/officeDocument/2006/relationships/slide" Target="slide5.xml"/><Relationship Id="rId21" Type="http://schemas.openxmlformats.org/officeDocument/2006/relationships/image" Target="../media/image20.png"/><Relationship Id="rId7" Type="http://schemas.openxmlformats.org/officeDocument/2006/relationships/slide" Target="slide30.xml"/><Relationship Id="rId12" Type="http://schemas.openxmlformats.org/officeDocument/2006/relationships/hyperlink" Target="http://www.youtube.com/watch?v=zV16GBn1dDA" TargetMode="External"/><Relationship Id="rId17" Type="http://schemas.openxmlformats.org/officeDocument/2006/relationships/image" Target="../media/image80.jpg"/><Relationship Id="rId2" Type="http://schemas.openxmlformats.org/officeDocument/2006/relationships/notesSlide" Target="../notesSlides/notesSlide35.xml"/><Relationship Id="rId16" Type="http://schemas.openxmlformats.org/officeDocument/2006/relationships/hyperlink" Target="http://www.youtube.com/watch?v=vlNuXDePYoM" TargetMode="External"/><Relationship Id="rId20" Type="http://schemas.openxmlformats.org/officeDocument/2006/relationships/hyperlink" Target="https://www.stitcher.com/podcast/cspan-landmarkcases/e/42674024" TargetMode="External"/><Relationship Id="rId1" Type="http://schemas.openxmlformats.org/officeDocument/2006/relationships/slideLayout" Target="../slideLayouts/slideLayout39.xml"/><Relationship Id="rId6" Type="http://schemas.openxmlformats.org/officeDocument/2006/relationships/slide" Target="slide27.xml"/><Relationship Id="rId11" Type="http://schemas.openxmlformats.org/officeDocument/2006/relationships/hyperlink" Target="https://www.oyez.org/cases/1960/6" TargetMode="External"/><Relationship Id="rId5" Type="http://schemas.openxmlformats.org/officeDocument/2006/relationships/slide" Target="slide20.xml"/><Relationship Id="rId15" Type="http://schemas.openxmlformats.org/officeDocument/2006/relationships/image" Target="../media/image79.jpg"/><Relationship Id="rId10" Type="http://schemas.openxmlformats.org/officeDocument/2006/relationships/hyperlink" Target="https://docs.google.com/document/d/19MsXgrpi5HDG5faJfz8z0DgR-tunC8b6L3g_0Gykmtk/edit?usp=sharing" TargetMode="External"/><Relationship Id="rId19" Type="http://schemas.openxmlformats.org/officeDocument/2006/relationships/image" Target="../media/image11.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Gf1ntchb2T8" TargetMode="External"/></Relationships>
</file>

<file path=ppt/slides/_rels/slide36.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81.png"/><Relationship Id="rId4" Type="http://schemas.openxmlformats.org/officeDocument/2006/relationships/slide" Target="slide9.xml"/><Relationship Id="rId9" Type="http://schemas.openxmlformats.org/officeDocument/2006/relationships/slide" Target="slide3.xml"/></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82.jpg"/><Relationship Id="rId18" Type="http://schemas.openxmlformats.org/officeDocument/2006/relationships/hyperlink" Target="https://www.khanacademy.org/humanities/ap-us-government-and-politics/interactions-among-branches-of-government/congressional-behavior/a/shaw-v-reno" TargetMode="Externa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hyperlink" Target="http://www.youtube.com/watch?v=M7deA_OAbwQ" TargetMode="External"/><Relationship Id="rId17" Type="http://schemas.openxmlformats.org/officeDocument/2006/relationships/image" Target="../media/image84.jpg"/><Relationship Id="rId2" Type="http://schemas.openxmlformats.org/officeDocument/2006/relationships/notesSlide" Target="../notesSlides/notesSlide37.xml"/><Relationship Id="rId16" Type="http://schemas.openxmlformats.org/officeDocument/2006/relationships/hyperlink" Target="http://www.youtube.com/watch?v=mzlPqnvRx24" TargetMode="External"/><Relationship Id="rId1" Type="http://schemas.openxmlformats.org/officeDocument/2006/relationships/slideLayout" Target="../slideLayouts/slideLayout38.xml"/><Relationship Id="rId6" Type="http://schemas.openxmlformats.org/officeDocument/2006/relationships/slide" Target="slide27.xml"/><Relationship Id="rId11" Type="http://schemas.openxmlformats.org/officeDocument/2006/relationships/hyperlink" Target="https://www.oyez.org/cases/1992/92-357" TargetMode="External"/><Relationship Id="rId5" Type="http://schemas.openxmlformats.org/officeDocument/2006/relationships/slide" Target="slide20.xml"/><Relationship Id="rId15" Type="http://schemas.openxmlformats.org/officeDocument/2006/relationships/image" Target="../media/image83.jpg"/><Relationship Id="rId10" Type="http://schemas.openxmlformats.org/officeDocument/2006/relationships/hyperlink" Target="https://docs.google.com/document/d/1fkl-sr24iO8xz-Z2hqSrnxbEiMcEZwZy3cE1rpoVnZY/edit?usp=sharing" TargetMode="External"/><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JkO9IM8pqIA" TargetMode="External"/></Relationships>
</file>

<file path=ppt/slides/_rels/slide38.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_rels/slide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hyperlink" Target="https://www.landmarkcases.org/cases/marbury-v-madison" TargetMode="External"/><Relationship Id="rId18" Type="http://schemas.openxmlformats.org/officeDocument/2006/relationships/hyperlink" Target="http://www.youtube.com/watch?v=bP1pDUwV5hE" TargetMode="External"/><Relationship Id="rId3" Type="http://schemas.openxmlformats.org/officeDocument/2006/relationships/hyperlink" Target="https://www.wnycstudios.org/podcasts/radiolabmoreperfect/episodes/giggly-blue-robot" TargetMode="External"/><Relationship Id="rId21" Type="http://schemas.openxmlformats.org/officeDocument/2006/relationships/image" Target="../media/image15.jpg"/><Relationship Id="rId7" Type="http://schemas.openxmlformats.org/officeDocument/2006/relationships/slide" Target="slide9.xml"/><Relationship Id="rId12" Type="http://schemas.openxmlformats.org/officeDocument/2006/relationships/hyperlink" Target="https://docs.google.com/document/d/1qj8CYhJBeDk1fvZcYYAnzOlBYEXZv1kFGukSkRyd0nE/edit?usp=sharing" TargetMode="External"/><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hyperlink" Target="https://podcasts.google.com/feed/aHR0cHM6Ly9hbmNob3IuZm0vcy8zMmQ1YzUwL3BvZGNhc3QvcnNz/episode/YjIxODUyYjYtNTY3Yi00NTI0LTliNGUtM2RmMTkzNmMzNWZj" TargetMode="External"/><Relationship Id="rId20" Type="http://schemas.openxmlformats.org/officeDocument/2006/relationships/hyperlink" Target="http://www.youtube.com/watch?v=GLTCf1NMAj4" TargetMode="External"/><Relationship Id="rId1" Type="http://schemas.openxmlformats.org/officeDocument/2006/relationships/slideLayout" Target="../slideLayouts/slideLayout10.xml"/><Relationship Id="rId6" Type="http://schemas.openxmlformats.org/officeDocument/2006/relationships/slide" Target="slide5.xml"/><Relationship Id="rId11" Type="http://schemas.openxmlformats.org/officeDocument/2006/relationships/slide" Target="slide33.xml"/><Relationship Id="rId5" Type="http://schemas.openxmlformats.org/officeDocument/2006/relationships/slide" Target="slide3.xml"/><Relationship Id="rId15" Type="http://schemas.openxmlformats.org/officeDocument/2006/relationships/image" Target="../media/image12.png"/><Relationship Id="rId23" Type="http://schemas.openxmlformats.org/officeDocument/2006/relationships/image" Target="../media/image16.jpg"/><Relationship Id="rId10" Type="http://schemas.openxmlformats.org/officeDocument/2006/relationships/slide" Target="slide30.xml"/><Relationship Id="rId19" Type="http://schemas.openxmlformats.org/officeDocument/2006/relationships/image" Target="../media/image14.jpg"/><Relationship Id="rId4" Type="http://schemas.openxmlformats.org/officeDocument/2006/relationships/image" Target="../media/image11.png"/><Relationship Id="rId9" Type="http://schemas.openxmlformats.org/officeDocument/2006/relationships/slide" Target="slide27.xml"/><Relationship Id="rId14" Type="http://schemas.openxmlformats.org/officeDocument/2006/relationships/hyperlink" Target="https://podcasts.google.com/feed/aHR0cHM6Ly9hbmNob3IuZm0vcy8yN2ZhZDk3Yy9wb2RjYXN0L3Jzcw/episode/MTc2NzM1MjUtMjQ1OS00YTQyLTk1ODAtYTJmYTE2MWMzYWQ4" TargetMode="External"/><Relationship Id="rId22" Type="http://schemas.openxmlformats.org/officeDocument/2006/relationships/hyperlink" Target="http://www.youtube.com/watch?v=zPA7-sNpwCU"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7.jpg"/><Relationship Id="rId18" Type="http://schemas.openxmlformats.org/officeDocument/2006/relationships/hyperlink" Target="https://www.stitcher.com/podcast/cspan-landmarkcases/e/53497422" TargetMode="External"/><Relationship Id="rId3" Type="http://schemas.openxmlformats.org/officeDocument/2006/relationships/slide" Target="slide5.xml"/><Relationship Id="rId21" Type="http://schemas.openxmlformats.org/officeDocument/2006/relationships/image" Target="../media/image21.png"/><Relationship Id="rId7" Type="http://schemas.openxmlformats.org/officeDocument/2006/relationships/slide" Target="slide30.xml"/><Relationship Id="rId12" Type="http://schemas.openxmlformats.org/officeDocument/2006/relationships/hyperlink" Target="http://www.youtube.com/watch?v=V0ST9eVIWFY" TargetMode="External"/><Relationship Id="rId17" Type="http://schemas.openxmlformats.org/officeDocument/2006/relationships/image" Target="../media/image19.jpg"/><Relationship Id="rId2" Type="http://schemas.openxmlformats.org/officeDocument/2006/relationships/notesSlide" Target="../notesSlides/notesSlide6.xml"/><Relationship Id="rId16" Type="http://schemas.openxmlformats.org/officeDocument/2006/relationships/hyperlink" Target="http://www.youtube.com/watch?v=1EOKIB9Glv4" TargetMode="External"/><Relationship Id="rId20" Type="http://schemas.openxmlformats.org/officeDocument/2006/relationships/hyperlink" Target="https://podcasts.google.com/feed/aHR0cHM6Ly93d3cuYnV6enNwcm91dC5jb20vNDcyNzMucnNz/episode/QnV6enNwcm91dC01NzUzODA?hl=en&amp;ved=2ahUKEwighIumu5TrAhVKOs0KHTHwCkEQjrkEegQIBBAK&amp;ep=6" TargetMode="External"/><Relationship Id="rId1" Type="http://schemas.openxmlformats.org/officeDocument/2006/relationships/slideLayout" Target="../slideLayouts/slideLayout11.xml"/><Relationship Id="rId6" Type="http://schemas.openxmlformats.org/officeDocument/2006/relationships/slide" Target="slide27.xml"/><Relationship Id="rId11" Type="http://schemas.openxmlformats.org/officeDocument/2006/relationships/hyperlink" Target="https://www.landmarkcases.org/cases/mcculloch-v-maryland" TargetMode="External"/><Relationship Id="rId5" Type="http://schemas.openxmlformats.org/officeDocument/2006/relationships/slide" Target="slide20.xml"/><Relationship Id="rId15" Type="http://schemas.openxmlformats.org/officeDocument/2006/relationships/image" Target="../media/image18.jpg"/><Relationship Id="rId10" Type="http://schemas.openxmlformats.org/officeDocument/2006/relationships/hyperlink" Target="https://docs.google.com/document/d/1Rbf16yiKU0cho5KzZIkOiroZsuve-R2Jies7aDJq6XI/edit?usp=sharing" TargetMode="External"/><Relationship Id="rId19" Type="http://schemas.openxmlformats.org/officeDocument/2006/relationships/image" Target="../media/image20.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i5qQM7Mc2ho" TargetMode="External"/></Relationships>
</file>

<file path=ppt/slides/_rels/slide7.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7.xml"/><Relationship Id="rId7" Type="http://schemas.openxmlformats.org/officeDocument/2006/relationships/slide" Target="slide30.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slide" Target="slide27.xml"/><Relationship Id="rId5" Type="http://schemas.openxmlformats.org/officeDocument/2006/relationships/slide" Target="slide20.xml"/><Relationship Id="rId10" Type="http://schemas.openxmlformats.org/officeDocument/2006/relationships/image" Target="../media/image22.png"/><Relationship Id="rId4" Type="http://schemas.openxmlformats.org/officeDocument/2006/relationships/slide" Target="slide9.xml"/><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23.jpg"/><Relationship Id="rId18" Type="http://schemas.openxmlformats.org/officeDocument/2006/relationships/hyperlink" Target="https://podcasts.apple.com/pg/podcast/us-v-lopez/id1460687358" TargetMode="External"/><Relationship Id="rId3" Type="http://schemas.openxmlformats.org/officeDocument/2006/relationships/slide" Target="slide5.xml"/><Relationship Id="rId7" Type="http://schemas.openxmlformats.org/officeDocument/2006/relationships/slide" Target="slide30.xml"/><Relationship Id="rId12" Type="http://schemas.openxmlformats.org/officeDocument/2006/relationships/hyperlink" Target="http://www.youtube.com/watch?v=od3AU4Vc438" TargetMode="External"/><Relationship Id="rId17" Type="http://schemas.openxmlformats.org/officeDocument/2006/relationships/image" Target="../media/image25.jpg"/><Relationship Id="rId2" Type="http://schemas.openxmlformats.org/officeDocument/2006/relationships/notesSlide" Target="../notesSlides/notesSlide8.xml"/><Relationship Id="rId16" Type="http://schemas.openxmlformats.org/officeDocument/2006/relationships/hyperlink" Target="http://www.youtube.com/watch?v=0bliNoGOTVQ" TargetMode="External"/><Relationship Id="rId20" Type="http://schemas.openxmlformats.org/officeDocument/2006/relationships/hyperlink" Target="https://www.khanacademy.org/humanities/ap-us-government-and-politics/foundations-of-american-democracy/constitutional-interpretations-of-federalism/a/us-v-lopez-1995" TargetMode="External"/><Relationship Id="rId1" Type="http://schemas.openxmlformats.org/officeDocument/2006/relationships/slideLayout" Target="../slideLayouts/slideLayout14.xml"/><Relationship Id="rId6" Type="http://schemas.openxmlformats.org/officeDocument/2006/relationships/slide" Target="slide27.xml"/><Relationship Id="rId11" Type="http://schemas.openxmlformats.org/officeDocument/2006/relationships/hyperlink" Target="http://www.oyez.org/cases/1990-1999/1994/1994_93_1260" TargetMode="External"/><Relationship Id="rId5" Type="http://schemas.openxmlformats.org/officeDocument/2006/relationships/slide" Target="slide20.xml"/><Relationship Id="rId15" Type="http://schemas.openxmlformats.org/officeDocument/2006/relationships/image" Target="../media/image24.jpg"/><Relationship Id="rId10" Type="http://schemas.openxmlformats.org/officeDocument/2006/relationships/hyperlink" Target="https://docs.google.com/document/d/16PMOLDkhR2a8nWz3-cbPYqEzv8koI-i5UKYuAdH4_Hk/edit?usp=sharing" TargetMode="External"/><Relationship Id="rId19" Type="http://schemas.openxmlformats.org/officeDocument/2006/relationships/image" Target="../media/image26.png"/><Relationship Id="rId4" Type="http://schemas.openxmlformats.org/officeDocument/2006/relationships/slide" Target="slide9.xml"/><Relationship Id="rId9" Type="http://schemas.openxmlformats.org/officeDocument/2006/relationships/slide" Target="slide3.xml"/><Relationship Id="rId14" Type="http://schemas.openxmlformats.org/officeDocument/2006/relationships/hyperlink" Target="http://www.youtube.com/watch?v=hDk9Qx8Po3M" TargetMode="External"/></Relationships>
</file>

<file path=ppt/slides/_rels/slide9.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5.xml"/><Relationship Id="rId7" Type="http://schemas.openxmlformats.org/officeDocument/2006/relationships/slide" Target="slide30.xml"/><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slide" Target="slide27.xml"/><Relationship Id="rId5" Type="http://schemas.openxmlformats.org/officeDocument/2006/relationships/slide" Target="slide20.xml"/><Relationship Id="rId4" Type="http://schemas.openxmlformats.org/officeDocument/2006/relationships/slide" Target="slide9.xml"/><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43">
            <a:hlinkClick r:id="rId3" action="ppaction://hlinksldjump"/>
          </p:cNvPr>
          <p:cNvSpPr/>
          <p:nvPr/>
        </p:nvSpPr>
        <p:spPr>
          <a:xfrm rot="350645">
            <a:off x="6178464" y="380741"/>
            <a:ext cx="5035270" cy="59845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43"/>
          <p:cNvSpPr txBox="1">
            <a:spLocks noGrp="1"/>
          </p:cNvSpPr>
          <p:nvPr>
            <p:ph type="subTitle" idx="1"/>
          </p:nvPr>
        </p:nvSpPr>
        <p:spPr>
          <a:xfrm rot="365554">
            <a:off x="7012627" y="3468014"/>
            <a:ext cx="3380595" cy="687874"/>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44"/>
        <p:cNvGrpSpPr/>
        <p:nvPr/>
      </p:nvGrpSpPr>
      <p:grpSpPr>
        <a:xfrm>
          <a:off x="0" y="0"/>
          <a:ext cx="0" cy="0"/>
          <a:chOff x="0" y="0"/>
          <a:chExt cx="0" cy="0"/>
        </a:xfrm>
      </p:grpSpPr>
      <p:sp>
        <p:nvSpPr>
          <p:cNvPr id="2845" name="Google Shape;2845;p52"/>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a:t>Engel v. Vitale (1962)</a:t>
            </a:r>
            <a:endParaRPr sz="2200"/>
          </a:p>
          <a:p>
            <a:pPr marL="0" lvl="0" indent="0" algn="l" rtl="0">
              <a:spcBef>
                <a:spcPts val="0"/>
              </a:spcBef>
              <a:spcAft>
                <a:spcPts val="0"/>
              </a:spcAft>
              <a:buNone/>
            </a:pPr>
            <a:endParaRPr/>
          </a:p>
        </p:txBody>
      </p:sp>
      <p:sp>
        <p:nvSpPr>
          <p:cNvPr id="2846" name="Google Shape;2846;p52"/>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In the 1950s, New York schools encouraged teachers to lead students in a non-denominational prayer each morning. A group of parents, including Steven Engel, challenged this school prayer as a violation of the establishment clause of the First Amendment.</a:t>
            </a:r>
            <a:endParaRPr/>
          </a:p>
          <a:p>
            <a:pPr marL="0" lvl="0" indent="0" algn="l" rtl="0">
              <a:spcBef>
                <a:spcPts val="2100"/>
              </a:spcBef>
              <a:spcAft>
                <a:spcPts val="0"/>
              </a:spcAft>
              <a:buClr>
                <a:schemeClr val="dk1"/>
              </a:buClr>
              <a:buSzPts val="1100"/>
              <a:buFont typeface="Arial"/>
              <a:buNone/>
            </a:pPr>
            <a:r>
              <a:rPr lang="en"/>
              <a:t>The Supreme Court ruled that the school-led prayer violated the First Amendment, citing the importance of separating government and religion.</a:t>
            </a:r>
            <a:endParaRPr/>
          </a:p>
          <a:p>
            <a:pPr marL="0" lvl="0" indent="0" algn="l" rtl="0">
              <a:spcBef>
                <a:spcPts val="2100"/>
              </a:spcBef>
              <a:spcAft>
                <a:spcPts val="2100"/>
              </a:spcAft>
              <a:buNone/>
            </a:pPr>
            <a:endParaRPr/>
          </a:p>
        </p:txBody>
      </p:sp>
      <p:sp>
        <p:nvSpPr>
          <p:cNvPr id="2847" name="Google Shape;2847;p52"/>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“The First Amendment was added to the Constitution to stand as a guarantee that neither the power nor the prestige of the Federal Government would be used to control, support or influence the kinds of prayer the American people can say . . . Under that Amendment's prohibition against governmental establishment of religion, as reinforced by the provisions of the Fourteenth Amendment, government in this country, be it state or federal, is without power to prescribe by law any particular form of prayer which is to be used as an official prayer in carrying on any program of governmentally sponsored religious activity.” - Justice Hugo Black</a:t>
            </a:r>
            <a:endParaRPr/>
          </a:p>
        </p:txBody>
      </p:sp>
      <p:sp>
        <p:nvSpPr>
          <p:cNvPr id="2848" name="Google Shape;2848;p52">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49" name="Google Shape;2849;p52">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50" name="Google Shape;2850;p52">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51" name="Google Shape;2851;p52">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52" name="Google Shape;2852;p52">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53" name="Google Shape;2853;p52">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54" name="Google Shape;2854;p52">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2855" name="Google Shape;2855;p52"/>
          <p:cNvPicPr preferRelativeResize="0"/>
          <p:nvPr/>
        </p:nvPicPr>
        <p:blipFill>
          <a:blip r:embed="rId10">
            <a:alphaModFix/>
          </a:blip>
          <a:stretch>
            <a:fillRect/>
          </a:stretch>
        </p:blipFill>
        <p:spPr>
          <a:xfrm>
            <a:off x="6848050" y="3909100"/>
            <a:ext cx="3848475" cy="2155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59"/>
        <p:cNvGrpSpPr/>
        <p:nvPr/>
      </p:nvGrpSpPr>
      <p:grpSpPr>
        <a:xfrm>
          <a:off x="0" y="0"/>
          <a:ext cx="0" cy="0"/>
          <a:chOff x="0" y="0"/>
          <a:chExt cx="0" cy="0"/>
        </a:xfrm>
      </p:grpSpPr>
      <p:sp>
        <p:nvSpPr>
          <p:cNvPr id="2860" name="Google Shape;2860;p53">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1" name="Google Shape;2861;p53">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2" name="Google Shape;2862;p53">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3" name="Google Shape;2863;p53">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4" name="Google Shape;2864;p53">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5" name="Google Shape;2865;p53">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6" name="Google Shape;2866;p53">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67" name="Google Shape;2867;p53"/>
          <p:cNvSpPr txBox="1">
            <a:spLocks noGrp="1"/>
          </p:cNvSpPr>
          <p:nvPr>
            <p:ph type="subTitle" idx="1"/>
          </p:nvPr>
        </p:nvSpPr>
        <p:spPr>
          <a:xfrm>
            <a:off x="7847725" y="125775"/>
            <a:ext cx="3748200" cy="815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68" name="Google Shape;2868;p53"/>
          <p:cNvSpPr txBox="1">
            <a:spLocks noGrp="1"/>
          </p:cNvSpPr>
          <p:nvPr>
            <p:ph type="subTitle" idx="2"/>
          </p:nvPr>
        </p:nvSpPr>
        <p:spPr>
          <a:xfrm>
            <a:off x="7847725" y="959725"/>
            <a:ext cx="37482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69" name="Google Shape;2869;p53"/>
          <p:cNvSpPr txBox="1">
            <a:spLocks noGrp="1"/>
          </p:cNvSpPr>
          <p:nvPr>
            <p:ph type="subTitle" idx="3"/>
          </p:nvPr>
        </p:nvSpPr>
        <p:spPr>
          <a:xfrm>
            <a:off x="7847725" y="3264975"/>
            <a:ext cx="3748200" cy="902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70" name="Google Shape;2870;p53"/>
          <p:cNvSpPr txBox="1">
            <a:spLocks noGrp="1"/>
          </p:cNvSpPr>
          <p:nvPr>
            <p:ph type="subTitle" idx="4"/>
          </p:nvPr>
        </p:nvSpPr>
        <p:spPr>
          <a:xfrm>
            <a:off x="7847725" y="4167000"/>
            <a:ext cx="37482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71" name="Google Shape;2871;p53"/>
          <p:cNvSpPr txBox="1">
            <a:spLocks noGrp="1"/>
          </p:cNvSpPr>
          <p:nvPr>
            <p:ph type="subTitle" idx="5"/>
          </p:nvPr>
        </p:nvSpPr>
        <p:spPr>
          <a:xfrm>
            <a:off x="7847725" y="5407800"/>
            <a:ext cx="3748200" cy="1389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72" name="Google Shape;2872;p53"/>
          <p:cNvSpPr txBox="1">
            <a:spLocks noGrp="1"/>
          </p:cNvSpPr>
          <p:nvPr>
            <p:ph type="subTitle" idx="6"/>
          </p:nvPr>
        </p:nvSpPr>
        <p:spPr>
          <a:xfrm>
            <a:off x="78477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73" name="Google Shape;2873;p53"/>
          <p:cNvSpPr txBox="1">
            <a:spLocks noGrp="1"/>
          </p:cNvSpPr>
          <p:nvPr>
            <p:ph type="subTitle" idx="7"/>
          </p:nvPr>
        </p:nvSpPr>
        <p:spPr>
          <a:xfrm>
            <a:off x="97026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74" name="Google Shape;2874;p53"/>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rgbClr val="000000"/>
              </a:solidFill>
              <a:latin typeface="Barlow Semi Condensed"/>
              <a:ea typeface="Barlow Semi Condensed"/>
              <a:cs typeface="Barlow Semi Condensed"/>
              <a:sym typeface="Barlow Semi Condensed"/>
            </a:endParaRPr>
          </a:p>
        </p:txBody>
      </p:sp>
      <p:pic>
        <p:nvPicPr>
          <p:cNvPr id="2875" name="Google Shape;2875;p53" descr="Want a specific SCOTUS case covered? Your idea gets picked when you donate on Patreon: https://www.patreon.com/iammrbeat&#10;Mr. Beat's band: http://electricneedleroom.net/&#10;Mr. Beat on Twitter: https://twitter.com/beatmastermatt&#10;&#10;In the third episode of Supreme Court Briefs, Mr. Beat examines the first of many Supreme Court cases dealing with the separation of church and state- Engel v. Vitale.&#10;&#10;The state board of education said that students were to open each day with a nondenominational prayer. Students across New York were to say: “Almighty God, we acknowledge our dependence upon Thee, and we beg Thy blessings upon us, our parents, our teachers and our Country.” Now, before some of you freak out, just calm down. Alright? CALM DOWN. The prayer was voluntary. It was purely promoted as a tool for character development. Now, I say voluntary, but if parents did not want their kids saying the prayer, they did have to take action and it was kind of a pain in the butt.&#10;&#10;Well in July 1958, the Board of Education of Union Free School District Number 9, decided to have its students say the prayer. Students could opt out with their parent’s signature. However, a group of families complained that the prayer went against their religious beliefs. With the help of different organizations, the families decided to fight the prayer in court. Five parents, three Jewish and two who weren’t big on organized religion, sued the state school board President, William Vitale, on behalf of their children. They argued that the prayer violated the Establishment Clause of the First Amendment, which should be applied because of the Due Process Clause of the Fourteenth Amendment. Basically, it was a separation of church and state issue. Alphabetically, the first parent listed as a plaintiff was Steven Engel, so he ended up being the one who got all the attention. Engel later recalled how his kids were bullied at school for the lawsuit, and other families received obscene letters and phone calls in the middle of the night.&#10;&#10;Vitale and the school board argued that they did not establish one particular religion with the prayer, nor did they force students to say the prayer. They also brought up that the prayer simply reflected the country’s religious heritage.&#10;&#10;In the state court system, Engel and his fellow plaintiffs had absolutely no success. In 1959, they lost their case before the Supreme Court of New York. The next year, they lost before the Appellate Division of the Supreme Court of New York. The year after that, they lost before the Court of Appeals of New York, where Chief Judge Charles Desmond wrote “Not only is this prayer not a violation of the First Amendment (no decision of this or of the United States Supreme Court says or suggests that it is) but a holding that it is such a violation would be in defiance of all American history, and such a holding would destroy a part of the essential foundation of the American governmental structure.” Geez Charles. That was harsh. &#10;&#10;Anyway, Engel and company next, of course, appealed to the Supreme Court, where all of a sudden things looked a lot better for them. The case was argued on April 3, 1962. On June 25, the Court ruled 6-1 in Engel and company’s favor. Two of the justices, Felix Frankfurter and Byron White didn’t take part in the decision. The Court said the prayer was unconstitutional. Justice Hugo Black wrote the opinion for the majority, writing “It is neither sacrilegious nor antireligious to say that each separate government in this country should stay out of the business of writing or sanctioning official prayers…” Basically, they agreed with the plaintiffs, determining the prayer broke the Establishment Clause of the First Amendment. The one dissenting opinion came from Justice Potter Stewart, who brought up early examples of religion in government, like “In God We Trust” being on coins. &#10;&#10;Engel v. Vitale reasserted the importance of the separation between church and state. It basically banned state officials from trying to make prayer an official part of public schools, and it was the first of several cases in which the Court used the establishment clause to ban religious activities in public schools. The decision remains controversial to this day." title="Is Prayer Allowed at Public School? | Engel v. Vitale">
            <a:hlinkClick r:id="rId12"/>
          </p:cNvPr>
          <p:cNvPicPr preferRelativeResize="0"/>
          <p:nvPr/>
        </p:nvPicPr>
        <p:blipFill>
          <a:blip r:embed="rId13">
            <a:alphaModFix/>
          </a:blip>
          <a:stretch>
            <a:fillRect/>
          </a:stretch>
        </p:blipFill>
        <p:spPr>
          <a:xfrm>
            <a:off x="1176575" y="3635425"/>
            <a:ext cx="1280000" cy="960000"/>
          </a:xfrm>
          <a:prstGeom prst="rect">
            <a:avLst/>
          </a:prstGeom>
          <a:noFill/>
          <a:ln>
            <a:noFill/>
          </a:ln>
        </p:spPr>
      </p:pic>
      <p:pic>
        <p:nvPicPr>
          <p:cNvPr id="2876" name="Google Shape;2876;p53" descr="Prayer in public school? &#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6: Engel v Vitale AP GoPo">
            <a:hlinkClick r:id="rId14"/>
          </p:cNvPr>
          <p:cNvPicPr preferRelativeResize="0"/>
          <p:nvPr/>
        </p:nvPicPr>
        <p:blipFill>
          <a:blip r:embed="rId15">
            <a:alphaModFix/>
          </a:blip>
          <a:stretch>
            <a:fillRect/>
          </a:stretch>
        </p:blipFill>
        <p:spPr>
          <a:xfrm>
            <a:off x="2609375" y="3635425"/>
            <a:ext cx="1280000" cy="959994"/>
          </a:xfrm>
          <a:prstGeom prst="rect">
            <a:avLst/>
          </a:prstGeom>
          <a:noFill/>
          <a:ln>
            <a:noFill/>
          </a:ln>
        </p:spPr>
      </p:pic>
      <p:pic>
        <p:nvPicPr>
          <p:cNvPr id="2877" name="Google Shape;2877;p53" descr="As a nation of laws we best know those landmark U.S. Supreme Court cases.  Through these court precedents we better understand how American government and politics works.  Mr. Review says, &quot;KNOW court cases.&quot;  Learn about them here." title="FACE the CASE - Engel v. Vitale">
            <a:hlinkClick r:id="rId16"/>
          </p:cNvPr>
          <p:cNvPicPr preferRelativeResize="0"/>
          <p:nvPr/>
        </p:nvPicPr>
        <p:blipFill>
          <a:blip r:embed="rId17">
            <a:alphaModFix/>
          </a:blip>
          <a:stretch>
            <a:fillRect/>
          </a:stretch>
        </p:blipFill>
        <p:spPr>
          <a:xfrm>
            <a:off x="4064326" y="3635415"/>
            <a:ext cx="1280003" cy="960000"/>
          </a:xfrm>
          <a:prstGeom prst="rect">
            <a:avLst/>
          </a:prstGeom>
          <a:noFill/>
          <a:ln>
            <a:noFill/>
          </a:ln>
        </p:spPr>
      </p:pic>
      <p:pic>
        <p:nvPicPr>
          <p:cNvPr id="2878" name="Google Shape;2878;p53">
            <a:hlinkClick r:id="rId18"/>
          </p:cNvPr>
          <p:cNvPicPr preferRelativeResize="0"/>
          <p:nvPr/>
        </p:nvPicPr>
        <p:blipFill>
          <a:blip r:embed="rId19">
            <a:alphaModFix/>
          </a:blip>
          <a:stretch>
            <a:fillRect/>
          </a:stretch>
        </p:blipFill>
        <p:spPr>
          <a:xfrm>
            <a:off x="2554575" y="5287424"/>
            <a:ext cx="1389600" cy="1389600"/>
          </a:xfrm>
          <a:prstGeom prst="rect">
            <a:avLst/>
          </a:prstGeom>
          <a:noFill/>
          <a:ln>
            <a:noFill/>
          </a:ln>
        </p:spPr>
      </p:pic>
      <p:sp>
        <p:nvSpPr>
          <p:cNvPr id="2879" name="Google Shape;2879;p53"/>
          <p:cNvSpPr txBox="1"/>
          <p:nvPr/>
        </p:nvSpPr>
        <p:spPr>
          <a:xfrm>
            <a:off x="3041650" y="20029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20"/>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3"/>
        <p:cNvGrpSpPr/>
        <p:nvPr/>
      </p:nvGrpSpPr>
      <p:grpSpPr>
        <a:xfrm>
          <a:off x="0" y="0"/>
          <a:ext cx="0" cy="0"/>
          <a:chOff x="0" y="0"/>
          <a:chExt cx="0" cy="0"/>
        </a:xfrm>
      </p:grpSpPr>
      <p:sp>
        <p:nvSpPr>
          <p:cNvPr id="2884" name="Google Shape;2884;p54"/>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Wisconsin v. Yoder (1972)</a:t>
            </a:r>
            <a:endParaRPr sz="1600"/>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2885" name="Google Shape;2885;p54"/>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In 1971, the state of Wisconsin fined three Amish families for refusing to send their children to school beyond the eighth grade. Wisconsin law stipulated that all children had to attend school until age 16, but the Yoder, Miller, and Yutzy families believed that further education for their children would damage their religious beliefs. The Amish believe in simplicity, and the families considered worldly education harmful to maintaining their way of life.</a:t>
            </a:r>
            <a:endParaRPr/>
          </a:p>
          <a:p>
            <a:pPr marL="0" lvl="0" indent="0" algn="l" rtl="0">
              <a:spcBef>
                <a:spcPts val="2100"/>
              </a:spcBef>
              <a:spcAft>
                <a:spcPts val="2100"/>
              </a:spcAft>
              <a:buNone/>
            </a:pPr>
            <a:r>
              <a:rPr lang="en"/>
              <a:t>The Amish families’ case went to the Supreme Court, which ruled that the Wisconsin law violated their right to free exercise of religion. The Court agreed that mandatory high school education was likely to damage the religious upbringing of the Amish students. Since the Amish community is well-established, the Court believed its children were unlikely to become a burden on society. </a:t>
            </a:r>
            <a:endParaRPr/>
          </a:p>
        </p:txBody>
      </p:sp>
      <p:sp>
        <p:nvSpPr>
          <p:cNvPr id="2886" name="Google Shape;2886;p54"/>
          <p:cNvSpPr txBox="1">
            <a:spLocks noGrp="1"/>
          </p:cNvSpPr>
          <p:nvPr>
            <p:ph type="body" idx="2"/>
          </p:nvPr>
        </p:nvSpPr>
        <p:spPr>
          <a:xfrm>
            <a:off x="791475" y="1235100"/>
            <a:ext cx="4844400" cy="5280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“The conclusion is inescapable that secondary schooling, by exposing Amish children to worldly influences in terms of attitudes, goals, and values contrary to beliefs, and by substantially interfering with the religious development of the Amish child and his integration into the way of life of the Amish faith community at the crucial adolescent stage of development, contravenes the basic religious tenets and practice of the Amish faith, both as to the parent and the child.” - Chief Justice Warren Burger </a:t>
            </a:r>
            <a:endParaRPr/>
          </a:p>
        </p:txBody>
      </p:sp>
      <p:sp>
        <p:nvSpPr>
          <p:cNvPr id="2887" name="Google Shape;2887;p54">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88" name="Google Shape;2888;p54">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89" name="Google Shape;2889;p54">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90" name="Google Shape;2890;p54">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91" name="Google Shape;2891;p54">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92" name="Google Shape;2892;p54">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93" name="Google Shape;2893;p54">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2894" name="Google Shape;2894;p54"/>
          <p:cNvPicPr preferRelativeResize="0"/>
          <p:nvPr/>
        </p:nvPicPr>
        <p:blipFill>
          <a:blip r:embed="rId10">
            <a:alphaModFix/>
          </a:blip>
          <a:stretch>
            <a:fillRect/>
          </a:stretch>
        </p:blipFill>
        <p:spPr>
          <a:xfrm>
            <a:off x="2011838" y="4807600"/>
            <a:ext cx="2411874" cy="1808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8"/>
        <p:cNvGrpSpPr/>
        <p:nvPr/>
      </p:nvGrpSpPr>
      <p:grpSpPr>
        <a:xfrm>
          <a:off x="0" y="0"/>
          <a:ext cx="0" cy="0"/>
          <a:chOff x="0" y="0"/>
          <a:chExt cx="0" cy="0"/>
        </a:xfrm>
      </p:grpSpPr>
      <p:sp>
        <p:nvSpPr>
          <p:cNvPr id="2899" name="Google Shape;2899;p55">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0" name="Google Shape;2900;p55">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1" name="Google Shape;2901;p55">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2" name="Google Shape;2902;p55">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3" name="Google Shape;2903;p55">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4" name="Google Shape;2904;p55">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5" name="Google Shape;2905;p55">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06" name="Google Shape;2906;p55"/>
          <p:cNvSpPr txBox="1">
            <a:spLocks noGrp="1"/>
          </p:cNvSpPr>
          <p:nvPr>
            <p:ph type="subTitle" idx="1"/>
          </p:nvPr>
        </p:nvSpPr>
        <p:spPr>
          <a:xfrm>
            <a:off x="7847725" y="111950"/>
            <a:ext cx="3721500" cy="84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07" name="Google Shape;2907;p55"/>
          <p:cNvSpPr txBox="1">
            <a:spLocks noGrp="1"/>
          </p:cNvSpPr>
          <p:nvPr>
            <p:ph type="subTitle" idx="2"/>
          </p:nvPr>
        </p:nvSpPr>
        <p:spPr>
          <a:xfrm>
            <a:off x="7847725" y="959725"/>
            <a:ext cx="37215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08" name="Google Shape;2908;p55"/>
          <p:cNvSpPr txBox="1">
            <a:spLocks noGrp="1"/>
          </p:cNvSpPr>
          <p:nvPr>
            <p:ph type="subTitle" idx="3"/>
          </p:nvPr>
        </p:nvSpPr>
        <p:spPr>
          <a:xfrm>
            <a:off x="7847725" y="3264975"/>
            <a:ext cx="3721500" cy="84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09" name="Google Shape;2909;p55"/>
          <p:cNvSpPr txBox="1">
            <a:spLocks noGrp="1"/>
          </p:cNvSpPr>
          <p:nvPr>
            <p:ph type="subTitle" idx="4"/>
          </p:nvPr>
        </p:nvSpPr>
        <p:spPr>
          <a:xfrm>
            <a:off x="7847725" y="4167000"/>
            <a:ext cx="37215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10" name="Google Shape;2910;p55"/>
          <p:cNvSpPr txBox="1">
            <a:spLocks noGrp="1"/>
          </p:cNvSpPr>
          <p:nvPr>
            <p:ph type="subTitle" idx="5"/>
          </p:nvPr>
        </p:nvSpPr>
        <p:spPr>
          <a:xfrm>
            <a:off x="7847725" y="5405075"/>
            <a:ext cx="3721500" cy="1417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11" name="Google Shape;2911;p55"/>
          <p:cNvSpPr txBox="1">
            <a:spLocks noGrp="1"/>
          </p:cNvSpPr>
          <p:nvPr>
            <p:ph type="subTitle" idx="6"/>
          </p:nvPr>
        </p:nvSpPr>
        <p:spPr>
          <a:xfrm>
            <a:off x="78477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12" name="Google Shape;2912;p55"/>
          <p:cNvSpPr txBox="1">
            <a:spLocks noGrp="1"/>
          </p:cNvSpPr>
          <p:nvPr>
            <p:ph type="subTitle" idx="7"/>
          </p:nvPr>
        </p:nvSpPr>
        <p:spPr>
          <a:xfrm>
            <a:off x="97026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13" name="Google Shape;2913;p55"/>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0"/>
              </a:spcAft>
              <a:buClr>
                <a:schemeClr val="dk1"/>
              </a:buClr>
              <a:buSzPts val="1100"/>
              <a:buFont typeface="Arial"/>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chemeClr val="dk1"/>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endParaRPr sz="1800">
              <a:latin typeface="Barlow Semi Condensed"/>
              <a:ea typeface="Barlow Semi Condensed"/>
              <a:cs typeface="Barlow Semi Condensed"/>
              <a:sym typeface="Barlow Semi Condensed"/>
            </a:endParaRPr>
          </a:p>
        </p:txBody>
      </p:sp>
      <p:pic>
        <p:nvPicPr>
          <p:cNvPr id="2914" name="Google Shape;2914;p55" descr="The case that leads to homeschooling!&#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7: Wisconsin v Yoder AP GoPo">
            <a:hlinkClick r:id="rId12"/>
          </p:cNvPr>
          <p:cNvPicPr preferRelativeResize="0"/>
          <p:nvPr/>
        </p:nvPicPr>
        <p:blipFill>
          <a:blip r:embed="rId13">
            <a:alphaModFix/>
          </a:blip>
          <a:stretch>
            <a:fillRect/>
          </a:stretch>
        </p:blipFill>
        <p:spPr>
          <a:xfrm>
            <a:off x="1235750" y="3719375"/>
            <a:ext cx="1130400" cy="847800"/>
          </a:xfrm>
          <a:prstGeom prst="rect">
            <a:avLst/>
          </a:prstGeom>
          <a:noFill/>
          <a:ln>
            <a:noFill/>
          </a:ln>
        </p:spPr>
      </p:pic>
      <p:pic>
        <p:nvPicPr>
          <p:cNvPr id="2915" name="Google Shape;2915;p55" descr="In episode 44 of Supreme Court Briefs, Amish parents let their kids drop out of school after eighth grade. Wisconsin says they can't do that. The Amish fight back. #supremecourtbriefs #apgov #amish&#10;&#10;Want a specific SCOTUS case covered? Your idea gets picked when you donate on Patreon: https://www.patreon.com/iammrbeat&#10;Donate on Paypal: https://www.paypal.me/mrbeat&#10;Buy Mr. Beat T-shirts, coffee mugs, etc.: https://sfsf.shop/support-mrbeat/&#10;Reddit: https://www.reddit.com/r/mrbeat/&#10;Mr. Beat's band: http://electricneedleroom.net/&#10;Mr. Beat on Twitter: https://twitter.com/beatmastermatt&#10;Mr. Beat on Facebook: https://www.facebook.com/iammrbeat/&#10;&#10;Produced by Matt Beat. All images by Matt Beat, found in the public domain, or used under fair use guidelines. Music by Electric Needle Room (Mr. Beat's band). &#10;&#10;Check out cool primary sources here:&#10;https://www.oyez.org/cases/1971/70-110&#10;&#10;Other sources used:&#10;https://en.wikipedia.org/wiki/Wisconsin_v._Yoder?scrlybrkr=ed4d8ce6&#10;https://www.law.cornell.edu/supremecourt/text/406/205&#10;https://mtsu.edu/first-amendment/article/676/wisconsin-v-yoder&#10;http://www.phschool.com/atschool/ss_web_codes/supreme_court_cases/yoder.html&#10;https://www.wicourts.gov/courts/supreme/docs/famouscases18.pdf&#10;http://amishamerica.com/why-do-amish-only-go-to-school-until-8th-grade/&#10;https://education.findlaw.com/education-options/home-schooling-and-the-u-s-constitution.html&#10;http://law2.umkc.edu/faculty/projects/ftrials/conlaw/freeexercise.htm&#10;&#10;Photo credits:&#10;Tgkrause &#10;Nick Youngson - http://www.nyphotographic.com/&#10;&#10;Green County, Wisconsin&#10;September 1968&#10;&#10;Three Amish students from three different families stop going to school at New Glarus High School. They were Frieda Yoder, age 15. Barbara Miller, also age 15, and Vernon Yutzy, age 14. But in Green County, not going to school if you were under the age of 16 was illegal. The school district tried to get them to go, but the parents said “no man, our kids are no longer going to school due to our religious beliefs.” Green County didn’t care if it was their religious beliefs or not. It fined the parents $5 for breaking the county’s compulsory-attendance law. Yeah. That will show them. Wait, just $5? &#10;&#10;Anyway, the parents argued it was Amish tradition to not enroll their kids in public school after 8th grade. In general, there are two reasons for this. One is practicality- Amish teenagers generally need to begin learning a trade after 8th grade and public high schools usually don’t offer adequate training for them. The second reason? The Amish tend to see high schools and colleges as institutions that might promote ideas that go against their traditional Christian values and hurt their chances at going to heaven, yo. Jonas Yoder, the father of Frieda, represented the parents in court, but the Amish generally don’t like going to court to settle disputes. Therefore, a Lutheran minister named William Lindholm took an interest in their case and decided to help them fight, as he believed the county’s compulsory-attendance law went against the Free Exercise Clause of the First Amendment. &#10;&#10;They appealed to the Wisconsin Circuit Court, who agreed with the lower court, so they appealed again to the Wisconsin Supreme Court, who agreed with Yoder and the rest, overturning the decision. The Wisconsin Supreme Court said that the state of Wisconsin couldn’t show that having an educational system for all its citizens was more important than the Amish families’ rights to practice their religion freely. Wisconsin was like, “oh yeah? Fine. We’re appealing to the Supreme Court of the United States, so what up now?”&#10;&#10;I’ll tell you what up now. They kept on fighting, and the Court agreed to take on the case, hearing oral arguments on December 8, 1971. &#10;&#10;The two things at odds with each other were religious freedom versus compulsory education. Yoder argued that high school threatened his Amish way of life. Wisconsin argued that some Amish kids may decide to leave the Amish faith after they reach adulthood, and so therefore a public school education through high school was necessary so they could more easily adapt to the “real world.” If the kids were 2 or 3 or 4 years older, then it wouldn’t be an issue, because they’d be considered adults who could choose whatever religion they wanted. So was Wisconsin violating the kids’ First Amendment rights by forcing them to go to school?&#10;&#10;The Court said “yes.” On May 15, 1972, they announced they sided with Yoder. It was unanimous, although Justice William Douglas gave a partial dissent. But yeah, the Court said the 14th Amendment was applicable to the states in this case, and that the Free Exercise Clause of the First Amendment DID protect the Amish parents’ right to take their kids out of school, even though they were under 16." title="Can Your Religion Get You Out of School? | Wisconsin v. Yoder">
            <a:hlinkClick r:id="rId14"/>
          </p:cNvPr>
          <p:cNvPicPr preferRelativeResize="0"/>
          <p:nvPr/>
        </p:nvPicPr>
        <p:blipFill>
          <a:blip r:embed="rId15">
            <a:alphaModFix/>
          </a:blip>
          <a:stretch>
            <a:fillRect/>
          </a:stretch>
        </p:blipFill>
        <p:spPr>
          <a:xfrm>
            <a:off x="3980375" y="3739475"/>
            <a:ext cx="1130400" cy="847800"/>
          </a:xfrm>
          <a:prstGeom prst="rect">
            <a:avLst/>
          </a:prstGeom>
          <a:noFill/>
          <a:ln>
            <a:noFill/>
          </a:ln>
        </p:spPr>
      </p:pic>
      <p:pic>
        <p:nvPicPr>
          <p:cNvPr id="2916" name="Google Shape;2916;p55" descr="Wisconsin v. Yoder: Everything to Know in 5 Minutes. Free exercise/1st Amendment case." title="Wisconsin v. Yoder: Everything to Know in 5 Minutes">
            <a:hlinkClick r:id="rId16"/>
          </p:cNvPr>
          <p:cNvPicPr preferRelativeResize="0"/>
          <p:nvPr/>
        </p:nvPicPr>
        <p:blipFill>
          <a:blip r:embed="rId17">
            <a:alphaModFix/>
          </a:blip>
          <a:stretch>
            <a:fillRect/>
          </a:stretch>
        </p:blipFill>
        <p:spPr>
          <a:xfrm>
            <a:off x="2541850" y="3699275"/>
            <a:ext cx="1130400" cy="847800"/>
          </a:xfrm>
          <a:prstGeom prst="rect">
            <a:avLst/>
          </a:prstGeom>
          <a:noFill/>
          <a:ln>
            <a:noFill/>
          </a:ln>
        </p:spPr>
      </p:pic>
      <p:sp>
        <p:nvSpPr>
          <p:cNvPr id="2917" name="Google Shape;2917;p55"/>
          <p:cNvSpPr txBox="1"/>
          <p:nvPr/>
        </p:nvSpPr>
        <p:spPr>
          <a:xfrm>
            <a:off x="3041650" y="20029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8"/>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21"/>
        <p:cNvGrpSpPr/>
        <p:nvPr/>
      </p:nvGrpSpPr>
      <p:grpSpPr>
        <a:xfrm>
          <a:off x="0" y="0"/>
          <a:ext cx="0" cy="0"/>
          <a:chOff x="0" y="0"/>
          <a:chExt cx="0" cy="0"/>
        </a:xfrm>
      </p:grpSpPr>
      <p:sp>
        <p:nvSpPr>
          <p:cNvPr id="2922" name="Google Shape;2922;p56"/>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Tinker v. Des Moines </a:t>
            </a:r>
            <a:r>
              <a:rPr lang="en" sz="2700"/>
              <a:t>(1969)</a:t>
            </a:r>
            <a:endParaRPr sz="600"/>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2923" name="Google Shape;2923;p56"/>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John and Mary Beth Tinker of Des Moines, Iowa, wore black armbands to their public school as a symbol of protest against American involvement in the Vietnam War. When school authorities asked that the Tinkers remove their armbands, they refused and were subsequently suspended. The Supreme Court decided that the Tinkers had the right to wear the armbands, with Justice Abe Fortas stating that no one expects students to “shed their constitutional rights to freedom of speech or expression at the schoolhouse gate.”</a:t>
            </a:r>
            <a:endParaRPr/>
          </a:p>
        </p:txBody>
      </p:sp>
      <p:sp>
        <p:nvSpPr>
          <p:cNvPr id="2924" name="Google Shape;2924;p56"/>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 . . In the absence of a specific showing of constitutionally valid reasons to regulate their speech, students are entitled to freedom of expression of their views." — Justice Fortas, speaking for the majority</a:t>
            </a:r>
            <a:endParaRPr/>
          </a:p>
        </p:txBody>
      </p:sp>
      <p:sp>
        <p:nvSpPr>
          <p:cNvPr id="2925" name="Google Shape;2925;p56">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26" name="Google Shape;2926;p56">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27" name="Google Shape;2927;p56">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28" name="Google Shape;2928;p56">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29" name="Google Shape;2929;p56">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30" name="Google Shape;2930;p56">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31" name="Google Shape;2931;p56">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2932" name="Google Shape;2932;p56"/>
          <p:cNvPicPr preferRelativeResize="0"/>
          <p:nvPr/>
        </p:nvPicPr>
        <p:blipFill rotWithShape="1">
          <a:blip r:embed="rId10">
            <a:alphaModFix/>
          </a:blip>
          <a:srcRect t="6989" b="16791"/>
          <a:stretch/>
        </p:blipFill>
        <p:spPr>
          <a:xfrm>
            <a:off x="1640150" y="3311450"/>
            <a:ext cx="3002802" cy="3051397"/>
          </a:xfrm>
          <a:prstGeom prst="rect">
            <a:avLst/>
          </a:prstGeom>
          <a:noFill/>
          <a:ln>
            <a:noFill/>
          </a:ln>
        </p:spPr>
      </p:pic>
      <p:pic>
        <p:nvPicPr>
          <p:cNvPr id="2933" name="Google Shape;2933;p56"/>
          <p:cNvPicPr preferRelativeResize="0"/>
          <p:nvPr/>
        </p:nvPicPr>
        <p:blipFill rotWithShape="1">
          <a:blip r:embed="rId11">
            <a:alphaModFix/>
          </a:blip>
          <a:srcRect l="5371" t="24661" r="30150" b="15683"/>
          <a:stretch/>
        </p:blipFill>
        <p:spPr>
          <a:xfrm>
            <a:off x="7091252" y="4114175"/>
            <a:ext cx="3559873" cy="2470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37"/>
        <p:cNvGrpSpPr/>
        <p:nvPr/>
      </p:nvGrpSpPr>
      <p:grpSpPr>
        <a:xfrm>
          <a:off x="0" y="0"/>
          <a:ext cx="0" cy="0"/>
          <a:chOff x="0" y="0"/>
          <a:chExt cx="0" cy="0"/>
        </a:xfrm>
      </p:grpSpPr>
      <p:sp>
        <p:nvSpPr>
          <p:cNvPr id="2938" name="Google Shape;2938;p57">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39" name="Google Shape;2939;p57">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40" name="Google Shape;2940;p57">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41" name="Google Shape;2941;p57">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42" name="Google Shape;2942;p57">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43" name="Google Shape;2943;p57">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44" name="Google Shape;2944;p57">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45" name="Google Shape;2945;p57"/>
          <p:cNvSpPr txBox="1">
            <a:spLocks noGrp="1"/>
          </p:cNvSpPr>
          <p:nvPr>
            <p:ph type="subTitle" idx="1"/>
          </p:nvPr>
        </p:nvSpPr>
        <p:spPr>
          <a:xfrm>
            <a:off x="7867875" y="111950"/>
            <a:ext cx="3728100" cy="8433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46" name="Google Shape;2946;p57"/>
          <p:cNvSpPr txBox="1">
            <a:spLocks noGrp="1"/>
          </p:cNvSpPr>
          <p:nvPr>
            <p:ph type="subTitle" idx="2"/>
          </p:nvPr>
        </p:nvSpPr>
        <p:spPr>
          <a:xfrm>
            <a:off x="7847725" y="959725"/>
            <a:ext cx="37281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47" name="Google Shape;2947;p57"/>
          <p:cNvSpPr txBox="1">
            <a:spLocks noGrp="1"/>
          </p:cNvSpPr>
          <p:nvPr>
            <p:ph type="subTitle" idx="3"/>
          </p:nvPr>
        </p:nvSpPr>
        <p:spPr>
          <a:xfrm>
            <a:off x="7847725" y="5405075"/>
            <a:ext cx="3728100" cy="1417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48" name="Google Shape;2948;p57"/>
          <p:cNvSpPr txBox="1">
            <a:spLocks noGrp="1"/>
          </p:cNvSpPr>
          <p:nvPr>
            <p:ph type="subTitle" idx="4"/>
          </p:nvPr>
        </p:nvSpPr>
        <p:spPr>
          <a:xfrm>
            <a:off x="78477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49" name="Google Shape;2949;p57"/>
          <p:cNvSpPr txBox="1">
            <a:spLocks noGrp="1"/>
          </p:cNvSpPr>
          <p:nvPr>
            <p:ph type="subTitle" idx="5"/>
          </p:nvPr>
        </p:nvSpPr>
        <p:spPr>
          <a:xfrm>
            <a:off x="97026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50" name="Google Shape;2950;p57"/>
          <p:cNvSpPr txBox="1">
            <a:spLocks noGrp="1"/>
          </p:cNvSpPr>
          <p:nvPr>
            <p:ph type="subTitle" idx="6"/>
          </p:nvPr>
        </p:nvSpPr>
        <p:spPr>
          <a:xfrm>
            <a:off x="7847725" y="3264975"/>
            <a:ext cx="3728100" cy="960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51" name="Google Shape;2951;p57"/>
          <p:cNvSpPr txBox="1">
            <a:spLocks noGrp="1"/>
          </p:cNvSpPr>
          <p:nvPr>
            <p:ph type="subTitle" idx="7"/>
          </p:nvPr>
        </p:nvSpPr>
        <p:spPr>
          <a:xfrm>
            <a:off x="7847725" y="4167000"/>
            <a:ext cx="37281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52" name="Google Shape;2952;p57"/>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Landmark Cases Summary</a:t>
            </a:r>
            <a:r>
              <a:rPr lang="en" sz="1800">
                <a:solidFill>
                  <a:srgbClr val="000000"/>
                </a:solidFill>
                <a:latin typeface="Barlow Semi Condensed"/>
                <a:ea typeface="Barlow Semi Condensed"/>
                <a:cs typeface="Barlow Semi Condensed"/>
                <a:sym typeface="Barlow Semi Condensed"/>
              </a:rPr>
              <a:t> (chose reading level)</a:t>
            </a:r>
            <a:endParaRPr sz="1800">
              <a:solidFill>
                <a:srgbClr val="000000"/>
              </a:solidFill>
              <a:latin typeface="Barlow Semi Condensed"/>
              <a:ea typeface="Barlow Semi Condensed"/>
              <a:cs typeface="Barlow Semi Condensed"/>
              <a:sym typeface="Barlow Semi Condensed"/>
            </a:endParaRPr>
          </a:p>
        </p:txBody>
      </p:sp>
      <p:pic>
        <p:nvPicPr>
          <p:cNvPr id="2953" name="Google Shape;2953;p57" descr="Access our viewing guide for this video here. https://billofrightsinstitute.org/elessons/tinker-v-des-moines-viewing-guide/&#10;&#10;Why did a subtle act of protest against a foreign war reach the Supreme Court? In 1965, students John and Mary Beth Tinker wore black armbands to school to protest the United States’ involvement in the Vietnam War, despite the Des Moines school district prohibiting such an act. The Tinkers sued the district for violating their First Amendment rights, and the Supreme Court ruled in their favor in a 7-2 decision. While subsequent Supreme Court rulings narrowed the scope of free expression rights at school, Tinker v. Des Moines remains a landmark case that has defined First Amendment rights for students.&#10;&#10;For lessons to go along with this video, check out the material below:&#10;&#10;Tinker v. Des Moines DBQ &#10;https://resources.billofrightsinstitute.org/supreme-court-document-based-questions/tinker-v-des-moines-1969/&#10;&#10;How Has Speech Been Both Limited and Expanded, and How Does it Apply to You and Your School?&#10;https://resources.billofrightsinstitute.org/preserving-the-bill-of-rights/speech-limited-expanded-apply-school-2/&#10;&#10;About Bill of Rights Institute&#10;Established in September 1999, the Bill of Rights Institute is a 501(c)(3) non-profit educational organization that works to engage, educate, and empower individuals with a passion for the freedom and opportunity that exist in a free society. The Institute develops educational resources and programs for a network of more than 50,000 educators and 70,000 students nationwide. &#10;&#10;Official Site: http://billofrightsinstitute.org&#10;Facebook: https://www.facebook.com/BillofRights... &#10;Twitter: https://twitter.com/brinstitute &#10;Instagram: https://www.instagram.com/brinstitute/" title="Tinker v. Des Moines | Homework Help from the Bill of Rights Institute">
            <a:hlinkClick r:id="rId12"/>
          </p:cNvPr>
          <p:cNvPicPr preferRelativeResize="0"/>
          <p:nvPr/>
        </p:nvPicPr>
        <p:blipFill>
          <a:blip r:embed="rId13">
            <a:alphaModFix/>
          </a:blip>
          <a:stretch>
            <a:fillRect/>
          </a:stretch>
        </p:blipFill>
        <p:spPr>
          <a:xfrm>
            <a:off x="1034025" y="3665900"/>
            <a:ext cx="1280000" cy="960006"/>
          </a:xfrm>
          <a:prstGeom prst="rect">
            <a:avLst/>
          </a:prstGeom>
          <a:noFill/>
          <a:ln>
            <a:noFill/>
          </a:ln>
        </p:spPr>
      </p:pic>
      <p:pic>
        <p:nvPicPr>
          <p:cNvPr id="2954" name="Google Shape;2954;p57" descr="Want a specific SCOTUS case covered? Your idea gets picked when you donate on Patreon: https://www.patreon.com/iammrbeat&#10;Mr. Beat's band: http://electricneedleroom.net/&#10;Mr. Beat on Twitter: https://twitter.com/beatmastermatt&#10;&#10;In episode 29 of Supreme Court Briefs, students protest the Vietnam War by wearing armbands to school. After some of them get suspended for doing so, the families sue the school district, arguing the students' First Amendment rights were violated.&#10;&#10;Check out cool primary sources here:&#10;https://www.oyez.org/cases/1968/21&#10;https://www.aclu.org/other/tinker-v-des-moines-landmark-supreme-court-ruling-behalf-student-expression&#10;https://en.wikipedia.org/wiki/Tinker_v._Des_Moines_Independent_Community_School_District&#10;https://constitutioncenter.org/blog/tinker-v-des-moines-protecting-student-free-speech&#10;http://time.com/5171160/gun-control-student-protest-history/&#10;https://www.desmoinesregister.com/story/news/education/2018/03/13/national-school-walkout-heres-how-tinker-v-des-moines-paved-way/420075002/&#10;http://www.sacbee.com/news/state/california/article205826534.html&#10;&#10;Photo credits:&#10;Amalex5&#10;Rhododendrites&#10;WestportWiki&#10;Andrew Imanaka&#10;&#10;Sound credits:&#10;Mike Koening&#10;&#10;15-year old John Tinker, his 13-year old sister Mary Beth Tinker, his 11-year old sister Hope Tinker, and his 8-year old brother Paul Tinker, along with his friend 16-year old Christopher Eckhardt, wear black armbands to school as a way to protest the ongoing Vietnam War.&#10;&#10;The principals of the schools all told their students they couldn’t wear these armbands or they would be punished. Well, they wore them anyway. The principals suspended John, Mary Beth, and Christopher, saying they couldn’t come back to school unless they came not wearing the armbands. The students would not return to school until January, but in protest worse black clothing every day for the rest of the school year.&#10;&#10;Meanwhile, after the suspension of the students made the front page of The Des Moines Register, the Iowa Civil Liberties Union approached the Tinkers and said “hey, uh, the school district can’t do that. You should sue them. We will help you.” Actually, the ACLU, or American Civil Liberties Union, stepped in to help the Tinker family and Eckhardt sue the Des Moines Independent Community School District, arguing that the First Amendment protected the students’ right to protest at school. Obviously, the kids couldn’t sue, so their dads were the ones who filed suit. &#10;&#10;The U.S. District Court for the Southern District of Iowa upheld the prohibition of armbands. While it acknowledged the students had the right to protest under the First Amendment, their concern was that a school would have a hard time keeping an orderly environment where students could learn stuff if protests like this were going on. The Tinkers and Eckhardts appealed to the U.S. Court of Appeals for the Eighth Circuit, but that court was evenly divided, so they appealed directly to the Supreme Court, who heard arguments on November 12, 1968.&#10;&#10;So West Virginia State Board of Education v. Barnette had already said students had constitutional protections at school, but this case dealt specifically with free speech rights. Dan Johnston, the lawyer for the students, said the district had previously let other kinds of political speech occur and that it didn’t disrupt learning at school. Allan Herrick, the lawyer for the district, said the district should be allowed to limit speech if it seems like it could lead to “violence, disorder, and disruption.”&#10;&#10;That didn’t convince the Court, though. On February 24, 1969, it announced it had sided with Tinker and company. It was 7-2. The Court argued the armbands symbolized pure speech that was completely separate from any actions of those wearing them. The Court also argued that just because they were students on school property didn’t mean they lost their First Amendment right of freedom of speech. Justice Abe Fortas wrote, &quot;It can hardly be argued that either students or teachers shed their constitutional rights to freedom of speech or expression at the schoolhouse gate&quot; &#10;Justice Hugo Black wrote a dissent saying that the armbands did, in fact, disrupt school activities, and later Supreme Court cases like Bethel School District v. Fraser and Morse v. Frederick would seem to favor his perspective with this case.&#10;&#10;Regardless, Tinker v. Des Moines Independent Community School District has been a hugely influential and frequently cited case regarding First Amendment rights for students. It created the Tinker Test, or a way to see if student speech is actually disruptive at school. It weakened the legal idea that the school takes the place of the parent while the student is in attendance. You could even say the Tinker decision paved the way for the recent National School Walkout that took place in schools across the country." title="Do Students Have Free Speech in School? | Tinker v. Des Moines Independent Community School District">
            <a:hlinkClick r:id="rId14"/>
          </p:cNvPr>
          <p:cNvPicPr preferRelativeResize="0"/>
          <p:nvPr/>
        </p:nvPicPr>
        <p:blipFill>
          <a:blip r:embed="rId15">
            <a:alphaModFix/>
          </a:blip>
          <a:stretch>
            <a:fillRect/>
          </a:stretch>
        </p:blipFill>
        <p:spPr>
          <a:xfrm>
            <a:off x="2577775" y="3665900"/>
            <a:ext cx="1280003" cy="960000"/>
          </a:xfrm>
          <a:prstGeom prst="rect">
            <a:avLst/>
          </a:prstGeom>
          <a:noFill/>
          <a:ln>
            <a:noFill/>
          </a:ln>
        </p:spPr>
      </p:pic>
      <p:pic>
        <p:nvPicPr>
          <p:cNvPr id="2955" name="Google Shape;2955;p57" descr="Free speech in school? Yes!&#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8: Tinker v. Des Moines AP GoPo">
            <a:hlinkClick r:id="rId16"/>
          </p:cNvPr>
          <p:cNvPicPr preferRelativeResize="0"/>
          <p:nvPr/>
        </p:nvPicPr>
        <p:blipFill>
          <a:blip r:embed="rId17">
            <a:alphaModFix/>
          </a:blip>
          <a:stretch>
            <a:fillRect/>
          </a:stretch>
        </p:blipFill>
        <p:spPr>
          <a:xfrm>
            <a:off x="4046451" y="3665901"/>
            <a:ext cx="1280000" cy="960000"/>
          </a:xfrm>
          <a:prstGeom prst="rect">
            <a:avLst/>
          </a:prstGeom>
          <a:noFill/>
          <a:ln>
            <a:noFill/>
          </a:ln>
        </p:spPr>
      </p:pic>
      <p:pic>
        <p:nvPicPr>
          <p:cNvPr id="2956" name="Google Shape;2956;p57">
            <a:hlinkClick r:id="rId18"/>
          </p:cNvPr>
          <p:cNvPicPr preferRelativeResize="0"/>
          <p:nvPr/>
        </p:nvPicPr>
        <p:blipFill rotWithShape="1">
          <a:blip r:embed="rId19">
            <a:alphaModFix/>
          </a:blip>
          <a:srcRect l="11528" r="14523"/>
          <a:stretch/>
        </p:blipFill>
        <p:spPr>
          <a:xfrm>
            <a:off x="1357637" y="5405075"/>
            <a:ext cx="1475527" cy="1122400"/>
          </a:xfrm>
          <a:prstGeom prst="rect">
            <a:avLst/>
          </a:prstGeom>
          <a:noFill/>
          <a:ln>
            <a:noFill/>
          </a:ln>
        </p:spPr>
      </p:pic>
      <p:pic>
        <p:nvPicPr>
          <p:cNvPr id="2957" name="Google Shape;2957;p57">
            <a:hlinkClick r:id="rId20"/>
          </p:cNvPr>
          <p:cNvPicPr preferRelativeResize="0"/>
          <p:nvPr/>
        </p:nvPicPr>
        <p:blipFill>
          <a:blip r:embed="rId21">
            <a:alphaModFix/>
          </a:blip>
          <a:stretch>
            <a:fillRect/>
          </a:stretch>
        </p:blipFill>
        <p:spPr>
          <a:xfrm>
            <a:off x="3677175" y="5345875"/>
            <a:ext cx="1240800" cy="124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61"/>
        <p:cNvGrpSpPr/>
        <p:nvPr/>
      </p:nvGrpSpPr>
      <p:grpSpPr>
        <a:xfrm>
          <a:off x="0" y="0"/>
          <a:ext cx="0" cy="0"/>
          <a:chOff x="0" y="0"/>
          <a:chExt cx="0" cy="0"/>
        </a:xfrm>
      </p:grpSpPr>
      <p:sp>
        <p:nvSpPr>
          <p:cNvPr id="2962" name="Google Shape;2962;p58"/>
          <p:cNvSpPr txBox="1">
            <a:spLocks noGrp="1"/>
          </p:cNvSpPr>
          <p:nvPr>
            <p:ph type="title"/>
          </p:nvPr>
        </p:nvSpPr>
        <p:spPr>
          <a:xfrm>
            <a:off x="667725" y="359550"/>
            <a:ext cx="5151300" cy="731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New York Times v. US </a:t>
            </a:r>
            <a:r>
              <a:rPr lang="en" sz="2700"/>
              <a:t>(1971)</a:t>
            </a:r>
            <a:endParaRPr sz="600"/>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2963" name="Google Shape;2963;p58"/>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In 1971, the administration of President Richard Nixon attempted to suppress the publication of a top-secret history of US military involvement in Vietnam, claiming that its publication endangered national security.</a:t>
            </a:r>
            <a:endParaRPr/>
          </a:p>
          <a:p>
            <a:pPr marL="0" lvl="0" indent="0" algn="l" rtl="0">
              <a:spcBef>
                <a:spcPts val="2100"/>
              </a:spcBef>
              <a:spcAft>
                <a:spcPts val="0"/>
              </a:spcAft>
              <a:buClr>
                <a:schemeClr val="dk1"/>
              </a:buClr>
              <a:buSzPts val="1100"/>
              <a:buFont typeface="Arial"/>
              <a:buNone/>
            </a:pPr>
            <a:r>
              <a:rPr lang="en"/>
              <a:t>In the resulting case, the Supreme Court found that this injunction against publication was a violation of the First Amendment’s guarantee of freedom of the press.</a:t>
            </a:r>
            <a:endParaRPr/>
          </a:p>
          <a:p>
            <a:pPr marL="0" lvl="0" indent="0" algn="l" rtl="0">
              <a:spcBef>
                <a:spcPts val="2100"/>
              </a:spcBef>
              <a:spcAft>
                <a:spcPts val="2100"/>
              </a:spcAft>
              <a:buNone/>
            </a:pPr>
            <a:endParaRPr/>
          </a:p>
        </p:txBody>
      </p:sp>
      <p:sp>
        <p:nvSpPr>
          <p:cNvPr id="2964" name="Google Shape;2964;p58"/>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 “Only a free and unrestrained press can effectively expose deception in government…In revealing the workings of government that led to the Vietnam War, the newspapers nobly did that which the Founders hoped and trusted they would do.”</a:t>
            </a:r>
            <a:endParaRPr/>
          </a:p>
        </p:txBody>
      </p:sp>
      <p:sp>
        <p:nvSpPr>
          <p:cNvPr id="2965" name="Google Shape;2965;p58">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66" name="Google Shape;2966;p58">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67" name="Google Shape;2967;p58">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68" name="Google Shape;2968;p58">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69" name="Google Shape;2969;p58">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70" name="Google Shape;2970;p58">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71" name="Google Shape;2971;p58">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2972" name="Google Shape;2972;p58"/>
          <p:cNvPicPr preferRelativeResize="0"/>
          <p:nvPr/>
        </p:nvPicPr>
        <p:blipFill>
          <a:blip r:embed="rId10">
            <a:alphaModFix/>
          </a:blip>
          <a:stretch>
            <a:fillRect/>
          </a:stretch>
        </p:blipFill>
        <p:spPr>
          <a:xfrm>
            <a:off x="2000394" y="3268075"/>
            <a:ext cx="1963775" cy="32476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76"/>
        <p:cNvGrpSpPr/>
        <p:nvPr/>
      </p:nvGrpSpPr>
      <p:grpSpPr>
        <a:xfrm>
          <a:off x="0" y="0"/>
          <a:ext cx="0" cy="0"/>
          <a:chOff x="0" y="0"/>
          <a:chExt cx="0" cy="0"/>
        </a:xfrm>
      </p:grpSpPr>
      <p:sp>
        <p:nvSpPr>
          <p:cNvPr id="2977" name="Google Shape;2977;p59">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78" name="Google Shape;2978;p59">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79" name="Google Shape;2979;p59">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80" name="Google Shape;2980;p59">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81" name="Google Shape;2981;p59">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82" name="Google Shape;2982;p59">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83" name="Google Shape;2983;p59">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984" name="Google Shape;2984;p59"/>
          <p:cNvSpPr txBox="1">
            <a:spLocks noGrp="1"/>
          </p:cNvSpPr>
          <p:nvPr>
            <p:ph type="subTitle" idx="1"/>
          </p:nvPr>
        </p:nvSpPr>
        <p:spPr>
          <a:xfrm>
            <a:off x="7847725" y="139600"/>
            <a:ext cx="3748200" cy="815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85" name="Google Shape;2985;p59"/>
          <p:cNvSpPr txBox="1">
            <a:spLocks noGrp="1"/>
          </p:cNvSpPr>
          <p:nvPr>
            <p:ph type="subTitle" idx="2"/>
          </p:nvPr>
        </p:nvSpPr>
        <p:spPr>
          <a:xfrm>
            <a:off x="7847725" y="959725"/>
            <a:ext cx="37482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86" name="Google Shape;2986;p59"/>
          <p:cNvSpPr txBox="1">
            <a:spLocks noGrp="1"/>
          </p:cNvSpPr>
          <p:nvPr>
            <p:ph type="subTitle" idx="3"/>
          </p:nvPr>
        </p:nvSpPr>
        <p:spPr>
          <a:xfrm>
            <a:off x="7853625" y="2570200"/>
            <a:ext cx="18492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87" name="Google Shape;2987;p59"/>
          <p:cNvSpPr txBox="1">
            <a:spLocks noGrp="1"/>
          </p:cNvSpPr>
          <p:nvPr>
            <p:ph type="subTitle" idx="4"/>
          </p:nvPr>
        </p:nvSpPr>
        <p:spPr>
          <a:xfrm>
            <a:off x="9702700" y="2570200"/>
            <a:ext cx="19083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88" name="Google Shape;2988;p59"/>
          <p:cNvSpPr txBox="1">
            <a:spLocks noGrp="1"/>
          </p:cNvSpPr>
          <p:nvPr>
            <p:ph type="subTitle" idx="5"/>
          </p:nvPr>
        </p:nvSpPr>
        <p:spPr>
          <a:xfrm>
            <a:off x="7847725" y="3265000"/>
            <a:ext cx="3748200" cy="902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89" name="Google Shape;2989;p59"/>
          <p:cNvSpPr txBox="1">
            <a:spLocks noGrp="1"/>
          </p:cNvSpPr>
          <p:nvPr>
            <p:ph type="subTitle" idx="6"/>
          </p:nvPr>
        </p:nvSpPr>
        <p:spPr>
          <a:xfrm>
            <a:off x="7847725" y="4167000"/>
            <a:ext cx="37482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90" name="Google Shape;2990;p59"/>
          <p:cNvSpPr txBox="1">
            <a:spLocks noGrp="1"/>
          </p:cNvSpPr>
          <p:nvPr>
            <p:ph type="subTitle" idx="7"/>
          </p:nvPr>
        </p:nvSpPr>
        <p:spPr>
          <a:xfrm>
            <a:off x="7847725" y="5405075"/>
            <a:ext cx="3748200" cy="1328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991" name="Google Shape;2991;p59"/>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0"/>
              </a:spcAft>
              <a:buClr>
                <a:schemeClr val="dk1"/>
              </a:buClr>
              <a:buSzPts val="1100"/>
              <a:buFont typeface="Arial"/>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chemeClr val="dk1"/>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endParaRPr sz="1800">
              <a:latin typeface="Barlow Semi Condensed"/>
              <a:ea typeface="Barlow Semi Condensed"/>
              <a:cs typeface="Barlow Semi Condensed"/>
              <a:sym typeface="Barlow Semi Condensed"/>
            </a:endParaRPr>
          </a:p>
        </p:txBody>
      </p:sp>
      <p:pic>
        <p:nvPicPr>
          <p:cNvPr id="2992" name="Google Shape;2992;p59" descr="Want a specific SCOTUS case covered? Your idea gets picked when you donate on Patreon: https://www.patreon.com/iammrbeat&#10;Mr. Beat's band: http://electricneedleroom.net/&#10;Mr. Beat on Twitter: https://twitter.com/beatmastermatt&#10;&#10;In episode 24 of Supreme Court Briefs, a man exposes dark government secrets about the Vietnam War, and gets in big trouble from the government for it. Should whistleblowers be protected?&#10;&#10;Produced by Matt Beat. Music by Electric Needle Room (Matt Beat). All images found in public domain or used under fair use guidelines. Punching sound effect: Mike Koening (CC) http://soundbible.com/1773-Strong-Punch.html&#10;&#10;Check out cool primary sources here:&#10;https://www.oyez.org/cases/1970/1873&#10;Other sources used:&#10;https://en.wikipedia.org/wiki/New_York_Times_Co._v._United_States&#10;https://en.wikipedia.org/wiki/Pentagon_Papers&#10;McNamara, Robert (1996). In Retrospect. Random House.&#10;http://www.history.com/topics/vietnam-war/pentagon-papers&#10;https://www.law.cornell.edu/supremecourt/text/403/713&#10;http://magicvalley.com/opinion/columnists/other-view-trump-s-ugly-assault-on-the-first-amendment/article_435b4521-a42d-5e83-a9a8-3102c5f4e0d3.html&#10;https://www.nytimes.com/2017/12/24/business/media/spielberg-post-media-trump.html&#10;http://www.pbs.org/pov/mostdangerousman/timeline/&#10;&#10;Secretary of Defense Robert McNamara creates the Vietnam Study Task Force at the Pentagon to create a study of the Vietnam War, which, by the way, was raging on the time with no end in sight. This study was to remain classified but released to the public eventually, as McNamara wanted to leave a written record for historians. &#10;Working on this task force was a dude named Daniel Ellsberg, who became very troubled by what he found. You see, the Pentagon was telling the American public one thing, but actually doing other things. For example, the Pentagon was lying about escalating the war even when victory was hopeless. It had covered up doing some quite horrible things, like illegal bombings in places like Cambodia and Laos, and the use of chemical warfare.&#10;Well Ellsberg, who had become strongly against the Vietnam War, decided he was going to fight the power! In October 1969, he and his friend Anthony Russo began secretly photocopying pages from this study, which eventually became known as The Pentagon Papers. By the way, the Pentagon Papers were thousands of pages long. &#10;So yeah, he photocopies and decides to take them to the press to expose all of the Pentagon’s dirty secrets. In March 1971, he gave 43 volumes of the Pentagon Papers to Neil Sheehan, a reporter for The New York Times. On June 13, 1971, the New York Times began publishing a series of articles based on what Ellsberg had leaked. It also included excerpts from the actual Pentagon Papers.&#10;When President Richard Nixon read these articles, he was like, “this kind of makes our government look bad...plus, isn’t this putting our national security at risk?” By the way, that’s EXACTLY how he sounded. A couple days later, the Nixon administration got a federal court to force the New York Times to stop publishing articles about the Pentagon Papers. Nixon’s Attorney General, John Mitchell, argued that Ellsberg and Russo were guilty of breaking the Espionage Act of 1917, so this “prior restraint,” or pre-publication censorship, was justified. In fact, the Nixon administration argued that the Times publishing the Pentagon Papers put the country’s security at risk.&#10;Meanwhile, the Washington Post got in on the action and began publishing its own articles about the Pentagon Papers. The assistant U.S. Attorney General, William Rehnquist, a future Supreme Court chief justice, also tried to prevent the Post from publishing any more Pentagon Papers secrets. Eventually, 17 other newspapers published parts of the study. &#10;On June 28, 1971, Ellsberg surrendered to face criminal charges under the Espionage Act. The next day, a young Senator named Mike Gravel, who inexplicably throws a rock in a pond later in life, read the Pentagon Papers out loud for three hours, entering them into the Senate record. As you could imagine, by the time the American public is fired up about the revelations contained in these documents. &#10;Newspapers kept publishing stories about the Pentagon Papers, and the District Court for the District of Columbia and Court of Appeals for the DC Circuit both let them, so the Supreme Court decided to quickly step in, combining the cases against both the New York Times and the Washington Post. In case you hadn’t figured this one out by now, this was an obvious First Amendment issue. The Court heard arguments about whether or not the Nixon administration's efforts to prevent the publication of the Pentagon Papers went against the First Amendment. Was prior restraint justified? Did releasing this information put national security at risk?" title="Protecting Whistleblowers | New York Times Co. v. United States">
            <a:hlinkClick r:id="rId12"/>
          </p:cNvPr>
          <p:cNvPicPr preferRelativeResize="0"/>
          <p:nvPr/>
        </p:nvPicPr>
        <p:blipFill>
          <a:blip r:embed="rId13">
            <a:alphaModFix/>
          </a:blip>
          <a:stretch>
            <a:fillRect/>
          </a:stretch>
        </p:blipFill>
        <p:spPr>
          <a:xfrm>
            <a:off x="2616375" y="3569200"/>
            <a:ext cx="1202802" cy="902100"/>
          </a:xfrm>
          <a:prstGeom prst="rect">
            <a:avLst/>
          </a:prstGeom>
          <a:noFill/>
          <a:ln>
            <a:noFill/>
          </a:ln>
        </p:spPr>
      </p:pic>
      <p:pic>
        <p:nvPicPr>
          <p:cNvPr id="2993" name="Google Shape;2993;p59" descr="Freedom of the press for life&#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9: New York Times v U.S. AP GoPo">
            <a:hlinkClick r:id="rId14"/>
          </p:cNvPr>
          <p:cNvPicPr preferRelativeResize="0"/>
          <p:nvPr/>
        </p:nvPicPr>
        <p:blipFill>
          <a:blip r:embed="rId15">
            <a:alphaModFix/>
          </a:blip>
          <a:stretch>
            <a:fillRect/>
          </a:stretch>
        </p:blipFill>
        <p:spPr>
          <a:xfrm>
            <a:off x="1152694" y="3569207"/>
            <a:ext cx="1280005" cy="960000"/>
          </a:xfrm>
          <a:prstGeom prst="rect">
            <a:avLst/>
          </a:prstGeom>
          <a:noFill/>
          <a:ln>
            <a:noFill/>
          </a:ln>
        </p:spPr>
      </p:pic>
      <p:pic>
        <p:nvPicPr>
          <p:cNvPr id="2994" name="Google Shape;2994;p59" descr="Are political ads protected under the First Amendment? In this episode of No. 86, Professor Eugene Volokh of the UCLA School of Law explains how New York Times Co. v. Sullivan (1964), a landmark Supreme Court case, transformed our understanding of libel law.&#10;&#10;As always, the Federalist Society takes no position on particular legal or public policy issues; all expressions of opinion are those of the speaker.&#10;&#10;Follow the Eugene Volokh on Twitter: @VolokhC&#10;https://twitter.com/VolokhC&#10;&#10;Related Links:&#10;&#10;Oyez: New York Times v. Sullivan &#10;https://www.oyez.org/cases/1963/39&#10;&#10;DC Bar: Window to the Past: New York Times Co. v. Sullivan&#10;https://www.dcbar.org/bar-resources/publications/washington-lawyer/articles/october-2014-nyt-sullivan.cfm&#10;&#10;ABA Journal: 50 years after New York Times Co. v. Sullivan, do courts still value journalists’ watchdog role?&#10;http://www.abajournal.com/magazine/article/50_years_after_new_york_times_v._sullivan_do_courts_still_value_journalists&#10;&#10;Washington Post: Antonin Scalia hates ‘NYT v. Sullivan’&#10;https://www.washingtonpost.com/blogs/erik-wemple/wp/2012/12/04/antonin-scalia-hates-nyt-v-sullivan/?utm_term=.abd3f7dddc6f&#10;&#10;The Atlantic: The Civil Rights Heroes the Court Ignored in New York Times v. Sullivan&#10;https://www.theatlantic.com/national/archive/2014/03/the-civil-rights-heroes-the-court-ignored-in-em-new-york-times-v-sullivan-em/284550/&#10;&#10;Chicago Unbound: Was New York Times v. Sullivan Wrong?&#10;http://chicagounbound.uchicago.edu/cgi/viewcontent.cgi?article=2295&amp;context=journal_articles" title="New York Times Co. v. Sullivan: A Landmark Case for Free Speech [No. 86]">
            <a:hlinkClick r:id="rId16"/>
          </p:cNvPr>
          <p:cNvPicPr preferRelativeResize="0"/>
          <p:nvPr/>
        </p:nvPicPr>
        <p:blipFill>
          <a:blip r:embed="rId17">
            <a:alphaModFix/>
          </a:blip>
          <a:stretch>
            <a:fillRect/>
          </a:stretch>
        </p:blipFill>
        <p:spPr>
          <a:xfrm>
            <a:off x="4079050" y="3581403"/>
            <a:ext cx="1202800" cy="902097"/>
          </a:xfrm>
          <a:prstGeom prst="rect">
            <a:avLst/>
          </a:prstGeom>
          <a:noFill/>
          <a:ln>
            <a:noFill/>
          </a:ln>
        </p:spPr>
      </p:pic>
      <p:pic>
        <p:nvPicPr>
          <p:cNvPr id="2995" name="Google Shape;2995;p59">
            <a:hlinkClick r:id="rId18"/>
          </p:cNvPr>
          <p:cNvPicPr preferRelativeResize="0"/>
          <p:nvPr/>
        </p:nvPicPr>
        <p:blipFill rotWithShape="1">
          <a:blip r:embed="rId19">
            <a:alphaModFix/>
          </a:blip>
          <a:srcRect l="11528" r="14523"/>
          <a:stretch/>
        </p:blipFill>
        <p:spPr>
          <a:xfrm>
            <a:off x="1357637" y="5405075"/>
            <a:ext cx="1475527" cy="1122400"/>
          </a:xfrm>
          <a:prstGeom prst="rect">
            <a:avLst/>
          </a:prstGeom>
          <a:noFill/>
          <a:ln>
            <a:noFill/>
          </a:ln>
        </p:spPr>
      </p:pic>
      <p:sp>
        <p:nvSpPr>
          <p:cNvPr id="2996" name="Google Shape;2996;p59"/>
          <p:cNvSpPr txBox="1"/>
          <p:nvPr/>
        </p:nvSpPr>
        <p:spPr>
          <a:xfrm>
            <a:off x="3041650" y="20029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20"/>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0"/>
        <p:cNvGrpSpPr/>
        <p:nvPr/>
      </p:nvGrpSpPr>
      <p:grpSpPr>
        <a:xfrm>
          <a:off x="0" y="0"/>
          <a:ext cx="0" cy="0"/>
          <a:chOff x="0" y="0"/>
          <a:chExt cx="0" cy="0"/>
        </a:xfrm>
      </p:grpSpPr>
      <p:sp>
        <p:nvSpPr>
          <p:cNvPr id="3001" name="Google Shape;3001;p60"/>
          <p:cNvSpPr txBox="1">
            <a:spLocks noGrp="1"/>
          </p:cNvSpPr>
          <p:nvPr>
            <p:ph type="title"/>
          </p:nvPr>
        </p:nvSpPr>
        <p:spPr>
          <a:xfrm>
            <a:off x="557625" y="234075"/>
            <a:ext cx="5199300" cy="11016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Schenck v. United States </a:t>
            </a:r>
            <a:r>
              <a:rPr lang="en" sz="2700"/>
              <a:t>(1919)</a:t>
            </a:r>
            <a:endParaRPr sz="600"/>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l" rtl="0">
              <a:spcBef>
                <a:spcPts val="0"/>
              </a:spcBef>
              <a:spcAft>
                <a:spcPts val="0"/>
              </a:spcAft>
              <a:buNone/>
            </a:pPr>
            <a:endParaRPr/>
          </a:p>
        </p:txBody>
      </p:sp>
      <p:sp>
        <p:nvSpPr>
          <p:cNvPr id="3002" name="Google Shape;3002;p60"/>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Charles Schenck and Elizabeth Baer were convicted under the 1917 Espionage Act for mailing leaflets encouraging men to resist the military draft. They appealed to the Supreme Court on the grounds that the conviction violated their free speech rights.</a:t>
            </a:r>
            <a:endParaRPr/>
          </a:p>
          <a:p>
            <a:pPr marL="0" lvl="0" indent="0" algn="l" rtl="0">
              <a:spcBef>
                <a:spcPts val="2100"/>
              </a:spcBef>
              <a:spcAft>
                <a:spcPts val="0"/>
              </a:spcAft>
              <a:buClr>
                <a:schemeClr val="dk1"/>
              </a:buClr>
              <a:buSzPts val="1100"/>
              <a:buFont typeface="Arial"/>
              <a:buNone/>
            </a:pPr>
            <a:r>
              <a:rPr lang="en"/>
              <a:t>The Supreme Court upheld their convictions, ruling that speech that creates a “clear and present danger” (by encouraging violence or insurrection, or endangering national security) is not protected by the First Amendment.</a:t>
            </a:r>
            <a:endParaRPr/>
          </a:p>
          <a:p>
            <a:pPr marL="0" lvl="0" indent="0" algn="l" rtl="0">
              <a:spcBef>
                <a:spcPts val="2100"/>
              </a:spcBef>
              <a:spcAft>
                <a:spcPts val="2100"/>
              </a:spcAft>
              <a:buNone/>
            </a:pPr>
            <a:endParaRPr/>
          </a:p>
        </p:txBody>
      </p:sp>
      <p:sp>
        <p:nvSpPr>
          <p:cNvPr id="3003" name="Google Shape;3003;p60"/>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“The most stringent protection of free speech would not protect a man in falsely shouting fire in a theatre and causing a panic . . . The question in every case is whether the words used are used in such circumstances and are of such a nature as to create a clear and present danger that they will bring about the substantive evils that Congress has a right to prevent . . .” - Justice Oliver Wendell Holmes, Jr. </a:t>
            </a:r>
            <a:endParaRPr/>
          </a:p>
        </p:txBody>
      </p:sp>
      <p:sp>
        <p:nvSpPr>
          <p:cNvPr id="3004" name="Google Shape;3004;p60">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05" name="Google Shape;3005;p60">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06" name="Google Shape;3006;p60">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07" name="Google Shape;3007;p60">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08" name="Google Shape;3008;p60">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09" name="Google Shape;3009;p60">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10" name="Google Shape;3010;p60">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3011" name="Google Shape;3011;p60"/>
          <p:cNvPicPr preferRelativeResize="0"/>
          <p:nvPr/>
        </p:nvPicPr>
        <p:blipFill>
          <a:blip r:embed="rId10">
            <a:alphaModFix/>
          </a:blip>
          <a:stretch>
            <a:fillRect/>
          </a:stretch>
        </p:blipFill>
        <p:spPr>
          <a:xfrm>
            <a:off x="1847575" y="4623488"/>
            <a:ext cx="2619375" cy="1743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5"/>
        <p:cNvGrpSpPr/>
        <p:nvPr/>
      </p:nvGrpSpPr>
      <p:grpSpPr>
        <a:xfrm>
          <a:off x="0" y="0"/>
          <a:ext cx="0" cy="0"/>
          <a:chOff x="0" y="0"/>
          <a:chExt cx="0" cy="0"/>
        </a:xfrm>
      </p:grpSpPr>
      <p:sp>
        <p:nvSpPr>
          <p:cNvPr id="3016" name="Google Shape;3016;p61">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17" name="Google Shape;3017;p61">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18" name="Google Shape;3018;p61">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19" name="Google Shape;3019;p61">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20" name="Google Shape;3020;p61">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21" name="Google Shape;3021;p61">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22" name="Google Shape;3022;p61">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23" name="Google Shape;3023;p61"/>
          <p:cNvSpPr txBox="1">
            <a:spLocks noGrp="1"/>
          </p:cNvSpPr>
          <p:nvPr>
            <p:ph type="subTitle" idx="1"/>
          </p:nvPr>
        </p:nvSpPr>
        <p:spPr>
          <a:xfrm>
            <a:off x="7867875" y="98125"/>
            <a:ext cx="3701400" cy="861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24" name="Google Shape;3024;p61"/>
          <p:cNvSpPr txBox="1">
            <a:spLocks noGrp="1"/>
          </p:cNvSpPr>
          <p:nvPr>
            <p:ph type="subTitle" idx="2"/>
          </p:nvPr>
        </p:nvSpPr>
        <p:spPr>
          <a:xfrm>
            <a:off x="7867875" y="959725"/>
            <a:ext cx="37014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25" name="Google Shape;3025;p61"/>
          <p:cNvSpPr txBox="1">
            <a:spLocks noGrp="1"/>
          </p:cNvSpPr>
          <p:nvPr>
            <p:ph type="subTitle" idx="3"/>
          </p:nvPr>
        </p:nvSpPr>
        <p:spPr>
          <a:xfrm>
            <a:off x="7867875" y="2570200"/>
            <a:ext cx="18348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26" name="Google Shape;3026;p61"/>
          <p:cNvSpPr txBox="1">
            <a:spLocks noGrp="1"/>
          </p:cNvSpPr>
          <p:nvPr>
            <p:ph type="subTitle" idx="4"/>
          </p:nvPr>
        </p:nvSpPr>
        <p:spPr>
          <a:xfrm>
            <a:off x="9702675" y="2570200"/>
            <a:ext cx="18348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27" name="Google Shape;3027;p61"/>
          <p:cNvSpPr txBox="1">
            <a:spLocks noGrp="1"/>
          </p:cNvSpPr>
          <p:nvPr>
            <p:ph type="subTitle" idx="5"/>
          </p:nvPr>
        </p:nvSpPr>
        <p:spPr>
          <a:xfrm>
            <a:off x="7847725" y="3264975"/>
            <a:ext cx="3701400" cy="861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28" name="Google Shape;3028;p61"/>
          <p:cNvSpPr txBox="1">
            <a:spLocks noGrp="1"/>
          </p:cNvSpPr>
          <p:nvPr>
            <p:ph type="subTitle" idx="6"/>
          </p:nvPr>
        </p:nvSpPr>
        <p:spPr>
          <a:xfrm>
            <a:off x="7847725" y="4167000"/>
            <a:ext cx="37014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29" name="Google Shape;3029;p61"/>
          <p:cNvSpPr txBox="1">
            <a:spLocks noGrp="1"/>
          </p:cNvSpPr>
          <p:nvPr>
            <p:ph type="subTitle" idx="7"/>
          </p:nvPr>
        </p:nvSpPr>
        <p:spPr>
          <a:xfrm>
            <a:off x="7847725" y="5405075"/>
            <a:ext cx="3701400" cy="1417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30" name="Google Shape;3030;p61"/>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rgbClr val="000000"/>
              </a:solidFill>
              <a:latin typeface="Barlow Semi Condensed"/>
              <a:ea typeface="Barlow Semi Condensed"/>
              <a:cs typeface="Barlow Semi Condensed"/>
              <a:sym typeface="Barlow Semi Condensed"/>
            </a:endParaRPr>
          </a:p>
        </p:txBody>
      </p:sp>
      <p:pic>
        <p:nvPicPr>
          <p:cNvPr id="3031" name="Google Shape;3031;p61" descr="Schenck v. United States was a Supreme Court Case that explained some limits to the Freedom of Speech afforded by the First Amendment. During World War I, the US instituted a military draft. Many people released anti-war and anti-government information due to their displeasure with the draft. Charles Schenck, an anti-war socialist, was arrested by the Federal Government for circulating a pamphlet encouraging men to resist the draft and violating the Espionage Act of 1917. The Supreme Court ruled that wartime circumstances changed the rules related to free speech and resulted in the “Clear and Present Danger” rule.&#10;&#10;For Lessons to go along with this video, check out the links below: &#10;&#10;Click here for a lesson on Schenck v. United States.&#10; http://voicesofhistory.org/supreme-court-document-based-questions/schenck-v-united-states-1919/&#10;&#10;Click here for a lesson on Civil Liberties and McCarthyism.&#10; http://voicesofhistory.org/search-results/#!/site_search=war&amp;paged=2&#10;&#10;Click here for a lesson on National Government, Crisis, and Civil Liberties.&#10;https://www.docsoffreedom.org/readings/national-government-crisis-and-civil-liberties&#10;&#10;Click here for a lesson on Civil Discourse and Petitioning.&#10; https://www.docsoffreedom.org/readings/civil-discourse-and-petitioning" title="Schenck v. United States | BRI's Homework Help Series">
            <a:hlinkClick r:id="rId12"/>
          </p:cNvPr>
          <p:cNvPicPr preferRelativeResize="0"/>
          <p:nvPr/>
        </p:nvPicPr>
        <p:blipFill>
          <a:blip r:embed="rId13">
            <a:alphaModFix/>
          </a:blip>
          <a:stretch>
            <a:fillRect/>
          </a:stretch>
        </p:blipFill>
        <p:spPr>
          <a:xfrm>
            <a:off x="1098850" y="3635450"/>
            <a:ext cx="1280003" cy="960000"/>
          </a:xfrm>
          <a:prstGeom prst="rect">
            <a:avLst/>
          </a:prstGeom>
          <a:noFill/>
          <a:ln>
            <a:noFill/>
          </a:ln>
        </p:spPr>
      </p:pic>
      <p:pic>
        <p:nvPicPr>
          <p:cNvPr id="3032" name="Google Shape;3032;p61" descr="Government be taking your speech&#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10: Schenck v U.S. AP GoPo">
            <a:hlinkClick r:id="rId14"/>
          </p:cNvPr>
          <p:cNvPicPr preferRelativeResize="0"/>
          <p:nvPr/>
        </p:nvPicPr>
        <p:blipFill>
          <a:blip r:embed="rId15">
            <a:alphaModFix/>
          </a:blip>
          <a:stretch>
            <a:fillRect/>
          </a:stretch>
        </p:blipFill>
        <p:spPr>
          <a:xfrm>
            <a:off x="2576175" y="3635450"/>
            <a:ext cx="1363775" cy="1022825"/>
          </a:xfrm>
          <a:prstGeom prst="rect">
            <a:avLst/>
          </a:prstGeom>
          <a:noFill/>
          <a:ln>
            <a:noFill/>
          </a:ln>
        </p:spPr>
      </p:pic>
      <p:pic>
        <p:nvPicPr>
          <p:cNvPr id="3033" name="Google Shape;3033;p61" descr="Want a specific SCOTUS case covered? Your idea gets picked when you donate on Patreon: https://www.patreon.com/iammrbeat&#10;Mr. Beat's band: http://electricneedleroom.net/&#10;Mr. Beat on Twitter: https://twitter.com/beatmastermatt&#10;&#10;In episode 13 of Supreme Court Briefs, Eugene Debs gives a speech criticizing war and praising socialism. He promptly gets arrested for breaking the Sedition Act, and spends the next several years fighting for his freedom.&#10;&#10;Check out cool primary sources here:&#10;https://www.oyez.org/cases/1900-1940/249us211&#10;&#10;Additional sources:&#10;&quot;A People's History of the United States&quot; by Howard Zinn&#10;&#10;http://www.encyclopedia.com/politics/encyclopedias-almanacs-transcripts-and-maps/debs-v-united-states-249-us-211-1919&#10;&#10;http://uscivilliberties.org/cases/3678-debs-v-united-states-249-us-211-1919.html&#10;&#10;Canton, Ohio&#10;June 16, 1918&#10; &#10;Eugene Debs, the famous labor activist and five-time Socialist Party of America presidential candidate, gives a speech, opposing World War One. He is careful with his words, for he knows that, under the Sedition Act of 1918, he could go to prison for criticizing the war or President Woodrow Wilson. In his speech, he did not specifically mention World War One nor criticize President Wilson.&#10; &#10;Even so, Debs was pretty courageous to give this speech. I’ll have Mark Ruffalo read you a sample of it.  “They have always taught and trained you to believe it to be your patriotic duty to go to war and to have yourselves slaughtered at their command. But in all the history of the world you, the people, have never had a voice in declaring war, and strange as it certainly appears, no war by any nation in any age has ever been declared by the people.”&#10; &#10;Two weeks later, police arrested Debs and charged him with breaking the Sedition Act. In federal court, Debs argued that he was justified giving the speech due to the First Amendment. He also argued that the Sedition Act was unconstitutional. At his trial, he gave a speech to the court that one journalist said was “one of the most beautiful and moving passages in the English language.” Apparently the court wasn’t all that moved. On November 18, 1918, they found Debs guilty. The judge sentenced him to 10 years in prison and said he could never vote again.&#10; &#10;Debs appealed the conviction to the Supreme Court. This was a time when the Court was looking at a lot of cases involving free speech. Three weeks before the Court heard arguments from Eugene Debs and his lawyers, they heard arguments for a case called Schenck v. United States. In this case, the Court ended up deciding that speech should be limited if it leads to people committing a crime. This was where the “clear and present danger” doctrine came from. Basically, if speech can directly lead to hurting the country, then the Court said it can be limited. &#10; &#10;So the Court checked out several statements that Debs had made regarding the war. In each one of them, Debs was careful to attempt to comply with the Sedition Act of 1918 and the rest of the Espionage Act. However, the Court ended up concluding that his ultimate goal with these statements was obstructing the draft and thus hurting the war effort. &#10; &#10;On March 10, 1919, in a unanimous opinion, the Court announced it agreed with the lower court, upholding Debs’ conviction. Justice Oliver Wendell Holmes, Jr (OliWen in the house!) gave the opinion. Holmes admitted that the speech Debs got in trouble for was mostly just about socialism. However, Holmes argued that the speech also was meant to get people fired up against American involvement in World War One to a point where people resisted the draft. &#10; &#10;Eugene Debs went to prison on April 13, 1919. A protest of his imprisonment directly led to the May Day riots of 1919. But, I mean, in 1919 riots were totally the rage all across the country anyway.&#10; &#10;Even in prison, Debs wouldn’t shut his mouth. He remained politically active, writing a series of columns talking trash about the prison system. &#10; &#10;Oh yeah, and he also ran for President from prison. Really. In the election of 1920, Debs got 3.4% of the popular vote, by far the most anyone has ever got running for President from prison.&#10; &#10;Debs. v United States was just one of several Supreme Court cases dealing with the limits of free speech that all took place right after World War One ended. It justified limited speech especially during times of crisis, like war. &#10; &#10;On December 13, 1920, Congress got rid of the Sedition Act. A year later, the new President, Warren Harding, freed Debs from prison. However, prison had taken a toll on his health. He died less than five years later." title="Going to Prison For Criticizing the Government | Debs v. United States">
            <a:hlinkClick r:id="rId16"/>
          </p:cNvPr>
          <p:cNvPicPr preferRelativeResize="0"/>
          <p:nvPr/>
        </p:nvPicPr>
        <p:blipFill>
          <a:blip r:embed="rId17">
            <a:alphaModFix/>
          </a:blip>
          <a:stretch>
            <a:fillRect/>
          </a:stretch>
        </p:blipFill>
        <p:spPr>
          <a:xfrm>
            <a:off x="4137275" y="3635450"/>
            <a:ext cx="1280000" cy="960011"/>
          </a:xfrm>
          <a:prstGeom prst="rect">
            <a:avLst/>
          </a:prstGeom>
          <a:noFill/>
          <a:ln>
            <a:noFill/>
          </a:ln>
        </p:spPr>
      </p:pic>
      <p:pic>
        <p:nvPicPr>
          <p:cNvPr id="3034" name="Google Shape;3034;p61">
            <a:hlinkClick r:id="rId18"/>
          </p:cNvPr>
          <p:cNvPicPr preferRelativeResize="0"/>
          <p:nvPr/>
        </p:nvPicPr>
        <p:blipFill rotWithShape="1">
          <a:blip r:embed="rId19">
            <a:alphaModFix/>
          </a:blip>
          <a:srcRect l="11528" r="14523"/>
          <a:stretch/>
        </p:blipFill>
        <p:spPr>
          <a:xfrm>
            <a:off x="1466512" y="5407812"/>
            <a:ext cx="1475527" cy="1122400"/>
          </a:xfrm>
          <a:prstGeom prst="rect">
            <a:avLst/>
          </a:prstGeom>
          <a:noFill/>
          <a:ln>
            <a:noFill/>
          </a:ln>
        </p:spPr>
      </p:pic>
      <p:pic>
        <p:nvPicPr>
          <p:cNvPr id="3035" name="Google Shape;3035;p61">
            <a:hlinkClick r:id="rId20"/>
          </p:cNvPr>
          <p:cNvPicPr preferRelativeResize="0"/>
          <p:nvPr/>
        </p:nvPicPr>
        <p:blipFill>
          <a:blip r:embed="rId21">
            <a:alphaModFix/>
          </a:blip>
          <a:stretch>
            <a:fillRect/>
          </a:stretch>
        </p:blipFill>
        <p:spPr>
          <a:xfrm>
            <a:off x="3935221" y="5431927"/>
            <a:ext cx="1122405" cy="1122425"/>
          </a:xfrm>
          <a:prstGeom prst="rect">
            <a:avLst/>
          </a:prstGeom>
          <a:noFill/>
          <a:ln>
            <a:noFill/>
          </a:ln>
        </p:spPr>
      </p:pic>
      <p:sp>
        <p:nvSpPr>
          <p:cNvPr id="3036" name="Google Shape;3036;p61"/>
          <p:cNvSpPr txBox="1"/>
          <p:nvPr/>
        </p:nvSpPr>
        <p:spPr>
          <a:xfrm>
            <a:off x="3041650" y="20029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22"/>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44"/>
          <p:cNvSpPr txBox="1">
            <a:spLocks noGrp="1"/>
          </p:cNvSpPr>
          <p:nvPr>
            <p:ph type="title"/>
          </p:nvPr>
        </p:nvSpPr>
        <p:spPr>
          <a:xfrm>
            <a:off x="6791250" y="381700"/>
            <a:ext cx="4590300" cy="776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SCOTUS Cases By Topic</a:t>
            </a:r>
            <a:endParaRPr/>
          </a:p>
        </p:txBody>
      </p:sp>
      <p:sp>
        <p:nvSpPr>
          <p:cNvPr id="2704" name="Google Shape;2704;p44">
            <a:hlinkClick r:id="rId3"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05" name="Google Shape;2705;p44">
            <a:hlinkClick r:id="rId4"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06" name="Google Shape;2706;p44">
            <a:hlinkClick r:id="rId5"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07" name="Google Shape;2707;p44">
            <a:hlinkClick r:id="rId6"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08" name="Google Shape;2708;p44">
            <a:hlinkClick r:id="rId7"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09" name="Google Shape;2709;p44">
            <a:hlinkClick r:id="rId8"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0" name="Google Shape;2710;p44">
            <a:hlinkClick r:id="rId9"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1" name="Google Shape;2711;p44">
            <a:hlinkClick r:id="rId10" action="ppaction://hlinksldjump"/>
          </p:cNvPr>
          <p:cNvSpPr/>
          <p:nvPr/>
        </p:nvSpPr>
        <p:spPr>
          <a:xfrm rot="5397851">
            <a:off x="11364980" y="333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2" name="Google Shape;2712;p44">
            <a:hlinkClick r:id="rId4" action="ppaction://hlinksldjump"/>
          </p:cNvPr>
          <p:cNvSpPr/>
          <p:nvPr/>
        </p:nvSpPr>
        <p:spPr>
          <a:xfrm rot="5397851">
            <a:off x="11364980" y="1293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3" name="Google Shape;2713;p44">
            <a:hlinkClick r:id="rId5"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4" name="Google Shape;2714;p44">
            <a:hlinkClick r:id="rId6"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5" name="Google Shape;2715;p44">
            <a:hlinkClick r:id="rId7"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6" name="Google Shape;2716;p44">
            <a:hlinkClick r:id="rId8"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17" name="Google Shape;2717;p44">
            <a:hlinkClick r:id="rId9"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graphicFrame>
        <p:nvGraphicFramePr>
          <p:cNvPr id="2718" name="Google Shape;2718;p44"/>
          <p:cNvGraphicFramePr/>
          <p:nvPr/>
        </p:nvGraphicFramePr>
        <p:xfrm>
          <a:off x="6369425" y="1158100"/>
          <a:ext cx="5120375" cy="5288070"/>
        </p:xfrm>
        <a:graphic>
          <a:graphicData uri="http://schemas.openxmlformats.org/drawingml/2006/table">
            <a:tbl>
              <a:tblPr>
                <a:noFill/>
                <a:tableStyleId>{349C67D8-B952-4702-9A0B-F0E7B3A7D3B9}</a:tableStyleId>
              </a:tblPr>
              <a:tblGrid>
                <a:gridCol w="1783075">
                  <a:extLst>
                    <a:ext uri="{9D8B030D-6E8A-4147-A177-3AD203B41FA5}">
                      <a16:colId xmlns:a16="http://schemas.microsoft.com/office/drawing/2014/main" val="20000"/>
                    </a:ext>
                  </a:extLst>
                </a:gridCol>
                <a:gridCol w="33373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Judicial Review</a:t>
                      </a:r>
                      <a:endParaRPr sz="1700">
                        <a:latin typeface="Barlow Semi Condensed"/>
                        <a:ea typeface="Barlow Semi Condensed"/>
                        <a:cs typeface="Barlow Semi Condensed"/>
                        <a:sym typeface="Barlow Semi Condensed"/>
                      </a:endParaRPr>
                    </a:p>
                  </a:txBody>
                  <a:tcPr marL="91425" marR="91425" marT="91425" marB="91425">
                    <a:solidFill>
                      <a:schemeClr val="lt2"/>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Marbury v. Madison</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Federalism</a:t>
                      </a:r>
                      <a:endParaRPr sz="1700">
                        <a:latin typeface="Barlow Semi Condensed"/>
                        <a:ea typeface="Barlow Semi Condensed"/>
                        <a:cs typeface="Barlow Semi Condensed"/>
                        <a:sym typeface="Barlow Semi Condensed"/>
                      </a:endParaRPr>
                    </a:p>
                  </a:txBody>
                  <a:tcPr marL="91425" marR="91425" marT="91425" marB="91425">
                    <a:solidFill>
                      <a:schemeClr val="accent1"/>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McCulloch v. Maryland</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United States v. Lopez</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Civil Liberties-1</a:t>
                      </a:r>
                      <a:endParaRPr sz="1700">
                        <a:latin typeface="Barlow Semi Condensed"/>
                        <a:ea typeface="Barlow Semi Condensed"/>
                        <a:cs typeface="Barlow Semi Condensed"/>
                        <a:sym typeface="Barlow Semi Condensed"/>
                      </a:endParaRPr>
                    </a:p>
                  </a:txBody>
                  <a:tcPr marL="91425" marR="91425" marT="91425" marB="91425">
                    <a:solidFill>
                      <a:schemeClr val="accent2"/>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Engel v. Vitale</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Wisconsin v. Yoder</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Tinker v. Des Moines School District</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New York Times Co. v. United States</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Schenck v. United States</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Civil Liberties-2</a:t>
                      </a:r>
                      <a:endParaRPr sz="1700">
                        <a:latin typeface="Barlow Semi Condensed"/>
                        <a:ea typeface="Barlow Semi Condensed"/>
                        <a:cs typeface="Barlow Semi Condensed"/>
                        <a:sym typeface="Barlow Semi Condensed"/>
                      </a:endParaRPr>
                    </a:p>
                  </a:txBody>
                  <a:tcPr marL="91425" marR="91425" marT="91425" marB="91425">
                    <a:solidFill>
                      <a:schemeClr val="accent3"/>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Gideon v. Wainwright</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Roe v. Wade</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McDonald v. Chicago</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Towards Equality</a:t>
                      </a:r>
                      <a:endParaRPr sz="1700">
                        <a:latin typeface="Barlow Semi Condensed"/>
                        <a:ea typeface="Barlow Semi Condensed"/>
                        <a:cs typeface="Barlow Semi Condensed"/>
                        <a:sym typeface="Barlow Semi Condensed"/>
                      </a:endParaRPr>
                    </a:p>
                  </a:txBody>
                  <a:tcPr marL="91425" marR="91425" marT="91425" marB="91425">
                    <a:solidFill>
                      <a:schemeClr val="accent4"/>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Brown v. Board of Education of Topeka</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Campaign Finance</a:t>
                      </a:r>
                      <a:endParaRPr sz="1700">
                        <a:latin typeface="Barlow Semi Condensed"/>
                        <a:ea typeface="Barlow Semi Condensed"/>
                        <a:cs typeface="Barlow Semi Condensed"/>
                        <a:sym typeface="Barlow Semi Condensed"/>
                      </a:endParaRPr>
                    </a:p>
                  </a:txBody>
                  <a:tcPr marL="91425" marR="91425" marT="91425" marB="91425">
                    <a:solidFill>
                      <a:schemeClr val="accent5"/>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Citizens United v. FEC</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5"/>
                  </a:ext>
                </a:extLst>
              </a:tr>
              <a:tr h="395000">
                <a:tc>
                  <a:txBody>
                    <a:bodyPr/>
                    <a:lstStyle/>
                    <a:p>
                      <a:pPr marL="0" lvl="0" indent="0" algn="l" rtl="0">
                        <a:spcBef>
                          <a:spcPts val="0"/>
                        </a:spcBef>
                        <a:spcAft>
                          <a:spcPts val="0"/>
                        </a:spcAft>
                        <a:buNone/>
                      </a:pPr>
                      <a:r>
                        <a:rPr lang="en" sz="1700">
                          <a:latin typeface="Barlow Semi Condensed"/>
                          <a:ea typeface="Barlow Semi Condensed"/>
                          <a:cs typeface="Barlow Semi Condensed"/>
                          <a:sym typeface="Barlow Semi Condensed"/>
                        </a:rPr>
                        <a:t>Congressional Elections</a:t>
                      </a:r>
                      <a:endParaRPr sz="1700">
                        <a:latin typeface="Barlow Semi Condensed"/>
                        <a:ea typeface="Barlow Semi Condensed"/>
                        <a:cs typeface="Barlow Semi Condensed"/>
                        <a:sym typeface="Barlow Semi Condensed"/>
                      </a:endParaRPr>
                    </a:p>
                  </a:txBody>
                  <a:tcPr marL="91425" marR="91425" marT="91425" marB="91425">
                    <a:solidFill>
                      <a:schemeClr val="accent6"/>
                    </a:solidFill>
                  </a:tcPr>
                </a:tc>
                <a:tc>
                  <a:txBody>
                    <a:bodyPr/>
                    <a:lstStyle/>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Baker v. Carr</a:t>
                      </a:r>
                      <a:endParaRPr sz="1500">
                        <a:latin typeface="Barlow Semi Condensed"/>
                        <a:ea typeface="Barlow Semi Condensed"/>
                        <a:cs typeface="Barlow Semi Condensed"/>
                        <a:sym typeface="Barlow Semi Condensed"/>
                      </a:endParaRPr>
                    </a:p>
                    <a:p>
                      <a:pPr marL="457200" lvl="0" indent="-323850" algn="l" rtl="0">
                        <a:spcBef>
                          <a:spcPts val="0"/>
                        </a:spcBef>
                        <a:spcAft>
                          <a:spcPts val="0"/>
                        </a:spcAft>
                        <a:buSzPts val="1500"/>
                        <a:buFont typeface="Barlow Semi Condensed"/>
                        <a:buChar char="●"/>
                      </a:pPr>
                      <a:r>
                        <a:rPr lang="en" sz="1500">
                          <a:latin typeface="Barlow Semi Condensed"/>
                          <a:ea typeface="Barlow Semi Condensed"/>
                          <a:cs typeface="Barlow Semi Condensed"/>
                          <a:sym typeface="Barlow Semi Condensed"/>
                        </a:rPr>
                        <a:t>Shaw v. Reno</a:t>
                      </a:r>
                      <a:endParaRPr sz="1500">
                        <a:latin typeface="Barlow Semi Condensed"/>
                        <a:ea typeface="Barlow Semi Condensed"/>
                        <a:cs typeface="Barlow Semi Condensed"/>
                        <a:sym typeface="Barlow Semi Condensed"/>
                      </a:endParaRPr>
                    </a:p>
                  </a:txBody>
                  <a:tcPr marL="91425" marR="91425" marT="91425" marB="91425"/>
                </a:tc>
                <a:extLst>
                  <a:ext uri="{0D108BD9-81ED-4DB2-BD59-A6C34878D82A}">
                    <a16:rowId xmlns:a16="http://schemas.microsoft.com/office/drawing/2014/main" val="1000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0"/>
        <p:cNvGrpSpPr/>
        <p:nvPr/>
      </p:nvGrpSpPr>
      <p:grpSpPr>
        <a:xfrm>
          <a:off x="0" y="0"/>
          <a:ext cx="0" cy="0"/>
          <a:chOff x="0" y="0"/>
          <a:chExt cx="0" cy="0"/>
        </a:xfrm>
      </p:grpSpPr>
      <p:sp>
        <p:nvSpPr>
          <p:cNvPr id="3041" name="Google Shape;3041;p62"/>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Civil Liberties- 2 </a:t>
            </a:r>
            <a:endParaRPr/>
          </a:p>
        </p:txBody>
      </p:sp>
      <p:sp>
        <p:nvSpPr>
          <p:cNvPr id="3042" name="Google Shape;3042;p62">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3" name="Google Shape;3043;p62">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4" name="Google Shape;3044;p62">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5" name="Google Shape;3045;p62">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6" name="Google Shape;3046;p62">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7" name="Google Shape;3047;p62">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8" name="Google Shape;3048;p62">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49" name="Google Shape;3049;p62"/>
          <p:cNvSpPr txBox="1">
            <a:spLocks noGrp="1"/>
          </p:cNvSpPr>
          <p:nvPr>
            <p:ph type="title"/>
          </p:nvPr>
        </p:nvSpPr>
        <p:spPr>
          <a:xfrm>
            <a:off x="795575" y="2234200"/>
            <a:ext cx="4844400" cy="16749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
              <a:t>BIG IDEA:</a:t>
            </a:r>
            <a:endParaRPr/>
          </a:p>
          <a:p>
            <a:pPr marL="0" lvl="0" indent="0" algn="ctr" rtl="0">
              <a:spcBef>
                <a:spcPts val="0"/>
              </a:spcBef>
              <a:spcAft>
                <a:spcPts val="0"/>
              </a:spcAft>
              <a:buClr>
                <a:schemeClr val="dk1"/>
              </a:buClr>
              <a:buSzPts val="1100"/>
              <a:buFont typeface="Arial"/>
              <a:buNone/>
            </a:pPr>
            <a:r>
              <a:rPr lang="en"/>
              <a:t>Liberty and Order</a:t>
            </a:r>
            <a:endParaRPr/>
          </a:p>
        </p:txBody>
      </p:sp>
      <p:sp>
        <p:nvSpPr>
          <p:cNvPr id="3050" name="Google Shape;3050;p62"/>
          <p:cNvSpPr txBox="1">
            <a:spLocks noGrp="1"/>
          </p:cNvSpPr>
          <p:nvPr>
            <p:ph type="title"/>
          </p:nvPr>
        </p:nvSpPr>
        <p:spPr>
          <a:xfrm>
            <a:off x="6564700" y="730600"/>
            <a:ext cx="4844400" cy="5237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Protections of the Bill of Rights have been selectively incorporated by way of the Fourteenth</a:t>
            </a:r>
            <a:endParaRPr/>
          </a:p>
          <a:p>
            <a:pPr marL="0" lvl="0" indent="0" algn="ctr" rtl="0">
              <a:spcBef>
                <a:spcPts val="0"/>
              </a:spcBef>
              <a:spcAft>
                <a:spcPts val="0"/>
              </a:spcAft>
              <a:buClr>
                <a:schemeClr val="dk1"/>
              </a:buClr>
              <a:buSzPts val="1100"/>
              <a:buFont typeface="Arial"/>
              <a:buNone/>
            </a:pPr>
            <a:r>
              <a:rPr lang="en"/>
              <a:t>Amendment’s due process clause to prevent state infringement of basic liberties. </a:t>
            </a:r>
            <a:endParaRPr/>
          </a:p>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54"/>
        <p:cNvGrpSpPr/>
        <p:nvPr/>
      </p:nvGrpSpPr>
      <p:grpSpPr>
        <a:xfrm>
          <a:off x="0" y="0"/>
          <a:ext cx="0" cy="0"/>
          <a:chOff x="0" y="0"/>
          <a:chExt cx="0" cy="0"/>
        </a:xfrm>
      </p:grpSpPr>
      <p:sp>
        <p:nvSpPr>
          <p:cNvPr id="3055" name="Google Shape;3055;p63"/>
          <p:cNvSpPr txBox="1">
            <a:spLocks noGrp="1"/>
          </p:cNvSpPr>
          <p:nvPr>
            <p:ph type="title"/>
          </p:nvPr>
        </p:nvSpPr>
        <p:spPr>
          <a:xfrm>
            <a:off x="667725" y="359550"/>
            <a:ext cx="49722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Gideon v. Wainwright </a:t>
            </a:r>
            <a:r>
              <a:rPr lang="en" sz="2300"/>
              <a:t>(1963)</a:t>
            </a:r>
            <a:endParaRPr sz="2300"/>
          </a:p>
        </p:txBody>
      </p:sp>
      <p:sp>
        <p:nvSpPr>
          <p:cNvPr id="3056" name="Google Shape;3056;p63"/>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"If an obscure Florida convict named Clarence Earl Gideon had not sat down in his prison cell . . . to write a letter to the Supreme Court . . . the vast machinery of American law would have gone on functioning undisturbed. But Gideon did write that letter, the Court did look into his case . . . and the whole course of American legal history has been changed." —Robert F. Kennedy</a:t>
            </a:r>
            <a:endParaRPr/>
          </a:p>
        </p:txBody>
      </p:sp>
      <p:sp>
        <p:nvSpPr>
          <p:cNvPr id="3057" name="Google Shape;3057;p63">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58" name="Google Shape;3058;p63">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59" name="Google Shape;3059;p63">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60" name="Google Shape;3060;p63">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61" name="Google Shape;3061;p63">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62" name="Google Shape;3062;p63">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63" name="Google Shape;3063;p63">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64" name="Google Shape;3064;p63"/>
          <p:cNvSpPr txBox="1">
            <a:spLocks noGrp="1"/>
          </p:cNvSpPr>
          <p:nvPr>
            <p:ph type="body" idx="2"/>
          </p:nvPr>
        </p:nvSpPr>
        <p:spPr>
          <a:xfrm>
            <a:off x="6432800" y="234075"/>
            <a:ext cx="5127000" cy="5472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In June 1961, a burglary occurred at the Bay Harbor Pool Room in Panama City, FL.  Police arrested Clarence Earl Gideon after he was found nearby with a pint of wine and some change in his pockets. Gideon, who could not afford a lawyer, asked a Florida Circuit Court judge to appoint one for him arguing that the Sixth Amendment entitles everyone to a lawyer. The judge denied his request and Gideon was left to represent himself. He did a poor job of defending himself and was found guilty of breaking and entering and petty larceny. While serving his sentence in a Florida state prison, Gideon began studying law, which reaffirmed his belief his rights were violated when the Florida Circuit Court refused his request for counsel. From his prison cell, he handwrote a petition asking the U.S. Supreme Court to hear his case and it agreed. The Court unanimously ruled in Gideon’s favor, stating that the Sixth Amendment requires state courts to provide attorneys for criminal defendants who cannot otherwise afford counsel.</a:t>
            </a:r>
            <a:endParaRPr/>
          </a:p>
        </p:txBody>
      </p:sp>
      <p:pic>
        <p:nvPicPr>
          <p:cNvPr id="3065" name="Google Shape;3065;p63"/>
          <p:cNvPicPr preferRelativeResize="0"/>
          <p:nvPr/>
        </p:nvPicPr>
        <p:blipFill>
          <a:blip r:embed="rId10">
            <a:alphaModFix/>
          </a:blip>
          <a:stretch>
            <a:fillRect/>
          </a:stretch>
        </p:blipFill>
        <p:spPr>
          <a:xfrm>
            <a:off x="2156400" y="4268113"/>
            <a:ext cx="2114550" cy="21621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9"/>
        <p:cNvGrpSpPr/>
        <p:nvPr/>
      </p:nvGrpSpPr>
      <p:grpSpPr>
        <a:xfrm>
          <a:off x="0" y="0"/>
          <a:ext cx="0" cy="0"/>
          <a:chOff x="0" y="0"/>
          <a:chExt cx="0" cy="0"/>
        </a:xfrm>
      </p:grpSpPr>
      <p:sp>
        <p:nvSpPr>
          <p:cNvPr id="3070" name="Google Shape;3070;p64">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1" name="Google Shape;3071;p64">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2" name="Google Shape;3072;p64">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3" name="Google Shape;3073;p64">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4" name="Google Shape;3074;p64">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5" name="Google Shape;3075;p64">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6" name="Google Shape;3076;p64">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77" name="Google Shape;3077;p64"/>
          <p:cNvSpPr txBox="1">
            <a:spLocks noGrp="1"/>
          </p:cNvSpPr>
          <p:nvPr>
            <p:ph type="subTitle" idx="1"/>
          </p:nvPr>
        </p:nvSpPr>
        <p:spPr>
          <a:xfrm>
            <a:off x="7867875" y="955375"/>
            <a:ext cx="3728100" cy="1244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78" name="Google Shape;3078;p64"/>
          <p:cNvSpPr txBox="1">
            <a:spLocks noGrp="1"/>
          </p:cNvSpPr>
          <p:nvPr>
            <p:ph type="subTitle" idx="2"/>
          </p:nvPr>
        </p:nvSpPr>
        <p:spPr>
          <a:xfrm>
            <a:off x="7847725" y="45925"/>
            <a:ext cx="3728100" cy="909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79" name="Google Shape;3079;p64"/>
          <p:cNvSpPr txBox="1">
            <a:spLocks noGrp="1"/>
          </p:cNvSpPr>
          <p:nvPr>
            <p:ph type="subTitle" idx="3"/>
          </p:nvPr>
        </p:nvSpPr>
        <p:spPr>
          <a:xfrm>
            <a:off x="78477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80" name="Google Shape;3080;p64"/>
          <p:cNvSpPr txBox="1">
            <a:spLocks noGrp="1"/>
          </p:cNvSpPr>
          <p:nvPr>
            <p:ph type="subTitle" idx="4"/>
          </p:nvPr>
        </p:nvSpPr>
        <p:spPr>
          <a:xfrm>
            <a:off x="97026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81" name="Google Shape;3081;p64"/>
          <p:cNvSpPr txBox="1">
            <a:spLocks noGrp="1"/>
          </p:cNvSpPr>
          <p:nvPr>
            <p:ph type="subTitle" idx="5"/>
          </p:nvPr>
        </p:nvSpPr>
        <p:spPr>
          <a:xfrm>
            <a:off x="7847725" y="3265000"/>
            <a:ext cx="3728100" cy="909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82" name="Google Shape;3082;p64"/>
          <p:cNvSpPr txBox="1">
            <a:spLocks noGrp="1"/>
          </p:cNvSpPr>
          <p:nvPr>
            <p:ph type="subTitle" idx="6"/>
          </p:nvPr>
        </p:nvSpPr>
        <p:spPr>
          <a:xfrm>
            <a:off x="7847725" y="4167000"/>
            <a:ext cx="3728100" cy="1244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83" name="Google Shape;3083;p64"/>
          <p:cNvSpPr txBox="1">
            <a:spLocks noGrp="1"/>
          </p:cNvSpPr>
          <p:nvPr>
            <p:ph type="subTitle" idx="7"/>
          </p:nvPr>
        </p:nvSpPr>
        <p:spPr>
          <a:xfrm>
            <a:off x="7847725" y="5405075"/>
            <a:ext cx="3728100" cy="1417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084" name="Google Shape;3084;p64"/>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Landmark Cases Summary</a:t>
            </a:r>
            <a:r>
              <a:rPr lang="en" sz="1800">
                <a:solidFill>
                  <a:srgbClr val="000000"/>
                </a:solidFill>
                <a:latin typeface="Barlow Semi Condensed"/>
                <a:ea typeface="Barlow Semi Condensed"/>
                <a:cs typeface="Barlow Semi Condensed"/>
                <a:sym typeface="Barlow Semi Condensed"/>
              </a:rPr>
              <a:t> (chose reading level)</a:t>
            </a:r>
            <a:endParaRPr sz="1800">
              <a:solidFill>
                <a:srgbClr val="000000"/>
              </a:solidFill>
              <a:latin typeface="Barlow Semi Condensed"/>
              <a:ea typeface="Barlow Semi Condensed"/>
              <a:cs typeface="Barlow Semi Condensed"/>
              <a:sym typeface="Barlow Semi Condensed"/>
            </a:endParaRPr>
          </a:p>
        </p:txBody>
      </p:sp>
      <p:pic>
        <p:nvPicPr>
          <p:cNvPr id="3085" name="Google Shape;3085;p64" descr="Supreme Court case that reinforced that the 6th Amendment's right to counsel applied to the states." title="Gideon v  Wainwright">
            <a:hlinkClick r:id="rId12"/>
          </p:cNvPr>
          <p:cNvPicPr preferRelativeResize="0"/>
          <p:nvPr/>
        </p:nvPicPr>
        <p:blipFill>
          <a:blip r:embed="rId13">
            <a:alphaModFix/>
          </a:blip>
          <a:stretch>
            <a:fillRect/>
          </a:stretch>
        </p:blipFill>
        <p:spPr>
          <a:xfrm>
            <a:off x="1094651" y="3647140"/>
            <a:ext cx="1279980" cy="960000"/>
          </a:xfrm>
          <a:prstGeom prst="rect">
            <a:avLst/>
          </a:prstGeom>
          <a:noFill/>
          <a:ln>
            <a:noFill/>
          </a:ln>
        </p:spPr>
      </p:pic>
      <p:pic>
        <p:nvPicPr>
          <p:cNvPr id="3086" name="Google Shape;3086;p64" descr="Access our viewing guide for this video here. https://billofrightsinstitute.org/elessons/gideon-v-wainwright-viewing-guide/&#10;&#10;Does an individual have a right to a lawyer, regardless of the crime he or she is charged with? In 1961, Clarence Gideon was arrested and charged with breaking and entering and petty larceny in Panama City, Florida. His request for a state-provided defense attorney was denied since Florida law only required doing so for capital offense cases. After Gideon was sentenced to 5 years in prison, he argued that Florida violated the Sixth Amendment’s guarantee of the right to counsel. The Supreme Court heard Gideon’s case and ruled in a 7-0 decision that the Sixth Amendment’s guarantee of an attorney applies to states through the Due Process Clause of the 14th Amendment.&#10;&#10;For lessons to go along with this video, check out the material below:&#10;&#10;Gideon v. Wainwright Supreme Court DBQ&#10;https://resources.billofrightsinstitute.org/supreme-court-document-based-questions/gideon-v-wainwright-1963/&#10;&#10;How Do Due Process Protections for the Accused Protect Us All? &#10;https://resources.billofrightsinstitute.org/preserving-the-bill-of-rights/due-process-protections-accused-protect-us/&#10;&#10;Due Process of Law Activity&#10;https://www.docsoffreedom.org/activities/due-process-of-law-activity-due-process-supreme-court-cases&#10;&#10;About Bill of Rights Institute&#10;Established in September 1999, the Bill of Rights Institute is a 501(c)(3) non-profit educational organization that works to engage, educate, and empower individuals with a passion for the freedom and opportunity that exist in a free society. The Institute develops educational resources and programs for a network of more than 50,000 educators and 70,000 students nationwide. &#10;&#10;Official Site: http://billofrightsinstitute.org&#10;Facebook: https://www.facebook.com/BillofRights... &#10;Twitter: https://twitter.com/brinstitute &#10;Instagram: https://www.instagram.com/brinstitute/" title="Gideon v. Wainwright | Homework Help from the Bill of Rights Institute">
            <a:hlinkClick r:id="rId14"/>
          </p:cNvPr>
          <p:cNvPicPr preferRelativeResize="0"/>
          <p:nvPr/>
        </p:nvPicPr>
        <p:blipFill>
          <a:blip r:embed="rId15">
            <a:alphaModFix/>
          </a:blip>
          <a:stretch>
            <a:fillRect/>
          </a:stretch>
        </p:blipFill>
        <p:spPr>
          <a:xfrm>
            <a:off x="2577787" y="3647146"/>
            <a:ext cx="1279975" cy="959971"/>
          </a:xfrm>
          <a:prstGeom prst="rect">
            <a:avLst/>
          </a:prstGeom>
          <a:noFill/>
          <a:ln>
            <a:noFill/>
          </a:ln>
        </p:spPr>
      </p:pic>
      <p:pic>
        <p:nvPicPr>
          <p:cNvPr id="3087" name="Google Shape;3087;p64" descr="As a nation of laws we best know those landmark U.S. Supreme Court cases.  Through these court precedents we better understand how American government and politics works.  Mr. Review says, &quot;KNOW court cases.&quot;  Learn about them here." title="FACE the CASE - Gideon v. Wainwright">
            <a:hlinkClick r:id="rId16"/>
          </p:cNvPr>
          <p:cNvPicPr preferRelativeResize="0"/>
          <p:nvPr/>
        </p:nvPicPr>
        <p:blipFill>
          <a:blip r:embed="rId17">
            <a:alphaModFix/>
          </a:blip>
          <a:stretch>
            <a:fillRect/>
          </a:stretch>
        </p:blipFill>
        <p:spPr>
          <a:xfrm>
            <a:off x="4060925" y="3647140"/>
            <a:ext cx="1279975" cy="959985"/>
          </a:xfrm>
          <a:prstGeom prst="rect">
            <a:avLst/>
          </a:prstGeom>
          <a:noFill/>
          <a:ln>
            <a:noFill/>
          </a:ln>
        </p:spPr>
      </p:pic>
      <p:pic>
        <p:nvPicPr>
          <p:cNvPr id="3088" name="Google Shape;3088;p64">
            <a:hlinkClick r:id="rId18"/>
          </p:cNvPr>
          <p:cNvPicPr preferRelativeResize="0"/>
          <p:nvPr/>
        </p:nvPicPr>
        <p:blipFill rotWithShape="1">
          <a:blip r:embed="rId19">
            <a:alphaModFix/>
          </a:blip>
          <a:srcRect l="11528" r="14523"/>
          <a:stretch/>
        </p:blipFill>
        <p:spPr>
          <a:xfrm>
            <a:off x="1357637" y="5405075"/>
            <a:ext cx="1475527" cy="1122400"/>
          </a:xfrm>
          <a:prstGeom prst="rect">
            <a:avLst/>
          </a:prstGeom>
          <a:noFill/>
          <a:ln>
            <a:noFill/>
          </a:ln>
        </p:spPr>
      </p:pic>
      <p:pic>
        <p:nvPicPr>
          <p:cNvPr id="3089" name="Google Shape;3089;p64">
            <a:hlinkClick r:id="rId20"/>
          </p:cNvPr>
          <p:cNvPicPr preferRelativeResize="0"/>
          <p:nvPr/>
        </p:nvPicPr>
        <p:blipFill>
          <a:blip r:embed="rId21">
            <a:alphaModFix/>
          </a:blip>
          <a:stretch>
            <a:fillRect/>
          </a:stretch>
        </p:blipFill>
        <p:spPr>
          <a:xfrm>
            <a:off x="3096096" y="5405071"/>
            <a:ext cx="2244800" cy="1122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3"/>
        <p:cNvGrpSpPr/>
        <p:nvPr/>
      </p:nvGrpSpPr>
      <p:grpSpPr>
        <a:xfrm>
          <a:off x="0" y="0"/>
          <a:ext cx="0" cy="0"/>
          <a:chOff x="0" y="0"/>
          <a:chExt cx="0" cy="0"/>
        </a:xfrm>
      </p:grpSpPr>
      <p:sp>
        <p:nvSpPr>
          <p:cNvPr id="3094" name="Google Shape;3094;p65"/>
          <p:cNvSpPr txBox="1">
            <a:spLocks noGrp="1"/>
          </p:cNvSpPr>
          <p:nvPr>
            <p:ph type="title"/>
          </p:nvPr>
        </p:nvSpPr>
        <p:spPr>
          <a:xfrm>
            <a:off x="667725" y="359550"/>
            <a:ext cx="49722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Roe v. Wade (1973)</a:t>
            </a:r>
            <a:endParaRPr sz="2300"/>
          </a:p>
        </p:txBody>
      </p:sp>
      <p:sp>
        <p:nvSpPr>
          <p:cNvPr id="3095" name="Google Shape;3095;p65"/>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i="1"/>
              <a:t>“We … acknowledge our awareness of the sensitive and emotional nature of the abortion controversy, of the vigorous opposing views, even among physicians, and of the deep and seemingly absolute convictions that the subject inspires.” </a:t>
            </a:r>
            <a:r>
              <a:rPr lang="en"/>
              <a:t>— Justice Blackmun (1973), majority opinion in Roe v. Wade</a:t>
            </a:r>
            <a:endParaRPr/>
          </a:p>
        </p:txBody>
      </p:sp>
      <p:sp>
        <p:nvSpPr>
          <p:cNvPr id="3096" name="Google Shape;3096;p65">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97" name="Google Shape;3097;p65">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98" name="Google Shape;3098;p65">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099" name="Google Shape;3099;p65">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00" name="Google Shape;3100;p65">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01" name="Google Shape;3101;p65">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02" name="Google Shape;3102;p65">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03" name="Google Shape;3103;p65"/>
          <p:cNvSpPr txBox="1">
            <a:spLocks noGrp="1"/>
          </p:cNvSpPr>
          <p:nvPr>
            <p:ph type="body" idx="2"/>
          </p:nvPr>
        </p:nvSpPr>
        <p:spPr>
          <a:xfrm>
            <a:off x="6591625" y="1090950"/>
            <a:ext cx="4844400" cy="5504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i="1"/>
              <a:t>Jane Roe was an unmarried and pregnant Texas resident in 1970. Texas law made it a felony to abort a fetus unless “on medical advice for the purpose of saving the life of the mother.” Roe filed suit against Wade, the district attorney of Dallas County, contesting the statue on the grounds that it violated the guarantee of personal liberty and the right to privacy implicitly guaranteed in the First, Fourth, Fifth, Ninth, and 14th Amendments. In deciding for Roe, the Supreme Court invalidated any state laws that prohibited first trimester abortions.</a:t>
            </a:r>
            <a:endParaRPr/>
          </a:p>
        </p:txBody>
      </p:sp>
      <p:pic>
        <p:nvPicPr>
          <p:cNvPr id="3104" name="Google Shape;3104;p65"/>
          <p:cNvPicPr preferRelativeResize="0"/>
          <p:nvPr/>
        </p:nvPicPr>
        <p:blipFill>
          <a:blip r:embed="rId10">
            <a:alphaModFix/>
          </a:blip>
          <a:stretch>
            <a:fillRect/>
          </a:stretch>
        </p:blipFill>
        <p:spPr>
          <a:xfrm>
            <a:off x="1377588" y="3771700"/>
            <a:ext cx="3672175" cy="2529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08"/>
        <p:cNvGrpSpPr/>
        <p:nvPr/>
      </p:nvGrpSpPr>
      <p:grpSpPr>
        <a:xfrm>
          <a:off x="0" y="0"/>
          <a:ext cx="0" cy="0"/>
          <a:chOff x="0" y="0"/>
          <a:chExt cx="0" cy="0"/>
        </a:xfrm>
      </p:grpSpPr>
      <p:sp>
        <p:nvSpPr>
          <p:cNvPr id="3109" name="Google Shape;3109;p66">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0" name="Google Shape;3110;p66">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1" name="Google Shape;3111;p66">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2" name="Google Shape;3112;p66">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3" name="Google Shape;3113;p66">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4" name="Google Shape;3114;p66">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5" name="Google Shape;3115;p66">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16" name="Google Shape;3116;p66"/>
          <p:cNvSpPr txBox="1">
            <a:spLocks noGrp="1"/>
          </p:cNvSpPr>
          <p:nvPr>
            <p:ph type="subTitle" idx="1"/>
          </p:nvPr>
        </p:nvSpPr>
        <p:spPr>
          <a:xfrm>
            <a:off x="7854050" y="84300"/>
            <a:ext cx="3756900" cy="921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17" name="Google Shape;3117;p66"/>
          <p:cNvSpPr txBox="1">
            <a:spLocks noGrp="1"/>
          </p:cNvSpPr>
          <p:nvPr>
            <p:ph type="subTitle" idx="2"/>
          </p:nvPr>
        </p:nvSpPr>
        <p:spPr>
          <a:xfrm>
            <a:off x="7854050" y="959725"/>
            <a:ext cx="37569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18" name="Google Shape;3118;p66"/>
          <p:cNvSpPr txBox="1">
            <a:spLocks noGrp="1"/>
          </p:cNvSpPr>
          <p:nvPr>
            <p:ph type="subTitle" idx="3"/>
          </p:nvPr>
        </p:nvSpPr>
        <p:spPr>
          <a:xfrm>
            <a:off x="7854050" y="2598225"/>
            <a:ext cx="1848600" cy="66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19" name="Google Shape;3119;p66"/>
          <p:cNvSpPr txBox="1">
            <a:spLocks noGrp="1"/>
          </p:cNvSpPr>
          <p:nvPr>
            <p:ph type="subTitle" idx="4"/>
          </p:nvPr>
        </p:nvSpPr>
        <p:spPr>
          <a:xfrm>
            <a:off x="9702700" y="2570200"/>
            <a:ext cx="1848600" cy="66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20" name="Google Shape;3120;p66"/>
          <p:cNvSpPr txBox="1">
            <a:spLocks noGrp="1"/>
          </p:cNvSpPr>
          <p:nvPr>
            <p:ph type="subTitle" idx="5"/>
          </p:nvPr>
        </p:nvSpPr>
        <p:spPr>
          <a:xfrm>
            <a:off x="7854050" y="3237100"/>
            <a:ext cx="3756900" cy="921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21" name="Google Shape;3121;p66"/>
          <p:cNvSpPr txBox="1">
            <a:spLocks noGrp="1"/>
          </p:cNvSpPr>
          <p:nvPr>
            <p:ph type="subTitle" idx="6"/>
          </p:nvPr>
        </p:nvSpPr>
        <p:spPr>
          <a:xfrm>
            <a:off x="7854050" y="4167000"/>
            <a:ext cx="37569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22" name="Google Shape;3122;p66"/>
          <p:cNvSpPr txBox="1">
            <a:spLocks noGrp="1"/>
          </p:cNvSpPr>
          <p:nvPr>
            <p:ph type="subTitle" idx="7"/>
          </p:nvPr>
        </p:nvSpPr>
        <p:spPr>
          <a:xfrm>
            <a:off x="7854050" y="5416100"/>
            <a:ext cx="3756900" cy="1381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23" name="Google Shape;3123;p66"/>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Landmark Cases Summary</a:t>
            </a:r>
            <a:r>
              <a:rPr lang="en" sz="1800">
                <a:solidFill>
                  <a:srgbClr val="000000"/>
                </a:solidFill>
                <a:latin typeface="Barlow Semi Condensed"/>
                <a:ea typeface="Barlow Semi Condensed"/>
                <a:cs typeface="Barlow Semi Condensed"/>
                <a:sym typeface="Barlow Semi Condensed"/>
              </a:rPr>
              <a:t> (chose reading level)</a:t>
            </a:r>
            <a:endParaRPr sz="1800">
              <a:solidFill>
                <a:srgbClr val="000000"/>
              </a:solidFill>
              <a:latin typeface="Barlow Semi Condensed"/>
              <a:ea typeface="Barlow Semi Condensed"/>
              <a:cs typeface="Barlow Semi Condensed"/>
              <a:sym typeface="Barlow Semi Condensed"/>
            </a:endParaRPr>
          </a:p>
        </p:txBody>
      </p:sp>
      <p:pic>
        <p:nvPicPr>
          <p:cNvPr id="3124" name="Google Shape;3124;p66" descr="A deep dive into Roe v. Wade, a 1973 Supreme Court case that extended the right of privacy to a woman's decision to have an abortion, while recognizing compelling state interests in potential life and maternal health. In this video, Kim discusses the case with AUL Senior Counsel Clarke Forsythe and Professor Melissa Murray.&#10;&#10;To read more about constitutional law, visit the website of the National Constitution Center. On this site, leading scholars interact and explore the Constitution and its history. For each provision of the Constitution, experts from different political perspectives coauthor interpretive explanations when they agree and write separately when their opinions diverge.&#10;&#10;View more lessons or practice this subject at https://www.khanacademy.org/humanities/ap-us-government-and-politics/civil-liberties-and-civil-rights/amendments-due-process-and-the-right-to-privacy/v/roe-v-wade?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Roe v. Wade | Civil liberties and civil rights | US government and civics | Khan Academy">
            <a:hlinkClick r:id="rId12"/>
          </p:cNvPr>
          <p:cNvPicPr preferRelativeResize="0"/>
          <p:nvPr/>
        </p:nvPicPr>
        <p:blipFill>
          <a:blip r:embed="rId13">
            <a:alphaModFix/>
          </a:blip>
          <a:stretch>
            <a:fillRect/>
          </a:stretch>
        </p:blipFill>
        <p:spPr>
          <a:xfrm>
            <a:off x="1100376" y="3687313"/>
            <a:ext cx="1228800" cy="921600"/>
          </a:xfrm>
          <a:prstGeom prst="rect">
            <a:avLst/>
          </a:prstGeom>
          <a:noFill/>
          <a:ln>
            <a:noFill/>
          </a:ln>
        </p:spPr>
      </p:pic>
      <p:pic>
        <p:nvPicPr>
          <p:cNvPr id="3125" name="Google Shape;3125;p66" descr="Access our viewing guide for this video here: https://billofrightsinstitute.org/elessons/roe-v-wade-viewing-guide/&#10;&#10;Do women have a right to privacy when deciding whether to have an abortion? In 1969, a woman under the alias “Jane Roe” challenged a Texas law that outlawed abortions. The case eventually reached the Supreme Court, where Roe argued that a woman’s right to privacy in having an abortion is protected by the Constitution. In a 7-2 decision, the Court ruled the right to an abortion fell within the right to privacy protected by the Fourteenth Amendment’s Due Process Clause. To this day, the ruling in Roe v. Wade remains one of the most controversial Supreme Court decisions.&#10;&#10;For lessons to go along with this video, check out the material below:&#10;&#10;Roe v. Wade DBQ&#10;https://resources.billofrightsinstitute.org/supreme-court-document-based-questions/roe-v-wade-1973/&#10;&#10;Roe v. Wade eLesson&#10;https://billofrightsinstitute.org/elessons/roe-v-wade-1973/&#10;&#10;About Bill of Rights Institute&#10;Established in September 1999, the Bill of Rights Institute is a 501(c)(3) non-profit educational organization that works to engage, educate, and empower individuals with a passion for the freedom and opportunity that exist in a free society. The Institute develops educational resources and programs for a network of more than 50,000 educators and 70,000 students nationwide. &#10;&#10;Official Site: http://billofrightsinstitute.org&#10;Facebook: https://www.facebook.com/BillofRights... &#10;Twitter: https://twitter.com/brinstitute &#10;Instagram: https://www.instagram.com/brinstitute/" title="Roe v. Wade | Homework Help from the Bill of Rights Institute">
            <a:hlinkClick r:id="rId14"/>
          </p:cNvPr>
          <p:cNvPicPr preferRelativeResize="0"/>
          <p:nvPr/>
        </p:nvPicPr>
        <p:blipFill>
          <a:blip r:embed="rId15">
            <a:alphaModFix/>
          </a:blip>
          <a:stretch>
            <a:fillRect/>
          </a:stretch>
        </p:blipFill>
        <p:spPr>
          <a:xfrm>
            <a:off x="2567125" y="3687314"/>
            <a:ext cx="1228800" cy="921606"/>
          </a:xfrm>
          <a:prstGeom prst="rect">
            <a:avLst/>
          </a:prstGeom>
          <a:noFill/>
          <a:ln>
            <a:noFill/>
          </a:ln>
        </p:spPr>
      </p:pic>
      <p:pic>
        <p:nvPicPr>
          <p:cNvPr id="3126" name="Google Shape;3126;p66" descr="As a nation of laws we best know those landmark U.S. Supreme Court cases.  Through these court precedents we better understand how American government and politics works.  Mr. Review says, &quot;KNOW court cases.&quot;  Learn about them here." title="FACE the CASE - Roe v. Wade">
            <a:hlinkClick r:id="rId16"/>
          </p:cNvPr>
          <p:cNvPicPr preferRelativeResize="0"/>
          <p:nvPr/>
        </p:nvPicPr>
        <p:blipFill>
          <a:blip r:embed="rId17">
            <a:alphaModFix/>
          </a:blip>
          <a:stretch>
            <a:fillRect/>
          </a:stretch>
        </p:blipFill>
        <p:spPr>
          <a:xfrm>
            <a:off x="4033875" y="3687325"/>
            <a:ext cx="1228800" cy="921600"/>
          </a:xfrm>
          <a:prstGeom prst="rect">
            <a:avLst/>
          </a:prstGeom>
          <a:noFill/>
          <a:ln>
            <a:noFill/>
          </a:ln>
        </p:spPr>
      </p:pic>
      <p:pic>
        <p:nvPicPr>
          <p:cNvPr id="3127" name="Google Shape;3127;p66">
            <a:hlinkClick r:id="rId18"/>
          </p:cNvPr>
          <p:cNvPicPr preferRelativeResize="0"/>
          <p:nvPr/>
        </p:nvPicPr>
        <p:blipFill>
          <a:blip r:embed="rId19">
            <a:alphaModFix/>
          </a:blip>
          <a:stretch>
            <a:fillRect/>
          </a:stretch>
        </p:blipFill>
        <p:spPr>
          <a:xfrm>
            <a:off x="1206775" y="5416100"/>
            <a:ext cx="1122400" cy="1122400"/>
          </a:xfrm>
          <a:prstGeom prst="rect">
            <a:avLst/>
          </a:prstGeom>
          <a:noFill/>
          <a:ln>
            <a:noFill/>
          </a:ln>
        </p:spPr>
      </p:pic>
      <p:pic>
        <p:nvPicPr>
          <p:cNvPr id="3128" name="Google Shape;3128;p66">
            <a:hlinkClick r:id="rId20"/>
          </p:cNvPr>
          <p:cNvPicPr preferRelativeResize="0"/>
          <p:nvPr/>
        </p:nvPicPr>
        <p:blipFill>
          <a:blip r:embed="rId21">
            <a:alphaModFix/>
          </a:blip>
          <a:stretch>
            <a:fillRect/>
          </a:stretch>
        </p:blipFill>
        <p:spPr>
          <a:xfrm>
            <a:off x="4087075" y="5416111"/>
            <a:ext cx="1122400" cy="1122378"/>
          </a:xfrm>
          <a:prstGeom prst="rect">
            <a:avLst/>
          </a:prstGeom>
          <a:noFill/>
          <a:ln>
            <a:noFill/>
          </a:ln>
        </p:spPr>
      </p:pic>
      <p:pic>
        <p:nvPicPr>
          <p:cNvPr id="3129" name="Google Shape;3129;p66">
            <a:hlinkClick r:id="rId22"/>
          </p:cNvPr>
          <p:cNvPicPr preferRelativeResize="0"/>
          <p:nvPr/>
        </p:nvPicPr>
        <p:blipFill rotWithShape="1">
          <a:blip r:embed="rId23">
            <a:alphaModFix/>
          </a:blip>
          <a:srcRect l="11528" r="14523"/>
          <a:stretch/>
        </p:blipFill>
        <p:spPr>
          <a:xfrm>
            <a:off x="2443763" y="5416100"/>
            <a:ext cx="1475527" cy="1122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3"/>
        <p:cNvGrpSpPr/>
        <p:nvPr/>
      </p:nvGrpSpPr>
      <p:grpSpPr>
        <a:xfrm>
          <a:off x="0" y="0"/>
          <a:ext cx="0" cy="0"/>
          <a:chOff x="0" y="0"/>
          <a:chExt cx="0" cy="0"/>
        </a:xfrm>
      </p:grpSpPr>
      <p:sp>
        <p:nvSpPr>
          <p:cNvPr id="3134" name="Google Shape;3134;p67"/>
          <p:cNvSpPr txBox="1">
            <a:spLocks noGrp="1"/>
          </p:cNvSpPr>
          <p:nvPr>
            <p:ph type="title"/>
          </p:nvPr>
        </p:nvSpPr>
        <p:spPr>
          <a:xfrm>
            <a:off x="667725" y="359550"/>
            <a:ext cx="49722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McDonald v. Chicago </a:t>
            </a:r>
            <a:r>
              <a:rPr lang="en" sz="2900"/>
              <a:t>(2010)</a:t>
            </a:r>
            <a:endParaRPr sz="1500"/>
          </a:p>
        </p:txBody>
      </p:sp>
      <p:sp>
        <p:nvSpPr>
          <p:cNvPr id="3135" name="Google Shape;3135;p67"/>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“Heller points unmistakably to the answer. Self-defense is a basic right, recognized by many legal systems from ancient times to the present, and the Heller Court held that individual self-defense is ‘the central component’ of the Second Amendment right.”</a:t>
            </a:r>
            <a:endParaRPr/>
          </a:p>
        </p:txBody>
      </p:sp>
      <p:sp>
        <p:nvSpPr>
          <p:cNvPr id="3136" name="Google Shape;3136;p67">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37" name="Google Shape;3137;p67">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38" name="Google Shape;3138;p67">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39" name="Google Shape;3139;p67">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40" name="Google Shape;3140;p67">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41" name="Google Shape;3141;p67">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42" name="Google Shape;3142;p67">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43" name="Google Shape;3143;p67"/>
          <p:cNvSpPr txBox="1">
            <a:spLocks noGrp="1"/>
          </p:cNvSpPr>
          <p:nvPr>
            <p:ph type="body" idx="2"/>
          </p:nvPr>
        </p:nvSpPr>
        <p:spPr>
          <a:xfrm>
            <a:off x="6553675" y="1027375"/>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The U.S. Supreme Court ruled in the 2008 case of D.C. v. Heller that the Second Amendment protected an individual right to keep weapons at home for self-defense. Since the case involved the District of Columbia’s handgun ban, the right found in the Second Amendment applied only to the national government. Two years later, the Court struck down a similar gun ban in Chicago, incorporating the Second Amendment right to own guns for self-defense to state and local governments.</a:t>
            </a:r>
            <a:endParaRPr/>
          </a:p>
        </p:txBody>
      </p:sp>
      <p:pic>
        <p:nvPicPr>
          <p:cNvPr id="3144" name="Google Shape;3144;p67"/>
          <p:cNvPicPr preferRelativeResize="0"/>
          <p:nvPr/>
        </p:nvPicPr>
        <p:blipFill>
          <a:blip r:embed="rId10">
            <a:alphaModFix/>
          </a:blip>
          <a:stretch>
            <a:fillRect/>
          </a:stretch>
        </p:blipFill>
        <p:spPr>
          <a:xfrm>
            <a:off x="1894125" y="4209120"/>
            <a:ext cx="2931482" cy="17295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8"/>
        <p:cNvGrpSpPr/>
        <p:nvPr/>
      </p:nvGrpSpPr>
      <p:grpSpPr>
        <a:xfrm>
          <a:off x="0" y="0"/>
          <a:ext cx="0" cy="0"/>
          <a:chOff x="0" y="0"/>
          <a:chExt cx="0" cy="0"/>
        </a:xfrm>
      </p:grpSpPr>
      <p:sp>
        <p:nvSpPr>
          <p:cNvPr id="3149" name="Google Shape;3149;p68">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0" name="Google Shape;3150;p68">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1" name="Google Shape;3151;p68">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2" name="Google Shape;3152;p68">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3" name="Google Shape;3153;p68">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4" name="Google Shape;3154;p68">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5" name="Google Shape;3155;p68">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56" name="Google Shape;3156;p68"/>
          <p:cNvSpPr txBox="1">
            <a:spLocks noGrp="1"/>
          </p:cNvSpPr>
          <p:nvPr>
            <p:ph type="subTitle" idx="1"/>
          </p:nvPr>
        </p:nvSpPr>
        <p:spPr>
          <a:xfrm>
            <a:off x="7867875" y="111950"/>
            <a:ext cx="3728100" cy="84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57" name="Google Shape;3157;p68"/>
          <p:cNvSpPr txBox="1">
            <a:spLocks noGrp="1"/>
          </p:cNvSpPr>
          <p:nvPr>
            <p:ph type="subTitle" idx="2"/>
          </p:nvPr>
        </p:nvSpPr>
        <p:spPr>
          <a:xfrm>
            <a:off x="7867875" y="959725"/>
            <a:ext cx="37281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58" name="Google Shape;3158;p68"/>
          <p:cNvSpPr txBox="1">
            <a:spLocks noGrp="1"/>
          </p:cNvSpPr>
          <p:nvPr>
            <p:ph type="subTitle" idx="3"/>
          </p:nvPr>
        </p:nvSpPr>
        <p:spPr>
          <a:xfrm>
            <a:off x="7867875" y="2570200"/>
            <a:ext cx="18348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59" name="Google Shape;3159;p68"/>
          <p:cNvSpPr txBox="1">
            <a:spLocks noGrp="1"/>
          </p:cNvSpPr>
          <p:nvPr>
            <p:ph type="subTitle" idx="4"/>
          </p:nvPr>
        </p:nvSpPr>
        <p:spPr>
          <a:xfrm>
            <a:off x="9702700" y="2593497"/>
            <a:ext cx="1942500" cy="67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60" name="Google Shape;3160;p68"/>
          <p:cNvSpPr txBox="1">
            <a:spLocks noGrp="1"/>
          </p:cNvSpPr>
          <p:nvPr>
            <p:ph type="subTitle" idx="5"/>
          </p:nvPr>
        </p:nvSpPr>
        <p:spPr>
          <a:xfrm>
            <a:off x="7847725" y="3301600"/>
            <a:ext cx="3728100" cy="84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61" name="Google Shape;3161;p68"/>
          <p:cNvSpPr txBox="1">
            <a:spLocks noGrp="1"/>
          </p:cNvSpPr>
          <p:nvPr>
            <p:ph type="subTitle" idx="6"/>
          </p:nvPr>
        </p:nvSpPr>
        <p:spPr>
          <a:xfrm>
            <a:off x="7847725" y="4186100"/>
            <a:ext cx="3728100" cy="1218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62" name="Google Shape;3162;p68"/>
          <p:cNvSpPr txBox="1">
            <a:spLocks noGrp="1"/>
          </p:cNvSpPr>
          <p:nvPr>
            <p:ph type="subTitle" idx="7"/>
          </p:nvPr>
        </p:nvSpPr>
        <p:spPr>
          <a:xfrm>
            <a:off x="7847725" y="5405000"/>
            <a:ext cx="3728100" cy="13923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163" name="Google Shape;3163;p68"/>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rgbClr val="000000"/>
              </a:solidFill>
              <a:latin typeface="Barlow Semi Condensed"/>
              <a:ea typeface="Barlow Semi Condensed"/>
              <a:cs typeface="Barlow Semi Condensed"/>
              <a:sym typeface="Barlow Semi Condensed"/>
            </a:endParaRPr>
          </a:p>
        </p:txBody>
      </p:sp>
      <p:pic>
        <p:nvPicPr>
          <p:cNvPr id="3164" name="Google Shape;3164;p68" descr="A deep dive into McDonald v. Chicago, a 2010 Supreme Court case that ruled that the Second Amendment's right to keep and bear arms for self-defense in one's home is applicable to the states through the Fourteenth Amendment. In this video, Kim discusses the case with litigator Alan Gura and Elizabeth Wydra, President of the Constitutional Accountability Center.&#10;&#10;To read more about constitutional law, visit the website of the National Constitution Center. On this site, leading scholars interact and explore the Constitution and its history. For each provision of the Constitution, experts from different political perspectives coauthor interpretive explanations when they agree and write separately when their opinions diverge.&#10;&#10;View more lessons or practice this subject at https://www.khanacademy.org/humanities/ap-us-government-and-politics/civil-liberties-and-civil-rights/selective-incorporation/v/mcdonald-v-chicago?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McDonald v. Chicago | Civil liberties and civil rights | US government and civics | Khan Academy">
            <a:hlinkClick r:id="rId12"/>
          </p:cNvPr>
          <p:cNvPicPr preferRelativeResize="0"/>
          <p:nvPr/>
        </p:nvPicPr>
        <p:blipFill>
          <a:blip r:embed="rId13">
            <a:alphaModFix/>
          </a:blip>
          <a:stretch>
            <a:fillRect/>
          </a:stretch>
        </p:blipFill>
        <p:spPr>
          <a:xfrm>
            <a:off x="1167451" y="3657612"/>
            <a:ext cx="1280000" cy="960000"/>
          </a:xfrm>
          <a:prstGeom prst="rect">
            <a:avLst/>
          </a:prstGeom>
          <a:noFill/>
          <a:ln>
            <a:noFill/>
          </a:ln>
        </p:spPr>
      </p:pic>
      <p:pic>
        <p:nvPicPr>
          <p:cNvPr id="3165" name="Google Shape;3165;p68" descr="The incorporation of the 2nd Amendment&#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13: McDonald v. Chicago AP GoPo">
            <a:hlinkClick r:id="rId14"/>
          </p:cNvPr>
          <p:cNvPicPr preferRelativeResize="0"/>
          <p:nvPr/>
        </p:nvPicPr>
        <p:blipFill>
          <a:blip r:embed="rId15">
            <a:alphaModFix/>
          </a:blip>
          <a:stretch>
            <a:fillRect/>
          </a:stretch>
        </p:blipFill>
        <p:spPr>
          <a:xfrm>
            <a:off x="4175275" y="3671737"/>
            <a:ext cx="1280000" cy="959994"/>
          </a:xfrm>
          <a:prstGeom prst="rect">
            <a:avLst/>
          </a:prstGeom>
          <a:noFill/>
          <a:ln>
            <a:noFill/>
          </a:ln>
        </p:spPr>
      </p:pic>
      <p:pic>
        <p:nvPicPr>
          <p:cNvPr id="3166" name="Google Shape;3166;p68" descr="Access our viewing guide for this video here:&#10;https://billofrightsinstitute.org/elessons/mcdonald-v-chicago-viewing-guide/&#10;&#10;Does the Second Amendment prevent a city from effectively outlawing handgun ownership? In 2008, Otis McDonald attempted to purchase a handgun for self-defense purposes in a Chicago suburb. However, the city of Chicago had banned handgun ownership in 1982 when it passed a law that prevented issuing handgun registrations. McDonald argued this law violated the Fourteenth Amendment’s Privileges and Immunities Clause as well as the Due Process Clause. In a 5-4 decision, the Court ruled that McDonald’s Second Amendment right to bear arms was protected at the state and local level by the Due Process Clause of the Fourteenth Amendment. &#10;&#10;For lessons to go along with this video, check out the material below:&#10;&#10;McDonald v. Chicago eLesson&#10;https://billofrightsinstitute.org/elessons/mcdonald-v-chicago-2010/&#10;&#10;What Are the Origins and Interpretations of the Right to Keep and Bear Arms?&#10;https://resources.billofrightsinstitute.org/preserving-the-bill-of-rights/origins-interpretations-right-keep-bear-arms/&#10;&#10;How Has the Second Amendment Been Interpreted?&#10;https://resources.billofrightsinstitute.org/preserving-the-bill-of-rights/second-amendment-interpreted/&#10;&#10;This video is part of the Homework Help Series of the Bill of Rights Institute. Learn more about our programs at https://billofrightsinstitute.org/ and find over 2500 free resources for educators at https://resources.billofrightsinstitute.org/&#10;&#10;About Bill of Rights Institute&#10;Established in September 1999, the Bill of Rights Institute is a 501(c)(3) non-profit educational organization that works to engage, educate, and empower individuals with a passion for the freedom and opportunity that exist in a free society. The Institute develops educational resources and programs for a network of more than 50,000 educators and 70,000 students nationwide. &#10;&#10;Official Site: http://billofrightsinstitute.org&#10;Facebook: https://www.facebook.com/BillofRights... &#10;Twitter: https://twitter.com/brinstitute &#10;Instagram: https://www.instagram.com/brinstitute/" title="McDonald v. Chicago | Homework Help from the Bill of Rights Institute">
            <a:hlinkClick r:id="rId16"/>
          </p:cNvPr>
          <p:cNvPicPr preferRelativeResize="0"/>
          <p:nvPr/>
        </p:nvPicPr>
        <p:blipFill>
          <a:blip r:embed="rId17">
            <a:alphaModFix/>
          </a:blip>
          <a:stretch>
            <a:fillRect/>
          </a:stretch>
        </p:blipFill>
        <p:spPr>
          <a:xfrm>
            <a:off x="2671350" y="3687241"/>
            <a:ext cx="1280026" cy="960025"/>
          </a:xfrm>
          <a:prstGeom prst="rect">
            <a:avLst/>
          </a:prstGeom>
          <a:noFill/>
          <a:ln>
            <a:noFill/>
          </a:ln>
        </p:spPr>
      </p:pic>
      <p:pic>
        <p:nvPicPr>
          <p:cNvPr id="3167" name="Google Shape;3167;p68">
            <a:hlinkClick r:id="rId18"/>
          </p:cNvPr>
          <p:cNvPicPr preferRelativeResize="0"/>
          <p:nvPr/>
        </p:nvPicPr>
        <p:blipFill>
          <a:blip r:embed="rId19">
            <a:alphaModFix/>
          </a:blip>
          <a:stretch>
            <a:fillRect/>
          </a:stretch>
        </p:blipFill>
        <p:spPr>
          <a:xfrm>
            <a:off x="1315888" y="5356500"/>
            <a:ext cx="1204575" cy="1204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71"/>
        <p:cNvGrpSpPr/>
        <p:nvPr/>
      </p:nvGrpSpPr>
      <p:grpSpPr>
        <a:xfrm>
          <a:off x="0" y="0"/>
          <a:ext cx="0" cy="0"/>
          <a:chOff x="0" y="0"/>
          <a:chExt cx="0" cy="0"/>
        </a:xfrm>
      </p:grpSpPr>
      <p:sp>
        <p:nvSpPr>
          <p:cNvPr id="3172" name="Google Shape;3172;p69"/>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a:t>Towards Equality </a:t>
            </a:r>
            <a:endParaRPr/>
          </a:p>
        </p:txBody>
      </p:sp>
      <p:sp>
        <p:nvSpPr>
          <p:cNvPr id="3173" name="Google Shape;3173;p69">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74" name="Google Shape;3174;p69">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75" name="Google Shape;3175;p69">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76" name="Google Shape;3176;p69">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77" name="Google Shape;3177;p69">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78" name="Google Shape;3178;p69">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79" name="Google Shape;3179;p69">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80" name="Google Shape;3180;p69"/>
          <p:cNvSpPr/>
          <p:nvPr/>
        </p:nvSpPr>
        <p:spPr>
          <a:xfrm>
            <a:off x="6533000" y="885750"/>
            <a:ext cx="4844400" cy="45618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700">
                <a:solidFill>
                  <a:schemeClr val="lt1"/>
                </a:solidFill>
                <a:latin typeface="Barlow Semi Condensed Medium"/>
                <a:ea typeface="Barlow Semi Condensed Medium"/>
                <a:cs typeface="Barlow Semi Condensed Medium"/>
                <a:sym typeface="Barlow Semi Condensed Medium"/>
              </a:rPr>
              <a:t>The Fourteenth Amendment’s equal protection clause as well as other constitutional provisions have often been used to support the advancement of equality. </a:t>
            </a:r>
            <a:endParaRPr sz="3700">
              <a:solidFill>
                <a:schemeClr val="lt1"/>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b="1">
              <a:solidFill>
                <a:schemeClr val="lt1"/>
              </a:solidFill>
              <a:latin typeface="Barlow"/>
              <a:ea typeface="Barlow"/>
              <a:cs typeface="Barlow"/>
              <a:sym typeface="Barlow"/>
            </a:endParaRPr>
          </a:p>
        </p:txBody>
      </p:sp>
      <p:sp>
        <p:nvSpPr>
          <p:cNvPr id="3181" name="Google Shape;3181;p69"/>
          <p:cNvSpPr/>
          <p:nvPr/>
        </p:nvSpPr>
        <p:spPr>
          <a:xfrm>
            <a:off x="1417425" y="1652150"/>
            <a:ext cx="3375300" cy="353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700">
                <a:solidFill>
                  <a:schemeClr val="lt1"/>
                </a:solidFill>
                <a:latin typeface="Barlow Semi Condensed Medium"/>
                <a:ea typeface="Barlow Semi Condensed Medium"/>
                <a:cs typeface="Barlow Semi Condensed Medium"/>
                <a:sym typeface="Barlow Semi Condensed Medium"/>
              </a:rPr>
              <a:t>BIG IDEA:</a:t>
            </a:r>
            <a:endParaRPr sz="3700">
              <a:solidFill>
                <a:schemeClr val="lt1"/>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Clr>
                <a:schemeClr val="dk1"/>
              </a:buClr>
              <a:buSzPts val="1100"/>
              <a:buFont typeface="Arial"/>
              <a:buNone/>
            </a:pPr>
            <a:r>
              <a:rPr lang="en" sz="3700">
                <a:solidFill>
                  <a:schemeClr val="lt1"/>
                </a:solidFill>
                <a:latin typeface="Barlow Semi Condensed Medium"/>
                <a:ea typeface="Barlow Semi Condensed Medium"/>
                <a:cs typeface="Barlow Semi Condensed Medium"/>
                <a:sym typeface="Barlow Semi Condensed Medium"/>
              </a:rPr>
              <a:t>Civic Participation in a Representative Democracy</a:t>
            </a:r>
            <a:endParaRPr sz="3700">
              <a:solidFill>
                <a:schemeClr val="lt1"/>
              </a:solidFill>
              <a:latin typeface="Barlow Semi Condensed Medium"/>
              <a:ea typeface="Barlow Semi Condensed Medium"/>
              <a:cs typeface="Barlow Semi Condensed Medium"/>
              <a:sym typeface="Barlow Semi Condensed Medium"/>
            </a:endParaRPr>
          </a:p>
          <a:p>
            <a:pPr marL="0" marR="0" lvl="0" indent="0" algn="ctr" rtl="0">
              <a:lnSpc>
                <a:spcPct val="100000"/>
              </a:lnSpc>
              <a:spcBef>
                <a:spcPts val="0"/>
              </a:spcBef>
              <a:spcAft>
                <a:spcPts val="0"/>
              </a:spcAft>
              <a:buNone/>
            </a:pPr>
            <a:endParaRPr b="1">
              <a:solidFill>
                <a:schemeClr val="lt1"/>
              </a:solidFill>
              <a:latin typeface="Barlow"/>
              <a:ea typeface="Barlow"/>
              <a:cs typeface="Barlow"/>
              <a:sym typeface="Barl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sp>
        <p:nvSpPr>
          <p:cNvPr id="3186" name="Google Shape;3186;p70"/>
          <p:cNvSpPr txBox="1">
            <a:spLocks noGrp="1"/>
          </p:cNvSpPr>
          <p:nvPr>
            <p:ph type="title"/>
          </p:nvPr>
        </p:nvSpPr>
        <p:spPr>
          <a:xfrm>
            <a:off x="667725" y="359550"/>
            <a:ext cx="4972200" cy="960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 sz="3300"/>
              <a:t>Brown v. Board of Education </a:t>
            </a:r>
            <a:r>
              <a:rPr lang="en" sz="2400"/>
              <a:t>(1954)</a:t>
            </a:r>
            <a:endParaRPr sz="2400"/>
          </a:p>
        </p:txBody>
      </p:sp>
      <p:sp>
        <p:nvSpPr>
          <p:cNvPr id="3187" name="Google Shape;3187;p70"/>
          <p:cNvSpPr txBox="1">
            <a:spLocks noGrp="1"/>
          </p:cNvSpPr>
          <p:nvPr>
            <p:ph type="body" idx="1"/>
          </p:nvPr>
        </p:nvSpPr>
        <p:spPr>
          <a:xfrm>
            <a:off x="6405200" y="359550"/>
            <a:ext cx="5046000" cy="6178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In Topeka, Kansas in the 1950s, schools were segregated by race. Each day, Linda Brown and her sister had to walk through a dangerous railroad switchyard to get to the bus stop for the ride to their all-black elementary school. There was a school closer to the Brown's house, but it was only for white students. Linda Brown and her family believed that the segregated school system violated the 14th Amendment and took their case to court. Federal district court decided that segregation in public education was harmful to black children, but because all-black schools and all-white schools had similar buildings, transportation, curricula, and teachers, the segregation was legal. The Browns appealed their case to the Supreme Court, stating that even if the facilities were similar, segregated schools could never be equal to one another. The Court decided that state laws requiring separate but equal schools violated the Equal Protection Clause of the Fourteenth Amendment.</a:t>
            </a:r>
            <a:endParaRPr/>
          </a:p>
          <a:p>
            <a:pPr marL="0" lvl="0" indent="0" algn="l" rtl="0">
              <a:spcBef>
                <a:spcPts val="2100"/>
              </a:spcBef>
              <a:spcAft>
                <a:spcPts val="0"/>
              </a:spcAft>
              <a:buClr>
                <a:schemeClr val="dk1"/>
              </a:buClr>
              <a:buSzPts val="1100"/>
              <a:buFont typeface="Arial"/>
              <a:buNone/>
            </a:pPr>
            <a:endParaRPr/>
          </a:p>
          <a:p>
            <a:pPr marL="0" lvl="0" indent="0" algn="l" rtl="0">
              <a:spcBef>
                <a:spcPts val="2100"/>
              </a:spcBef>
              <a:spcAft>
                <a:spcPts val="2100"/>
              </a:spcAft>
              <a:buNone/>
            </a:pPr>
            <a:endParaRPr/>
          </a:p>
        </p:txBody>
      </p:sp>
      <p:sp>
        <p:nvSpPr>
          <p:cNvPr id="3188" name="Google Shape;3188;p70"/>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i="1"/>
              <a:t>"We conclude that the doctrine of 'separate but equal' has no place. Separate educational facilities are inherently unequal." —</a:t>
            </a:r>
            <a:r>
              <a:rPr lang="en"/>
              <a:t>Chief Justice Earl Warren</a:t>
            </a:r>
            <a:endParaRPr/>
          </a:p>
        </p:txBody>
      </p:sp>
      <p:sp>
        <p:nvSpPr>
          <p:cNvPr id="3189" name="Google Shape;3189;p70">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90" name="Google Shape;3190;p70">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91" name="Google Shape;3191;p70">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92" name="Google Shape;3192;p70">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93" name="Google Shape;3193;p70">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94" name="Google Shape;3194;p70">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195" name="Google Shape;3195;p70">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3196" name="Google Shape;3196;p70"/>
          <p:cNvPicPr preferRelativeResize="0"/>
          <p:nvPr/>
        </p:nvPicPr>
        <p:blipFill>
          <a:blip r:embed="rId10">
            <a:alphaModFix/>
          </a:blip>
          <a:stretch>
            <a:fillRect/>
          </a:stretch>
        </p:blipFill>
        <p:spPr>
          <a:xfrm>
            <a:off x="908098" y="2882875"/>
            <a:ext cx="4540312" cy="3314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0"/>
        <p:cNvGrpSpPr/>
        <p:nvPr/>
      </p:nvGrpSpPr>
      <p:grpSpPr>
        <a:xfrm>
          <a:off x="0" y="0"/>
          <a:ext cx="0" cy="0"/>
          <a:chOff x="0" y="0"/>
          <a:chExt cx="0" cy="0"/>
        </a:xfrm>
      </p:grpSpPr>
      <p:sp>
        <p:nvSpPr>
          <p:cNvPr id="3201" name="Google Shape;3201;p71">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2" name="Google Shape;3202;p71">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3" name="Google Shape;3203;p71">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4" name="Google Shape;3204;p71">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5" name="Google Shape;3205;p71">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6" name="Google Shape;3206;p71">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7" name="Google Shape;3207;p71">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08" name="Google Shape;3208;p71"/>
          <p:cNvSpPr txBox="1">
            <a:spLocks noGrp="1"/>
          </p:cNvSpPr>
          <p:nvPr>
            <p:ph type="subTitle" idx="1"/>
          </p:nvPr>
        </p:nvSpPr>
        <p:spPr>
          <a:xfrm>
            <a:off x="7867875" y="70475"/>
            <a:ext cx="3728100" cy="871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09" name="Google Shape;3209;p71"/>
          <p:cNvSpPr txBox="1">
            <a:spLocks noGrp="1"/>
          </p:cNvSpPr>
          <p:nvPr>
            <p:ph type="subTitle" idx="2"/>
          </p:nvPr>
        </p:nvSpPr>
        <p:spPr>
          <a:xfrm>
            <a:off x="7847725" y="941675"/>
            <a:ext cx="3728100" cy="1258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10" name="Google Shape;3210;p71"/>
          <p:cNvSpPr txBox="1">
            <a:spLocks noGrp="1"/>
          </p:cNvSpPr>
          <p:nvPr>
            <p:ph type="subTitle" idx="3"/>
          </p:nvPr>
        </p:nvSpPr>
        <p:spPr>
          <a:xfrm>
            <a:off x="78477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11" name="Google Shape;3211;p71"/>
          <p:cNvSpPr txBox="1">
            <a:spLocks noGrp="1"/>
          </p:cNvSpPr>
          <p:nvPr>
            <p:ph type="subTitle" idx="4"/>
          </p:nvPr>
        </p:nvSpPr>
        <p:spPr>
          <a:xfrm>
            <a:off x="9702625" y="2558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12" name="Google Shape;3212;p71"/>
          <p:cNvSpPr txBox="1">
            <a:spLocks noGrp="1"/>
          </p:cNvSpPr>
          <p:nvPr>
            <p:ph type="subTitle" idx="5"/>
          </p:nvPr>
        </p:nvSpPr>
        <p:spPr>
          <a:xfrm>
            <a:off x="7847725" y="3264975"/>
            <a:ext cx="3728100" cy="871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13" name="Google Shape;3213;p71"/>
          <p:cNvSpPr txBox="1">
            <a:spLocks noGrp="1"/>
          </p:cNvSpPr>
          <p:nvPr>
            <p:ph type="subTitle" idx="6"/>
          </p:nvPr>
        </p:nvSpPr>
        <p:spPr>
          <a:xfrm>
            <a:off x="7847725" y="4167000"/>
            <a:ext cx="3728100" cy="1238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14" name="Google Shape;3214;p71"/>
          <p:cNvSpPr txBox="1">
            <a:spLocks noGrp="1"/>
          </p:cNvSpPr>
          <p:nvPr>
            <p:ph type="subTitle" idx="7"/>
          </p:nvPr>
        </p:nvSpPr>
        <p:spPr>
          <a:xfrm>
            <a:off x="7847725" y="5405075"/>
            <a:ext cx="3728100" cy="1417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15" name="Google Shape;3215;p71"/>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Landmark Cases Summary</a:t>
            </a:r>
            <a:r>
              <a:rPr lang="en" sz="1800">
                <a:solidFill>
                  <a:srgbClr val="000000"/>
                </a:solidFill>
                <a:latin typeface="Barlow Semi Condensed"/>
                <a:ea typeface="Barlow Semi Condensed"/>
                <a:cs typeface="Barlow Semi Condensed"/>
                <a:sym typeface="Barlow Semi Condensed"/>
              </a:rPr>
              <a:t> (chose reading level)</a:t>
            </a:r>
            <a:endParaRPr sz="1800">
              <a:solidFill>
                <a:srgbClr val="000000"/>
              </a:solidFill>
              <a:latin typeface="Barlow Semi Condensed"/>
              <a:ea typeface="Barlow Semi Condensed"/>
              <a:cs typeface="Barlow Semi Condensed"/>
              <a:sym typeface="Barlow Semi Condensed"/>
            </a:endParaRPr>
          </a:p>
        </p:txBody>
      </p:sp>
      <p:pic>
        <p:nvPicPr>
          <p:cNvPr id="3216" name="Google Shape;3216;p71" descr="Brown v. Board of Education was a case brought to the Supreme Court in 1954 after Linda Brown, an African American student in Kansas, was denied access to the white-only schools nearby her house. Future Supreme Court Justice Thurgood Marshall was the lawyer for the case, and argued that segregated schools were inherently unequal. Ultimately, the Supreme Court ruled in favor of Linda Brown and declared segregation unconstitutional. This is one of the landmark cases that led to the passage of the Civil Rights Act in 1964.&#10;&#10;For Lessons to go along with this video, check out the links below: &#10;&#10;Click here for a lesson on the Brown v. Board of Education case. &#10; http://voicesofhistory.org/supreme-court-document-based-questions/brown-v-board-education-1954/&#10;&#10;Click here for a lesson about the Civil Rights Movement&#10; https://www.docsoffreedom.org/readings/the-civil-rights-movement&#10;&#10;Click here for a lesson on the Little Rock Nine.&#10; http://voicesofhistory.org/heroes-and-villains/elizabeth-eckford-little-rock-nine-respect/&#10;&#10;Click here for a lesson on the Plessy v. Ferguson case.&#10; http://voicesofhistory.org/supreme-court-document-based-questions/plessy-v-ferguson-1896/" title="Brown v. Board of Education | BRI's Homework Help Series">
            <a:hlinkClick r:id="rId12"/>
          </p:cNvPr>
          <p:cNvPicPr preferRelativeResize="0"/>
          <p:nvPr/>
        </p:nvPicPr>
        <p:blipFill>
          <a:blip r:embed="rId13">
            <a:alphaModFix/>
          </a:blip>
          <a:stretch>
            <a:fillRect/>
          </a:stretch>
        </p:blipFill>
        <p:spPr>
          <a:xfrm>
            <a:off x="1084476" y="3710138"/>
            <a:ext cx="1161613" cy="871200"/>
          </a:xfrm>
          <a:prstGeom prst="rect">
            <a:avLst/>
          </a:prstGeom>
          <a:noFill/>
          <a:ln>
            <a:noFill/>
          </a:ln>
        </p:spPr>
      </p:pic>
      <p:pic>
        <p:nvPicPr>
          <p:cNvPr id="3217" name="Google Shape;3217;p71" descr="A deep dive into Brown v. Board of Education of Topeka, a Supreme Court case decided in 1954. It ended the doctrine of &quot;separate but equal&quot; and brought an end to racial segregation in schools. In this video, Kim discusses the case with scholars Michael McConnell and Theodore Shaw and&#10;&#10;To read more about constitutional law, visit the website of the National Constitution Center. On this site, leading scholars interact and explore the Constitution and its history. For each provision of the Constitution, experts from different political perspectives coauthor interpretive explanations when they agree and write separately when their opinions diverge.&#10;&#10;View more lessons or practice this subject at https://www.khanacademy.org/humanities/ap-us-government-and-politics/civil-liberties-and-civil-rights/government-responses-to-social-movements/v/brown-v-board-of-education-of-topeka-us-government-and-politics-khan-academy?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Brown v. Board of Education of Topeka | US government and civics | Khan Academy">
            <a:hlinkClick r:id="rId14"/>
          </p:cNvPr>
          <p:cNvPicPr preferRelativeResize="0"/>
          <p:nvPr/>
        </p:nvPicPr>
        <p:blipFill>
          <a:blip r:embed="rId15">
            <a:alphaModFix/>
          </a:blip>
          <a:stretch>
            <a:fillRect/>
          </a:stretch>
        </p:blipFill>
        <p:spPr>
          <a:xfrm>
            <a:off x="2489490" y="3665750"/>
            <a:ext cx="1279986" cy="960000"/>
          </a:xfrm>
          <a:prstGeom prst="rect">
            <a:avLst/>
          </a:prstGeom>
          <a:noFill/>
          <a:ln>
            <a:noFill/>
          </a:ln>
        </p:spPr>
      </p:pic>
      <p:pic>
        <p:nvPicPr>
          <p:cNvPr id="3218" name="Google Shape;3218;p71" descr="Desegregation of public schools&#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14: Brown v Board of Education AP GoPo">
            <a:hlinkClick r:id="rId16"/>
          </p:cNvPr>
          <p:cNvPicPr preferRelativeResize="0"/>
          <p:nvPr/>
        </p:nvPicPr>
        <p:blipFill>
          <a:blip r:embed="rId17">
            <a:alphaModFix/>
          </a:blip>
          <a:stretch>
            <a:fillRect/>
          </a:stretch>
        </p:blipFill>
        <p:spPr>
          <a:xfrm>
            <a:off x="4012875" y="3710138"/>
            <a:ext cx="1161625" cy="871224"/>
          </a:xfrm>
          <a:prstGeom prst="rect">
            <a:avLst/>
          </a:prstGeom>
          <a:noFill/>
          <a:ln>
            <a:noFill/>
          </a:ln>
        </p:spPr>
      </p:pic>
      <p:pic>
        <p:nvPicPr>
          <p:cNvPr id="3219" name="Google Shape;3219;p71">
            <a:hlinkClick r:id="rId18"/>
          </p:cNvPr>
          <p:cNvPicPr preferRelativeResize="0"/>
          <p:nvPr/>
        </p:nvPicPr>
        <p:blipFill>
          <a:blip r:embed="rId19">
            <a:alphaModFix/>
          </a:blip>
          <a:stretch>
            <a:fillRect/>
          </a:stretch>
        </p:blipFill>
        <p:spPr>
          <a:xfrm>
            <a:off x="918626" y="5323450"/>
            <a:ext cx="1279975" cy="1279975"/>
          </a:xfrm>
          <a:prstGeom prst="rect">
            <a:avLst/>
          </a:prstGeom>
          <a:noFill/>
          <a:ln>
            <a:noFill/>
          </a:ln>
        </p:spPr>
      </p:pic>
      <p:pic>
        <p:nvPicPr>
          <p:cNvPr id="3220" name="Google Shape;3220;p71">
            <a:hlinkClick r:id="rId20"/>
          </p:cNvPr>
          <p:cNvPicPr preferRelativeResize="0"/>
          <p:nvPr/>
        </p:nvPicPr>
        <p:blipFill>
          <a:blip r:embed="rId21">
            <a:alphaModFix/>
          </a:blip>
          <a:stretch>
            <a:fillRect/>
          </a:stretch>
        </p:blipFill>
        <p:spPr>
          <a:xfrm>
            <a:off x="2351900" y="5323460"/>
            <a:ext cx="1279974" cy="1279954"/>
          </a:xfrm>
          <a:prstGeom prst="rect">
            <a:avLst/>
          </a:prstGeom>
          <a:noFill/>
          <a:ln>
            <a:noFill/>
          </a:ln>
        </p:spPr>
      </p:pic>
      <p:pic>
        <p:nvPicPr>
          <p:cNvPr id="3221" name="Google Shape;3221;p71">
            <a:hlinkClick r:id="rId22"/>
          </p:cNvPr>
          <p:cNvPicPr preferRelativeResize="0"/>
          <p:nvPr/>
        </p:nvPicPr>
        <p:blipFill>
          <a:blip r:embed="rId23">
            <a:alphaModFix/>
          </a:blip>
          <a:stretch>
            <a:fillRect/>
          </a:stretch>
        </p:blipFill>
        <p:spPr>
          <a:xfrm>
            <a:off x="3785168" y="5334038"/>
            <a:ext cx="1683457" cy="1258800"/>
          </a:xfrm>
          <a:prstGeom prst="rect">
            <a:avLst/>
          </a:prstGeom>
          <a:noFill/>
          <a:ln>
            <a:noFill/>
          </a:ln>
        </p:spPr>
      </p:pic>
      <p:sp>
        <p:nvSpPr>
          <p:cNvPr id="3222" name="Google Shape;3222;p71"/>
          <p:cNvSpPr txBox="1"/>
          <p:nvPr/>
        </p:nvSpPr>
        <p:spPr>
          <a:xfrm>
            <a:off x="3041650" y="19267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24"/>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22"/>
        <p:cNvGrpSpPr/>
        <p:nvPr/>
      </p:nvGrpSpPr>
      <p:grpSpPr>
        <a:xfrm>
          <a:off x="0" y="0"/>
          <a:ext cx="0" cy="0"/>
          <a:chOff x="0" y="0"/>
          <a:chExt cx="0" cy="0"/>
        </a:xfrm>
      </p:grpSpPr>
      <p:sp>
        <p:nvSpPr>
          <p:cNvPr id="2723" name="Google Shape;2723;p45">
            <a:hlinkClick r:id="rId3" action="ppaction://hlinksldjump"/>
          </p:cNvPr>
          <p:cNvSpPr/>
          <p:nvPr/>
        </p:nvSpPr>
        <p:spPr>
          <a:xfrm rot="5397851">
            <a:off x="11364980" y="3330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4" name="Google Shape;2724;p45">
            <a:hlinkClick r:id="rId4" action="ppaction://hlinksldjump"/>
          </p:cNvPr>
          <p:cNvSpPr/>
          <p:nvPr/>
        </p:nvSpPr>
        <p:spPr>
          <a:xfrm rot="5397851">
            <a:off x="11364980" y="1293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5" name="Google Shape;2725;p45">
            <a:hlinkClick r:id="rId5"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6" name="Google Shape;2726;p45">
            <a:hlinkClick r:id="rId6"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7" name="Google Shape;2727;p45">
            <a:hlinkClick r:id="rId7"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8" name="Google Shape;2728;p45">
            <a:hlinkClick r:id="rId8"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29" name="Google Shape;2729;p45">
            <a:hlinkClick r:id="rId9"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6"/>
        <p:cNvGrpSpPr/>
        <p:nvPr/>
      </p:nvGrpSpPr>
      <p:grpSpPr>
        <a:xfrm>
          <a:off x="0" y="0"/>
          <a:ext cx="0" cy="0"/>
          <a:chOff x="0" y="0"/>
          <a:chExt cx="0" cy="0"/>
        </a:xfrm>
      </p:grpSpPr>
      <p:sp>
        <p:nvSpPr>
          <p:cNvPr id="3227" name="Google Shape;3227;p72"/>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Campaign Finance </a:t>
            </a:r>
            <a:endParaRPr/>
          </a:p>
        </p:txBody>
      </p:sp>
      <p:sp>
        <p:nvSpPr>
          <p:cNvPr id="3228" name="Google Shape;3228;p72">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29" name="Google Shape;3229;p72">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30" name="Google Shape;3230;p72">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31" name="Google Shape;3231;p72">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32" name="Google Shape;3232;p72">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33" name="Google Shape;3233;p72">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34" name="Google Shape;3234;p72">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35" name="Google Shape;3235;p72"/>
          <p:cNvSpPr/>
          <p:nvPr/>
        </p:nvSpPr>
        <p:spPr>
          <a:xfrm>
            <a:off x="6533000" y="1354325"/>
            <a:ext cx="4844400" cy="4200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The impact of federal policies on campaigning and electoral rules continues to be contested by both sides of the political spectrum. </a:t>
            </a:r>
            <a:endParaRPr sz="3700">
              <a:solidFill>
                <a:schemeClr val="lt1"/>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 </a:t>
            </a:r>
            <a:endParaRPr sz="3700">
              <a:solidFill>
                <a:schemeClr val="lt1"/>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endParaRPr b="1">
              <a:solidFill>
                <a:schemeClr val="lt1"/>
              </a:solidFill>
              <a:latin typeface="Barlow"/>
              <a:ea typeface="Barlow"/>
              <a:cs typeface="Barlow"/>
              <a:sym typeface="Barlow"/>
            </a:endParaRPr>
          </a:p>
        </p:txBody>
      </p:sp>
      <p:sp>
        <p:nvSpPr>
          <p:cNvPr id="3236" name="Google Shape;3236;p72"/>
          <p:cNvSpPr/>
          <p:nvPr/>
        </p:nvSpPr>
        <p:spPr>
          <a:xfrm>
            <a:off x="1417425" y="1652150"/>
            <a:ext cx="3375300" cy="3531600"/>
          </a:xfrm>
          <a:prstGeom prst="rect">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BIG IDEA:</a:t>
            </a:r>
            <a:endParaRPr sz="3700">
              <a:solidFill>
                <a:schemeClr val="lt1"/>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Civic Participation in a Representative Democracy</a:t>
            </a:r>
            <a:endParaRPr sz="3700">
              <a:solidFill>
                <a:schemeClr val="lt1"/>
              </a:solidFill>
              <a:latin typeface="Barlow Semi Condensed Medium"/>
              <a:ea typeface="Barlow Semi Condensed Medium"/>
              <a:cs typeface="Barlow Semi Condensed Medium"/>
              <a:sym typeface="Barlow Semi Condensed Medium"/>
            </a:endParaRPr>
          </a:p>
          <a:p>
            <a:pPr marL="0" marR="0" lvl="0" indent="0" algn="ctr" rtl="0">
              <a:lnSpc>
                <a:spcPct val="100000"/>
              </a:lnSpc>
              <a:spcBef>
                <a:spcPts val="0"/>
              </a:spcBef>
              <a:spcAft>
                <a:spcPts val="0"/>
              </a:spcAft>
              <a:buNone/>
            </a:pPr>
            <a:endParaRPr b="1">
              <a:solidFill>
                <a:schemeClr val="lt1"/>
              </a:solidFill>
              <a:latin typeface="Barlow"/>
              <a:ea typeface="Barlow"/>
              <a:cs typeface="Barlow"/>
              <a:sym typeface="Barlow"/>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40"/>
        <p:cNvGrpSpPr/>
        <p:nvPr/>
      </p:nvGrpSpPr>
      <p:grpSpPr>
        <a:xfrm>
          <a:off x="0" y="0"/>
          <a:ext cx="0" cy="0"/>
          <a:chOff x="0" y="0"/>
          <a:chExt cx="0" cy="0"/>
        </a:xfrm>
      </p:grpSpPr>
      <p:sp>
        <p:nvSpPr>
          <p:cNvPr id="3241" name="Google Shape;3241;p73"/>
          <p:cNvSpPr txBox="1">
            <a:spLocks noGrp="1"/>
          </p:cNvSpPr>
          <p:nvPr>
            <p:ph type="title"/>
          </p:nvPr>
        </p:nvSpPr>
        <p:spPr>
          <a:xfrm>
            <a:off x="698750" y="359550"/>
            <a:ext cx="49413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Citizens United v. FEC </a:t>
            </a:r>
            <a:r>
              <a:rPr lang="en" sz="1900"/>
              <a:t>(2010)</a:t>
            </a:r>
            <a:endParaRPr sz="1900"/>
          </a:p>
        </p:txBody>
      </p:sp>
      <p:sp>
        <p:nvSpPr>
          <p:cNvPr id="3242" name="Google Shape;3242;p73"/>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On January 21, 2010, the Supreme Court issued what is certain to become a landmark ruling in the case of Citizens United v. Federal Election Commission. In a 5-4 ruling, the Court struck down federal limits on what organizations (including non-profit organizations, unions, and for-profit corporations) may say during elections. A ban on direct contributions to candidates was left in place. The majority reasoned that the speech limits violated the First Amendment and chilled political expression. With this ruling, the Court seemed to reverse the trend of the last century, which brought greater limits to corporate political speech and activity.</a:t>
            </a:r>
            <a:endParaRPr/>
          </a:p>
        </p:txBody>
      </p:sp>
      <p:sp>
        <p:nvSpPr>
          <p:cNvPr id="3243" name="Google Shape;3243;p73">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44" name="Google Shape;3244;p73">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45" name="Google Shape;3245;p73">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46" name="Google Shape;3246;p73">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47" name="Google Shape;3247;p73">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48" name="Google Shape;3248;p73">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49" name="Google Shape;3249;p73">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3250" name="Google Shape;3250;p73"/>
          <p:cNvPicPr preferRelativeResize="0"/>
          <p:nvPr/>
        </p:nvPicPr>
        <p:blipFill>
          <a:blip r:embed="rId10">
            <a:alphaModFix/>
          </a:blip>
          <a:stretch>
            <a:fillRect/>
          </a:stretch>
        </p:blipFill>
        <p:spPr>
          <a:xfrm>
            <a:off x="7972400" y="5067000"/>
            <a:ext cx="1539275" cy="1539275"/>
          </a:xfrm>
          <a:prstGeom prst="rect">
            <a:avLst/>
          </a:prstGeom>
          <a:noFill/>
          <a:ln>
            <a:noFill/>
          </a:ln>
        </p:spPr>
      </p:pic>
      <p:pic>
        <p:nvPicPr>
          <p:cNvPr id="3251" name="Google Shape;3251;p73" descr="Citizens United v. FEC was a Supreme Court case surrounding campaign finance and corporate involvement in politics. The Federal Election Commission was created in 1971 and greatly regulated the amount of campaign finance political candidates were able to receive. By 2002, the Bipartisan Campaign Finance Reform Act (McCain-Feingold Act) restricted organizations from financing issue-based advertisements on behalf of candidates. Citizens United released a million dollar ad against Hillary Clinton. Before the film aired, Citizens United challenged the McCain-Feingold Act, stating that money was a form of Free Speech, which is protected by the First Amendment. The Supreme Court ruled the McCain-Feingold Act as unconstitutional, but stated that corporations still cannot give money directly to political candidates. &#10;&#10;For Lessons to go along with this video, check out the links below: &#10;&#10;Click here for a lesson on the Citizens United v. FEC case&#10; http://voicesofhistory.org/supreme-court-document-based-questions/citizens-united-v-f-e-c-2010/&#10;&#10;Click here for a lesson on Elections&#10; https://www.docsoffreedom.org/readings/elections" title="Citizens United v. FEC | BRI's Homework Help Series">
            <a:hlinkClick r:id="rId11"/>
          </p:cNvPr>
          <p:cNvPicPr preferRelativeResize="0"/>
          <p:nvPr/>
        </p:nvPicPr>
        <p:blipFill>
          <a:blip r:embed="rId12">
            <a:alphaModFix/>
          </a:blip>
          <a:stretch>
            <a:fillRect/>
          </a:stretch>
        </p:blipFill>
        <p:spPr>
          <a:xfrm>
            <a:off x="1552900" y="2321588"/>
            <a:ext cx="3233000" cy="24247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5"/>
        <p:cNvGrpSpPr/>
        <p:nvPr/>
      </p:nvGrpSpPr>
      <p:grpSpPr>
        <a:xfrm>
          <a:off x="0" y="0"/>
          <a:ext cx="0" cy="0"/>
          <a:chOff x="0" y="0"/>
          <a:chExt cx="0" cy="0"/>
        </a:xfrm>
      </p:grpSpPr>
      <p:sp>
        <p:nvSpPr>
          <p:cNvPr id="3256" name="Google Shape;3256;p74">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57" name="Google Shape;3257;p74">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58" name="Google Shape;3258;p74">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59" name="Google Shape;3259;p74">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60" name="Google Shape;3260;p74">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61" name="Google Shape;3261;p74">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62" name="Google Shape;3262;p74">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63" name="Google Shape;3263;p74"/>
          <p:cNvSpPr txBox="1">
            <a:spLocks noGrp="1"/>
          </p:cNvSpPr>
          <p:nvPr>
            <p:ph type="subTitle" idx="1"/>
          </p:nvPr>
        </p:nvSpPr>
        <p:spPr>
          <a:xfrm>
            <a:off x="7867875" y="70475"/>
            <a:ext cx="3728100" cy="898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64" name="Google Shape;3264;p74"/>
          <p:cNvSpPr txBox="1">
            <a:spLocks noGrp="1"/>
          </p:cNvSpPr>
          <p:nvPr>
            <p:ph type="subTitle" idx="2"/>
          </p:nvPr>
        </p:nvSpPr>
        <p:spPr>
          <a:xfrm>
            <a:off x="7867875" y="959725"/>
            <a:ext cx="37281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65" name="Google Shape;3265;p74"/>
          <p:cNvSpPr txBox="1">
            <a:spLocks noGrp="1"/>
          </p:cNvSpPr>
          <p:nvPr>
            <p:ph type="subTitle" idx="3"/>
          </p:nvPr>
        </p:nvSpPr>
        <p:spPr>
          <a:xfrm>
            <a:off x="7847725" y="2570200"/>
            <a:ext cx="18549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66" name="Google Shape;3266;p74"/>
          <p:cNvSpPr txBox="1">
            <a:spLocks noGrp="1"/>
          </p:cNvSpPr>
          <p:nvPr>
            <p:ph type="subTitle" idx="4"/>
          </p:nvPr>
        </p:nvSpPr>
        <p:spPr>
          <a:xfrm>
            <a:off x="9702625" y="2570200"/>
            <a:ext cx="1854900" cy="694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67" name="Google Shape;3267;p74"/>
          <p:cNvSpPr txBox="1">
            <a:spLocks noGrp="1"/>
          </p:cNvSpPr>
          <p:nvPr>
            <p:ph type="subTitle" idx="5"/>
          </p:nvPr>
        </p:nvSpPr>
        <p:spPr>
          <a:xfrm>
            <a:off x="7847725" y="3264975"/>
            <a:ext cx="3728100" cy="898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68" name="Google Shape;3268;p74"/>
          <p:cNvSpPr txBox="1">
            <a:spLocks noGrp="1"/>
          </p:cNvSpPr>
          <p:nvPr>
            <p:ph type="subTitle" idx="6"/>
          </p:nvPr>
        </p:nvSpPr>
        <p:spPr>
          <a:xfrm>
            <a:off x="7847725" y="4163775"/>
            <a:ext cx="37281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69" name="Google Shape;3269;p74"/>
          <p:cNvSpPr txBox="1">
            <a:spLocks noGrp="1"/>
          </p:cNvSpPr>
          <p:nvPr>
            <p:ph type="subTitle" idx="7"/>
          </p:nvPr>
        </p:nvSpPr>
        <p:spPr>
          <a:xfrm>
            <a:off x="7847725" y="5404575"/>
            <a:ext cx="3728100" cy="1392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270" name="Google Shape;3270;p74"/>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rgbClr val="000000"/>
              </a:solidFill>
              <a:latin typeface="Barlow Semi Condensed"/>
              <a:ea typeface="Barlow Semi Condensed"/>
              <a:cs typeface="Barlow Semi Condensed"/>
              <a:sym typeface="Barlow Semi Condensed"/>
            </a:endParaRPr>
          </a:p>
        </p:txBody>
      </p:sp>
      <p:pic>
        <p:nvPicPr>
          <p:cNvPr id="3271" name="Google Shape;3271;p74" descr="A deep dive into Citizens United v. FEC, a 2010 Supreme Court case that ruled that political spending by corporations, associations, and labor unions is a form of protected speech under the First Amendment. In this video, Sal discusses the case with scholars Richard Hasen and Bradley Smith.&#10;&#10;A deep dive into Citizens United v. FEC, a 2010 Supreme Court case that ruled that political spending by corporations, associations, and labor unions is a form of protected speech under the First Amendment. In this video, Sal discusses the case with scholars Richard Hasen and Bradley Smith.&#10;&#10;To read more about constitutional law, visit the website of the National Constitution Center. On this site, leading scholars interact and explore the Constitution and its history. For each provision of the Constitution, experts from different political perspectives coauthor interpretive explanations when they agree and write separately when their opinions diverge.&#10;&#10;View more lessons or practice this subject at https://www.khanacademy.org/humanities/ap-us-government-and-politics/political-participation/campaign-finance/v/citizens-united-v-federal-election-commission?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Citizens United v. Federal Election Commission | US government and civics | Khan Academy">
            <a:hlinkClick r:id="rId12"/>
          </p:cNvPr>
          <p:cNvPicPr preferRelativeResize="0"/>
          <p:nvPr/>
        </p:nvPicPr>
        <p:blipFill>
          <a:blip r:embed="rId13">
            <a:alphaModFix/>
          </a:blip>
          <a:stretch>
            <a:fillRect/>
          </a:stretch>
        </p:blipFill>
        <p:spPr>
          <a:xfrm>
            <a:off x="1051350" y="3665737"/>
            <a:ext cx="1280000" cy="959989"/>
          </a:xfrm>
          <a:prstGeom prst="rect">
            <a:avLst/>
          </a:prstGeom>
          <a:noFill/>
          <a:ln>
            <a:noFill/>
          </a:ln>
        </p:spPr>
      </p:pic>
      <p:pic>
        <p:nvPicPr>
          <p:cNvPr id="3272" name="Google Shape;3272;p74" descr="Want a specific SCOTUS case covered? Your idea gets picked when you donate on Patreon: https://www.patreon.com/iammrbeat&#10;Mr. Beat's band: http://electricneedleroom.net/&#10;Mr. Beat on Twitter: https://twitter.com/beatmastermatt&#10;&#10;In episode 10 of Supreme Court Briefs, a corporation argues it has the right to spend as much money as it wants on a political campaign because of the First Amendment. &#10;&#10;Check out cool primary sources here:&#10;https://www.oyez.org/cases/2008/08-205&#10;&#10;Additional sources:&#10;&#10;http://www.nytimes.com/2010/01/22/us/politics/22scotus.html?pagewanted=all&amp;_r=0&#10;&#10;http://dailycaller.com/2010/01/29/in-defense-of-citizens-united-v-fec/&#10;&#10;http://truth-out.org/archive/component/k2/item/94728:the-story-of-citizens-united-v-fec&#10;&#10;http://www.scotusblog.com/case-files/cases/citizens-united-v-federal-election-commission/&#10;&#10;Washington, D.C.&#10;2007&#10;&#10;A self-described conservative non-profit corporation called Citizens United wants to release a documentary. The film, called Hillary: The Movie, (hey that’s a pretty catchy title) talks a bunch of trash about Hillary Clinton, who just so happens to be running for President. Citizens United wanted to distribute and advertise the film within a month before the Democratic primary elections in January 2008.&#10;&#10;However, this would be a violation of the Bipartisan Campaign Reform Act, aka BCRA (bikruh), aka the McCain-Feingold Act, the latest law that limited how political campaigns were paid for.&#10;BCRA said corporations or labor unions can’t spend money from their general treasury to broadcast anything through the mass media that specifically brings up a candidate running for federal office within 30 days of a primary.&#10;&#10;Anticipating that the Federal Election Commission, or FEC, might try to stop the release of their documentary, Citizens United went ahead and took the FEC to the United States District Court, essentially saying “don’t even think about it, FEC.” Citizens United claimed BCRA didn’t apply to Hillary: The Movie, because the film wasn’t clearly for or against a candidate. It also claimed that the Supreme Court decision FEC  v. Wisconsin Right To Life justified them releasing the film within 30 days of the Democratic primaries. Not only that, but Citizens United argued that portions of BCRA straight up violated the FIrst Amendment to the Constitution.&#10;&#10;On January 15, 2008, the three-judge U.S. District Court said “nope, sorry Citizens United.” You can’t have your injunction, you gotta let the FEC regulate. The court said the film was clearly just meant to get people to not vote for Hillary Clinton, I mean...it was called Hillary: The Movie, for crying out loud. They also said the film was meant to be strategically shown right before the primaries for this purpose, and they cited the Supreme Court decision in McConnell v. FEC as justification that the FEC could prevent the showing up this film.&#10;&#10;Citizens United was like you know what? I’m appealing to the Supreme Court. &#10;&#10;Now, as you know, this can be a long process. What ended up happening was Hillary Clinton did not get the Democratic nomination and Barack Obama ended up being elected President later that year. But that ended up being irrelevant other than the fact that Obama nominated a new justice, Sonia Sotomayor, that agreed with the justice she replaced, David Souter. Throughout 2009, the Supreme Court heard multiple arguments about the case. The Court had remained very divided on the issue. Things got pretty philosophical.&#10;&#10;Finally, on January 21, 2010, the Court ruled 5-4 in favor of Citizens United, arguing that the Free Speech Clause of the First Amendment prohibited the government from limiting money spent by corporations, labor unions, and other associations, on political campaigns. Specifically, we’re talking about independent political expenditures, or political campaign contributions not directly affiliated with the candidate. Justice Anthony Kennedy wrote the majority opinion. “If the First Amendment has any force, it prohibits Congress from fining or jailing citizens, or associations of citizens, for simply engaging in political speech.”&#10;&#10;The Court's ruling basically freed corporations and unions to spend as much money as they want to elect or defeat candidates, as long as they didn’t contribute directly to candidates or political parties. &#10;The majority also argued that First Amendment protects ASSOCIATIONS of individuals, not just individual speakers, so you can’t prohibit speech based on the identity of the speaker. So corporations have free speech rights just like you or I.&#10;The idea of Corporate Personhood, or the legal notion that corporations share some of the same legal rights and responsibilities held by individuals, had pretty much been established by the Supreme Court since the 1800s. In this case, the Court definitely ruled that corporations are people man, corporations are people.&#10;&#10;Justice John Paul Stevens led the opinion of the dissent." title="Why You Can Buy The Next President | Citizens United v. FEC">
            <a:hlinkClick r:id="rId14"/>
          </p:cNvPr>
          <p:cNvPicPr preferRelativeResize="0"/>
          <p:nvPr/>
        </p:nvPicPr>
        <p:blipFill>
          <a:blip r:embed="rId15">
            <a:alphaModFix/>
          </a:blip>
          <a:stretch>
            <a:fillRect/>
          </a:stretch>
        </p:blipFill>
        <p:spPr>
          <a:xfrm>
            <a:off x="2577775" y="3665737"/>
            <a:ext cx="1280000" cy="959986"/>
          </a:xfrm>
          <a:prstGeom prst="rect">
            <a:avLst/>
          </a:prstGeom>
          <a:noFill/>
          <a:ln>
            <a:noFill/>
          </a:ln>
        </p:spPr>
      </p:pic>
      <p:pic>
        <p:nvPicPr>
          <p:cNvPr id="3273" name="Google Shape;3273;p74" descr="As a nation of laws we best know those landmark U.S. Supreme Court cases.  Through these court precedents we better understand how American government and politics works.  Mr. Review says, &quot;KNOW court cases.&quot;  Learn about them here." title="FACE the CASE - Citizens United v. FEC">
            <a:hlinkClick r:id="rId16"/>
          </p:cNvPr>
          <p:cNvPicPr preferRelativeResize="0"/>
          <p:nvPr/>
        </p:nvPicPr>
        <p:blipFill>
          <a:blip r:embed="rId17">
            <a:alphaModFix/>
          </a:blip>
          <a:stretch>
            <a:fillRect/>
          </a:stretch>
        </p:blipFill>
        <p:spPr>
          <a:xfrm>
            <a:off x="4104200" y="3665725"/>
            <a:ext cx="1280000" cy="960000"/>
          </a:xfrm>
          <a:prstGeom prst="rect">
            <a:avLst/>
          </a:prstGeom>
          <a:noFill/>
          <a:ln>
            <a:noFill/>
          </a:ln>
        </p:spPr>
      </p:pic>
      <p:pic>
        <p:nvPicPr>
          <p:cNvPr id="3274" name="Google Shape;3274;p74">
            <a:hlinkClick r:id="rId18"/>
          </p:cNvPr>
          <p:cNvPicPr preferRelativeResize="0"/>
          <p:nvPr/>
        </p:nvPicPr>
        <p:blipFill>
          <a:blip r:embed="rId19">
            <a:alphaModFix/>
          </a:blip>
          <a:stretch>
            <a:fillRect/>
          </a:stretch>
        </p:blipFill>
        <p:spPr>
          <a:xfrm>
            <a:off x="1315888" y="5356500"/>
            <a:ext cx="1204575" cy="1204575"/>
          </a:xfrm>
          <a:prstGeom prst="rect">
            <a:avLst/>
          </a:prstGeom>
          <a:noFill/>
          <a:ln>
            <a:noFill/>
          </a:ln>
        </p:spPr>
      </p:pic>
      <p:pic>
        <p:nvPicPr>
          <p:cNvPr id="3275" name="Google Shape;3275;p74">
            <a:hlinkClick r:id="rId20"/>
          </p:cNvPr>
          <p:cNvPicPr preferRelativeResize="0"/>
          <p:nvPr/>
        </p:nvPicPr>
        <p:blipFill>
          <a:blip r:embed="rId21">
            <a:alphaModFix/>
          </a:blip>
          <a:stretch>
            <a:fillRect/>
          </a:stretch>
        </p:blipFill>
        <p:spPr>
          <a:xfrm>
            <a:off x="3589300" y="5356500"/>
            <a:ext cx="1204575" cy="11966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79"/>
        <p:cNvGrpSpPr/>
        <p:nvPr/>
      </p:nvGrpSpPr>
      <p:grpSpPr>
        <a:xfrm>
          <a:off x="0" y="0"/>
          <a:ext cx="0" cy="0"/>
          <a:chOff x="0" y="0"/>
          <a:chExt cx="0" cy="0"/>
        </a:xfrm>
      </p:grpSpPr>
      <p:sp>
        <p:nvSpPr>
          <p:cNvPr id="3280" name="Google Shape;3280;p75"/>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Congress Elections </a:t>
            </a:r>
            <a:endParaRPr/>
          </a:p>
        </p:txBody>
      </p:sp>
      <p:sp>
        <p:nvSpPr>
          <p:cNvPr id="3281" name="Google Shape;3281;p75">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2" name="Google Shape;3282;p75">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3" name="Google Shape;3283;p75">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4" name="Google Shape;3284;p75">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5" name="Google Shape;3285;p75">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6" name="Google Shape;3286;p75">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7" name="Google Shape;3287;p75">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88" name="Google Shape;3288;p75"/>
          <p:cNvSpPr/>
          <p:nvPr/>
        </p:nvSpPr>
        <p:spPr>
          <a:xfrm>
            <a:off x="6533000" y="1266750"/>
            <a:ext cx="4844400" cy="42513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The republican ideal in the U.S. is manifested in the structure and operation of the legislative branch.  </a:t>
            </a:r>
            <a:endParaRPr b="1">
              <a:solidFill>
                <a:schemeClr val="lt1"/>
              </a:solidFill>
              <a:latin typeface="Barlow"/>
              <a:ea typeface="Barlow"/>
              <a:cs typeface="Barlow"/>
              <a:sym typeface="Barlow"/>
            </a:endParaRPr>
          </a:p>
        </p:txBody>
      </p:sp>
      <p:sp>
        <p:nvSpPr>
          <p:cNvPr id="3289" name="Google Shape;3289;p75"/>
          <p:cNvSpPr/>
          <p:nvPr/>
        </p:nvSpPr>
        <p:spPr>
          <a:xfrm>
            <a:off x="1417425" y="2153900"/>
            <a:ext cx="3750000" cy="2513400"/>
          </a:xfrm>
          <a:prstGeom prst="rect">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BIG IDEA:</a:t>
            </a:r>
            <a:endParaRPr sz="3700">
              <a:solidFill>
                <a:schemeClr val="lt1"/>
              </a:solidFill>
              <a:latin typeface="Barlow Semi Condensed Medium"/>
              <a:ea typeface="Barlow Semi Condensed Medium"/>
              <a:cs typeface="Barlow Semi Condensed Medium"/>
              <a:sym typeface="Barlow Semi Condensed Medium"/>
            </a:endParaRPr>
          </a:p>
          <a:p>
            <a:pPr marL="0" lvl="0" indent="0" algn="ctr" rtl="0">
              <a:spcBef>
                <a:spcPts val="0"/>
              </a:spcBef>
              <a:spcAft>
                <a:spcPts val="0"/>
              </a:spcAft>
              <a:buNone/>
            </a:pPr>
            <a:r>
              <a:rPr lang="en" sz="3700">
                <a:solidFill>
                  <a:schemeClr val="lt1"/>
                </a:solidFill>
                <a:latin typeface="Barlow Semi Condensed Medium"/>
                <a:ea typeface="Barlow Semi Condensed Medium"/>
                <a:cs typeface="Barlow Semi Condensed Medium"/>
                <a:sym typeface="Barlow Semi Condensed Medium"/>
              </a:rPr>
              <a:t>Constitutionalism</a:t>
            </a:r>
            <a:endParaRPr sz="3700">
              <a:solidFill>
                <a:schemeClr val="lt1"/>
              </a:solidFill>
              <a:latin typeface="Barlow Semi Condensed Medium"/>
              <a:ea typeface="Barlow Semi Condensed Medium"/>
              <a:cs typeface="Barlow Semi Condensed Medium"/>
              <a:sym typeface="Barlow Semi Condensed Medium"/>
            </a:endParaRPr>
          </a:p>
          <a:p>
            <a:pPr marL="0" marR="0" lvl="0" indent="0" algn="ctr" rtl="0">
              <a:lnSpc>
                <a:spcPct val="100000"/>
              </a:lnSpc>
              <a:spcBef>
                <a:spcPts val="0"/>
              </a:spcBef>
              <a:spcAft>
                <a:spcPts val="0"/>
              </a:spcAft>
              <a:buNone/>
            </a:pPr>
            <a:endParaRPr b="1">
              <a:solidFill>
                <a:schemeClr val="lt1"/>
              </a:solidFill>
              <a:latin typeface="Barlow"/>
              <a:ea typeface="Barlow"/>
              <a:cs typeface="Barlow"/>
              <a:sym typeface="Barlow"/>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3"/>
        <p:cNvGrpSpPr/>
        <p:nvPr/>
      </p:nvGrpSpPr>
      <p:grpSpPr>
        <a:xfrm>
          <a:off x="0" y="0"/>
          <a:ext cx="0" cy="0"/>
          <a:chOff x="0" y="0"/>
          <a:chExt cx="0" cy="0"/>
        </a:xfrm>
      </p:grpSpPr>
      <p:sp>
        <p:nvSpPr>
          <p:cNvPr id="3294" name="Google Shape;3294;p76"/>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Baker v. Carr (1962)</a:t>
            </a:r>
            <a:endParaRPr/>
          </a:p>
        </p:txBody>
      </p:sp>
      <p:sp>
        <p:nvSpPr>
          <p:cNvPr id="3295" name="Google Shape;3295;p76"/>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Charles Baker, a resident of an urban neighborhood in Tennessee, filed suit in federal court against Joe Carr, then Secretary of State of Tennessee. Baker sought a court injunction to postpone elections until the State had fulfilled its duty to reapportion its legislative districts, which it had not done since 1901 (over 60 years). Though the Tennessee Constitution required that reapportionment be carried out every ten years, Baker’s claim was based on the 14th Amendment’s Equal Protection Clause. Baker argued that because of population changes in the state, specifically migration to cities, his vote in an urban area had much less weight than that of a voter in a rural district, thus constituting a “debasement of [his] votes.”</a:t>
            </a:r>
            <a:endParaRPr/>
          </a:p>
          <a:p>
            <a:pPr marL="0" lvl="0" indent="0" algn="l" rtl="0">
              <a:spcBef>
                <a:spcPts val="2100"/>
              </a:spcBef>
              <a:spcAft>
                <a:spcPts val="2100"/>
              </a:spcAft>
              <a:buNone/>
            </a:pPr>
            <a:endParaRPr/>
          </a:p>
        </p:txBody>
      </p:sp>
      <p:sp>
        <p:nvSpPr>
          <p:cNvPr id="3296" name="Google Shape;3296;p76"/>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Baker v. Carr opened the door to judicial review of the redistricting process, prompted a cascade of subsequent lawsuits, and sent shockwaves through the redistricting community. Though the opinion stopped short of addressing the shape relief should take in malapportionment cases, by recognizing unequal districts as creating real and justiciable injuries, it laid the groundwork for the rapid development of the “one-person one-vote” principle.</a:t>
            </a:r>
            <a:endParaRPr/>
          </a:p>
        </p:txBody>
      </p:sp>
      <p:sp>
        <p:nvSpPr>
          <p:cNvPr id="3297" name="Google Shape;3297;p76">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98" name="Google Shape;3298;p76">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299" name="Google Shape;3299;p76">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00" name="Google Shape;3300;p76">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01" name="Google Shape;3301;p76">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02" name="Google Shape;3302;p76">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03" name="Google Shape;3303;p76">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3304" name="Google Shape;3304;p76"/>
          <p:cNvPicPr preferRelativeResize="0"/>
          <p:nvPr/>
        </p:nvPicPr>
        <p:blipFill>
          <a:blip r:embed="rId10">
            <a:alphaModFix/>
          </a:blip>
          <a:stretch>
            <a:fillRect/>
          </a:stretch>
        </p:blipFill>
        <p:spPr>
          <a:xfrm>
            <a:off x="1611300" y="4547775"/>
            <a:ext cx="2857500" cy="16002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08"/>
        <p:cNvGrpSpPr/>
        <p:nvPr/>
      </p:nvGrpSpPr>
      <p:grpSpPr>
        <a:xfrm>
          <a:off x="0" y="0"/>
          <a:ext cx="0" cy="0"/>
          <a:chOff x="0" y="0"/>
          <a:chExt cx="0" cy="0"/>
        </a:xfrm>
      </p:grpSpPr>
      <p:sp>
        <p:nvSpPr>
          <p:cNvPr id="3309" name="Google Shape;3309;p77">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0" name="Google Shape;3310;p77">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1" name="Google Shape;3311;p77">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2" name="Google Shape;3312;p77">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3" name="Google Shape;3313;p77">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4" name="Google Shape;3314;p77">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5" name="Google Shape;3315;p77">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16" name="Google Shape;3316;p77"/>
          <p:cNvSpPr txBox="1">
            <a:spLocks noGrp="1"/>
          </p:cNvSpPr>
          <p:nvPr>
            <p:ph type="subTitle" idx="1"/>
          </p:nvPr>
        </p:nvSpPr>
        <p:spPr>
          <a:xfrm>
            <a:off x="7854050" y="111950"/>
            <a:ext cx="3715500" cy="84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17" name="Google Shape;3317;p77"/>
          <p:cNvSpPr txBox="1">
            <a:spLocks noGrp="1"/>
          </p:cNvSpPr>
          <p:nvPr>
            <p:ph type="subTitle" idx="2"/>
          </p:nvPr>
        </p:nvSpPr>
        <p:spPr>
          <a:xfrm>
            <a:off x="7854050" y="959725"/>
            <a:ext cx="37155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18" name="Google Shape;3318;p77"/>
          <p:cNvSpPr txBox="1">
            <a:spLocks noGrp="1"/>
          </p:cNvSpPr>
          <p:nvPr>
            <p:ph type="subTitle" idx="3"/>
          </p:nvPr>
        </p:nvSpPr>
        <p:spPr>
          <a:xfrm>
            <a:off x="7854050" y="2570200"/>
            <a:ext cx="18486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19" name="Google Shape;3319;p77"/>
          <p:cNvSpPr txBox="1">
            <a:spLocks noGrp="1"/>
          </p:cNvSpPr>
          <p:nvPr>
            <p:ph type="subTitle" idx="4"/>
          </p:nvPr>
        </p:nvSpPr>
        <p:spPr>
          <a:xfrm>
            <a:off x="9702650" y="2570200"/>
            <a:ext cx="19452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20" name="Google Shape;3320;p77"/>
          <p:cNvSpPr txBox="1">
            <a:spLocks noGrp="1"/>
          </p:cNvSpPr>
          <p:nvPr>
            <p:ph type="subTitle" idx="5"/>
          </p:nvPr>
        </p:nvSpPr>
        <p:spPr>
          <a:xfrm>
            <a:off x="7854050" y="3264975"/>
            <a:ext cx="3715500" cy="847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21" name="Google Shape;3321;p77"/>
          <p:cNvSpPr txBox="1">
            <a:spLocks noGrp="1"/>
          </p:cNvSpPr>
          <p:nvPr>
            <p:ph type="subTitle" idx="6"/>
          </p:nvPr>
        </p:nvSpPr>
        <p:spPr>
          <a:xfrm>
            <a:off x="7854050" y="4167000"/>
            <a:ext cx="3715500" cy="124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22" name="Google Shape;3322;p77"/>
          <p:cNvSpPr txBox="1">
            <a:spLocks noGrp="1"/>
          </p:cNvSpPr>
          <p:nvPr>
            <p:ph type="subTitle" idx="7"/>
          </p:nvPr>
        </p:nvSpPr>
        <p:spPr>
          <a:xfrm>
            <a:off x="7854050" y="5416475"/>
            <a:ext cx="3715500" cy="1371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23" name="Google Shape;3323;p77"/>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rgbClr val="0097A7"/>
                </a:solidFill>
                <a:latin typeface="Barlow Semi Condensed"/>
                <a:ea typeface="Barlow Semi Condensed"/>
                <a:cs typeface="Barlow Semi Condensed"/>
                <a:sym typeface="Barlow Semi Condensed"/>
                <a:hlinkClick r:id="rId10">
                  <a:extLst>
                    <a:ext uri="{A12FA001-AC4F-418D-AE19-62706E023703}">
                      <ahyp:hlinkClr xmlns:ahyp="http://schemas.microsoft.com/office/drawing/2018/hyperlinkcolor" val="tx"/>
                    </a:ext>
                  </a:extLst>
                </a:hlinkClick>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rgbClr val="000000"/>
              </a:solidFill>
              <a:latin typeface="Barlow Semi Condensed"/>
              <a:ea typeface="Barlow Semi Condensed"/>
              <a:cs typeface="Barlow Semi Condensed"/>
              <a:sym typeface="Barlow Semi Condensed"/>
            </a:endParaRPr>
          </a:p>
        </p:txBody>
      </p:sp>
      <p:pic>
        <p:nvPicPr>
          <p:cNvPr id="3324" name="Google Shape;3324;p77" descr="Visit https://marcolearning.com/ to enroll today!&#10;&#10;Check out a video about Shaw v. Reno (1993) at Tom Richey’s YouTube Channel: https://www.youtube.com/user/tomforamerica&#10;&#10;In this video, Tom Richey reviews the main points you need to know about Baker v. Carr (1962) for the AP U.S. Government and Politics exam. &#10;&#10;About Marco Learning&#10;Studying for AP exams by yourself can be difficult. With Marco Learning’s Course by your side, you have everything you need to improve your score and feel more confident on test day. We’ll make sure you are prepared with the best content review and strategies from expert AP® tutors. &#10;&#10;Marco Learning's AP Full Courses include on-demand video lessons, study guides, and full-length practice tests with explanations. You’ll also get a study planner that will help you determine what to focus on each day leading up to your AP® exam. Everything is accessible 24/7 on any device, so you can prep anywhere you go.&#10;&#10;Visit https://marcolearning.com/ to enroll today!" title="Baker v. Carr (1962) [AP U.S. Government Supreme Court Case]">
            <a:hlinkClick r:id="rId12"/>
          </p:cNvPr>
          <p:cNvPicPr preferRelativeResize="0"/>
          <p:nvPr/>
        </p:nvPicPr>
        <p:blipFill>
          <a:blip r:embed="rId13">
            <a:alphaModFix/>
          </a:blip>
          <a:stretch>
            <a:fillRect/>
          </a:stretch>
        </p:blipFill>
        <p:spPr>
          <a:xfrm>
            <a:off x="1069200" y="3612101"/>
            <a:ext cx="1279992" cy="960000"/>
          </a:xfrm>
          <a:prstGeom prst="rect">
            <a:avLst/>
          </a:prstGeom>
          <a:noFill/>
          <a:ln>
            <a:noFill/>
          </a:ln>
        </p:spPr>
      </p:pic>
      <p:pic>
        <p:nvPicPr>
          <p:cNvPr id="3325" name="Google Shape;3325;p77" descr="Can the Court even rule on apportionment issues? Let's find out&#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3: Baker v Carr AP GoPo">
            <a:hlinkClick r:id="rId14"/>
          </p:cNvPr>
          <p:cNvPicPr preferRelativeResize="0"/>
          <p:nvPr/>
        </p:nvPicPr>
        <p:blipFill>
          <a:blip r:embed="rId15">
            <a:alphaModFix/>
          </a:blip>
          <a:stretch>
            <a:fillRect/>
          </a:stretch>
        </p:blipFill>
        <p:spPr>
          <a:xfrm>
            <a:off x="4073533" y="3612100"/>
            <a:ext cx="1279992" cy="960000"/>
          </a:xfrm>
          <a:prstGeom prst="rect">
            <a:avLst/>
          </a:prstGeom>
          <a:noFill/>
          <a:ln>
            <a:noFill/>
          </a:ln>
        </p:spPr>
      </p:pic>
      <p:pic>
        <p:nvPicPr>
          <p:cNvPr id="3326" name="Google Shape;3326;p77" descr="A deep dive into Baker v. Carr, a Supreme Court case concerning equality in voting districts. Decided in 1962, the ruling established the standard of &quot;one person, one vote&quot; and opened the door for the Court to rule on districting cases. In this video, Kim discusses the case with Professor Guy-Uriel Charles and former Solicitor General Theodore Olson.&#10;&#10;To read more about constitutional law, visit the website of the National Constitution Center. On this site, leading scholars interact and explore the Constitution and its history. For each provision of the Constitution, experts from different political perspectives coauthor interpretive explanations when they agree and write separately when their opinions diverge.&#10;&#10;View more lessons or practice this subject at https://www.khanacademy.org/humanities/ap-us-government-and-politics/interactions-among-branches-of-government/congressional-behavior/v/baker-v-carr?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 title="Baker v. Carr | National Constitution Center | Khan Academy">
            <a:hlinkClick r:id="rId16"/>
          </p:cNvPr>
          <p:cNvPicPr preferRelativeResize="0"/>
          <p:nvPr/>
        </p:nvPicPr>
        <p:blipFill>
          <a:blip r:embed="rId17">
            <a:alphaModFix/>
          </a:blip>
          <a:stretch>
            <a:fillRect/>
          </a:stretch>
        </p:blipFill>
        <p:spPr>
          <a:xfrm>
            <a:off x="2584250" y="3612088"/>
            <a:ext cx="1280000" cy="960000"/>
          </a:xfrm>
          <a:prstGeom prst="rect">
            <a:avLst/>
          </a:prstGeom>
          <a:noFill/>
          <a:ln>
            <a:noFill/>
          </a:ln>
        </p:spPr>
      </p:pic>
      <p:pic>
        <p:nvPicPr>
          <p:cNvPr id="3327" name="Google Shape;3327;p77">
            <a:hlinkClick r:id="rId18"/>
          </p:cNvPr>
          <p:cNvPicPr preferRelativeResize="0"/>
          <p:nvPr/>
        </p:nvPicPr>
        <p:blipFill>
          <a:blip r:embed="rId19">
            <a:alphaModFix/>
          </a:blip>
          <a:stretch>
            <a:fillRect/>
          </a:stretch>
        </p:blipFill>
        <p:spPr>
          <a:xfrm>
            <a:off x="1315888" y="5356500"/>
            <a:ext cx="1204575" cy="1204575"/>
          </a:xfrm>
          <a:prstGeom prst="rect">
            <a:avLst/>
          </a:prstGeom>
          <a:noFill/>
          <a:ln>
            <a:noFill/>
          </a:ln>
        </p:spPr>
      </p:pic>
      <p:pic>
        <p:nvPicPr>
          <p:cNvPr id="3328" name="Google Shape;3328;p77">
            <a:hlinkClick r:id="rId20"/>
          </p:cNvPr>
          <p:cNvPicPr preferRelativeResize="0"/>
          <p:nvPr/>
        </p:nvPicPr>
        <p:blipFill rotWithShape="1">
          <a:blip r:embed="rId21">
            <a:alphaModFix/>
          </a:blip>
          <a:srcRect l="11528" r="14523"/>
          <a:stretch/>
        </p:blipFill>
        <p:spPr>
          <a:xfrm>
            <a:off x="3468063" y="5397587"/>
            <a:ext cx="1475527" cy="1122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32"/>
        <p:cNvGrpSpPr/>
        <p:nvPr/>
      </p:nvGrpSpPr>
      <p:grpSpPr>
        <a:xfrm>
          <a:off x="0" y="0"/>
          <a:ext cx="0" cy="0"/>
          <a:chOff x="0" y="0"/>
          <a:chExt cx="0" cy="0"/>
        </a:xfrm>
      </p:grpSpPr>
      <p:sp>
        <p:nvSpPr>
          <p:cNvPr id="3333" name="Google Shape;3333;p78"/>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Shaw v. Reno (1993)</a:t>
            </a:r>
            <a:endParaRPr/>
          </a:p>
        </p:txBody>
      </p:sp>
      <p:sp>
        <p:nvSpPr>
          <p:cNvPr id="3334" name="Google Shape;3334;p78"/>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In 1991, a group of white voters in North Carolina challenged the state's new congressional district map, which had two “majority-minority” districts. The group claimed that the districts were racial gerrymanders that violated the equal protection clause of the Fourteenth Amendment.</a:t>
            </a:r>
            <a:endParaRPr/>
          </a:p>
          <a:p>
            <a:pPr marL="0" lvl="0" indent="0" algn="l" rtl="0">
              <a:spcBef>
                <a:spcPts val="2100"/>
              </a:spcBef>
              <a:spcAft>
                <a:spcPts val="0"/>
              </a:spcAft>
              <a:buClr>
                <a:schemeClr val="dk1"/>
              </a:buClr>
              <a:buSzPts val="1100"/>
              <a:buFont typeface="Arial"/>
              <a:buNone/>
            </a:pPr>
            <a:r>
              <a:rPr lang="en"/>
              <a:t>In its 1993 decision, the Supreme Court agreed, ruling that race cannot be the predominant factor in creating districts.</a:t>
            </a:r>
            <a:endParaRPr/>
          </a:p>
          <a:p>
            <a:pPr marL="0" lvl="0" indent="0" algn="l" rtl="0">
              <a:spcBef>
                <a:spcPts val="2100"/>
              </a:spcBef>
              <a:spcAft>
                <a:spcPts val="2100"/>
              </a:spcAft>
              <a:buNone/>
            </a:pPr>
            <a:endParaRPr/>
          </a:p>
        </p:txBody>
      </p:sp>
      <p:sp>
        <p:nvSpPr>
          <p:cNvPr id="3335" name="Google Shape;3335;p78">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36" name="Google Shape;3336;p78">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37" name="Google Shape;3337;p78">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38" name="Google Shape;3338;p78">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39" name="Google Shape;3339;p78">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40" name="Google Shape;3340;p78">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41" name="Google Shape;3341;p78">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pic>
        <p:nvPicPr>
          <p:cNvPr id="3342" name="Google Shape;3342;p78"/>
          <p:cNvPicPr preferRelativeResize="0"/>
          <p:nvPr/>
        </p:nvPicPr>
        <p:blipFill>
          <a:blip r:embed="rId10">
            <a:alphaModFix/>
          </a:blip>
          <a:stretch>
            <a:fillRect/>
          </a:stretch>
        </p:blipFill>
        <p:spPr>
          <a:xfrm>
            <a:off x="925626" y="2434600"/>
            <a:ext cx="4311576" cy="25295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46"/>
        <p:cNvGrpSpPr/>
        <p:nvPr/>
      </p:nvGrpSpPr>
      <p:grpSpPr>
        <a:xfrm>
          <a:off x="0" y="0"/>
          <a:ext cx="0" cy="0"/>
          <a:chOff x="0" y="0"/>
          <a:chExt cx="0" cy="0"/>
        </a:xfrm>
      </p:grpSpPr>
      <p:sp>
        <p:nvSpPr>
          <p:cNvPr id="3347" name="Google Shape;3347;p79">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48" name="Google Shape;3348;p79">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49" name="Google Shape;3349;p79">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50" name="Google Shape;3350;p79">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51" name="Google Shape;3351;p79">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52" name="Google Shape;3352;p79">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53" name="Google Shape;3353;p79">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54" name="Google Shape;3354;p79"/>
          <p:cNvSpPr txBox="1">
            <a:spLocks noGrp="1"/>
          </p:cNvSpPr>
          <p:nvPr>
            <p:ph type="subTitle" idx="1"/>
          </p:nvPr>
        </p:nvSpPr>
        <p:spPr>
          <a:xfrm>
            <a:off x="7881700" y="111950"/>
            <a:ext cx="3705600" cy="829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55" name="Google Shape;3355;p79"/>
          <p:cNvSpPr txBox="1">
            <a:spLocks noGrp="1"/>
          </p:cNvSpPr>
          <p:nvPr>
            <p:ph type="subTitle" idx="2"/>
          </p:nvPr>
        </p:nvSpPr>
        <p:spPr>
          <a:xfrm>
            <a:off x="7847725" y="941450"/>
            <a:ext cx="3705600" cy="1259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56" name="Google Shape;3356;p79"/>
          <p:cNvSpPr txBox="1">
            <a:spLocks noGrp="1"/>
          </p:cNvSpPr>
          <p:nvPr>
            <p:ph type="subTitle" idx="3"/>
          </p:nvPr>
        </p:nvSpPr>
        <p:spPr>
          <a:xfrm>
            <a:off x="7847725" y="2570200"/>
            <a:ext cx="18549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57" name="Google Shape;3357;p79"/>
          <p:cNvSpPr txBox="1">
            <a:spLocks noGrp="1"/>
          </p:cNvSpPr>
          <p:nvPr>
            <p:ph type="subTitle" idx="4"/>
          </p:nvPr>
        </p:nvSpPr>
        <p:spPr>
          <a:xfrm>
            <a:off x="9702625" y="2570200"/>
            <a:ext cx="19209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58" name="Google Shape;3358;p79"/>
          <p:cNvSpPr txBox="1">
            <a:spLocks noGrp="1"/>
          </p:cNvSpPr>
          <p:nvPr>
            <p:ph type="subTitle" idx="5"/>
          </p:nvPr>
        </p:nvSpPr>
        <p:spPr>
          <a:xfrm>
            <a:off x="7847725" y="3264975"/>
            <a:ext cx="3705600" cy="902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59" name="Google Shape;3359;p79"/>
          <p:cNvSpPr txBox="1">
            <a:spLocks noGrp="1"/>
          </p:cNvSpPr>
          <p:nvPr>
            <p:ph type="subTitle" idx="6"/>
          </p:nvPr>
        </p:nvSpPr>
        <p:spPr>
          <a:xfrm>
            <a:off x="7847725" y="4167000"/>
            <a:ext cx="3705600" cy="1259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60" name="Google Shape;3360;p79"/>
          <p:cNvSpPr txBox="1">
            <a:spLocks noGrp="1"/>
          </p:cNvSpPr>
          <p:nvPr>
            <p:ph type="subTitle" idx="7"/>
          </p:nvPr>
        </p:nvSpPr>
        <p:spPr>
          <a:xfrm>
            <a:off x="7847725" y="5405075"/>
            <a:ext cx="3705600" cy="1328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61" name="Google Shape;3361;p79">
            <a:hlinkClick r:id="rId10"/>
          </p:cNvPr>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solidFill>
                <a:srgbClr val="000000"/>
              </a:solidFill>
              <a:latin typeface="Barlow Semi Condensed"/>
              <a:ea typeface="Barlow Semi Condensed"/>
              <a:cs typeface="Barlow Semi Condensed"/>
              <a:sym typeface="Barlow Semi Condensed"/>
            </a:endParaRPr>
          </a:p>
        </p:txBody>
      </p:sp>
      <p:pic>
        <p:nvPicPr>
          <p:cNvPr id="3362" name="Google Shape;3362;p79" descr="In episode 43 of Supreme Court Briefs, the North Carolina state legislature gerrymanders to help African Americans since North Carolina, ya know, doesn't historically doesn't elect African Americans.&#10;#supremecourtbriefs #apgov #gerrymandering&#10;&#10;Want a specific SCOTUS case covered? Your idea gets picked when you donate on Patreon: https://www.patreon.com/iammrbeat&#10;Donate on Paypal: https://www.paypal.me/mrbeat&#10;Buy Mr. Beat T-shirts, coffee mugs, etc.: https://sfsf.shop/support-mrbeat/&#10;Reddit: https://www.reddit.com/r/mrbeat/&#10;Mr. Beat's band: http://electricneedleroom.net/&#10;Mr. Beat on Twitter: https://twitter.com/beatmastermatt&#10;Mr. Beat on Facebook: https://www.facebook.com/iammrbeat/&#10;&#10;Produced by Matt Beat. All images by Matt Beat, found in the public domain, or used under fair use guidelines. Music by Electric Needle Room (Mr. Beat's band). &#10;&#10;Check out cool primary sources here:&#10;https://www.oyez.org/cases/1992/92-357&#10;&#10;Other sources used:&#10;https://www.law.cornell.edu/supremecourt/text/509/630&#10;http://roseinstitute.org/redistricting/shaw/&#10;https://www.nytimes.com/1993/04/16/news/fairness-or-racial-gerrymander-justices-study-serpentine-district.html&#10;https://www.khanacademy.org/humanities/ap-us-government-and-politics/interactions-among-branches-of-government/congressional-behavior/a/shaw-v-reno?scrlybrkr=bec271b9&#10;https://papers.ssrn.com/sol3/papers.cfm?abstract_id=3012670&#10;https://www.smithsonianmag.com/history/where-did-term-gerrymander-come-180964118/?scrlybrkr=24495b2b&#10;https://en.wikipedia.org/wiki/Shaw_v._Reno?scrlybrkr=91e1abc7&#10;https://www.voanews.com/a/us-supreme-court-acts-in-gerrymandering-cases-/4443836.html?scrlybrkr=ef3379ed&#10;&#10;Photo credits:&#10;Jim Bowen&#10;Steve Nass&#10;&#10;Sound credits:&#10;Mike Koenig&#10;&#10;North Carolina&#10;1990&#10;&#10;None of the state’s 11 Representatives in Congress are African American, despite the fact that 20% of the state’s population was. As matter of fact, since the Civil War North Carolina had only elected a total of 4 African Americans to the U.S. House of Representatives. After the 1990 census, North Carolina gained a district, so they were going to get a new Representative. The state legislature was like, we need an African American to represent this district, so they intentionally created a district made up of mostly African Americans under the assumption they would vote one in. After the legislature submitted their plans to the U.S. Department of Justice, Attorney General Janet Reno was like “nah, not good enough,” and rejected them, saying there needed to be another district where minorities would have a chance to represent constituents in order to comply with the Voting Rights Act.&#10;&#10;So the state legislature went back to the drawing board, this time drawing up another district to help get another African American to represent North Carolina in Congress. Now, this district was a bit...odd shaped. I mean, just look at it here. It ran along Interstate 85 for 160 miles, breaking up counties and towns and grouping together places that typically were NOT grouped together. In some places, the district was only as wide as the highway itself.&#10;&#10;And well...wouldn’t you know it...in 1992 residents of both of those redrawn districts elected African Americans to represent them. Both were North Carolina’s first African Americans to get into Congress in the 20th century. &#10;&#10;Well this made some North Carolina folks upset, you could say. They said that those districts were racially gerrymandered to get African Americans elected there. In case you didn’t know, gerrymandering means manipulating how the boundaries of districts are drawn to either favor one group or hurt another group. Gerrymandering is something of an infamous American tradition. As much as Americans hate the practice, it’s been around since the early days of the country. It was named after a dude named Elbridge Gerry (I know, his name is pronounced differently), who, as governor, signed the bill that approved a weirdly shaped district that benefitted his political party in the state of Massachusetts. The district’s shape somewhat resembled a salamander. So get it? Gerry which turned into Gerry plus salamander equals gerrymander? &#10;&#10;Anyway, in this case, five North Carolina residents, led by a person named Ruth Shaw, sued both the state and the federal government, arguing that District 12, in particular, was gerrymandered so much that it went against the 14th Amendment’s tubular Equal Protection Clause. Again, they argued it was racial gerrymandering, not political gerrymandering, and they argued the drawn district didn’t go against the “one person, one vote” established in the case Reynolds v. Sims. &#10;&#10;Arguments kept coming back to whether or not North Carolina’s redistricting plan went against the Equal Protection Clause of the 14th Amendment." title="Is Gerrymandering Legal? | Shaw v. Reno">
            <a:hlinkClick r:id="rId12"/>
          </p:cNvPr>
          <p:cNvPicPr preferRelativeResize="0"/>
          <p:nvPr/>
        </p:nvPicPr>
        <p:blipFill>
          <a:blip r:embed="rId13">
            <a:alphaModFix/>
          </a:blip>
          <a:stretch>
            <a:fillRect/>
          </a:stretch>
        </p:blipFill>
        <p:spPr>
          <a:xfrm>
            <a:off x="1191004" y="3688350"/>
            <a:ext cx="1106002" cy="829500"/>
          </a:xfrm>
          <a:prstGeom prst="rect">
            <a:avLst/>
          </a:prstGeom>
          <a:noFill/>
          <a:ln>
            <a:noFill/>
          </a:ln>
        </p:spPr>
      </p:pic>
      <p:pic>
        <p:nvPicPr>
          <p:cNvPr id="3363" name="Google Shape;3363;p79" descr="Can districts be drawn to increase minority representation?&#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4: Shaw v Reno AP GoPo">
            <a:hlinkClick r:id="rId14"/>
          </p:cNvPr>
          <p:cNvPicPr preferRelativeResize="0"/>
          <p:nvPr/>
        </p:nvPicPr>
        <p:blipFill>
          <a:blip r:embed="rId15">
            <a:alphaModFix/>
          </a:blip>
          <a:stretch>
            <a:fillRect/>
          </a:stretch>
        </p:blipFill>
        <p:spPr>
          <a:xfrm>
            <a:off x="2545225" y="3688350"/>
            <a:ext cx="1202824" cy="902100"/>
          </a:xfrm>
          <a:prstGeom prst="rect">
            <a:avLst/>
          </a:prstGeom>
          <a:noFill/>
          <a:ln>
            <a:noFill/>
          </a:ln>
        </p:spPr>
      </p:pic>
      <p:pic>
        <p:nvPicPr>
          <p:cNvPr id="3364" name="Google Shape;3364;p79" descr="Check out my video on Baker v. Carr on Marco Learning's YouTube channel: https://www.youtube.com/watch?v=zV16GBn1dDA&#10;&#10;In this video I created with Marco Learning, I give an overview of the main points you need to know about Shaw v. Reno for the AP U.S. Government and Politics exam. Shaw v. Reno is a landmark Supreme Court decision that addressed the limits of gerrymandering in the creation of majority-minority congressional districts.&#10;&#10;Special Offer for AP European History Students&#10;Save 50% on Marco Learning's AP European History Course with promo code RICHEY50. The course includes on-demand video lessons, study guides, and full-length practice tests with explanations. You’ll also get a study planner that will help you determine what to focus on each day leading up to your AP® exam. Everything is accessible 24/7 on any device, so you can prep anywhere you go.&#10;&#10;Visit https://marcolearning.com to enroll today!" title="Shaw vs Reno (1993) [AP Government Supreme Court Case Summary]">
            <a:hlinkClick r:id="rId16"/>
          </p:cNvPr>
          <p:cNvPicPr preferRelativeResize="0"/>
          <p:nvPr/>
        </p:nvPicPr>
        <p:blipFill>
          <a:blip r:embed="rId17">
            <a:alphaModFix/>
          </a:blip>
          <a:stretch>
            <a:fillRect/>
          </a:stretch>
        </p:blipFill>
        <p:spPr>
          <a:xfrm>
            <a:off x="3875250" y="3688350"/>
            <a:ext cx="1202825" cy="902119"/>
          </a:xfrm>
          <a:prstGeom prst="rect">
            <a:avLst/>
          </a:prstGeom>
          <a:noFill/>
          <a:ln>
            <a:noFill/>
          </a:ln>
        </p:spPr>
      </p:pic>
      <p:sp>
        <p:nvSpPr>
          <p:cNvPr id="3365" name="Google Shape;3365;p79"/>
          <p:cNvSpPr txBox="1"/>
          <p:nvPr/>
        </p:nvSpPr>
        <p:spPr>
          <a:xfrm>
            <a:off x="3041650" y="20029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8"/>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9"/>
        <p:cNvGrpSpPr/>
        <p:nvPr/>
      </p:nvGrpSpPr>
      <p:grpSpPr>
        <a:xfrm>
          <a:off x="0" y="0"/>
          <a:ext cx="0" cy="0"/>
          <a:chOff x="0" y="0"/>
          <a:chExt cx="0" cy="0"/>
        </a:xfrm>
      </p:grpSpPr>
      <p:sp>
        <p:nvSpPr>
          <p:cNvPr id="3370" name="Google Shape;3370;p80"/>
          <p:cNvSpPr txBox="1">
            <a:spLocks noGrp="1"/>
          </p:cNvSpPr>
          <p:nvPr>
            <p:ph type="title"/>
          </p:nvPr>
        </p:nvSpPr>
        <p:spPr>
          <a:xfrm>
            <a:off x="795575" y="359550"/>
            <a:ext cx="48444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Additional Notes</a:t>
            </a:r>
            <a:endParaRPr/>
          </a:p>
        </p:txBody>
      </p:sp>
      <p:sp>
        <p:nvSpPr>
          <p:cNvPr id="3371" name="Google Shape;3371;p80"/>
          <p:cNvSpPr txBox="1">
            <a:spLocks noGrp="1"/>
          </p:cNvSpPr>
          <p:nvPr>
            <p:ph type="body" idx="1"/>
          </p:nvPr>
        </p:nvSpPr>
        <p:spPr>
          <a:xfrm>
            <a:off x="791475" y="1289125"/>
            <a:ext cx="4844400" cy="5226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3372" name="Google Shape;3372;p80">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73" name="Google Shape;3373;p80">
            <a:hlinkClick r:id="rId4" action="ppaction://hlinksldjump"/>
          </p:cNvPr>
          <p:cNvSpPr/>
          <p:nvPr/>
        </p:nvSpPr>
        <p:spPr>
          <a:xfrm rot="5397851">
            <a:off x="-138220" y="22518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74" name="Google Shape;3374;p80">
            <a:hlinkClick r:id="rId5" action="ppaction://hlinksldjump"/>
          </p:cNvPr>
          <p:cNvSpPr/>
          <p:nvPr/>
        </p:nvSpPr>
        <p:spPr>
          <a:xfrm rot="5397851">
            <a:off x="-138220" y="32119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75" name="Google Shape;3375;p80">
            <a:hlinkClick r:id="rId6" action="ppaction://hlinksldjump"/>
          </p:cNvPr>
          <p:cNvSpPr/>
          <p:nvPr/>
        </p:nvSpPr>
        <p:spPr>
          <a:xfrm rot="5397851">
            <a:off x="-138220" y="41720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76" name="Google Shape;3376;p80">
            <a:hlinkClick r:id="rId7" action="ppaction://hlinksldjump"/>
          </p:cNvPr>
          <p:cNvSpPr/>
          <p:nvPr/>
        </p:nvSpPr>
        <p:spPr>
          <a:xfrm rot="5397851">
            <a:off x="-138220" y="51321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77" name="Google Shape;3377;p80">
            <a:hlinkClick r:id="rId8" action="ppaction://hlinksldjump"/>
          </p:cNvPr>
          <p:cNvSpPr/>
          <p:nvPr/>
        </p:nvSpPr>
        <p:spPr>
          <a:xfrm rot="5397851">
            <a:off x="-138220" y="60922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3378" name="Google Shape;3378;p80">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3"/>
        <p:cNvGrpSpPr/>
        <p:nvPr/>
      </p:nvGrpSpPr>
      <p:grpSpPr>
        <a:xfrm>
          <a:off x="0" y="0"/>
          <a:ext cx="0" cy="0"/>
          <a:chOff x="0" y="0"/>
          <a:chExt cx="0" cy="0"/>
        </a:xfrm>
      </p:grpSpPr>
      <p:pic>
        <p:nvPicPr>
          <p:cNvPr id="2734" name="Google Shape;2734;p46">
            <a:hlinkClick r:id="rId3"/>
          </p:cNvPr>
          <p:cNvPicPr preferRelativeResize="0"/>
          <p:nvPr/>
        </p:nvPicPr>
        <p:blipFill>
          <a:blip r:embed="rId4">
            <a:alphaModFix/>
          </a:blip>
          <a:stretch>
            <a:fillRect/>
          </a:stretch>
        </p:blipFill>
        <p:spPr>
          <a:xfrm>
            <a:off x="1315888" y="5356500"/>
            <a:ext cx="1204575" cy="1204575"/>
          </a:xfrm>
          <a:prstGeom prst="rect">
            <a:avLst/>
          </a:prstGeom>
          <a:noFill/>
          <a:ln>
            <a:noFill/>
          </a:ln>
        </p:spPr>
      </p:pic>
      <p:sp>
        <p:nvSpPr>
          <p:cNvPr id="2735" name="Google Shape;2735;p46">
            <a:hlinkClick r:id="rId5"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36" name="Google Shape;2736;p46">
            <a:hlinkClick r:id="rId6" action="ppaction://hlinksldjump"/>
          </p:cNvPr>
          <p:cNvSpPr/>
          <p:nvPr/>
        </p:nvSpPr>
        <p:spPr>
          <a:xfrm rot="5397851">
            <a:off x="11364980" y="1293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37" name="Google Shape;2737;p46">
            <a:hlinkClick r:id="rId7"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38" name="Google Shape;2738;p46">
            <a:hlinkClick r:id="rId8"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39" name="Google Shape;2739;p46">
            <a:hlinkClick r:id="rId9"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40" name="Google Shape;2740;p46">
            <a:hlinkClick r:id="rId10"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41" name="Google Shape;2741;p46">
            <a:hlinkClick r:id="rId11"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42" name="Google Shape;2742;p46"/>
          <p:cNvSpPr txBox="1">
            <a:spLocks noGrp="1"/>
          </p:cNvSpPr>
          <p:nvPr>
            <p:ph type="subTitle" idx="1"/>
          </p:nvPr>
        </p:nvSpPr>
        <p:spPr>
          <a:xfrm>
            <a:off x="7847725" y="77775"/>
            <a:ext cx="3480900" cy="29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3" name="Google Shape;2743;p46"/>
          <p:cNvSpPr txBox="1">
            <a:spLocks noGrp="1"/>
          </p:cNvSpPr>
          <p:nvPr>
            <p:ph type="subTitle" idx="2"/>
          </p:nvPr>
        </p:nvSpPr>
        <p:spPr>
          <a:xfrm>
            <a:off x="7847725" y="929825"/>
            <a:ext cx="3480900" cy="29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4" name="Google Shape;2744;p46"/>
          <p:cNvSpPr txBox="1">
            <a:spLocks noGrp="1"/>
          </p:cNvSpPr>
          <p:nvPr>
            <p:ph type="subTitle" idx="3"/>
          </p:nvPr>
        </p:nvSpPr>
        <p:spPr>
          <a:xfrm>
            <a:off x="7847725" y="3197000"/>
            <a:ext cx="3480900" cy="29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5" name="Google Shape;2745;p46"/>
          <p:cNvSpPr txBox="1">
            <a:spLocks noGrp="1"/>
          </p:cNvSpPr>
          <p:nvPr>
            <p:ph type="subTitle" idx="4"/>
          </p:nvPr>
        </p:nvSpPr>
        <p:spPr>
          <a:xfrm>
            <a:off x="7847725" y="4141175"/>
            <a:ext cx="3480900" cy="29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6" name="Google Shape;2746;p46"/>
          <p:cNvSpPr txBox="1">
            <a:spLocks noGrp="1"/>
          </p:cNvSpPr>
          <p:nvPr>
            <p:ph type="subTitle" idx="5"/>
          </p:nvPr>
        </p:nvSpPr>
        <p:spPr>
          <a:xfrm>
            <a:off x="7847725" y="5387100"/>
            <a:ext cx="3480900" cy="297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7" name="Google Shape;2747;p46"/>
          <p:cNvSpPr txBox="1">
            <a:spLocks noGrp="1"/>
          </p:cNvSpPr>
          <p:nvPr>
            <p:ph type="subTitle" idx="6"/>
          </p:nvPr>
        </p:nvSpPr>
        <p:spPr>
          <a:xfrm>
            <a:off x="7847725" y="2535500"/>
            <a:ext cx="1854900" cy="661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8" name="Google Shape;2748;p46"/>
          <p:cNvSpPr txBox="1">
            <a:spLocks noGrp="1"/>
          </p:cNvSpPr>
          <p:nvPr>
            <p:ph type="subTitle" idx="7"/>
          </p:nvPr>
        </p:nvSpPr>
        <p:spPr>
          <a:xfrm>
            <a:off x="9702625" y="2570200"/>
            <a:ext cx="1854900" cy="6615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49" name="Google Shape;2749;p46"/>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rgbClr val="0097A7"/>
                </a:solidFill>
                <a:latin typeface="Barlow Semi Condensed"/>
                <a:ea typeface="Barlow Semi Condensed"/>
                <a:cs typeface="Barlow Semi Condensed"/>
                <a:sym typeface="Barlow Semi Condensed"/>
                <a:hlinkClick r:id="rId12">
                  <a:extLst>
                    <a:ext uri="{A12FA001-AC4F-418D-AE19-62706E023703}">
                      <ahyp:hlinkClr xmlns:ahyp="http://schemas.microsoft.com/office/drawing/2018/hyperlinkcolor" val="tx"/>
                    </a:ext>
                  </a:extLst>
                </a:hlinkClick>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rgbClr val="0097A7"/>
                </a:solidFill>
                <a:latin typeface="Barlow Semi Condensed"/>
                <a:ea typeface="Barlow Semi Condensed"/>
                <a:cs typeface="Barlow Semi Condensed"/>
                <a:sym typeface="Barlow Semi Condensed"/>
                <a:hlinkClick r:id="rId13">
                  <a:extLst>
                    <a:ext uri="{A12FA001-AC4F-418D-AE19-62706E023703}">
                      <ahyp:hlinkClr xmlns:ahyp="http://schemas.microsoft.com/office/drawing/2018/hyperlinkcolor" val="tx"/>
                    </a:ext>
                  </a:extLst>
                </a:hlinkClick>
              </a:rPr>
              <a:t>Landmark Cases Summary</a:t>
            </a:r>
            <a:r>
              <a:rPr lang="en" sz="1800">
                <a:solidFill>
                  <a:srgbClr val="000000"/>
                </a:solidFill>
                <a:latin typeface="Barlow Semi Condensed"/>
                <a:ea typeface="Barlow Semi Condensed"/>
                <a:cs typeface="Barlow Semi Condensed"/>
                <a:sym typeface="Barlow Semi Condensed"/>
              </a:rPr>
              <a:t> (chose reading level)</a:t>
            </a:r>
            <a:endParaRPr sz="1800">
              <a:solidFill>
                <a:srgbClr val="000000"/>
              </a:solidFill>
              <a:latin typeface="Barlow Semi Condensed"/>
              <a:ea typeface="Barlow Semi Condensed"/>
              <a:cs typeface="Barlow Semi Condensed"/>
              <a:sym typeface="Barlow Semi Condensed"/>
            </a:endParaRPr>
          </a:p>
        </p:txBody>
      </p:sp>
      <p:pic>
        <p:nvPicPr>
          <p:cNvPr id="2750" name="Google Shape;2750;p46">
            <a:hlinkClick r:id="rId14"/>
          </p:cNvPr>
          <p:cNvPicPr preferRelativeResize="0"/>
          <p:nvPr/>
        </p:nvPicPr>
        <p:blipFill>
          <a:blip r:embed="rId15">
            <a:alphaModFix/>
          </a:blip>
          <a:stretch>
            <a:fillRect/>
          </a:stretch>
        </p:blipFill>
        <p:spPr>
          <a:xfrm>
            <a:off x="2610200" y="5356513"/>
            <a:ext cx="1204575" cy="1204575"/>
          </a:xfrm>
          <a:prstGeom prst="rect">
            <a:avLst/>
          </a:prstGeom>
          <a:noFill/>
          <a:ln>
            <a:noFill/>
          </a:ln>
        </p:spPr>
      </p:pic>
      <p:pic>
        <p:nvPicPr>
          <p:cNvPr id="2751" name="Google Shape;2751;p46">
            <a:hlinkClick r:id="rId16"/>
          </p:cNvPr>
          <p:cNvPicPr preferRelativeResize="0"/>
          <p:nvPr/>
        </p:nvPicPr>
        <p:blipFill>
          <a:blip r:embed="rId17">
            <a:alphaModFix/>
          </a:blip>
          <a:stretch>
            <a:fillRect/>
          </a:stretch>
        </p:blipFill>
        <p:spPr>
          <a:xfrm>
            <a:off x="3947075" y="5356512"/>
            <a:ext cx="1204575" cy="1204575"/>
          </a:xfrm>
          <a:prstGeom prst="rect">
            <a:avLst/>
          </a:prstGeom>
          <a:noFill/>
          <a:ln>
            <a:noFill/>
          </a:ln>
        </p:spPr>
      </p:pic>
      <p:pic>
        <p:nvPicPr>
          <p:cNvPr id="2752" name="Google Shape;2752;p46" descr="A deep dive into Marbury v. Madison, a Supreme Court case decided in 1803 that established the principle of judicial review. In this video, Kim discusses the case with scholars Michael Klarman and Kevin Walsh. &#10;&#10;To read more about constitutional law, visit the website of the National Constitution Center.  On this site, leading scholars interact and explore the Constitution and its history. For each provision of the Constitution, experts from different political perspectives coauthor interpretive explanations when they agree and write separately when their opinions diverge.&#10;&#10;View more lessons or practice this subject at https://www.khanacademy.org/humanities/ap-us-government-and-politics/interactions-among-branches-of-government/the-judicial-branch/v/marbury-v-madison?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Marbury v. Madison | US government and civics | Khan Academy">
            <a:hlinkClick r:id="rId18"/>
          </p:cNvPr>
          <p:cNvPicPr preferRelativeResize="0"/>
          <p:nvPr/>
        </p:nvPicPr>
        <p:blipFill>
          <a:blip r:embed="rId19">
            <a:alphaModFix/>
          </a:blip>
          <a:stretch>
            <a:fillRect/>
          </a:stretch>
        </p:blipFill>
        <p:spPr>
          <a:xfrm>
            <a:off x="947975" y="3647300"/>
            <a:ext cx="1280000" cy="960000"/>
          </a:xfrm>
          <a:prstGeom prst="rect">
            <a:avLst/>
          </a:prstGeom>
          <a:noFill/>
          <a:ln>
            <a:noFill/>
          </a:ln>
        </p:spPr>
      </p:pic>
      <p:pic>
        <p:nvPicPr>
          <p:cNvPr id="2753" name="Google Shape;2753;p46" descr="In episode 42 of Supreme Court Briefs, the Supreme Court becomes kind of a big deal by getting judicial review.&#10;#supremecourtbriefs #apgov #apush&#10;&#10;Subscribe to Jack Rackam: https://www.youtube.com/channel/UCaQzyr4MWn1b9W4TdpxxeKw&#10;Jack's video about Lil' John aka John Marshall: https://www.youtube.com/watch?v=ne0s4Z-k9a4&amp;feature=youtu.be&#10;&#10;Subscribe to Ed on EdTech: https://www.youtube.com/channel/UC4FY5hGOl7pBRqJ_TWDvhVA&#10;&#10;Subscribe to Stacks and Facts: https://www.youtube.com/channel/UC37J30wHpQOtc1vzuN6OdDA&#10;&#10;Playlist to gif exchange videos: https://www.youtube.com/playlist?list=PLlt1h57yoMAGu0kUH0550siK5QHGUmBT6&#10;&#10;Want a specific SCOTUS case covered? Your idea gets picked when you donate on Patreon: https://www.patreon.com/iammrbeat&#10;Donate on Paypal: https://www.paypal.me/mrbeat&#10;Reddit: https://www.reddit.com/r/mrbeat/&#10;Mr. Beat's band: http://electricneedleroom.net/&#10;Mr. Beat on Twitter: https://twitter.com/beatmastermatt&#10;Mr. Beat on Facebook: https://www.facebook.com/iammrbeat/&#10;&#10;Produced by Matt Beat. All images by Matt Beat, found in the public domain, or used under fair use guidelines. Music by Electric Needle Room (Mr. Beat's band). &#10;&#10;Check out cool primary sources here:&#10;https://www.oyez.org/cases/1789-1850/5us137&#10;&#10;Other sources used:&#10;https://www.thirteen.org/wnet/supremecourt/democracy/landmark_marbury.html&#10;https://www.britannica.com/topic/Judiciary-Act-of-1801&#10;http://law2.umkc.edu/Faculty/projects/ftrials/conlaw/judicialrev.htm&#10;&#10;Sound credits:&#10;Mike Koenig&#10;&#10;Photo credits:&#10;Quarax&#10;&#10;The District of Columbia&#10;March 2, 1801&#10;&#10;President John Adams just has a couple days left in office, but he’s been pretty busy making last-minute appointments for his Federalist friends to important positions. It’s basically a mad rush to get them in before the new President, his arch enemy Thomas Jefferson, takes over.&#10;&#10;He nominates 23 justices of the peace, basically judges in lower courts, in Washington county. One of those nominated was a dude named William Marbury. Like Adams, Marbury was a Federalist who talked a lot of trash about Jefferson when he ran against Adams before the election of 1800.&#10;&#10;Even though Adams nominated Marbury and the other 22 folks, and even though the Senate approved their nomination on March 3, and even though later that day Adams signed the commissions, which were basically the final orders so they could get to work, several of them didn’t get the job. &#10;&#10;Wait...what? Why? Well John Marshall (aka “Lil’ John”), the acting Secretary of State for President Adams, did not deliver those commissions on time. &#10;&#10;At noon the next day, March 4, Thomas Jefferson officially took over as President. He instructed his Secretary of State, James Madison to only deliver those commissions to some of the nominees. You know, the ones he liked. One of the people who never got his commission was William Marbury. Yeah Jefferson didn’t like him.&#10;&#10;Marbury was like “that’s messed up man, I was promised that job.” He wanted to force Madison to deliver that commission, so he petitioned the Supreme Court to hear the case and the Court actually said “sure, let’s do this.” They heard arguments on February 11, 1803. Oh, guess what? By this time, John Marshall was Chief Justice of the Supreme Court. Wait a second, isn’t that a conflict of interest? Shouldn’t Marshall recuse himself from making a decision for the c---nahhhh&#10;&#10;4 of the 6 justices on the Court discussed three big questions for this case.&#10;Should Marbury and the other Justice of the Peace nominees get the jobs they were promised?&#10;Can they even sue in court to get their jobs?&#10;Hold up, does the Supreme Court even have the authority to say they COULD have their jobs?&#10;The Court announced their decision on February 24, 1803. All four sided with Marbury. They thought Marbury deserved that position and thought yeah, he should be able to sue to get it. However, hold up...Madison kind of won, too, because the law that enabled Marbury to sue to begin with, The Judiciary Act of 1789, was actually unconstitutional because it gave the Supreme Court more power than the Constitution allowed. Wait, so the Supreme Court decided to weaken their own power? Well, not exactly. You see, John Marshall knew what he was doing. He pretty much did this. He had the long term in mind, baby. While the Court gave up power by declaring the Judiciary Act unconstitutional, they also gave the Court a far greater power. The power of judicial review, meaning they could call out laws if they went against the Constitution. So if the Court could declare the Judiciary Act unconstitutional, they could declare ANY law Congress passed unconstitutional, you see? Lil’ John and the rest of the Court had made the Supreme Court kind of a big deal. Dare I say. DARE I SAY. This was the most important Supreme Court case in American history." title="Why the Supreme Court Is Relevant | Marbury v. Madison">
            <a:hlinkClick r:id="rId20"/>
          </p:cNvPr>
          <p:cNvPicPr preferRelativeResize="0"/>
          <p:nvPr/>
        </p:nvPicPr>
        <p:blipFill>
          <a:blip r:embed="rId21">
            <a:alphaModFix/>
          </a:blip>
          <a:stretch>
            <a:fillRect/>
          </a:stretch>
        </p:blipFill>
        <p:spPr>
          <a:xfrm>
            <a:off x="2625650" y="3610724"/>
            <a:ext cx="1280000" cy="959989"/>
          </a:xfrm>
          <a:prstGeom prst="rect">
            <a:avLst/>
          </a:prstGeom>
          <a:noFill/>
          <a:ln>
            <a:noFill/>
          </a:ln>
        </p:spPr>
      </p:pic>
      <p:pic>
        <p:nvPicPr>
          <p:cNvPr id="2754" name="Google Shape;2754;p46" descr="As a nation of laws we best know those landmark U.S. Supreme Court cases.  Through these court precedents we better understand how American government and politics works.  Mr. Review says, &quot;KNOW court cases.&quot;  Learn about them here." title="FACE the CASE - Marbury v. Madison">
            <a:hlinkClick r:id="rId22"/>
          </p:cNvPr>
          <p:cNvPicPr preferRelativeResize="0"/>
          <p:nvPr/>
        </p:nvPicPr>
        <p:blipFill>
          <a:blip r:embed="rId23">
            <a:alphaModFix/>
          </a:blip>
          <a:stretch>
            <a:fillRect/>
          </a:stretch>
        </p:blipFill>
        <p:spPr>
          <a:xfrm>
            <a:off x="4310525" y="3638025"/>
            <a:ext cx="1280009" cy="96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sp>
        <p:nvSpPr>
          <p:cNvPr id="2759" name="Google Shape;2759;p47">
            <a:hlinkClick r:id="rId3" action="ppaction://hlinksldjump"/>
          </p:cNvPr>
          <p:cNvSpPr/>
          <p:nvPr/>
        </p:nvSpPr>
        <p:spPr>
          <a:xfrm rot="5397851">
            <a:off x="11364980" y="1293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60" name="Google Shape;2760;p47">
            <a:hlinkClick r:id="rId4"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61" name="Google Shape;2761;p47">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62" name="Google Shape;2762;p47">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63" name="Google Shape;2763;p47">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64" name="Google Shape;2764;p47">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65" name="Google Shape;2765;p47">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Google Shape;2770;p48">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1" name="Google Shape;2771;p48">
            <a:hlinkClick r:id="rId4"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2" name="Google Shape;2772;p48">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3" name="Google Shape;2773;p48">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4" name="Google Shape;2774;p48">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5" name="Google Shape;2775;p48">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6" name="Google Shape;2776;p48">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77" name="Google Shape;2777;p48"/>
          <p:cNvSpPr txBox="1">
            <a:spLocks noGrp="1"/>
          </p:cNvSpPr>
          <p:nvPr>
            <p:ph type="subTitle" idx="1"/>
          </p:nvPr>
        </p:nvSpPr>
        <p:spPr>
          <a:xfrm>
            <a:off x="7847725" y="111950"/>
            <a:ext cx="3709800" cy="788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778" name="Google Shape;2778;p48"/>
          <p:cNvSpPr txBox="1">
            <a:spLocks noGrp="1"/>
          </p:cNvSpPr>
          <p:nvPr>
            <p:ph type="subTitle" idx="3"/>
          </p:nvPr>
        </p:nvSpPr>
        <p:spPr>
          <a:xfrm>
            <a:off x="7847725" y="3264975"/>
            <a:ext cx="3709800" cy="902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779" name="Google Shape;2779;p48"/>
          <p:cNvSpPr txBox="1">
            <a:spLocks noGrp="1"/>
          </p:cNvSpPr>
          <p:nvPr>
            <p:ph type="subTitle" idx="4"/>
          </p:nvPr>
        </p:nvSpPr>
        <p:spPr>
          <a:xfrm>
            <a:off x="7847725" y="4167000"/>
            <a:ext cx="3709800" cy="1229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780" name="Google Shape;2780;p48"/>
          <p:cNvSpPr txBox="1">
            <a:spLocks noGrp="1"/>
          </p:cNvSpPr>
          <p:nvPr>
            <p:ph type="subTitle" idx="5"/>
          </p:nvPr>
        </p:nvSpPr>
        <p:spPr>
          <a:xfrm>
            <a:off x="7847725" y="5405075"/>
            <a:ext cx="3709800" cy="13842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781" name="Google Shape;2781;p48"/>
          <p:cNvSpPr txBox="1">
            <a:spLocks noGrp="1"/>
          </p:cNvSpPr>
          <p:nvPr>
            <p:ph type="subTitle" idx="6"/>
          </p:nvPr>
        </p:nvSpPr>
        <p:spPr>
          <a:xfrm>
            <a:off x="7847725" y="2563375"/>
            <a:ext cx="1854900" cy="701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782" name="Google Shape;2782;p48"/>
          <p:cNvSpPr txBox="1">
            <a:spLocks noGrp="1"/>
          </p:cNvSpPr>
          <p:nvPr>
            <p:ph type="subTitle" idx="7"/>
          </p:nvPr>
        </p:nvSpPr>
        <p:spPr>
          <a:xfrm>
            <a:off x="9702625" y="2563375"/>
            <a:ext cx="1854900" cy="7017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783" name="Google Shape;2783;p48"/>
          <p:cNvSpPr txBox="1">
            <a:spLocks noGrp="1"/>
          </p:cNvSpPr>
          <p:nvPr>
            <p:ph type="subTitle" idx="2"/>
          </p:nvPr>
        </p:nvSpPr>
        <p:spPr>
          <a:xfrm>
            <a:off x="7847725" y="959725"/>
            <a:ext cx="3709800" cy="1229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784" name="Google Shape;2784;p48"/>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rgbClr val="0097A7"/>
                </a:solidFill>
                <a:latin typeface="Barlow Semi Condensed"/>
                <a:ea typeface="Barlow Semi Condensed"/>
                <a:cs typeface="Barlow Semi Condensed"/>
                <a:sym typeface="Barlow Semi Condensed"/>
                <a:hlinkClick r:id="rId10">
                  <a:extLst>
                    <a:ext uri="{A12FA001-AC4F-418D-AE19-62706E023703}">
                      <ahyp:hlinkClr xmlns:ahyp="http://schemas.microsoft.com/office/drawing/2018/hyperlinkcolor" val="tx"/>
                    </a:ext>
                  </a:extLst>
                </a:hlinkClick>
              </a:rPr>
              <a:t>Street Law Summary</a:t>
            </a:r>
            <a:endParaRPr sz="1800">
              <a:solidFill>
                <a:srgbClr val="000000"/>
              </a:solidFill>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r>
              <a:rPr lang="en" sz="1800" u="sng">
                <a:solidFill>
                  <a:schemeClr val="hlink"/>
                </a:solidFill>
                <a:latin typeface="Barlow Semi Condensed"/>
                <a:ea typeface="Barlow Semi Condensed"/>
                <a:cs typeface="Barlow Semi Condensed"/>
                <a:sym typeface="Barlow Semi Condensed"/>
                <a:hlinkClick r:id="rId11"/>
              </a:rPr>
              <a:t>Landmark Cases Summary</a:t>
            </a:r>
            <a:r>
              <a:rPr lang="en" sz="1800">
                <a:solidFill>
                  <a:srgbClr val="000000"/>
                </a:solidFill>
                <a:latin typeface="Barlow Semi Condensed"/>
                <a:ea typeface="Barlow Semi Condensed"/>
                <a:cs typeface="Barlow Semi Condensed"/>
                <a:sym typeface="Barlow Semi Condensed"/>
              </a:rPr>
              <a:t> (chose reading level)</a:t>
            </a:r>
            <a:endParaRPr sz="1800">
              <a:solidFill>
                <a:srgbClr val="000000"/>
              </a:solidFill>
              <a:latin typeface="Barlow Semi Condensed"/>
              <a:ea typeface="Barlow Semi Condensed"/>
              <a:cs typeface="Barlow Semi Condensed"/>
              <a:sym typeface="Barlow Semi Condensed"/>
            </a:endParaRPr>
          </a:p>
        </p:txBody>
      </p:sp>
      <p:pic>
        <p:nvPicPr>
          <p:cNvPr id="2785" name="Google Shape;2785;p48" descr="McCulloch v. Maryland was the 1819 Supreme Court case dealing mostly with the issue of Federalism. The creation of a National Bank was encouraged by Alexander Hamilton, but opposed by Thomas Jefferson, due to lack of authority given by the Constitution. A National Bank was chartered, but then died 20 years later. In 1816, a National Bank was re-instated to help deal with debts from the War of 1812. This Second National Bank, established in Maryland, was taxed heavily by Thomas Jefferson and the State of Maryland. Federal Bank Cashier, James McCulloch, refused to pay the tax, stating that the state did not have the right to tax an institution of the Federal Government. Ultimately, the Supreme Court stated that Congress had the right to create the National Bank, under the Necessary and Proper Clause. Also, the State of Maryland did not have the right to tax the National Bank and the Federal Government under the Supremacy Clause.&#10;&#10;For Lessons to go along with this video, check out the links below: &#10;&#10;Click here for a lesson on McCullough v. Maryland&#10; http://voicesofhistory.org/supreme-court-document-based-questions/mccullough-v-maryland-1819/&#10;&#10;Click here for a lesson on Federalism.&#10; https://www.docsoffreedom.org/readings/federalism" title="McCulloch v. Maryland | BRI's Homework Help Series">
            <a:hlinkClick r:id="rId12"/>
          </p:cNvPr>
          <p:cNvPicPr preferRelativeResize="0"/>
          <p:nvPr/>
        </p:nvPicPr>
        <p:blipFill>
          <a:blip r:embed="rId13">
            <a:alphaModFix/>
          </a:blip>
          <a:stretch>
            <a:fillRect/>
          </a:stretch>
        </p:blipFill>
        <p:spPr>
          <a:xfrm>
            <a:off x="4217560" y="3634138"/>
            <a:ext cx="1280016" cy="960000"/>
          </a:xfrm>
          <a:prstGeom prst="rect">
            <a:avLst/>
          </a:prstGeom>
          <a:noFill/>
          <a:ln>
            <a:noFill/>
          </a:ln>
        </p:spPr>
      </p:pic>
      <p:pic>
        <p:nvPicPr>
          <p:cNvPr id="2786" name="Google Shape;2786;p48" descr="The landmark Supreme Court case that established strong implied powers for the federal government.&#10;&#10;View more lessons or practice this subject at https://www.khanacademy.org/humanities/ap-us-government-and-politics/foundations-of-american-democracy/constitutional-interpretations-of-federalism/v/mcculloch-vs-maryland?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McCulloch v. Maryland | Foundations of American democracy | US government and civics | Khan Academy">
            <a:hlinkClick r:id="rId14"/>
          </p:cNvPr>
          <p:cNvPicPr preferRelativeResize="0"/>
          <p:nvPr/>
        </p:nvPicPr>
        <p:blipFill>
          <a:blip r:embed="rId15">
            <a:alphaModFix/>
          </a:blip>
          <a:stretch>
            <a:fillRect/>
          </a:stretch>
        </p:blipFill>
        <p:spPr>
          <a:xfrm>
            <a:off x="966250" y="3634126"/>
            <a:ext cx="1280024" cy="960036"/>
          </a:xfrm>
          <a:prstGeom prst="rect">
            <a:avLst/>
          </a:prstGeom>
          <a:noFill/>
          <a:ln>
            <a:noFill/>
          </a:ln>
        </p:spPr>
      </p:pic>
      <p:pic>
        <p:nvPicPr>
          <p:cNvPr id="2787" name="Google Shape;2787;p48" descr="Want a specific SCOTUS case covered? Your idea gets picked when you donate on Patreon: https://www.patreon.com/iammrbeat&#10;Mr. Beat's band: http://electricneedleroom.net/&#10;Mr. Beat on Twitter: https://twitter.com/beatmastermatt&#10;&#10;In the second episode of Supreme Court Briefs, Mr. Beat makes one of the most boring Supreme Court cases in American history somewhat more interesting. It was, after all, QUITE A FREAKING BIG DEAL.&#10;&#10;Washington, D.C. 1816&#10;&#10;The United States Congress gets together to create the Second Bank of the United States. I like to call it the Bank of the U.S. 2.0. The bank’s main purpose was to handle all monetary transactions for the federal government. Most who supported its creation thought that the economy wasn’t so stable without a central bank. And yet, the bank still had its critics. &#10;&#10;The next year, it opened in Philadelphia, and everything was all groovy, until that same year the feds tried to open another branch in Baltimore, Maryland. But Maryland legislators were like, “oh, so you want to open a branch here? Ok fine, then you’ll have to pay a tax.” Well, it wasn’t quite like that. The state’s General Assembly just passed a law that said that all banks in Maryland not chartered by the state legislature had to pay a tax. &#10;&#10;The head of the bank’s Baltimore branch, James McCulloch, said “ain’t no way we payin’ that tax.” He felt that the law had been passed to target the Bank of the United States to hurt its operation. After he refused to pay the tax, the state of Maryland sued him. &#10;&#10;In a state court, Maryland argued that the Constitution says nothing about the federal government having the right to create a central bank. Therefore, any Bank of the United States was unconstitutional. &#10;&#10;Maryland won the case, but eventually the case was appealed to the Supreme Court. The Court heard oral arguments on February 22, 1819. They ruled the federal government DID have the authority to create such a bank. Boom, take that Maryland. Their decision was unanimous. Chief Justice John Marshall, aka Lil’ John, argued there was precedence for a national bank. After, the First Bank of the United States came before the Second.&#10;&#10;However, more importantly, Marshall argued that just because the Constitution does not explicitly say the federal government can create a bank, doesn’t mean it can’t. He brought up the Necessary and Proper Clause of Article I, Section 8 of the Constitution, which says Congress has the power “to make all laws which shall be necessary and proper” to help the nation. Marshall said the federal government had several powers that weren’t specifically listed out in the Constitution but still were implied. &#10;&#10;Second, the Court said Maryland couldn’t tax the Bank because the Supremacy Clause of Article 6 of the Constitution said federal laws overruled state laws. &#10;&#10;Finally, the Court argued Maryland’s tax violated constitutional sovereignty by throwing a penalty to all Americans in favor people of the people of just one state.&#10;&#10;Man, Supreme Court. Mic drop. I guess McCulloch could take on an entire state after all.&#10;&#10;McCulloch v. Maryland justified the idea of “implied powers.” After this case, the Necessary and Proper Clause meant the federal government had powers beyond what was explicitly stated in the Constitution. It also justified the Supremacy Clause, giving the federal government even more power over the states. In fact, I would argue that no other Supreme Court case has done more to strengthen the federal government compared to the state governments than this one." title="Does Congress Have Implied Powers? | McCulloch v. Maryland">
            <a:hlinkClick r:id="rId16"/>
          </p:cNvPr>
          <p:cNvPicPr preferRelativeResize="0"/>
          <p:nvPr/>
        </p:nvPicPr>
        <p:blipFill>
          <a:blip r:embed="rId17">
            <a:alphaModFix/>
          </a:blip>
          <a:stretch>
            <a:fillRect/>
          </a:stretch>
        </p:blipFill>
        <p:spPr>
          <a:xfrm>
            <a:off x="2506563" y="3601038"/>
            <a:ext cx="1368275" cy="1026200"/>
          </a:xfrm>
          <a:prstGeom prst="rect">
            <a:avLst/>
          </a:prstGeom>
          <a:noFill/>
          <a:ln>
            <a:noFill/>
          </a:ln>
        </p:spPr>
      </p:pic>
      <p:pic>
        <p:nvPicPr>
          <p:cNvPr id="2788" name="Google Shape;2788;p48">
            <a:hlinkClick r:id="rId18"/>
          </p:cNvPr>
          <p:cNvPicPr preferRelativeResize="0"/>
          <p:nvPr/>
        </p:nvPicPr>
        <p:blipFill rotWithShape="1">
          <a:blip r:embed="rId19">
            <a:alphaModFix/>
          </a:blip>
          <a:srcRect l="11528" r="14523"/>
          <a:stretch/>
        </p:blipFill>
        <p:spPr>
          <a:xfrm>
            <a:off x="1357637" y="5405075"/>
            <a:ext cx="1475527" cy="1122400"/>
          </a:xfrm>
          <a:prstGeom prst="rect">
            <a:avLst/>
          </a:prstGeom>
          <a:noFill/>
          <a:ln>
            <a:noFill/>
          </a:ln>
        </p:spPr>
      </p:pic>
      <p:pic>
        <p:nvPicPr>
          <p:cNvPr id="2789" name="Google Shape;2789;p48">
            <a:hlinkClick r:id="rId20"/>
          </p:cNvPr>
          <p:cNvPicPr preferRelativeResize="0"/>
          <p:nvPr/>
        </p:nvPicPr>
        <p:blipFill>
          <a:blip r:embed="rId21">
            <a:alphaModFix/>
          </a:blip>
          <a:stretch>
            <a:fillRect/>
          </a:stretch>
        </p:blipFill>
        <p:spPr>
          <a:xfrm>
            <a:off x="3935221" y="5431927"/>
            <a:ext cx="1122405" cy="1122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93"/>
        <p:cNvGrpSpPr/>
        <p:nvPr/>
      </p:nvGrpSpPr>
      <p:grpSpPr>
        <a:xfrm>
          <a:off x="0" y="0"/>
          <a:ext cx="0" cy="0"/>
          <a:chOff x="0" y="0"/>
          <a:chExt cx="0" cy="0"/>
        </a:xfrm>
      </p:grpSpPr>
      <p:sp>
        <p:nvSpPr>
          <p:cNvPr id="2794" name="Google Shape;2794;p49">
            <a:hlinkClick r:id="rId3" action="ppaction://hlinksldjump"/>
          </p:cNvPr>
          <p:cNvSpPr/>
          <p:nvPr/>
        </p:nvSpPr>
        <p:spPr>
          <a:xfrm rot="5397851">
            <a:off x="11364980" y="12931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95" name="Google Shape;2795;p49">
            <a:hlinkClick r:id="rId4"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96" name="Google Shape;2796;p49">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97" name="Google Shape;2797;p49">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98" name="Google Shape;2798;p49">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799" name="Google Shape;2799;p49">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00" name="Google Shape;2800;p49">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01" name="Google Shape;2801;p49"/>
          <p:cNvSpPr txBox="1">
            <a:spLocks noGrp="1"/>
          </p:cNvSpPr>
          <p:nvPr>
            <p:ph type="title"/>
          </p:nvPr>
        </p:nvSpPr>
        <p:spPr>
          <a:xfrm>
            <a:off x="652200" y="359550"/>
            <a:ext cx="5073600" cy="7314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
              <a:t>United States v. Lopez </a:t>
            </a:r>
            <a:r>
              <a:rPr lang="en" sz="2200"/>
              <a:t>(1995)</a:t>
            </a:r>
            <a:endParaRPr sz="2200"/>
          </a:p>
        </p:txBody>
      </p:sp>
      <p:sp>
        <p:nvSpPr>
          <p:cNvPr id="2802" name="Google Shape;2802;p49"/>
          <p:cNvSpPr txBox="1">
            <a:spLocks noGrp="1"/>
          </p:cNvSpPr>
          <p:nvPr>
            <p:ph type="body" idx="1"/>
          </p:nvPr>
        </p:nvSpPr>
        <p:spPr>
          <a:xfrm>
            <a:off x="6533000" y="530075"/>
            <a:ext cx="4844400" cy="60078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
              <a:t>In 1992, Alfonso Lopez, a high school senior, walked into his San Antonio high school with a concealed weapon. He was arrested for violating a Texas law that prohibited firearm possession on school grounds. At first, Lopez was charged in a court in Texas, but he was later charged with violating the Gun-Free Schools Act, a federal offense.</a:t>
            </a:r>
            <a:endParaRPr/>
          </a:p>
          <a:p>
            <a:pPr marL="0" lvl="0" indent="0" algn="l" rtl="0">
              <a:spcBef>
                <a:spcPts val="2100"/>
              </a:spcBef>
              <a:spcAft>
                <a:spcPts val="0"/>
              </a:spcAft>
              <a:buClr>
                <a:schemeClr val="dk1"/>
              </a:buClr>
              <a:buSzPts val="1100"/>
              <a:buFont typeface="Arial"/>
              <a:buNone/>
            </a:pPr>
            <a:r>
              <a:rPr lang="en"/>
              <a:t>Lopez was found guilty and appealed to the Supreme Court, arguing that this law was an overreach of congressional power because schools were supposed to be controlled at the state level, not the federal level. The court agreed with him and overturned the conviction.</a:t>
            </a:r>
            <a:endParaRPr/>
          </a:p>
          <a:p>
            <a:pPr marL="0" lvl="0" indent="0" algn="l" rtl="0">
              <a:spcBef>
                <a:spcPts val="2100"/>
              </a:spcBef>
              <a:spcAft>
                <a:spcPts val="0"/>
              </a:spcAft>
              <a:buClr>
                <a:schemeClr val="dk1"/>
              </a:buClr>
              <a:buSzPts val="1100"/>
              <a:buFont typeface="Arial"/>
              <a:buNone/>
            </a:pPr>
            <a:r>
              <a:rPr lang="en"/>
              <a:t>US v. Lopez was a landmark case as ruled that the federal government had exceeded its authority under the commerce clause.</a:t>
            </a:r>
            <a:endParaRPr/>
          </a:p>
          <a:p>
            <a:pPr marL="0" lvl="0" indent="0" algn="l" rtl="0">
              <a:spcBef>
                <a:spcPts val="2100"/>
              </a:spcBef>
              <a:spcAft>
                <a:spcPts val="2100"/>
              </a:spcAft>
              <a:buNone/>
            </a:pPr>
            <a:endParaRPr/>
          </a:p>
        </p:txBody>
      </p:sp>
      <p:sp>
        <p:nvSpPr>
          <p:cNvPr id="2803" name="Google Shape;2803;p49"/>
          <p:cNvSpPr txBox="1">
            <a:spLocks noGrp="1"/>
          </p:cNvSpPr>
          <p:nvPr>
            <p:ph type="body" idx="2"/>
          </p:nvPr>
        </p:nvSpPr>
        <p:spPr>
          <a:xfrm>
            <a:off x="791475" y="1438800"/>
            <a:ext cx="4844400" cy="50769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a:t>“The possession of a gun in a local school zone is in no sense an economic activity that might, through repetition elsewhere, substantially affect any sort of interstate commerce. Respondent was a local student at a local school; there is no indication that he had recently moved in interstate commerce, and there is no requirement that his possession of the firearm have any concrete tie to interstate commerce.” -Chief Justice Rehnquist </a:t>
            </a:r>
            <a:endParaRPr/>
          </a:p>
        </p:txBody>
      </p:sp>
      <p:pic>
        <p:nvPicPr>
          <p:cNvPr id="2804" name="Google Shape;2804;p49"/>
          <p:cNvPicPr preferRelativeResize="0"/>
          <p:nvPr/>
        </p:nvPicPr>
        <p:blipFill>
          <a:blip r:embed="rId10">
            <a:alphaModFix/>
          </a:blip>
          <a:stretch>
            <a:fillRect/>
          </a:stretch>
        </p:blipFill>
        <p:spPr>
          <a:xfrm>
            <a:off x="2199775" y="4563700"/>
            <a:ext cx="1928150" cy="2033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sp>
        <p:nvSpPr>
          <p:cNvPr id="2809" name="Google Shape;2809;p50">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0" name="Google Shape;2810;p50">
            <a:hlinkClick r:id="rId4"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1" name="Google Shape;2811;p50">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2" name="Google Shape;2812;p50">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3" name="Google Shape;2813;p50">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4" name="Google Shape;2814;p50">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5" name="Google Shape;2815;p50">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16" name="Google Shape;2816;p50"/>
          <p:cNvSpPr txBox="1">
            <a:spLocks noGrp="1"/>
          </p:cNvSpPr>
          <p:nvPr>
            <p:ph type="subTitle" idx="4"/>
          </p:nvPr>
        </p:nvSpPr>
        <p:spPr>
          <a:xfrm>
            <a:off x="7847725" y="4167000"/>
            <a:ext cx="3709800" cy="127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817" name="Google Shape;2817;p50"/>
          <p:cNvSpPr txBox="1">
            <a:spLocks noGrp="1"/>
          </p:cNvSpPr>
          <p:nvPr>
            <p:ph type="subTitle" idx="1"/>
          </p:nvPr>
        </p:nvSpPr>
        <p:spPr>
          <a:xfrm>
            <a:off x="7847725" y="929825"/>
            <a:ext cx="3709800" cy="12708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818" name="Google Shape;2818;p50"/>
          <p:cNvSpPr txBox="1">
            <a:spLocks noGrp="1"/>
          </p:cNvSpPr>
          <p:nvPr>
            <p:ph type="subTitle" idx="6"/>
          </p:nvPr>
        </p:nvSpPr>
        <p:spPr>
          <a:xfrm>
            <a:off x="7847725" y="77775"/>
            <a:ext cx="3709800" cy="884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819" name="Google Shape;2819;p50"/>
          <p:cNvSpPr txBox="1">
            <a:spLocks noGrp="1"/>
          </p:cNvSpPr>
          <p:nvPr>
            <p:ph type="subTitle" idx="7"/>
          </p:nvPr>
        </p:nvSpPr>
        <p:spPr>
          <a:xfrm>
            <a:off x="7847725" y="3264975"/>
            <a:ext cx="3709800" cy="884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820" name="Google Shape;2820;p50"/>
          <p:cNvSpPr txBox="1">
            <a:spLocks noGrp="1"/>
          </p:cNvSpPr>
          <p:nvPr>
            <p:ph type="subTitle" idx="2"/>
          </p:nvPr>
        </p:nvSpPr>
        <p:spPr>
          <a:xfrm>
            <a:off x="7847725" y="2535500"/>
            <a:ext cx="1854900" cy="729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821" name="Google Shape;2821;p50"/>
          <p:cNvSpPr txBox="1">
            <a:spLocks noGrp="1"/>
          </p:cNvSpPr>
          <p:nvPr>
            <p:ph type="subTitle" idx="3"/>
          </p:nvPr>
        </p:nvSpPr>
        <p:spPr>
          <a:xfrm>
            <a:off x="9702625" y="2570200"/>
            <a:ext cx="1854900" cy="7296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sz="1100"/>
          </a:p>
        </p:txBody>
      </p:sp>
      <p:sp>
        <p:nvSpPr>
          <p:cNvPr id="2822" name="Google Shape;2822;p50"/>
          <p:cNvSpPr txBox="1">
            <a:spLocks noGrp="1"/>
          </p:cNvSpPr>
          <p:nvPr>
            <p:ph type="subTitle" idx="5"/>
          </p:nvPr>
        </p:nvSpPr>
        <p:spPr>
          <a:xfrm>
            <a:off x="7847725" y="5405075"/>
            <a:ext cx="3709800" cy="13281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endParaRPr/>
          </a:p>
        </p:txBody>
      </p:sp>
      <p:sp>
        <p:nvSpPr>
          <p:cNvPr id="2823" name="Google Shape;2823;p50"/>
          <p:cNvSpPr txBox="1"/>
          <p:nvPr/>
        </p:nvSpPr>
        <p:spPr>
          <a:xfrm>
            <a:off x="795575" y="1836400"/>
            <a:ext cx="4844400" cy="13020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0"/>
              </a:rPr>
              <a:t>Street Law Summary</a:t>
            </a:r>
            <a:endParaRPr sz="1800">
              <a:latin typeface="Barlow Semi Condensed"/>
              <a:ea typeface="Barlow Semi Condensed"/>
              <a:cs typeface="Barlow Semi Condensed"/>
              <a:sym typeface="Barlow Semi Condensed"/>
            </a:endParaRPr>
          </a:p>
          <a:p>
            <a:pPr marL="0" lvl="0" indent="0" algn="l" rtl="0">
              <a:lnSpc>
                <a:spcPct val="115000"/>
              </a:lnSpc>
              <a:spcBef>
                <a:spcPts val="2100"/>
              </a:spcBef>
              <a:spcAft>
                <a:spcPts val="0"/>
              </a:spcAft>
              <a:buNone/>
            </a:pPr>
            <a:r>
              <a:rPr lang="en" sz="1800" u="sng">
                <a:solidFill>
                  <a:schemeClr val="hlink"/>
                </a:solidFill>
                <a:latin typeface="Barlow Semi Condensed"/>
                <a:ea typeface="Barlow Semi Condensed"/>
                <a:cs typeface="Barlow Semi Condensed"/>
                <a:sym typeface="Barlow Semi Condensed"/>
                <a:hlinkClick r:id="rId11"/>
              </a:rPr>
              <a:t>Oyez Case Facts</a:t>
            </a:r>
            <a:endParaRPr sz="1800">
              <a:latin typeface="Barlow Semi Condensed"/>
              <a:ea typeface="Barlow Semi Condensed"/>
              <a:cs typeface="Barlow Semi Condensed"/>
              <a:sym typeface="Barlow Semi Condensed"/>
            </a:endParaRPr>
          </a:p>
          <a:p>
            <a:pPr marL="0" lvl="0" indent="0" algn="l" rtl="0">
              <a:lnSpc>
                <a:spcPct val="115000"/>
              </a:lnSpc>
              <a:spcBef>
                <a:spcPts val="2100"/>
              </a:spcBef>
              <a:spcAft>
                <a:spcPts val="2100"/>
              </a:spcAft>
              <a:buNone/>
            </a:pPr>
            <a:endParaRPr sz="1800">
              <a:solidFill>
                <a:srgbClr val="000000"/>
              </a:solidFill>
              <a:latin typeface="Barlow Semi Condensed"/>
              <a:ea typeface="Barlow Semi Condensed"/>
              <a:cs typeface="Barlow Semi Condensed"/>
              <a:sym typeface="Barlow Semi Condensed"/>
            </a:endParaRPr>
          </a:p>
        </p:txBody>
      </p:sp>
      <p:pic>
        <p:nvPicPr>
          <p:cNvPr id="2824" name="Google Shape;2824;p50" descr="As a nation of laws we best know those landmark U.S. Supreme Court cases.  Through these court precedents we better understand how American government and politics works.  Mr. Review says, &quot;KNOW court cases.&quot;  Learn about them here." title="FACE the CASE - U.S. v. Lopez">
            <a:hlinkClick r:id="rId12"/>
          </p:cNvPr>
          <p:cNvPicPr preferRelativeResize="0"/>
          <p:nvPr/>
        </p:nvPicPr>
        <p:blipFill>
          <a:blip r:embed="rId13">
            <a:alphaModFix/>
          </a:blip>
          <a:stretch>
            <a:fillRect/>
          </a:stretch>
        </p:blipFill>
        <p:spPr>
          <a:xfrm>
            <a:off x="2577775" y="3650975"/>
            <a:ext cx="1280003" cy="960000"/>
          </a:xfrm>
          <a:prstGeom prst="rect">
            <a:avLst/>
          </a:prstGeom>
          <a:noFill/>
          <a:ln>
            <a:noFill/>
          </a:ln>
        </p:spPr>
      </p:pic>
      <p:pic>
        <p:nvPicPr>
          <p:cNvPr id="2825" name="Google Shape;2825;p50" descr="A recent case (1995) in which the US Supreme Court limited a very broad interpretation of the Commerce Clause.&#10;&#10;View more lessons or practice this subject at https://www.khanacademy.org/humanities/ap-us-government-and-politics/foundations-of-american-democracy/constitutional-interpretations-of-federalism/v/unites-states-v-lopez?utm_source=youtube&amp;utm_medium=desc&amp;utm_campaign=usgovernmentandcivics&#10;&#10;Khan Academy is a nonprofit organization with the mission of providing a free, world-class education for anyone, anywhere. We offer quizzes, questions, instructional videos, and articles on a range of academic subjects, including math, biology, chemistry, physics, history, economics, finance, grammar, preschool learning, and more. We provide teachers with tools and data so they can help their students develop the skills, habits, and mindsets for success in school and beyond. Khan Academy has been translated into dozens of languages, and 15 million people around the globe learn on Khan Academy every month. As a 501(c)(3) nonprofit organization, we would love your help! Donate or volunteer today! &#10;&#10;Donate here: https://www.khanacademy.org/donate?utm_source=youtube&amp;utm_medium=desc&#10;&#10;Volunteer here: https://www.khanacademy.org/contribute?utm_source=youtube&amp;utm_medium=desc" title="United States v.  Lopez | US government and civics | Khan Academy">
            <a:hlinkClick r:id="rId14"/>
          </p:cNvPr>
          <p:cNvPicPr preferRelativeResize="0"/>
          <p:nvPr/>
        </p:nvPicPr>
        <p:blipFill>
          <a:blip r:embed="rId15">
            <a:alphaModFix/>
          </a:blip>
          <a:stretch>
            <a:fillRect/>
          </a:stretch>
        </p:blipFill>
        <p:spPr>
          <a:xfrm>
            <a:off x="1043850" y="3689388"/>
            <a:ext cx="1280000" cy="959983"/>
          </a:xfrm>
          <a:prstGeom prst="rect">
            <a:avLst/>
          </a:prstGeom>
          <a:noFill/>
          <a:ln>
            <a:noFill/>
          </a:ln>
        </p:spPr>
      </p:pic>
      <p:pic>
        <p:nvPicPr>
          <p:cNvPr id="2826" name="Google Shape;2826;p50" descr="Kid brings gun to school, wins his case. How?? Join me won't you&#10;Check out the AP Gov Ultimate Review Packet: https://www.ultimatereviewpacket.com/courses/gov&#10;Includes Full-length Practice Test, Exclusive Videos, Study Guides, Multiple Choice Practice Questions, Case &amp; Document Guides, and Much More!! Everything you need to get an A in your class a 5 on the AP Exam!!!" title="Case 2: U.S. v Lopez AP Government">
            <a:hlinkClick r:id="rId16"/>
          </p:cNvPr>
          <p:cNvPicPr preferRelativeResize="0"/>
          <p:nvPr/>
        </p:nvPicPr>
        <p:blipFill>
          <a:blip r:embed="rId17">
            <a:alphaModFix/>
          </a:blip>
          <a:stretch>
            <a:fillRect/>
          </a:stretch>
        </p:blipFill>
        <p:spPr>
          <a:xfrm>
            <a:off x="4111700" y="3689375"/>
            <a:ext cx="1280000" cy="960000"/>
          </a:xfrm>
          <a:prstGeom prst="rect">
            <a:avLst/>
          </a:prstGeom>
          <a:noFill/>
          <a:ln>
            <a:noFill/>
          </a:ln>
        </p:spPr>
      </p:pic>
      <p:pic>
        <p:nvPicPr>
          <p:cNvPr id="2827" name="Google Shape;2827;p50">
            <a:hlinkClick r:id="rId18"/>
          </p:cNvPr>
          <p:cNvPicPr preferRelativeResize="0"/>
          <p:nvPr/>
        </p:nvPicPr>
        <p:blipFill>
          <a:blip r:embed="rId19">
            <a:alphaModFix/>
          </a:blip>
          <a:stretch>
            <a:fillRect/>
          </a:stretch>
        </p:blipFill>
        <p:spPr>
          <a:xfrm>
            <a:off x="1962275" y="5405075"/>
            <a:ext cx="1279999" cy="1224723"/>
          </a:xfrm>
          <a:prstGeom prst="rect">
            <a:avLst/>
          </a:prstGeom>
          <a:noFill/>
          <a:ln>
            <a:noFill/>
          </a:ln>
        </p:spPr>
      </p:pic>
      <p:sp>
        <p:nvSpPr>
          <p:cNvPr id="2828" name="Google Shape;2828;p50"/>
          <p:cNvSpPr txBox="1"/>
          <p:nvPr/>
        </p:nvSpPr>
        <p:spPr>
          <a:xfrm>
            <a:off x="3041650" y="2002900"/>
            <a:ext cx="2513400" cy="82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Barlow Semi Condensed"/>
              <a:ea typeface="Barlow Semi Condensed"/>
              <a:cs typeface="Barlow Semi Condensed"/>
              <a:sym typeface="Barlow Semi Condensed"/>
            </a:endParaRPr>
          </a:p>
          <a:p>
            <a:pPr marL="0" lvl="0" indent="0" algn="l" rtl="0">
              <a:spcBef>
                <a:spcPts val="0"/>
              </a:spcBef>
              <a:spcAft>
                <a:spcPts val="0"/>
              </a:spcAft>
              <a:buNone/>
            </a:pPr>
            <a:r>
              <a:rPr lang="en" sz="1800" u="sng">
                <a:solidFill>
                  <a:schemeClr val="hlink"/>
                </a:solidFill>
                <a:latin typeface="Barlow Semi Condensed"/>
                <a:ea typeface="Barlow Semi Condensed"/>
                <a:cs typeface="Barlow Semi Condensed"/>
                <a:sym typeface="Barlow Semi Condensed"/>
                <a:hlinkClick r:id="rId20"/>
              </a:rPr>
              <a:t>Khan Academy Summary</a:t>
            </a:r>
            <a:endParaRPr sz="1800">
              <a:latin typeface="Barlow Semi Condensed"/>
              <a:ea typeface="Barlow Semi Condensed"/>
              <a:cs typeface="Barlow Semi Condensed"/>
              <a:sym typeface="Barlow Semi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sp>
        <p:nvSpPr>
          <p:cNvPr id="2833" name="Google Shape;2833;p51">
            <a:hlinkClick r:id="rId3" action="ppaction://hlinksldjump"/>
          </p:cNvPr>
          <p:cNvSpPr/>
          <p:nvPr/>
        </p:nvSpPr>
        <p:spPr>
          <a:xfrm rot="5397851">
            <a:off x="-138220" y="12917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4" name="Google Shape;2834;p51">
            <a:hlinkClick r:id="rId4" action="ppaction://hlinksldjump"/>
          </p:cNvPr>
          <p:cNvSpPr/>
          <p:nvPr/>
        </p:nvSpPr>
        <p:spPr>
          <a:xfrm rot="5397851">
            <a:off x="11364980" y="22532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5" name="Google Shape;2835;p51">
            <a:hlinkClick r:id="rId5" action="ppaction://hlinksldjump"/>
          </p:cNvPr>
          <p:cNvSpPr/>
          <p:nvPr/>
        </p:nvSpPr>
        <p:spPr>
          <a:xfrm rot="5397851">
            <a:off x="11364980" y="32133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6" name="Google Shape;2836;p51">
            <a:hlinkClick r:id="rId6" action="ppaction://hlinksldjump"/>
          </p:cNvPr>
          <p:cNvSpPr/>
          <p:nvPr/>
        </p:nvSpPr>
        <p:spPr>
          <a:xfrm rot="5397851">
            <a:off x="11364980" y="41734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7" name="Google Shape;2837;p51">
            <a:hlinkClick r:id="rId7" action="ppaction://hlinksldjump"/>
          </p:cNvPr>
          <p:cNvSpPr/>
          <p:nvPr/>
        </p:nvSpPr>
        <p:spPr>
          <a:xfrm rot="5397851">
            <a:off x="11364980" y="51335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8" name="Google Shape;2838;p51">
            <a:hlinkClick r:id="rId8" action="ppaction://hlinksldjump"/>
          </p:cNvPr>
          <p:cNvSpPr/>
          <p:nvPr/>
        </p:nvSpPr>
        <p:spPr>
          <a:xfrm rot="5397851">
            <a:off x="11364980" y="6093600"/>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39" name="Google Shape;2839;p51">
            <a:hlinkClick r:id="rId9" action="ppaction://hlinksldjump"/>
          </p:cNvPr>
          <p:cNvSpPr/>
          <p:nvPr/>
        </p:nvSpPr>
        <p:spPr>
          <a:xfrm rot="5397851">
            <a:off x="-138220" y="331675"/>
            <a:ext cx="959700" cy="431400"/>
          </a:xfrm>
          <a:prstGeom prst="round2SameRect">
            <a:avLst>
              <a:gd name="adj1" fmla="val 19819"/>
              <a:gd name="adj2" fmla="val 0"/>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i="0" u="none" strike="noStrike" cap="none">
              <a:solidFill>
                <a:schemeClr val="dk1"/>
              </a:solidFill>
              <a:latin typeface="Barlow Semi Condensed SemiBold"/>
              <a:ea typeface="Barlow Semi Condensed SemiBold"/>
              <a:cs typeface="Barlow Semi Condensed SemiBold"/>
              <a:sym typeface="Barlow Semi Condensed SemiBold"/>
            </a:endParaRPr>
          </a:p>
        </p:txBody>
      </p:sp>
      <p:sp>
        <p:nvSpPr>
          <p:cNvPr id="2840" name="Google Shape;2840;p51"/>
          <p:cNvSpPr txBox="1"/>
          <p:nvPr/>
        </p:nvSpPr>
        <p:spPr>
          <a:xfrm>
            <a:off x="795575" y="359550"/>
            <a:ext cx="4844400" cy="731400"/>
          </a:xfrm>
          <a:prstGeom prst="rect">
            <a:avLst/>
          </a:prstGeom>
          <a:solidFill>
            <a:srgbClr val="FFF2CC"/>
          </a:solid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3700">
                <a:solidFill>
                  <a:srgbClr val="373C3F"/>
                </a:solidFill>
                <a:latin typeface="Barlow Semi Condensed Medium"/>
                <a:ea typeface="Barlow Semi Condensed Medium"/>
                <a:cs typeface="Barlow Semi Condensed Medium"/>
                <a:sym typeface="Barlow Semi Condensed Medium"/>
              </a:rPr>
              <a:t>Civil Liberties- 1</a:t>
            </a:r>
            <a:endParaRPr sz="2200">
              <a:solidFill>
                <a:srgbClr val="373C3F"/>
              </a:solidFill>
              <a:latin typeface="Barlow Semi Condensed Medium"/>
              <a:ea typeface="Barlow Semi Condensed Medium"/>
              <a:cs typeface="Barlow Semi Condensed Medium"/>
              <a:sym typeface="Barlow Semi Condensed Medium"/>
            </a:endParaRPr>
          </a:p>
          <a:p>
            <a:pPr marL="0" lvl="0" indent="0" algn="l" rtl="0">
              <a:spcBef>
                <a:spcPts val="0"/>
              </a:spcBef>
              <a:spcAft>
                <a:spcPts val="0"/>
              </a:spcAft>
              <a:buNone/>
            </a:pPr>
            <a:endParaRPr sz="3700">
              <a:solidFill>
                <a:srgbClr val="373C3F"/>
              </a:solidFill>
              <a:latin typeface="Barlow Semi Condensed Medium"/>
              <a:ea typeface="Barlow Semi Condensed Medium"/>
              <a:cs typeface="Barlow Semi Condensed Medium"/>
              <a:sym typeface="Barlow Semi Condensed Medium"/>
            </a:endParaRPr>
          </a:p>
        </p:txBody>
      </p:sp>
    </p:spTree>
  </p:cSld>
  <p:clrMapOvr>
    <a:masterClrMapping/>
  </p:clrMapOvr>
</p:sld>
</file>

<file path=ppt/theme/theme1.xml><?xml version="1.0" encoding="utf-8"?>
<a:theme xmlns:a="http://schemas.openxmlformats.org/drawingml/2006/main" name="SlidesMania">
  <a:themeElements>
    <a:clrScheme name="Simple Light">
      <a:dk1>
        <a:srgbClr val="000000"/>
      </a:dk1>
      <a:lt1>
        <a:srgbClr val="373C3F"/>
      </a:lt1>
      <a:dk2>
        <a:srgbClr val="373C3F"/>
      </a:dk2>
      <a:lt2>
        <a:srgbClr val="F4CCCC"/>
      </a:lt2>
      <a:accent1>
        <a:srgbClr val="FCE5CD"/>
      </a:accent1>
      <a:accent2>
        <a:srgbClr val="FFF2CC"/>
      </a:accent2>
      <a:accent3>
        <a:srgbClr val="D9EAD3"/>
      </a:accent3>
      <a:accent4>
        <a:srgbClr val="C9DAF8"/>
      </a:accent4>
      <a:accent5>
        <a:srgbClr val="D9D2E9"/>
      </a:accent5>
      <a:accent6>
        <a:srgbClr val="EAD1DC"/>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2907</Words>
  <Application>Microsoft Office PowerPoint</Application>
  <PresentationFormat>Widescreen</PresentationFormat>
  <Paragraphs>146</Paragraphs>
  <Slides>38</Slides>
  <Notes>38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Homemade Apple</vt:lpstr>
      <vt:lpstr>Barlow Semi Condensed SemiBold</vt:lpstr>
      <vt:lpstr>Barlow Semi Condensed Medium</vt:lpstr>
      <vt:lpstr>Anton</vt:lpstr>
      <vt:lpstr>Architects Daughter</vt:lpstr>
      <vt:lpstr>Barlow Semi Condensed</vt:lpstr>
      <vt:lpstr>Oswald</vt:lpstr>
      <vt:lpstr>Arial</vt:lpstr>
      <vt:lpstr>Poppins</vt:lpstr>
      <vt:lpstr>Playfair Display</vt:lpstr>
      <vt:lpstr>Barlow Condensed</vt:lpstr>
      <vt:lpstr>Archivo</vt:lpstr>
      <vt:lpstr>Calibri</vt:lpstr>
      <vt:lpstr>Barlow</vt:lpstr>
      <vt:lpstr>SlidesMania</vt:lpstr>
      <vt:lpstr>PowerPoint Presentation</vt:lpstr>
      <vt:lpstr>SCOTUS Cases By Topic</vt:lpstr>
      <vt:lpstr>PowerPoint Presentation</vt:lpstr>
      <vt:lpstr>PowerPoint Presentation</vt:lpstr>
      <vt:lpstr>PowerPoint Presentation</vt:lpstr>
      <vt:lpstr>PowerPoint Presentation</vt:lpstr>
      <vt:lpstr>United States v. Lopez (1995)</vt:lpstr>
      <vt:lpstr>PowerPoint Presentation</vt:lpstr>
      <vt:lpstr>PowerPoint Presentation</vt:lpstr>
      <vt:lpstr>Engel v. Vitale (1962) </vt:lpstr>
      <vt:lpstr>PowerPoint Presentation</vt:lpstr>
      <vt:lpstr>Wisconsin v. Yoder (1972)  </vt:lpstr>
      <vt:lpstr>PowerPoint Presentation</vt:lpstr>
      <vt:lpstr>Tinker v. Des Moines (1969)  </vt:lpstr>
      <vt:lpstr>PowerPoint Presentation</vt:lpstr>
      <vt:lpstr>New York Times v. US (1971)  </vt:lpstr>
      <vt:lpstr>PowerPoint Presentation</vt:lpstr>
      <vt:lpstr>Schenck v. United States (1919)   </vt:lpstr>
      <vt:lpstr>PowerPoint Presentation</vt:lpstr>
      <vt:lpstr>Civil Liberties- 2 </vt:lpstr>
      <vt:lpstr>Gideon v. Wainwright (1963)</vt:lpstr>
      <vt:lpstr>PowerPoint Presentation</vt:lpstr>
      <vt:lpstr>Roe v. Wade (1973)</vt:lpstr>
      <vt:lpstr>PowerPoint Presentation</vt:lpstr>
      <vt:lpstr>McDonald v. Chicago (2010)</vt:lpstr>
      <vt:lpstr>PowerPoint Presentation</vt:lpstr>
      <vt:lpstr>Towards Equality </vt:lpstr>
      <vt:lpstr>Brown v. Board of Education (1954)</vt:lpstr>
      <vt:lpstr>PowerPoint Presentation</vt:lpstr>
      <vt:lpstr>Campaign Finance </vt:lpstr>
      <vt:lpstr>Citizens United v. FEC (2010)</vt:lpstr>
      <vt:lpstr>PowerPoint Presentation</vt:lpstr>
      <vt:lpstr>Congress Elections </vt:lpstr>
      <vt:lpstr>Baker v. Carr (1962)</vt:lpstr>
      <vt:lpstr>PowerPoint Presentation</vt:lpstr>
      <vt:lpstr>Shaw v. Reno (1993)</vt:lpstr>
      <vt:lpstr>PowerPoint Presentation</vt:lpstr>
      <vt:lpstr>Additional Notes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Fluharty</dc:creator>
  <cp:lastModifiedBy>Michael Fluharty</cp:lastModifiedBy>
  <cp:revision>1</cp:revision>
  <dcterms:modified xsi:type="dcterms:W3CDTF">2024-02-26T18:45:34Z</dcterms:modified>
</cp:coreProperties>
</file>