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1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2C23-7334-EB4D-9075-47ED1FDC3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73F33-7246-FF4F-BC59-D70BEA5E8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BA0AB-ADC3-044F-9FAE-768C20F3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C1DB-F8B4-E54B-AB5D-B1DC19C4612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E40B5-CE25-7A48-A64D-1381C73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A0259-8C54-DF4A-9F73-4CBCCD54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86A9-7971-A841-AD93-065DA9C49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7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F065-C600-0E4E-8EEE-B4C58489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513DC-6005-AE47-BEE2-976684E15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04EE7-BCA2-FC43-9FA4-182FE8F5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C1DB-F8B4-E54B-AB5D-B1DC19C4612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779AF-497B-A949-90FA-E3A628BB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EE410-6C05-5B42-A0A0-9F0BEC1E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86A9-7971-A841-AD93-065DA9C49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C0629A-9D6B-E04B-A009-551443017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551E4-CCE5-C748-AD8A-AD169302F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91437-0C98-0E42-94F8-F33BEB90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C1DB-F8B4-E54B-AB5D-B1DC19C4612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3C83E-F072-084D-BCFC-610422DB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3A404-08C4-E843-9E5C-9818A1AD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86A9-7971-A841-AD93-065DA9C49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1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221D-C73E-F44F-B2C3-E0AE10EB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8A25-6655-3A44-BDA3-51EDD8077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6413-2051-5C4B-BBA5-8E1938DC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C1DB-F8B4-E54B-AB5D-B1DC19C4612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D9591-9BCF-2442-98E7-634D552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B0404-06F7-9D46-A2CC-80C62675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86A9-7971-A841-AD93-065DA9C49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C272-83C7-9C4B-814C-972C41E1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2289B-5092-FC43-8436-EBAA564C4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1C017-293A-2A42-9E86-168F2A59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C1DB-F8B4-E54B-AB5D-B1DC19C4612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1008E-22EB-6344-B6C8-03E3D2D5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D3A2-0695-8447-8BCF-454B84AA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86A9-7971-A841-AD93-065DA9C49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CCB8-A26D-7E4D-82A6-DAEE53D1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746D-6334-F44C-A54C-C0E7E05F5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570DD-3D0A-884D-8CFE-0E484FD42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9EA43-5A8C-1740-BB9E-D345F715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C1DB-F8B4-E54B-AB5D-B1DC19C4612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BAB22-3C6A-354E-B365-7271246B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2E80E-3C31-274F-9E07-B0C36D8A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86A9-7971-A841-AD93-065DA9C49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9C8C-59DC-6B4B-A30D-6C75A185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5E89C-9960-A24D-841D-4CF3E8A3A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18C72-F624-9449-9D2D-EF9A92FC8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01E4D-764E-9049-A3EF-8275E48FD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50561-6C41-914B-833A-A5A5955AC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B95E2-E169-6542-95D0-0F7EC041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C1DB-F8B4-E54B-AB5D-B1DC19C4612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8F903-9319-A54A-AD3F-4913ABB9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3D239-6ACD-064D-8095-2F2CBF3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86A9-7971-A841-AD93-065DA9C49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3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1C95-C19E-0D44-B348-5BCA2A52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3845-2653-FE42-BC0D-3AFD2D29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C1DB-F8B4-E54B-AB5D-B1DC19C4612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03CE6-DE47-4F44-8222-99F6E220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35E4D-8CB1-294C-9EE8-F43B8C9F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86A9-7971-A841-AD93-065DA9C49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7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32E04-A2AB-7C48-AB6B-5245C151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C1DB-F8B4-E54B-AB5D-B1DC19C4612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E2D2C-A4B9-5745-B360-8A75DE27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C76D7-6611-154D-B08D-EF32D4DA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86A9-7971-A841-AD93-065DA9C49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7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449A-CA59-3E43-B962-B4E8487B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DF212-34B8-A34D-91D3-ED44B5F1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38D81-3CC0-324D-8C07-3AD106304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6F4B7-3190-A946-96D7-E950A6F1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C1DB-F8B4-E54B-AB5D-B1DC19C4612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8F562-A837-8249-94E2-DC7A053D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773F2-2F38-1843-B7D0-D220A53C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86A9-7971-A841-AD93-065DA9C49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F9E8-56C8-A945-B152-1B34B1F3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9D94D-E617-FD44-BD44-C6B45D29F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ECB4A-50DE-B648-963D-A19390E7B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8714A-94D1-0744-9831-2518FCD3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C1DB-F8B4-E54B-AB5D-B1DC19C4612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490B1-C67A-D24F-AF5C-06A0001A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D956F-E189-994B-87D5-A8AC927A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86A9-7971-A841-AD93-065DA9C49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4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768AC-94A1-7A46-A63F-F5E4DAD6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5A3EF-1A4F-6846-8946-95DE59905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8350E-7EBD-D440-BB43-592A01629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C1DB-F8B4-E54B-AB5D-B1DC19C4612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DD480-527A-9645-A914-A260A0C09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78045-5491-A943-9AAC-3C6279EBA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986A9-7971-A841-AD93-065DA9C49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CAEE05-163E-3048-A803-0623CFE32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2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C5865C8-0308-DB4D-B08D-C18FE9CBD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9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E82F1F-F158-2C4E-AC3D-DCB922558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F517B90-A072-3740-82D3-9C09308EA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5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urniture, chest of drawers&#10;&#10;Description automatically generated">
            <a:extLst>
              <a:ext uri="{FF2B5EF4-FFF2-40B4-BE49-F238E27FC236}">
                <a16:creationId xmlns:a16="http://schemas.microsoft.com/office/drawing/2014/main" id="{1573D6D1-A4E9-ED4F-893F-F93C516E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6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48E73653-D1CE-084F-BF08-183B3E691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6C316E-440C-624D-8095-9FFE3DE7C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1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80D036-C325-7540-A494-F5C10C6B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8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04ADB54-A9EE-F948-9795-63CE8A7F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0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BCF66CF-6556-FD40-B50F-6D21FFACC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9D42B19-F543-9741-8C8A-2112EEA0E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2243ACF9-41E7-834B-9BF9-43D117E5C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1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79F2A63-0AF9-E148-8AE4-86BE0850C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9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98077A9-5CA7-E048-B81F-DDC43A855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9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B96025C-6683-3E49-85F6-B665D5D31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5D9EF18-6819-3E40-A30E-E8FE07A1C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Noah Eskew</dc:creator>
  <cp:lastModifiedBy>Noah Eskew</cp:lastModifiedBy>
  <cp:revision>1</cp:revision>
  <dcterms:created xsi:type="dcterms:W3CDTF">2021-03-22T23:15:27Z</dcterms:created>
  <dcterms:modified xsi:type="dcterms:W3CDTF">2021-03-22T23:25:06Z</dcterms:modified>
</cp:coreProperties>
</file>