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T Sans" panose="020B0503020203020204" pitchFamily="34" charset="0"/>
      <p:regular r:id="rId11"/>
    </p:embeddedFont>
    <p:embeddedFont>
      <p:font typeface="PT Sans Bold" panose="020B0703020203020204" pitchFamily="3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204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8CFA8CF4-8DF0-992A-3336-F568CFDB0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481AD4FF-FD8A-ACC2-2752-9065A742F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764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A39F86D0-96A7-1DD8-7A1E-8B1C5352E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3290D167-219B-BB48-26EE-81908D815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0013D18E-AF9B-6D8F-922D-62D4700E0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185B71B5-FA38-878F-53CC-D68AD6039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36F99B9F-4C35-3E48-31C2-786DFC360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31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82B5D93F-9885-6629-F8CB-85CE30429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E8361F6E-F079-AE67-F8A7-146A6190C34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2787" y="307622"/>
            <a:ext cx="944880" cy="4950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9265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Exploring Clarity: Open Questions to Spark Insight in Small Teams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Discover how to foster meaningful dialogue and create clarity within your team using targeted open questions.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5701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00B0F0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910709" y="5789652"/>
            <a:ext cx="12894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PT Sans Medium" pitchFamily="34" charset="0"/>
                <a:ea typeface="PT Sans Medium" pitchFamily="34" charset="-122"/>
                <a:cs typeface="PT Sans Medium" pitchFamily="34" charset="-120"/>
              </a:rPr>
              <a:t>MS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0110"/>
            <a:ext cx="204823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Mark Simpson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2586"/>
            <a:ext cx="62407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Why Ask Open Questions?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9ABE4"/>
          </a:solidFill>
          <a:ln w="7620">
            <a:solidFill>
              <a:srgbClr val="0091C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98918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Deeper Reflection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Open questions encourage honest discussion and thoughtful exploration of ideas.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465359"/>
          </a:solidFill>
          <a:ln w="7620">
            <a:solidFill>
              <a:srgbClr val="5F6C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2989183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Uncover Blockers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They reveal hidden issues like poor communication, role confusion, or unclear priorities.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91969A"/>
          </a:solidFill>
          <a:ln w="7620">
            <a:solidFill>
              <a:srgbClr val="777C8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1317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Practical Solutions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 small teams, open dialogue helps find simple, actionable improvements.</a:t>
            </a:r>
            <a:endParaRPr lang="en-US" sz="17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Understanding Direction and Priorities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37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19ABE4"/>
          </a:solidFill>
          <a:ln w="7620">
            <a:solidFill>
              <a:srgbClr val="0091C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146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Current Priorities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38563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"How clear are you on what our top priorities are right now?"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137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465359"/>
          </a:solidFill>
          <a:ln w="7620">
            <a:solidFill>
              <a:srgbClr val="5F6C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0406301" y="3248144"/>
            <a:ext cx="29987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Effective Communication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38563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"In what ways could our direction or goals be communicated more effectively?"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91969A"/>
          </a:solidFill>
          <a:ln w="7620">
            <a:solidFill>
              <a:srgbClr val="777C8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5146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Progress Indicators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627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"What signs tell you we're heading in the right direction, or not?"</a:t>
            </a:r>
            <a:endParaRPr lang="en-US" sz="175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63013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Roles and Responsibilities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9896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Day-to-Day Expectations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3978116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How confident are you in knowing what's expected of you daily?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This reveals individual clarity around job responsibilities.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Team Structure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113371"/>
            <a:ext cx="3978116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Where do you see overlaps or gaps in responsibilities across the team?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Identifies structural issues that may need addressing.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Decision Authority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113371"/>
            <a:ext cx="3978116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Are there situations where you're unsure who to go to for decisions?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Highlights approval processes that need clarification.</a:t>
            </a:r>
            <a:endParaRPr lang="en-US" sz="17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1147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Communication and Information Flow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Information Gaps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What kind of information do you feel you don't get enough of?</a:t>
            </a:r>
            <a:endParaRPr lang="en-US" sz="1750" b="1" dirty="0">
              <a:solidFill>
                <a:schemeClr val="bg1"/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420909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Change Management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When something changes, how easy is it to find out what changed and why?</a:t>
            </a:r>
            <a:endParaRPr lang="en-US" sz="1750" b="1" dirty="0">
              <a:solidFill>
                <a:schemeClr val="bg1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3258026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Meeting Effectiveness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Are there channels or meetings that feel unclear or unhelpful to you?</a:t>
            </a:r>
            <a:endParaRPr lang="en-US" sz="1750" b="1" dirty="0">
              <a:solidFill>
                <a:schemeClr val="bg1"/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5984200"/>
            <a:ext cx="339328" cy="424220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0130"/>
            <a:ext cx="65752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Barriers and Friction Points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1273612" y="258413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0091C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9379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9ABE4"/>
          </a:solidFill>
          <a:ln w="7620">
            <a:solidFill>
              <a:srgbClr val="0091C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386727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Clarity Obstacles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806303"/>
            <a:ext cx="6167199" cy="612457"/>
          </a:xfrm>
          <a:prstGeom prst="rect">
            <a:avLst/>
          </a:prstGeom>
          <a:solidFill>
            <a:srgbClr val="00B0F0"/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What makes it harder for you to get clarity when you need it?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0" name="Shape 6"/>
          <p:cNvSpPr/>
          <p:nvPr/>
        </p:nvSpPr>
        <p:spPr>
          <a:xfrm>
            <a:off x="1273612" y="411789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5F6C7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7"/>
          <p:cNvSpPr/>
          <p:nvPr/>
        </p:nvSpPr>
        <p:spPr>
          <a:xfrm>
            <a:off x="793790" y="38779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465359"/>
          </a:solidFill>
          <a:ln w="7620">
            <a:solidFill>
              <a:srgbClr val="5F6C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92049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Recent Examples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340066"/>
            <a:ext cx="6167199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Share a recent time when you felt unclear about something important.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5" name="Shape 10"/>
          <p:cNvSpPr/>
          <p:nvPr/>
        </p:nvSpPr>
        <p:spPr>
          <a:xfrm>
            <a:off x="1273612" y="60145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777C8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1"/>
          <p:cNvSpPr/>
          <p:nvPr/>
        </p:nvSpPr>
        <p:spPr>
          <a:xfrm>
            <a:off x="79379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91969A"/>
          </a:solidFill>
          <a:ln w="7620">
            <a:solidFill>
              <a:srgbClr val="777C8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17156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Team Response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236732"/>
            <a:ext cx="6167199" cy="725805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How do we respond when people raise concerns about confusion?</a:t>
            </a:r>
            <a:endParaRPr lang="en-US" sz="17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9244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Improvements and Ideas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6682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Personal Clarity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158631"/>
            <a:ext cx="4627364" cy="362903"/>
          </a:xfrm>
          <a:prstGeom prst="rect">
            <a:avLst/>
          </a:prstGeom>
          <a:solidFill>
            <a:srgbClr val="00B0F0"/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What would help you feel clearer in your role?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19ABE4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0318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One Fix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522254"/>
            <a:ext cx="6500574" cy="362903"/>
          </a:xfrm>
          <a:prstGeom prst="rect">
            <a:avLst/>
          </a:prstGeom>
          <a:solidFill>
            <a:srgbClr val="00B0F0"/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If we could fix just one thing to improve clarity, what would it be?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46535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954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Team Dialogue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885876"/>
            <a:ext cx="5946458" cy="811806"/>
          </a:xfrm>
          <a:prstGeom prst="rect">
            <a:avLst/>
          </a:prstGeom>
          <a:solidFill>
            <a:srgbClr val="00B0F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How might we make it easier for everyone to ask questions and gain greater clarity?</a:t>
            </a:r>
            <a:endParaRPr lang="en-US" sz="1750" b="1" dirty="0">
              <a:solidFill>
                <a:schemeClr val="bg1"/>
              </a:solidFill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56920" y="228600"/>
            <a:ext cx="944880" cy="495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1581"/>
            <a:ext cx="60938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Summary and Action Tips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70522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19ABE4"/>
          </a:solidFill>
          <a:ln w="7620">
            <a:solidFill>
              <a:srgbClr val="0091C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790373" y="2270522"/>
            <a:ext cx="2852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Uncover Without Blame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760940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These questions help identify clarity issues in a constructive way.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90373" y="3259931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Focus on solutions rather than finding fault.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620351" y="3849648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465359"/>
          </a:solidFill>
          <a:ln w="7620">
            <a:solidFill>
              <a:srgbClr val="5F6C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713053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Choose Your Format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130534" y="4340066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in workshops, retrospectives, or one-on-one conversations.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130534" y="4839057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Start with warm-up questions to ease into discussion.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960632" y="5428774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91969A"/>
          </a:solidFill>
          <a:ln w="7620">
            <a:solidFill>
              <a:srgbClr val="777C8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7470815" y="54287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040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Take Action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470815" y="5919192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Capture ideas and co-create small improvements with your team.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70815" y="6418183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04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Implement changes quickly to show you're listening.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1EC5DE987024698417ACFDB913066" ma:contentTypeVersion="17" ma:contentTypeDescription="Create a new document." ma:contentTypeScope="" ma:versionID="6b945d666fa73415ffaed821182b9cdb">
  <xsd:schema xmlns:xsd="http://www.w3.org/2001/XMLSchema" xmlns:xs="http://www.w3.org/2001/XMLSchema" xmlns:p="http://schemas.microsoft.com/office/2006/metadata/properties" xmlns:ns2="f5418f2a-93eb-4bd3-977e-09579b3c8e6c" xmlns:ns3="0e33d2ea-29d4-4420-bb89-a24c9074254d" targetNamespace="http://schemas.microsoft.com/office/2006/metadata/properties" ma:root="true" ma:fieldsID="f53f3d6e2a1c0426dbe234d2f1bb3a00" ns2:_="" ns3:_="">
    <xsd:import namespace="f5418f2a-93eb-4bd3-977e-09579b3c8e6c"/>
    <xsd:import namespace="0e33d2ea-29d4-4420-bb89-a24c90742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18f2a-93eb-4bd3-977e-09579b3c8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7acee04-5488-4962-97ef-855e2159b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3d2ea-29d4-4420-bb89-a24c9074254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14ce4ea-9bff-48f5-b0c2-466169dbd756}" ma:internalName="TaxCatchAll" ma:showField="CatchAllData" ma:web="0e33d2ea-29d4-4420-bb89-a24c90742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418f2a-93eb-4bd3-977e-09579b3c8e6c">
      <Terms xmlns="http://schemas.microsoft.com/office/infopath/2007/PartnerControls"/>
    </lcf76f155ced4ddcb4097134ff3c332f>
    <TaxCatchAll xmlns="0e33d2ea-29d4-4420-bb89-a24c9074254d" xsi:nil="true"/>
  </documentManagement>
</p:properties>
</file>

<file path=customXml/itemProps1.xml><?xml version="1.0" encoding="utf-8"?>
<ds:datastoreItem xmlns:ds="http://schemas.openxmlformats.org/officeDocument/2006/customXml" ds:itemID="{44B0D433-4C02-4C40-BB8A-F68ABE140CC0}"/>
</file>

<file path=customXml/itemProps2.xml><?xml version="1.0" encoding="utf-8"?>
<ds:datastoreItem xmlns:ds="http://schemas.openxmlformats.org/officeDocument/2006/customXml" ds:itemID="{14A1DFAD-6558-427B-85F7-BEA8AF8B1995}"/>
</file>

<file path=customXml/itemProps3.xml><?xml version="1.0" encoding="utf-8"?>
<ds:datastoreItem xmlns:ds="http://schemas.openxmlformats.org/officeDocument/2006/customXml" ds:itemID="{AB3BDF5A-4DB4-49B8-9D8E-D5AADEAA678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431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PT Sans Bold</vt:lpstr>
      <vt:lpstr>PT Sans</vt:lpstr>
      <vt:lpstr>PT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Mark Simpson</cp:lastModifiedBy>
  <cp:revision>2</cp:revision>
  <dcterms:created xsi:type="dcterms:W3CDTF">2025-04-09T18:22:55Z</dcterms:created>
  <dcterms:modified xsi:type="dcterms:W3CDTF">2025-04-09T18:30:17Z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0x0101005C41EC5DE987024698417ACFDB913066</vt:lpwstr>
  </property>
</Properties>
</file>