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10/8/24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10/8/24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10/8/24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10/8/24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10/8/24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10/8/24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10/8/24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99F73-00E1-15E9-C138-52877BA407E4}"/>
              </a:ext>
            </a:extLst>
          </p:cNvPr>
          <p:cNvSpPr>
            <a:spLocks noGrp="1"/>
          </p:cNvSpPr>
          <p:nvPr>
            <p:ph type="ctrTitle"/>
          </p:nvPr>
        </p:nvSpPr>
        <p:spPr/>
        <p:txBody>
          <a:bodyPr/>
          <a:lstStyle/>
          <a:p>
            <a:r>
              <a:rPr lang="en-US" dirty="0"/>
              <a:t>The personality of water</a:t>
            </a:r>
          </a:p>
        </p:txBody>
      </p:sp>
      <p:sp>
        <p:nvSpPr>
          <p:cNvPr id="3" name="Subtitle 2">
            <a:extLst>
              <a:ext uri="{FF2B5EF4-FFF2-40B4-BE49-F238E27FC236}">
                <a16:creationId xmlns:a16="http://schemas.microsoft.com/office/drawing/2014/main" id="{0F6A5657-15C8-B96B-A8CC-173D1957C914}"/>
              </a:ext>
            </a:extLst>
          </p:cNvPr>
          <p:cNvSpPr>
            <a:spLocks noGrp="1"/>
          </p:cNvSpPr>
          <p:nvPr>
            <p:ph type="subTitle" idx="1"/>
          </p:nvPr>
        </p:nvSpPr>
        <p:spPr/>
        <p:txBody>
          <a:bodyPr/>
          <a:lstStyle/>
          <a:p>
            <a:r>
              <a:rPr lang="en-US" dirty="0"/>
              <a:t>Some personal reflections since </a:t>
            </a:r>
            <a:r>
              <a:rPr lang="en-US" dirty="0" err="1"/>
              <a:t>helena</a:t>
            </a:r>
            <a:endParaRPr lang="en-US" dirty="0"/>
          </a:p>
        </p:txBody>
      </p:sp>
    </p:spTree>
    <p:extLst>
      <p:ext uri="{BB962C8B-B14F-4D97-AF65-F5344CB8AC3E}">
        <p14:creationId xmlns:p14="http://schemas.microsoft.com/office/powerpoint/2010/main" val="279577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ater droplet falling into a blue surface&#10;&#10;Description automatically generated">
            <a:extLst>
              <a:ext uri="{FF2B5EF4-FFF2-40B4-BE49-F238E27FC236}">
                <a16:creationId xmlns:a16="http://schemas.microsoft.com/office/drawing/2014/main" id="{AF817548-F20C-F853-1A07-498A7103ADAA}"/>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1183236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A9B90-0340-D7E8-C036-C837AA952AF1}"/>
              </a:ext>
            </a:extLst>
          </p:cNvPr>
          <p:cNvSpPr>
            <a:spLocks noGrp="1"/>
          </p:cNvSpPr>
          <p:nvPr>
            <p:ph type="title"/>
          </p:nvPr>
        </p:nvSpPr>
        <p:spPr/>
        <p:txBody>
          <a:bodyPr/>
          <a:lstStyle/>
          <a:p>
            <a:r>
              <a:rPr lang="en-US" dirty="0"/>
              <a:t>What is it about water?</a:t>
            </a:r>
          </a:p>
        </p:txBody>
      </p:sp>
      <p:sp>
        <p:nvSpPr>
          <p:cNvPr id="3" name="Content Placeholder 2">
            <a:extLst>
              <a:ext uri="{FF2B5EF4-FFF2-40B4-BE49-F238E27FC236}">
                <a16:creationId xmlns:a16="http://schemas.microsoft.com/office/drawing/2014/main" id="{95155A43-BD84-036E-0250-0548716A061C}"/>
              </a:ext>
            </a:extLst>
          </p:cNvPr>
          <p:cNvSpPr>
            <a:spLocks noGrp="1"/>
          </p:cNvSpPr>
          <p:nvPr>
            <p:ph idx="1"/>
          </p:nvPr>
        </p:nvSpPr>
        <p:spPr>
          <a:xfrm>
            <a:off x="1141412" y="1713184"/>
            <a:ext cx="9905999" cy="4813739"/>
          </a:xfrm>
        </p:spPr>
        <p:txBody>
          <a:bodyPr>
            <a:noAutofit/>
          </a:bodyPr>
          <a:lstStyle/>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It’s always existed, even before creation</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It’s the Flood from Noah’s day that judged the earth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In the Old Testament it came from the rock</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“He turned the rock into a pool of water; yes, a spring of water flowed from solid rock.”</a:t>
            </a:r>
            <a:r>
              <a:rPr lang="en-US" dirty="0">
                <a:latin typeface="Times New Roman" panose="02020603050405020304" pitchFamily="18" charset="0"/>
                <a:ea typeface="Times New Roman" panose="02020603050405020304" pitchFamily="18" charset="0"/>
              </a:rPr>
              <a:t> </a:t>
            </a:r>
            <a:r>
              <a:rPr lang="en-US" dirty="0">
                <a:effectLst/>
                <a:latin typeface="-apple-system-font"/>
                <a:ea typeface="Times New Roman" panose="02020603050405020304" pitchFamily="18" charset="0"/>
              </a:rPr>
              <a:t>Psalms</a:t>
            </a:r>
            <a:r>
              <a:rPr lang="zh-CN" dirty="0">
                <a:effectLst/>
                <a:latin typeface="Times New Roman" panose="02020603050405020304" pitchFamily="18" charset="0"/>
                <a:ea typeface="-apple-system-font"/>
              </a:rPr>
              <a:t> </a:t>
            </a:r>
            <a:r>
              <a:rPr lang="en-US" dirty="0">
                <a:effectLst/>
                <a:latin typeface="-apple-system-font"/>
                <a:ea typeface="Times New Roman" panose="02020603050405020304" pitchFamily="18" charset="0"/>
              </a:rPr>
              <a:t>114:8</a:t>
            </a:r>
            <a:r>
              <a:rPr lang="zh-CN" dirty="0">
                <a:effectLst/>
                <a:latin typeface="Times New Roman" panose="02020603050405020304" pitchFamily="18" charset="0"/>
                <a:ea typeface="-apple-system-font"/>
              </a:rPr>
              <a:t> </a:t>
            </a:r>
            <a:r>
              <a:rPr lang="en-US" dirty="0">
                <a:effectLst/>
                <a:latin typeface="-apple-system-font"/>
                <a:ea typeface="Times New Roman" panose="02020603050405020304" pitchFamily="18" charset="0"/>
              </a:rPr>
              <a:t>NLT</a:t>
            </a:r>
          </a:p>
          <a:p>
            <a:pPr marL="0" marR="0">
              <a:spcBef>
                <a:spcPts val="0"/>
              </a:spcBef>
              <a:spcAft>
                <a:spcPts val="0"/>
              </a:spcAft>
            </a:pPr>
            <a:endParaRPr lang="en-US" dirty="0">
              <a:effectLst/>
              <a:latin typeface="-apple-system-font"/>
              <a:ea typeface="Times New Roman" panose="02020603050405020304" pitchFamily="18" charset="0"/>
            </a:endParaRPr>
          </a:p>
          <a:p>
            <a:pPr marL="0" indent="0">
              <a:spcBef>
                <a:spcPts val="0"/>
              </a:spcBef>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Today it comes via plumbing and flows out of a plastic, ceramic, or metal pipe </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0143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C3104-B4F3-0D84-06BB-3D4172A2C3AE}"/>
              </a:ext>
            </a:extLst>
          </p:cNvPr>
          <p:cNvSpPr>
            <a:spLocks noGrp="1"/>
          </p:cNvSpPr>
          <p:nvPr>
            <p:ph type="title"/>
          </p:nvPr>
        </p:nvSpPr>
        <p:spPr/>
        <p:txBody>
          <a:bodyPr/>
          <a:lstStyle/>
          <a:p>
            <a:r>
              <a:rPr lang="en-US" dirty="0"/>
              <a:t>What is it about water?</a:t>
            </a:r>
          </a:p>
        </p:txBody>
      </p:sp>
      <p:sp>
        <p:nvSpPr>
          <p:cNvPr id="3" name="Content Placeholder 2">
            <a:extLst>
              <a:ext uri="{FF2B5EF4-FFF2-40B4-BE49-F238E27FC236}">
                <a16:creationId xmlns:a16="http://schemas.microsoft.com/office/drawing/2014/main" id="{10985A65-5704-BF46-3D9E-FC217742171B}"/>
              </a:ext>
            </a:extLst>
          </p:cNvPr>
          <p:cNvSpPr>
            <a:spLocks noGrp="1"/>
          </p:cNvSpPr>
          <p:nvPr>
            <p:ph idx="1"/>
          </p:nvPr>
        </p:nvSpPr>
        <p:spPr>
          <a:xfrm>
            <a:off x="1141412" y="2249487"/>
            <a:ext cx="9905999" cy="4119782"/>
          </a:xfrm>
        </p:spPr>
        <p:txBody>
          <a:bodyPr>
            <a:noAutofit/>
          </a:bodyPr>
          <a:lstStyle/>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Its formula is H2O, two parts hydrogen and 1 part oxygen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You can make hot coffee with it or turn it into ice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It’s in the ground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It comes from the sky</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It’s in the oceans, rivers, and creeks</a:t>
            </a:r>
            <a:endParaRPr lang="en-US"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245735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BAFF4-9FB2-E07C-CC9C-103E35999A8F}"/>
              </a:ext>
            </a:extLst>
          </p:cNvPr>
          <p:cNvSpPr>
            <a:spLocks noGrp="1"/>
          </p:cNvSpPr>
          <p:nvPr>
            <p:ph type="title"/>
          </p:nvPr>
        </p:nvSpPr>
        <p:spPr>
          <a:xfrm>
            <a:off x="1141413" y="536028"/>
            <a:ext cx="9905998" cy="819806"/>
          </a:xfrm>
        </p:spPr>
        <p:txBody>
          <a:bodyPr/>
          <a:lstStyle/>
          <a:p>
            <a:r>
              <a:rPr lang="en-US" dirty="0"/>
              <a:t>What is it about water?</a:t>
            </a:r>
          </a:p>
        </p:txBody>
      </p:sp>
      <p:sp>
        <p:nvSpPr>
          <p:cNvPr id="3" name="Content Placeholder 2">
            <a:extLst>
              <a:ext uri="{FF2B5EF4-FFF2-40B4-BE49-F238E27FC236}">
                <a16:creationId xmlns:a16="http://schemas.microsoft.com/office/drawing/2014/main" id="{D472A746-1F4E-FC5A-96A1-2A6D2DDDFE46}"/>
              </a:ext>
            </a:extLst>
          </p:cNvPr>
          <p:cNvSpPr>
            <a:spLocks noGrp="1"/>
          </p:cNvSpPr>
          <p:nvPr>
            <p:ph idx="1"/>
          </p:nvPr>
        </p:nvSpPr>
        <p:spPr>
          <a:xfrm>
            <a:off x="1141412" y="1250730"/>
            <a:ext cx="9905999" cy="5339256"/>
          </a:xfrm>
        </p:spPr>
        <p:txBody>
          <a:bodyPr>
            <a:noAutofit/>
          </a:bodyPr>
          <a:lstStyle/>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You can drink it and swim in it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You can sail on it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With a submarine you can travel under it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You can be baptized under it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Too much of it is devastating. Floodwater weighs 1,700 pounds per cubic yard and can destroy anything and anyone in its path</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Too much of it and you can drown in it</a:t>
            </a:r>
            <a:endParaRPr lang="en-US"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271042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79E58-3184-B09F-5F93-32E560527EF4}"/>
              </a:ext>
            </a:extLst>
          </p:cNvPr>
          <p:cNvSpPr>
            <a:spLocks noGrp="1"/>
          </p:cNvSpPr>
          <p:nvPr>
            <p:ph type="title"/>
          </p:nvPr>
        </p:nvSpPr>
        <p:spPr>
          <a:xfrm>
            <a:off x="1141413" y="618519"/>
            <a:ext cx="9905998" cy="527110"/>
          </a:xfrm>
        </p:spPr>
        <p:txBody>
          <a:bodyPr>
            <a:normAutofit fontScale="90000"/>
          </a:bodyPr>
          <a:lstStyle/>
          <a:p>
            <a:r>
              <a:rPr lang="en-US" dirty="0"/>
              <a:t>What is it about water?</a:t>
            </a:r>
          </a:p>
        </p:txBody>
      </p:sp>
      <p:sp>
        <p:nvSpPr>
          <p:cNvPr id="3" name="Content Placeholder 2">
            <a:extLst>
              <a:ext uri="{FF2B5EF4-FFF2-40B4-BE49-F238E27FC236}">
                <a16:creationId xmlns:a16="http://schemas.microsoft.com/office/drawing/2014/main" id="{C72B65A4-2FE0-EFE0-7E2D-43F9CADD6553}"/>
              </a:ext>
            </a:extLst>
          </p:cNvPr>
          <p:cNvSpPr>
            <a:spLocks noGrp="1"/>
          </p:cNvSpPr>
          <p:nvPr>
            <p:ph idx="1"/>
          </p:nvPr>
        </p:nvSpPr>
        <p:spPr>
          <a:xfrm>
            <a:off x="973248" y="1145629"/>
            <a:ext cx="9905999" cy="5496909"/>
          </a:xfrm>
        </p:spPr>
        <p:txBody>
          <a:bodyPr>
            <a:noAutofit/>
          </a:bodyPr>
          <a:lstStyle/>
          <a:p>
            <a:pPr marL="0" marR="0" indent="0">
              <a:spcBef>
                <a:spcPts val="0"/>
              </a:spcBef>
              <a:spcAft>
                <a:spcPts val="0"/>
              </a:spcAft>
              <a:buNone/>
            </a:pPr>
            <a:r>
              <a:rPr lang="en-US" dirty="0">
                <a:effectLst/>
                <a:latin typeface="Apple Color Emoji" pitchFamily="2" charset="0"/>
                <a:ea typeface="Times New Roman" panose="02020603050405020304" pitchFamily="18" charset="0"/>
                <a:cs typeface="Apple Color Emoji" pitchFamily="2" charset="0"/>
              </a:rPr>
              <a:t>💦</a:t>
            </a:r>
            <a:r>
              <a:rPr lang="en-US" dirty="0">
                <a:effectLst/>
                <a:latin typeface="-apple-system-font"/>
                <a:ea typeface="Times New Roman" panose="02020603050405020304" pitchFamily="18" charset="0"/>
              </a:rPr>
              <a:t> Jesus could turn it into the finest wine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dirty="0">
                <a:effectLst/>
                <a:latin typeface="-apple-system-font"/>
                <a:ea typeface="Times New Roman" panose="02020603050405020304" pitchFamily="18" charset="0"/>
              </a:rPr>
              <a:t>“But his mother told the servants, “Do whatever he tells you.” Standing nearby were six stone water jars, used for Jewish ceremonial washing. Each could hold twenty to thirty gallons. Jesus told the servants, “Fill the jars with water.” When the jars had been filled, he said, “Now dip some out, and take it to the master of ceremonies.” So the servants followed his instructions. When the master of ceremonies tasted the water that was now wine, not knowing where it had come from (though, of course, the servants knew), he called the bridegroom over. “A host always serves the best wine first,” he said. “Then, when everyone has had a lot to drink, he brings out the less expensive wine. But you have kept the best until now!””</a:t>
            </a:r>
            <a:r>
              <a:rPr lang="en-US" dirty="0">
                <a:latin typeface="Times New Roman" panose="02020603050405020304" pitchFamily="18" charset="0"/>
                <a:ea typeface="Times New Roman" panose="02020603050405020304" pitchFamily="18" charset="0"/>
              </a:rPr>
              <a:t> </a:t>
            </a:r>
            <a:r>
              <a:rPr lang="en-US" dirty="0">
                <a:effectLst/>
                <a:latin typeface="-apple-system-font"/>
                <a:ea typeface="Times New Roman" panose="02020603050405020304" pitchFamily="18" charset="0"/>
              </a:rPr>
              <a:t>John</a:t>
            </a:r>
            <a:r>
              <a:rPr lang="zh-CN" dirty="0">
                <a:effectLst/>
                <a:latin typeface="Times New Roman" panose="02020603050405020304" pitchFamily="18" charset="0"/>
                <a:ea typeface="-apple-system-font"/>
              </a:rPr>
              <a:t> </a:t>
            </a:r>
            <a:r>
              <a:rPr lang="en-US" dirty="0">
                <a:effectLst/>
                <a:latin typeface="-apple-system-font"/>
                <a:ea typeface="Times New Roman" panose="02020603050405020304" pitchFamily="18" charset="0"/>
              </a:rPr>
              <a:t>2:5-10</a:t>
            </a:r>
            <a:r>
              <a:rPr lang="zh-CN" dirty="0">
                <a:effectLst/>
                <a:latin typeface="Times New Roman" panose="02020603050405020304" pitchFamily="18" charset="0"/>
                <a:ea typeface="-apple-system-font"/>
              </a:rPr>
              <a:t> </a:t>
            </a:r>
            <a:r>
              <a:rPr lang="en-US" dirty="0">
                <a:effectLst/>
                <a:latin typeface="-apple-system-font"/>
                <a:ea typeface="Times New Roman" panose="02020603050405020304" pitchFamily="18" charset="0"/>
              </a:rPr>
              <a:t>NLT</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59273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21</TotalTime>
  <Words>402</Words>
  <Application>Microsoft Macintosh PowerPoint</Application>
  <PresentationFormat>Widescreen</PresentationFormat>
  <Paragraphs>38</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-apple-system-font</vt:lpstr>
      <vt:lpstr>Apple Color Emoji</vt:lpstr>
      <vt:lpstr>Arial</vt:lpstr>
      <vt:lpstr>Times New Roman</vt:lpstr>
      <vt:lpstr>Tw Cen MT</vt:lpstr>
      <vt:lpstr>Circuit</vt:lpstr>
      <vt:lpstr>The personality of water</vt:lpstr>
      <vt:lpstr>PowerPoint Presentation</vt:lpstr>
      <vt:lpstr>What is it about water?</vt:lpstr>
      <vt:lpstr>What is it about water?</vt:lpstr>
      <vt:lpstr>What is it about water?</vt:lpstr>
      <vt:lpstr>What is it about water?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Denny Bates</dc:creator>
  <cp:lastModifiedBy>Denny Bates</cp:lastModifiedBy>
  <cp:revision>1</cp:revision>
  <dcterms:created xsi:type="dcterms:W3CDTF">2024-10-08T19:56:27Z</dcterms:created>
  <dcterms:modified xsi:type="dcterms:W3CDTF">2024-10-08T20:18:19Z</dcterms:modified>
</cp:coreProperties>
</file>