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8BD3C-E19D-4909-A7A8-D2524CE4BE0E}" v="10" dt="2022-04-04T17:15:49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plified Home Health LLC" userId="6b50f83194f4ee81" providerId="LiveId" clId="{9D98BD3C-E19D-4909-A7A8-D2524CE4BE0E}"/>
    <pc:docChg chg="modSld">
      <pc:chgData name="Amplified Home Health LLC" userId="6b50f83194f4ee81" providerId="LiveId" clId="{9D98BD3C-E19D-4909-A7A8-D2524CE4BE0E}" dt="2022-04-04T17:15:49.602" v="8" actId="1076"/>
      <pc:docMkLst>
        <pc:docMk/>
      </pc:docMkLst>
      <pc:sldChg chg="modSp">
        <pc:chgData name="Amplified Home Health LLC" userId="6b50f83194f4ee81" providerId="LiveId" clId="{9D98BD3C-E19D-4909-A7A8-D2524CE4BE0E}" dt="2022-04-04T16:26:42.699" v="1"/>
        <pc:sldMkLst>
          <pc:docMk/>
          <pc:sldMk cId="3243568126" sldId="256"/>
        </pc:sldMkLst>
        <pc:spChg chg="mod">
          <ac:chgData name="Amplified Home Health LLC" userId="6b50f83194f4ee81" providerId="LiveId" clId="{9D98BD3C-E19D-4909-A7A8-D2524CE4BE0E}" dt="2022-04-04T16:26:42.699" v="1"/>
          <ac:spMkLst>
            <pc:docMk/>
            <pc:sldMk cId="3243568126" sldId="256"/>
            <ac:spMk id="2" creationId="{CD5A7E62-9A1A-4134-9855-A9653CB729D3}"/>
          </ac:spMkLst>
        </pc:spChg>
        <pc:spChg chg="mod">
          <ac:chgData name="Amplified Home Health LLC" userId="6b50f83194f4ee81" providerId="LiveId" clId="{9D98BD3C-E19D-4909-A7A8-D2524CE4BE0E}" dt="2022-04-04T16:26:42.699" v="1"/>
          <ac:spMkLst>
            <pc:docMk/>
            <pc:sldMk cId="3243568126" sldId="256"/>
            <ac:spMk id="3" creationId="{9A1C1C27-20A2-4A9C-847A-1E27E0FBD289}"/>
          </ac:spMkLst>
        </pc:spChg>
      </pc:sldChg>
      <pc:sldChg chg="addSp">
        <pc:chgData name="Amplified Home Health LLC" userId="6b50f83194f4ee81" providerId="LiveId" clId="{9D98BD3C-E19D-4909-A7A8-D2524CE4BE0E}" dt="2022-04-04T16:58:32.803" v="2"/>
        <pc:sldMkLst>
          <pc:docMk/>
          <pc:sldMk cId="909367325" sldId="259"/>
        </pc:sldMkLst>
        <pc:picChg chg="add">
          <ac:chgData name="Amplified Home Health LLC" userId="6b50f83194f4ee81" providerId="LiveId" clId="{9D98BD3C-E19D-4909-A7A8-D2524CE4BE0E}" dt="2022-04-04T16:58:32.803" v="2"/>
          <ac:picMkLst>
            <pc:docMk/>
            <pc:sldMk cId="909367325" sldId="259"/>
            <ac:picMk id="4" creationId="{F64B9E73-BA7D-448B-84B3-BFFFD5EF50FF}"/>
          </ac:picMkLst>
        </pc:picChg>
      </pc:sldChg>
      <pc:sldChg chg="addSp modSp">
        <pc:chgData name="Amplified Home Health LLC" userId="6b50f83194f4ee81" providerId="LiveId" clId="{9D98BD3C-E19D-4909-A7A8-D2524CE4BE0E}" dt="2022-04-04T17:15:49.602" v="8" actId="1076"/>
        <pc:sldMkLst>
          <pc:docMk/>
          <pc:sldMk cId="2191028396" sldId="262"/>
        </pc:sldMkLst>
        <pc:spChg chg="add mod">
          <ac:chgData name="Amplified Home Health LLC" userId="6b50f83194f4ee81" providerId="LiveId" clId="{9D98BD3C-E19D-4909-A7A8-D2524CE4BE0E}" dt="2022-04-04T17:15:35.950" v="7"/>
          <ac:spMkLst>
            <pc:docMk/>
            <pc:sldMk cId="2191028396" sldId="262"/>
            <ac:spMk id="5" creationId="{2748657C-04CB-4B36-A49D-079E3AB98746}"/>
          </ac:spMkLst>
        </pc:spChg>
        <pc:picChg chg="add mod">
          <ac:chgData name="Amplified Home Health LLC" userId="6b50f83194f4ee81" providerId="LiveId" clId="{9D98BD3C-E19D-4909-A7A8-D2524CE4BE0E}" dt="2022-04-04T17:15:49.602" v="8" actId="1076"/>
          <ac:picMkLst>
            <pc:docMk/>
            <pc:sldMk cId="2191028396" sldId="262"/>
            <ac:picMk id="1026" creationId="{8F7C3377-B733-4C46-AACE-FEA266F389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11DDB-539F-4B05-AAE8-D22F2D710D8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232B2-E727-4EE1-B762-14394A2FA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90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32B2-E727-4EE1-B762-14394A2FA1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74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2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3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4673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32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8817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34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59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6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6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1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2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4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5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5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23FE1-5D17-4F1F-A989-10D8A560BDC3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B7EC31-9E02-4D25-B826-BB4AB209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7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7E62-9A1A-4134-9855-A9653CB72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Dealing With Conflict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C1C27-20A2-4A9C-847A-1E27E0FBD2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6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29E1-0D4C-4837-B9E8-123A9210F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Steps to Resolve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3ADA2-DAB7-48C3-BF2A-745E31241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Set the Stage</a:t>
            </a:r>
          </a:p>
          <a:p>
            <a:pPr>
              <a:buFont typeface="+mj-lt"/>
              <a:buAutoNum type="arabicPeriod"/>
            </a:pPr>
            <a:r>
              <a:rPr lang="en-US" dirty="0"/>
              <a:t>Describe the Conflict</a:t>
            </a:r>
          </a:p>
          <a:p>
            <a:pPr>
              <a:buFont typeface="+mj-lt"/>
              <a:buAutoNum type="arabicPeriod"/>
            </a:pPr>
            <a:r>
              <a:rPr lang="en-US" dirty="0"/>
              <a:t>Gain Perspective</a:t>
            </a:r>
          </a:p>
          <a:p>
            <a:pPr>
              <a:buFont typeface="+mj-lt"/>
              <a:buAutoNum type="arabicPeriod"/>
            </a:pPr>
            <a:r>
              <a:rPr lang="en-US" dirty="0"/>
              <a:t>Seek Agreement</a:t>
            </a:r>
          </a:p>
          <a:p>
            <a:pPr>
              <a:buFont typeface="+mj-lt"/>
              <a:buAutoNum type="arabicPeriod"/>
            </a:pPr>
            <a:r>
              <a:rPr lang="en-US" dirty="0"/>
              <a:t>Identify Solutions</a:t>
            </a:r>
          </a:p>
          <a:p>
            <a:pPr>
              <a:buFont typeface="+mj-lt"/>
              <a:buAutoNum type="arabicPeriod"/>
            </a:pPr>
            <a:r>
              <a:rPr lang="en-US" dirty="0"/>
              <a:t>Develop an Action Plan</a:t>
            </a:r>
          </a:p>
        </p:txBody>
      </p:sp>
    </p:spTree>
    <p:extLst>
      <p:ext uri="{BB962C8B-B14F-4D97-AF65-F5344CB8AC3E}">
        <p14:creationId xmlns:p14="http://schemas.microsoft.com/office/powerpoint/2010/main" val="353975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8246-723E-440D-97AD-E2E99EC1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Things YOU can do to Reduce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7C144-DE92-4AA8-8D44-19D74E619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Reflective Thinking</a:t>
            </a:r>
          </a:p>
          <a:p>
            <a:r>
              <a:rPr lang="en-US" dirty="0"/>
              <a:t>Delay responding</a:t>
            </a:r>
          </a:p>
          <a:p>
            <a:r>
              <a:rPr lang="en-US" dirty="0"/>
              <a:t>Commit to “adapting behavior”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_0931">
            <a:extLst>
              <a:ext uri="{FF2B5EF4-FFF2-40B4-BE49-F238E27FC236}">
                <a16:creationId xmlns:a16="http://schemas.microsoft.com/office/drawing/2014/main" id="{8F7C3377-B733-4C46-AACE-FEA266F38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5" y="1203278"/>
            <a:ext cx="7523044" cy="55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748657C-04CB-4B36-A49D-079E3AB98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209" y="420048"/>
            <a:ext cx="8596668" cy="1320800"/>
          </a:xfrm>
        </p:spPr>
        <p:txBody>
          <a:bodyPr/>
          <a:lstStyle/>
          <a:p>
            <a:r>
              <a:rPr lang="en-US" dirty="0"/>
              <a:t>Active Listening Skills</a:t>
            </a:r>
          </a:p>
        </p:txBody>
      </p:sp>
    </p:spTree>
    <p:extLst>
      <p:ext uri="{BB962C8B-B14F-4D97-AF65-F5344CB8AC3E}">
        <p14:creationId xmlns:p14="http://schemas.microsoft.com/office/powerpoint/2010/main" val="219102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4B9E73-BA7D-448B-84B3-BFFFD5EF5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39" y="1020170"/>
            <a:ext cx="8978823" cy="48176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AEA907-A4D0-44E4-B71F-DACEF8969F61}"/>
              </a:ext>
            </a:extLst>
          </p:cNvPr>
          <p:cNvSpPr txBox="1"/>
          <p:nvPr/>
        </p:nvSpPr>
        <p:spPr>
          <a:xfrm>
            <a:off x="433315" y="5957922"/>
            <a:ext cx="98707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Image: </a:t>
            </a:r>
            <a:r>
              <a:rPr lang="en-US" dirty="0" err="1"/>
              <a:t>McMains</a:t>
            </a:r>
            <a:r>
              <a:rPr lang="en-US" dirty="0"/>
              <a:t>, M. J., &amp; Mullins, W. C. (2014). Crisis negotiations: Managing critical incidents and hostage situations in law enforcement and corrections. New York: Routledge.</a:t>
            </a:r>
          </a:p>
        </p:txBody>
      </p:sp>
    </p:spTree>
    <p:extLst>
      <p:ext uri="{BB962C8B-B14F-4D97-AF65-F5344CB8AC3E}">
        <p14:creationId xmlns:p14="http://schemas.microsoft.com/office/powerpoint/2010/main" val="90936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AE1C-9CDE-4022-BF10-07306C4C9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356C7-8992-43E5-BECA-3A18A697E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using active listening skills and express empathy and a desire to understand.</a:t>
            </a:r>
          </a:p>
          <a:p>
            <a:endParaRPr lang="en-US" dirty="0"/>
          </a:p>
          <a:p>
            <a:r>
              <a:rPr lang="en-US" dirty="0"/>
              <a:t>“I can see how that made you feel offended”</a:t>
            </a:r>
          </a:p>
          <a:p>
            <a:r>
              <a:rPr lang="en-US" dirty="0"/>
              <a:t>“I understand how that made things worse for you”</a:t>
            </a:r>
          </a:p>
          <a:p>
            <a:r>
              <a:rPr lang="en-US" dirty="0"/>
              <a:t>“I can see why you feel that way”</a:t>
            </a:r>
          </a:p>
        </p:txBody>
      </p:sp>
    </p:spTree>
    <p:extLst>
      <p:ext uri="{BB962C8B-B14F-4D97-AF65-F5344CB8AC3E}">
        <p14:creationId xmlns:p14="http://schemas.microsoft.com/office/powerpoint/2010/main" val="153689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7A7E-21C4-4F9D-93DB-32F53DCED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Do’s and Don’t When Using</a:t>
            </a:r>
            <a:br>
              <a:rPr lang="en-US" dirty="0"/>
            </a:br>
            <a:r>
              <a:rPr lang="en-US" dirty="0"/>
              <a:t>De-escalation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CB0FB-20F8-4427-8106-CB2778A00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 intervene early.</a:t>
            </a:r>
          </a:p>
          <a:p>
            <a:r>
              <a:rPr lang="en-US" dirty="0"/>
              <a:t>Show genuine concern for the person and adopt a non-authoritarian manner.</a:t>
            </a:r>
          </a:p>
          <a:p>
            <a:r>
              <a:rPr lang="en-US" dirty="0"/>
              <a:t>Speak in a calm and gentle voice.</a:t>
            </a:r>
          </a:p>
          <a:p>
            <a:r>
              <a:rPr lang="en-US" dirty="0"/>
              <a:t>Be aware of your own body, how you’re looking at the other person and how you’re moving.</a:t>
            </a:r>
          </a:p>
          <a:p>
            <a:r>
              <a:rPr lang="en-US" dirty="0"/>
              <a:t>Avoid being passive or indifferent.</a:t>
            </a:r>
          </a:p>
          <a:p>
            <a:r>
              <a:rPr lang="en-US" dirty="0"/>
              <a:t>Avoid touching and coming too close to the person.</a:t>
            </a:r>
          </a:p>
          <a:p>
            <a:r>
              <a:rPr lang="en-US" dirty="0"/>
              <a:t>Do not show anger or take offense.</a:t>
            </a:r>
          </a:p>
          <a:p>
            <a:r>
              <a:rPr lang="en-US" dirty="0"/>
              <a:t>Do not make judgmental comments.</a:t>
            </a:r>
          </a:p>
        </p:txBody>
      </p:sp>
    </p:spTree>
    <p:extLst>
      <p:ext uri="{BB962C8B-B14F-4D97-AF65-F5344CB8AC3E}">
        <p14:creationId xmlns:p14="http://schemas.microsoft.com/office/powerpoint/2010/main" val="6527077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215</Words>
  <Application>Microsoft Office PowerPoint</Application>
  <PresentationFormat>Widescreen</PresentationFormat>
  <Paragraphs>31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Dealing With Conflict</vt:lpstr>
      <vt:lpstr>6 Steps to Resolve Conflict</vt:lpstr>
      <vt:lpstr>3 Things YOU can do to Reduce Conflict</vt:lpstr>
      <vt:lpstr>Active Listening Skills</vt:lpstr>
      <vt:lpstr>PowerPoint Presentation</vt:lpstr>
      <vt:lpstr>Active Listening Skills</vt:lpstr>
      <vt:lpstr>Do’s and Don’t When Using De-escalation Techniques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Conflict</dc:title>
  <dc:creator>Rebecca</dc:creator>
  <cp:lastModifiedBy>Amplified Home Health LLC</cp:lastModifiedBy>
  <cp:revision>1</cp:revision>
  <dcterms:created xsi:type="dcterms:W3CDTF">2022-04-04T16:20:59Z</dcterms:created>
  <dcterms:modified xsi:type="dcterms:W3CDTF">2022-04-04T17:15:58Z</dcterms:modified>
</cp:coreProperties>
</file>