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64952-B0BD-4746-BF9E-0770AEB9FA9B}" v="2" dt="2022-04-01T18:12:16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plified Home Health LLC" userId="6b50f83194f4ee81" providerId="LiveId" clId="{AE964952-B0BD-4746-BF9E-0770AEB9FA9B}"/>
    <pc:docChg chg="addSld modSld">
      <pc:chgData name="Amplified Home Health LLC" userId="6b50f83194f4ee81" providerId="LiveId" clId="{AE964952-B0BD-4746-BF9E-0770AEB9FA9B}" dt="2022-04-01T18:32:08.735" v="265" actId="6549"/>
      <pc:docMkLst>
        <pc:docMk/>
      </pc:docMkLst>
      <pc:sldChg chg="modSp new mod">
        <pc:chgData name="Amplified Home Health LLC" userId="6b50f83194f4ee81" providerId="LiveId" clId="{AE964952-B0BD-4746-BF9E-0770AEB9FA9B}" dt="2022-04-01T18:12:36.391" v="54" actId="20577"/>
        <pc:sldMkLst>
          <pc:docMk/>
          <pc:sldMk cId="4271722253" sldId="256"/>
        </pc:sldMkLst>
        <pc:spChg chg="mod">
          <ac:chgData name="Amplified Home Health LLC" userId="6b50f83194f4ee81" providerId="LiveId" clId="{AE964952-B0BD-4746-BF9E-0770AEB9FA9B}" dt="2022-04-01T18:12:36.391" v="54" actId="20577"/>
          <ac:spMkLst>
            <pc:docMk/>
            <pc:sldMk cId="4271722253" sldId="256"/>
            <ac:spMk id="2" creationId="{F408B76D-5733-46B7-B744-94C367866754}"/>
          </ac:spMkLst>
        </pc:spChg>
        <pc:spChg chg="mod">
          <ac:chgData name="Amplified Home Health LLC" userId="6b50f83194f4ee81" providerId="LiveId" clId="{AE964952-B0BD-4746-BF9E-0770AEB9FA9B}" dt="2022-04-01T18:11:34.512" v="1"/>
          <ac:spMkLst>
            <pc:docMk/>
            <pc:sldMk cId="4271722253" sldId="256"/>
            <ac:spMk id="3" creationId="{C4313C8F-D4F4-441F-8C2B-40499EB43AFA}"/>
          </ac:spMkLst>
        </pc:spChg>
      </pc:sldChg>
      <pc:sldChg chg="modSp new mod">
        <pc:chgData name="Amplified Home Health LLC" userId="6b50f83194f4ee81" providerId="LiveId" clId="{AE964952-B0BD-4746-BF9E-0770AEB9FA9B}" dt="2022-04-01T18:18:46.348" v="77" actId="20577"/>
        <pc:sldMkLst>
          <pc:docMk/>
          <pc:sldMk cId="1900349158" sldId="257"/>
        </pc:sldMkLst>
        <pc:spChg chg="mod">
          <ac:chgData name="Amplified Home Health LLC" userId="6b50f83194f4ee81" providerId="LiveId" clId="{AE964952-B0BD-4746-BF9E-0770AEB9FA9B}" dt="2022-04-01T18:12:46.709" v="72" actId="20577"/>
          <ac:spMkLst>
            <pc:docMk/>
            <pc:sldMk cId="1900349158" sldId="257"/>
            <ac:spMk id="2" creationId="{E713F523-79F1-4C9F-84DB-C8BFF6C7DD71}"/>
          </ac:spMkLst>
        </pc:spChg>
        <pc:spChg chg="mod">
          <ac:chgData name="Amplified Home Health LLC" userId="6b50f83194f4ee81" providerId="LiveId" clId="{AE964952-B0BD-4746-BF9E-0770AEB9FA9B}" dt="2022-04-01T18:18:46.348" v="77" actId="20577"/>
          <ac:spMkLst>
            <pc:docMk/>
            <pc:sldMk cId="1900349158" sldId="257"/>
            <ac:spMk id="3" creationId="{E9956526-D3A6-4485-B1F6-C6B12289969E}"/>
          </ac:spMkLst>
        </pc:spChg>
      </pc:sldChg>
      <pc:sldChg chg="modSp new mod">
        <pc:chgData name="Amplified Home Health LLC" userId="6b50f83194f4ee81" providerId="LiveId" clId="{AE964952-B0BD-4746-BF9E-0770AEB9FA9B}" dt="2022-04-01T18:20:32.609" v="187"/>
        <pc:sldMkLst>
          <pc:docMk/>
          <pc:sldMk cId="133471829" sldId="258"/>
        </pc:sldMkLst>
        <pc:spChg chg="mod">
          <ac:chgData name="Amplified Home Health LLC" userId="6b50f83194f4ee81" providerId="LiveId" clId="{AE964952-B0BD-4746-BF9E-0770AEB9FA9B}" dt="2022-04-01T18:19:03.991" v="99" actId="20577"/>
          <ac:spMkLst>
            <pc:docMk/>
            <pc:sldMk cId="133471829" sldId="258"/>
            <ac:spMk id="2" creationId="{2C48654B-D73A-40D2-BE80-9F63CDB954A6}"/>
          </ac:spMkLst>
        </pc:spChg>
        <pc:spChg chg="mod">
          <ac:chgData name="Amplified Home Health LLC" userId="6b50f83194f4ee81" providerId="LiveId" clId="{AE964952-B0BD-4746-BF9E-0770AEB9FA9B}" dt="2022-04-01T18:20:32.609" v="187"/>
          <ac:spMkLst>
            <pc:docMk/>
            <pc:sldMk cId="133471829" sldId="258"/>
            <ac:spMk id="3" creationId="{B9151C6F-F986-4D39-B3B2-7E037F7D2553}"/>
          </ac:spMkLst>
        </pc:spChg>
      </pc:sldChg>
      <pc:sldChg chg="modSp new mod">
        <pc:chgData name="Amplified Home Health LLC" userId="6b50f83194f4ee81" providerId="LiveId" clId="{AE964952-B0BD-4746-BF9E-0770AEB9FA9B}" dt="2022-04-01T18:20:45.964" v="188"/>
        <pc:sldMkLst>
          <pc:docMk/>
          <pc:sldMk cId="4225046005" sldId="259"/>
        </pc:sldMkLst>
        <pc:spChg chg="mod">
          <ac:chgData name="Amplified Home Health LLC" userId="6b50f83194f4ee81" providerId="LiveId" clId="{AE964952-B0BD-4746-BF9E-0770AEB9FA9B}" dt="2022-04-01T18:19:19.878" v="136" actId="20577"/>
          <ac:spMkLst>
            <pc:docMk/>
            <pc:sldMk cId="4225046005" sldId="259"/>
            <ac:spMk id="2" creationId="{D9A5A946-4B0F-472A-947C-9649CB3AF2F0}"/>
          </ac:spMkLst>
        </pc:spChg>
        <pc:spChg chg="mod">
          <ac:chgData name="Amplified Home Health LLC" userId="6b50f83194f4ee81" providerId="LiveId" clId="{AE964952-B0BD-4746-BF9E-0770AEB9FA9B}" dt="2022-04-01T18:20:45.964" v="188"/>
          <ac:spMkLst>
            <pc:docMk/>
            <pc:sldMk cId="4225046005" sldId="259"/>
            <ac:spMk id="3" creationId="{A33C110A-4E11-4E93-8AEC-353050B077AF}"/>
          </ac:spMkLst>
        </pc:spChg>
      </pc:sldChg>
      <pc:sldChg chg="modSp new mod">
        <pc:chgData name="Amplified Home Health LLC" userId="6b50f83194f4ee81" providerId="LiveId" clId="{AE964952-B0BD-4746-BF9E-0770AEB9FA9B}" dt="2022-04-01T18:21:07.770" v="189"/>
        <pc:sldMkLst>
          <pc:docMk/>
          <pc:sldMk cId="3818771524" sldId="260"/>
        </pc:sldMkLst>
        <pc:spChg chg="mod">
          <ac:chgData name="Amplified Home Health LLC" userId="6b50f83194f4ee81" providerId="LiveId" clId="{AE964952-B0BD-4746-BF9E-0770AEB9FA9B}" dt="2022-04-01T18:19:32.962" v="165" actId="20577"/>
          <ac:spMkLst>
            <pc:docMk/>
            <pc:sldMk cId="3818771524" sldId="260"/>
            <ac:spMk id="2" creationId="{DAEF377E-E1BB-4EA7-A11B-BB7A82E8248B}"/>
          </ac:spMkLst>
        </pc:spChg>
        <pc:spChg chg="mod">
          <ac:chgData name="Amplified Home Health LLC" userId="6b50f83194f4ee81" providerId="LiveId" clId="{AE964952-B0BD-4746-BF9E-0770AEB9FA9B}" dt="2022-04-01T18:21:07.770" v="189"/>
          <ac:spMkLst>
            <pc:docMk/>
            <pc:sldMk cId="3818771524" sldId="260"/>
            <ac:spMk id="3" creationId="{4ADF8437-1F3D-4774-B71E-043226A73114}"/>
          </ac:spMkLst>
        </pc:spChg>
      </pc:sldChg>
      <pc:sldChg chg="modSp new mod">
        <pc:chgData name="Amplified Home Health LLC" userId="6b50f83194f4ee81" providerId="LiveId" clId="{AE964952-B0BD-4746-BF9E-0770AEB9FA9B}" dt="2022-04-01T18:20:15.835" v="186" actId="20577"/>
        <pc:sldMkLst>
          <pc:docMk/>
          <pc:sldMk cId="1907728788" sldId="261"/>
        </pc:sldMkLst>
        <pc:spChg chg="mod">
          <ac:chgData name="Amplified Home Health LLC" userId="6b50f83194f4ee81" providerId="LiveId" clId="{AE964952-B0BD-4746-BF9E-0770AEB9FA9B}" dt="2022-04-01T18:20:15.835" v="186" actId="20577"/>
          <ac:spMkLst>
            <pc:docMk/>
            <pc:sldMk cId="1907728788" sldId="261"/>
            <ac:spMk id="2" creationId="{F55FF9E8-84F9-4CFB-8627-A6B402E0F173}"/>
          </ac:spMkLst>
        </pc:spChg>
        <pc:spChg chg="mod">
          <ac:chgData name="Amplified Home Health LLC" userId="6b50f83194f4ee81" providerId="LiveId" clId="{AE964952-B0BD-4746-BF9E-0770AEB9FA9B}" dt="2022-04-01T18:20:05.094" v="168" actId="5793"/>
          <ac:spMkLst>
            <pc:docMk/>
            <pc:sldMk cId="1907728788" sldId="261"/>
            <ac:spMk id="3" creationId="{EAF4CA06-01E3-4191-8B54-9E9915E5C2A3}"/>
          </ac:spMkLst>
        </pc:spChg>
      </pc:sldChg>
      <pc:sldChg chg="modSp new mod">
        <pc:chgData name="Amplified Home Health LLC" userId="6b50f83194f4ee81" providerId="LiveId" clId="{AE964952-B0BD-4746-BF9E-0770AEB9FA9B}" dt="2022-04-01T18:24:19.945" v="242" actId="5793"/>
        <pc:sldMkLst>
          <pc:docMk/>
          <pc:sldMk cId="1171250506" sldId="262"/>
        </pc:sldMkLst>
        <pc:spChg chg="mod">
          <ac:chgData name="Amplified Home Health LLC" userId="6b50f83194f4ee81" providerId="LiveId" clId="{AE964952-B0BD-4746-BF9E-0770AEB9FA9B}" dt="2022-04-01T18:24:02.203" v="240" actId="20577"/>
          <ac:spMkLst>
            <pc:docMk/>
            <pc:sldMk cId="1171250506" sldId="262"/>
            <ac:spMk id="2" creationId="{2D682ECA-0008-4B0B-B917-43A6E90A578E}"/>
          </ac:spMkLst>
        </pc:spChg>
        <pc:spChg chg="mod">
          <ac:chgData name="Amplified Home Health LLC" userId="6b50f83194f4ee81" providerId="LiveId" clId="{AE964952-B0BD-4746-BF9E-0770AEB9FA9B}" dt="2022-04-01T18:24:19.945" v="242" actId="5793"/>
          <ac:spMkLst>
            <pc:docMk/>
            <pc:sldMk cId="1171250506" sldId="262"/>
            <ac:spMk id="3" creationId="{B540EC30-524C-4E22-A01A-A62DF8786F4E}"/>
          </ac:spMkLst>
        </pc:spChg>
      </pc:sldChg>
      <pc:sldChg chg="modSp new mod">
        <pc:chgData name="Amplified Home Health LLC" userId="6b50f83194f4ee81" providerId="LiveId" clId="{AE964952-B0BD-4746-BF9E-0770AEB9FA9B}" dt="2022-04-01T18:24:55.111" v="254" actId="5793"/>
        <pc:sldMkLst>
          <pc:docMk/>
          <pc:sldMk cId="772129829" sldId="263"/>
        </pc:sldMkLst>
        <pc:spChg chg="mod">
          <ac:chgData name="Amplified Home Health LLC" userId="6b50f83194f4ee81" providerId="LiveId" clId="{AE964952-B0BD-4746-BF9E-0770AEB9FA9B}" dt="2022-04-01T18:24:35.845" v="251" actId="20577"/>
          <ac:spMkLst>
            <pc:docMk/>
            <pc:sldMk cId="772129829" sldId="263"/>
            <ac:spMk id="2" creationId="{E35E7163-251B-4443-B54A-BB9699923ABE}"/>
          </ac:spMkLst>
        </pc:spChg>
        <pc:spChg chg="mod">
          <ac:chgData name="Amplified Home Health LLC" userId="6b50f83194f4ee81" providerId="LiveId" clId="{AE964952-B0BD-4746-BF9E-0770AEB9FA9B}" dt="2022-04-01T18:24:55.111" v="254" actId="5793"/>
          <ac:spMkLst>
            <pc:docMk/>
            <pc:sldMk cId="772129829" sldId="263"/>
            <ac:spMk id="3" creationId="{7AE028FD-5ABC-44D9-9AA1-993257685B9A}"/>
          </ac:spMkLst>
        </pc:spChg>
      </pc:sldChg>
      <pc:sldChg chg="modSp new mod">
        <pc:chgData name="Amplified Home Health LLC" userId="6b50f83194f4ee81" providerId="LiveId" clId="{AE964952-B0BD-4746-BF9E-0770AEB9FA9B}" dt="2022-04-01T18:32:08.735" v="265" actId="6549"/>
        <pc:sldMkLst>
          <pc:docMk/>
          <pc:sldMk cId="88200029" sldId="264"/>
        </pc:sldMkLst>
        <pc:spChg chg="mod">
          <ac:chgData name="Amplified Home Health LLC" userId="6b50f83194f4ee81" providerId="LiveId" clId="{AE964952-B0BD-4746-BF9E-0770AEB9FA9B}" dt="2022-04-01T18:32:00.545" v="264" actId="20577"/>
          <ac:spMkLst>
            <pc:docMk/>
            <pc:sldMk cId="88200029" sldId="264"/>
            <ac:spMk id="2" creationId="{67A080B0-C326-41E0-89D7-0CD48DE7B9C8}"/>
          </ac:spMkLst>
        </pc:spChg>
        <pc:spChg chg="mod">
          <ac:chgData name="Amplified Home Health LLC" userId="6b50f83194f4ee81" providerId="LiveId" clId="{AE964952-B0BD-4746-BF9E-0770AEB9FA9B}" dt="2022-04-01T18:32:08.735" v="265" actId="6549"/>
          <ac:spMkLst>
            <pc:docMk/>
            <pc:sldMk cId="88200029" sldId="264"/>
            <ac:spMk id="3" creationId="{2EC58472-A0BE-4629-BEB6-889C5539C1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5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03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647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47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6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9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1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7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2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7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9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12AD-986A-4F72-82C6-CA0FAE6A483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12A4EF-C40D-4EBA-90AE-D308B0278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2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B76D-5733-46B7-B744-94C3678667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With Clients Who Have Mild to Severe Dementia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13C8F-D4F4-441F-8C2B-40499EB43A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2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F523-79F1-4C9F-84DB-C8BFF6C7D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Dementia?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56526-D3A6-4485-B1F6-C6B122899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Alzheimer’s disease is a progressive brain disorder that impacts memory, thinking and language skills, and the ability to carry out the simplest tasks. </a:t>
            </a:r>
          </a:p>
          <a:p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Alzheimer’s disease is the most common cause of dementia</a:t>
            </a:r>
            <a:r>
              <a:rPr lang="en-US" b="1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. </a:t>
            </a:r>
          </a:p>
          <a:p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Dementia itself is not a disease, but a term used to describe symptoms such as loss of memory, loss of judgment and other intellectual functions.</a:t>
            </a:r>
          </a:p>
          <a:p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 Alzheimer’s disease can cause dementia.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34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FF9E8-84F9-4CFB-8627-A6B402E0F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4CA06-01E3-4191-8B54-9E9915E5C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Memory loss, especially of recent events, names, places and other new information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Confusion about time and place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Struggling to complete familiar tasks such as brushing one’s teeth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Trouble finding appropriate words, for example in a sentence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Difficulties in judging situations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Changes in mood and personality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2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654B-D73A-40D2-BE80-9F63CDB95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Mild Dementia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1C6F-F986-4D39-B3B2-7E037F7D2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In this stage, people may: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Forget words or misplace objects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Forget something they just read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Ask the same question over and over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Have increasing trouble making plans or organizing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Not remember names when meeting new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A946-4B0F-472A-947C-9649CB3AF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 Dementia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C110A-4E11-4E93-8AEC-353050B07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In this stage, people may have: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Increased memory loss and confusion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Problems recognizing family and friends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Continuously repeating stories, favorite wants (e.g., foods, places, songs, etc.), or motions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Decreased ability to perform complex tasks (e.g., planning dinner) or handle personal finances (e.g., paying bills)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Lack of concern for hygiene and appearance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Requiring assistance in choosing proper clothing to wear for day, season, or occasion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4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377E-E1BB-4EA7-A11B-BB7A82E8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Severe Dementia 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F8437-1F3D-4774-B71E-043226A73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In this stage, there is almost total memory loss. The individual may: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Recognize faces but forget names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Mistake a person for someone else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Delusions—such as thinking he/she needs to go to work — may set in,</a:t>
            </a:r>
            <a:b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even though he/she no longer has a job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There is a strong need for holding something close for tactile stimulation, nurturing, companionship and comfort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Basic abilities such as eating, walking, and sitting up fade during this period; the individual may no longer recognize when he is thirsty or hungry and will need help with all basic activities of daily living.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ECA-0008-4B0B-B917-43A6E90A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Activities</a:t>
            </a:r>
            <a:br>
              <a:rPr lang="en-US" dirty="0"/>
            </a:br>
            <a:r>
              <a:rPr lang="en-US" dirty="0"/>
              <a:t>(Mild Dementia)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0EC30-524C-4E22-A01A-A62DF8786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Trivia games, word puzzles and memory games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Passing a balloon in the air with a group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Reminiscing with family picture albums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Listening to favorite music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Storytelling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Flower arranging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Conversations with friends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5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7163-251B-4443-B54A-BB969992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Activities</a:t>
            </a:r>
            <a:br>
              <a:rPr lang="en-US" dirty="0"/>
            </a:br>
            <a:r>
              <a:rPr lang="en-US" dirty="0"/>
              <a:t>(Moderate Dementia)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028FD-5ABC-44D9-9AA1-99325768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Aromatherapy and /or light therapy to help with sleep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Small tasks like folding towels, or putting socks together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Family pictures, stories and conversations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Stuffed animal therapy (adult-appropriate, like dogs and cats) to help with tactile stimulation, comfort, and play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Baby doll therapy also as nurturing can become beneficial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2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80B0-C326-41E0-89D7-0CD48DE7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Activities</a:t>
            </a:r>
            <a:br>
              <a:rPr lang="en-US" dirty="0"/>
            </a:br>
            <a:r>
              <a:rPr lang="en-US" dirty="0"/>
              <a:t>(Severe Dementia)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58472-A0BE-4629-BEB6-889C5539C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US" b="0" i="0" dirty="0">
              <a:solidFill>
                <a:srgbClr val="737A84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Listening to familiar songs from the person’s past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Aromatherapy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Stuffed animals continue for comfort and companionship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Use of doll therapy to help with the need to nurture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737A84"/>
                </a:solidFill>
                <a:effectLst/>
                <a:latin typeface="Roboto" panose="02000000000000000000" pitchFamily="2" charset="0"/>
              </a:rPr>
              <a:t>Empathy, human touch and 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00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525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Roboto</vt:lpstr>
      <vt:lpstr>Trebuchet MS</vt:lpstr>
      <vt:lpstr>Wingdings 3</vt:lpstr>
      <vt:lpstr>Facet</vt:lpstr>
      <vt:lpstr>Working With Clients Who Have Mild to Severe Dementia</vt:lpstr>
      <vt:lpstr>What is Dementia?</vt:lpstr>
      <vt:lpstr>Signs and Symptoms</vt:lpstr>
      <vt:lpstr>Mild Dementia Symptoms</vt:lpstr>
      <vt:lpstr>Moderate Dementia Symptoms</vt:lpstr>
      <vt:lpstr>Severe Dementia Symptoms</vt:lpstr>
      <vt:lpstr>Therapeutic Activities (Mild Dementia)</vt:lpstr>
      <vt:lpstr>Therapeutic Activities (Moderate Dementia)</vt:lpstr>
      <vt:lpstr>Therapeutic Activities (Severe Dementia)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Clients Who Have Mild to Severe Dementia</dc:title>
  <dc:creator>Amplified Home Health LLC</dc:creator>
  <cp:lastModifiedBy>Amplified Home Health LLC</cp:lastModifiedBy>
  <cp:revision>1</cp:revision>
  <dcterms:created xsi:type="dcterms:W3CDTF">2022-04-01T18:06:36Z</dcterms:created>
  <dcterms:modified xsi:type="dcterms:W3CDTF">2022-04-01T18:32:17Z</dcterms:modified>
</cp:coreProperties>
</file>