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60" r:id="rId5"/>
    <p:sldId id="259"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39F65E-5B1E-472C-AE44-F76295015C0F}" v="2" dt="2022-04-01T16:40:54.1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plified Home Health LLC" userId="6b50f83194f4ee81" providerId="LiveId" clId="{0639F65E-5B1E-472C-AE44-F76295015C0F}"/>
    <pc:docChg chg="undo custSel addSld delSld modSld">
      <pc:chgData name="Amplified Home Health LLC" userId="6b50f83194f4ee81" providerId="LiveId" clId="{0639F65E-5B1E-472C-AE44-F76295015C0F}" dt="2022-04-01T17:08:58.875" v="565" actId="20577"/>
      <pc:docMkLst>
        <pc:docMk/>
      </pc:docMkLst>
      <pc:sldChg chg="modSp new mod">
        <pc:chgData name="Amplified Home Health LLC" userId="6b50f83194f4ee81" providerId="LiveId" clId="{0639F65E-5B1E-472C-AE44-F76295015C0F}" dt="2022-04-01T16:41:00.132" v="24" actId="20577"/>
        <pc:sldMkLst>
          <pc:docMk/>
          <pc:sldMk cId="4190412831" sldId="256"/>
        </pc:sldMkLst>
        <pc:spChg chg="mod">
          <ac:chgData name="Amplified Home Health LLC" userId="6b50f83194f4ee81" providerId="LiveId" clId="{0639F65E-5B1E-472C-AE44-F76295015C0F}" dt="2022-04-01T16:41:00.132" v="24" actId="20577"/>
          <ac:spMkLst>
            <pc:docMk/>
            <pc:sldMk cId="4190412831" sldId="256"/>
            <ac:spMk id="2" creationId="{65D890D5-4F5F-4F76-9D6E-6E36A7D4CD9A}"/>
          </ac:spMkLst>
        </pc:spChg>
        <pc:spChg chg="mod">
          <ac:chgData name="Amplified Home Health LLC" userId="6b50f83194f4ee81" providerId="LiveId" clId="{0639F65E-5B1E-472C-AE44-F76295015C0F}" dt="2022-04-01T16:40:54.191" v="2"/>
          <ac:spMkLst>
            <pc:docMk/>
            <pc:sldMk cId="4190412831" sldId="256"/>
            <ac:spMk id="3" creationId="{FDEAC310-F100-4C37-97C0-5E415BD9A2FE}"/>
          </ac:spMkLst>
        </pc:spChg>
      </pc:sldChg>
      <pc:sldChg chg="modSp new mod">
        <pc:chgData name="Amplified Home Health LLC" userId="6b50f83194f4ee81" providerId="LiveId" clId="{0639F65E-5B1E-472C-AE44-F76295015C0F}" dt="2022-04-01T17:08:58.875" v="565" actId="20577"/>
        <pc:sldMkLst>
          <pc:docMk/>
          <pc:sldMk cId="467479652" sldId="257"/>
        </pc:sldMkLst>
        <pc:spChg chg="mod">
          <ac:chgData name="Amplified Home Health LLC" userId="6b50f83194f4ee81" providerId="LiveId" clId="{0639F65E-5B1E-472C-AE44-F76295015C0F}" dt="2022-04-01T16:54:33.598" v="63" actId="20577"/>
          <ac:spMkLst>
            <pc:docMk/>
            <pc:sldMk cId="467479652" sldId="257"/>
            <ac:spMk id="2" creationId="{6840D5FB-F249-41B7-86FD-693C7C0D092F}"/>
          </ac:spMkLst>
        </pc:spChg>
        <pc:spChg chg="mod">
          <ac:chgData name="Amplified Home Health LLC" userId="6b50f83194f4ee81" providerId="LiveId" clId="{0639F65E-5B1E-472C-AE44-F76295015C0F}" dt="2022-04-01T17:08:58.875" v="565" actId="20577"/>
          <ac:spMkLst>
            <pc:docMk/>
            <pc:sldMk cId="467479652" sldId="257"/>
            <ac:spMk id="3" creationId="{A286AD22-0598-4424-AC86-042C2465B693}"/>
          </ac:spMkLst>
        </pc:spChg>
      </pc:sldChg>
      <pc:sldChg chg="modSp new mod">
        <pc:chgData name="Amplified Home Health LLC" userId="6b50f83194f4ee81" providerId="LiveId" clId="{0639F65E-5B1E-472C-AE44-F76295015C0F}" dt="2022-04-01T16:54:55.717" v="104" actId="20577"/>
        <pc:sldMkLst>
          <pc:docMk/>
          <pc:sldMk cId="1577845733" sldId="258"/>
        </pc:sldMkLst>
        <pc:spChg chg="mod">
          <ac:chgData name="Amplified Home Health LLC" userId="6b50f83194f4ee81" providerId="LiveId" clId="{0639F65E-5B1E-472C-AE44-F76295015C0F}" dt="2022-04-01T16:54:55.717" v="104" actId="20577"/>
          <ac:spMkLst>
            <pc:docMk/>
            <pc:sldMk cId="1577845733" sldId="258"/>
            <ac:spMk id="2" creationId="{2C255854-2797-4F38-BCBE-3EE7DBFA7E66}"/>
          </ac:spMkLst>
        </pc:spChg>
        <pc:spChg chg="mod">
          <ac:chgData name="Amplified Home Health LLC" userId="6b50f83194f4ee81" providerId="LiveId" clId="{0639F65E-5B1E-472C-AE44-F76295015C0F}" dt="2022-04-01T16:54:17.122" v="32" actId="20577"/>
          <ac:spMkLst>
            <pc:docMk/>
            <pc:sldMk cId="1577845733" sldId="258"/>
            <ac:spMk id="3" creationId="{13373636-782F-48D3-9F87-48EF3BE5A4A8}"/>
          </ac:spMkLst>
        </pc:spChg>
      </pc:sldChg>
      <pc:sldChg chg="modSp new mod">
        <pc:chgData name="Amplified Home Health LLC" userId="6b50f83194f4ee81" providerId="LiveId" clId="{0639F65E-5B1E-472C-AE44-F76295015C0F}" dt="2022-04-01T16:56:09.877" v="160" actId="20577"/>
        <pc:sldMkLst>
          <pc:docMk/>
          <pc:sldMk cId="788232289" sldId="259"/>
        </pc:sldMkLst>
        <pc:spChg chg="mod">
          <ac:chgData name="Amplified Home Health LLC" userId="6b50f83194f4ee81" providerId="LiveId" clId="{0639F65E-5B1E-472C-AE44-F76295015C0F}" dt="2022-04-01T16:56:09.877" v="160" actId="20577"/>
          <ac:spMkLst>
            <pc:docMk/>
            <pc:sldMk cId="788232289" sldId="259"/>
            <ac:spMk id="2" creationId="{97E6F6BB-13D0-4626-B7D7-9F52F6B3DCDC}"/>
          </ac:spMkLst>
        </pc:spChg>
        <pc:spChg chg="mod">
          <ac:chgData name="Amplified Home Health LLC" userId="6b50f83194f4ee81" providerId="LiveId" clId="{0639F65E-5B1E-472C-AE44-F76295015C0F}" dt="2022-04-01T16:56:01.939" v="139"/>
          <ac:spMkLst>
            <pc:docMk/>
            <pc:sldMk cId="788232289" sldId="259"/>
            <ac:spMk id="3" creationId="{B52C1520-A285-47A4-B836-DBFE9B0F02EE}"/>
          </ac:spMkLst>
        </pc:spChg>
      </pc:sldChg>
      <pc:sldChg chg="modSp new mod">
        <pc:chgData name="Amplified Home Health LLC" userId="6b50f83194f4ee81" providerId="LiveId" clId="{0639F65E-5B1E-472C-AE44-F76295015C0F}" dt="2022-04-01T16:56:47.284" v="161" actId="20577"/>
        <pc:sldMkLst>
          <pc:docMk/>
          <pc:sldMk cId="1520874820" sldId="260"/>
        </pc:sldMkLst>
        <pc:spChg chg="mod">
          <ac:chgData name="Amplified Home Health LLC" userId="6b50f83194f4ee81" providerId="LiveId" clId="{0639F65E-5B1E-472C-AE44-F76295015C0F}" dt="2022-04-01T16:55:29.051" v="137" actId="20577"/>
          <ac:spMkLst>
            <pc:docMk/>
            <pc:sldMk cId="1520874820" sldId="260"/>
            <ac:spMk id="2" creationId="{CB278279-2544-4FF3-B195-C3C7FCA33AC2}"/>
          </ac:spMkLst>
        </pc:spChg>
        <pc:spChg chg="mod">
          <ac:chgData name="Amplified Home Health LLC" userId="6b50f83194f4ee81" providerId="LiveId" clId="{0639F65E-5B1E-472C-AE44-F76295015C0F}" dt="2022-04-01T16:56:47.284" v="161" actId="20577"/>
          <ac:spMkLst>
            <pc:docMk/>
            <pc:sldMk cId="1520874820" sldId="260"/>
            <ac:spMk id="3" creationId="{B3D3CA5F-7EC1-49EA-9955-1D37357A0517}"/>
          </ac:spMkLst>
        </pc:spChg>
      </pc:sldChg>
      <pc:sldChg chg="modSp new mod">
        <pc:chgData name="Amplified Home Health LLC" userId="6b50f83194f4ee81" providerId="LiveId" clId="{0639F65E-5B1E-472C-AE44-F76295015C0F}" dt="2022-04-01T16:58:03.363" v="200" actId="20577"/>
        <pc:sldMkLst>
          <pc:docMk/>
          <pc:sldMk cId="728076332" sldId="261"/>
        </pc:sldMkLst>
        <pc:spChg chg="mod">
          <ac:chgData name="Amplified Home Health LLC" userId="6b50f83194f4ee81" providerId="LiveId" clId="{0639F65E-5B1E-472C-AE44-F76295015C0F}" dt="2022-04-01T16:57:42.605" v="189" actId="20577"/>
          <ac:spMkLst>
            <pc:docMk/>
            <pc:sldMk cId="728076332" sldId="261"/>
            <ac:spMk id="2" creationId="{4DDED9A7-3148-4722-9BB6-3250165FBE77}"/>
          </ac:spMkLst>
        </pc:spChg>
        <pc:spChg chg="mod">
          <ac:chgData name="Amplified Home Health LLC" userId="6b50f83194f4ee81" providerId="LiveId" clId="{0639F65E-5B1E-472C-AE44-F76295015C0F}" dt="2022-04-01T16:58:03.363" v="200" actId="20577"/>
          <ac:spMkLst>
            <pc:docMk/>
            <pc:sldMk cId="728076332" sldId="261"/>
            <ac:spMk id="3" creationId="{07D1794D-70C8-4225-8B35-6817BD8820A7}"/>
          </ac:spMkLst>
        </pc:spChg>
      </pc:sldChg>
      <pc:sldChg chg="modSp new mod">
        <pc:chgData name="Amplified Home Health LLC" userId="6b50f83194f4ee81" providerId="LiveId" clId="{0639F65E-5B1E-472C-AE44-F76295015C0F}" dt="2022-04-01T16:59:32.795" v="222" actId="20577"/>
        <pc:sldMkLst>
          <pc:docMk/>
          <pc:sldMk cId="3121570862" sldId="262"/>
        </pc:sldMkLst>
        <pc:spChg chg="mod">
          <ac:chgData name="Amplified Home Health LLC" userId="6b50f83194f4ee81" providerId="LiveId" clId="{0639F65E-5B1E-472C-AE44-F76295015C0F}" dt="2022-04-01T16:59:32.795" v="222" actId="20577"/>
          <ac:spMkLst>
            <pc:docMk/>
            <pc:sldMk cId="3121570862" sldId="262"/>
            <ac:spMk id="2" creationId="{26791242-C6AE-4175-959F-102F7B833C98}"/>
          </ac:spMkLst>
        </pc:spChg>
        <pc:spChg chg="mod">
          <ac:chgData name="Amplified Home Health LLC" userId="6b50f83194f4ee81" providerId="LiveId" clId="{0639F65E-5B1E-472C-AE44-F76295015C0F}" dt="2022-04-01T16:58:33.726" v="202"/>
          <ac:spMkLst>
            <pc:docMk/>
            <pc:sldMk cId="3121570862" sldId="262"/>
            <ac:spMk id="3" creationId="{D708D048-15E4-4F3A-BC03-629F36152D60}"/>
          </ac:spMkLst>
        </pc:spChg>
      </pc:sldChg>
      <pc:sldChg chg="modSp new mod">
        <pc:chgData name="Amplified Home Health LLC" userId="6b50f83194f4ee81" providerId="LiveId" clId="{0639F65E-5B1E-472C-AE44-F76295015C0F}" dt="2022-04-01T17:00:38.217" v="236" actId="5793"/>
        <pc:sldMkLst>
          <pc:docMk/>
          <pc:sldMk cId="1885239753" sldId="263"/>
        </pc:sldMkLst>
        <pc:spChg chg="mod">
          <ac:chgData name="Amplified Home Health LLC" userId="6b50f83194f4ee81" providerId="LiveId" clId="{0639F65E-5B1E-472C-AE44-F76295015C0F}" dt="2022-04-01T17:00:11.771" v="230"/>
          <ac:spMkLst>
            <pc:docMk/>
            <pc:sldMk cId="1885239753" sldId="263"/>
            <ac:spMk id="2" creationId="{F92DB63A-6BB8-467C-A318-FD2F235A3E23}"/>
          </ac:spMkLst>
        </pc:spChg>
        <pc:spChg chg="mod">
          <ac:chgData name="Amplified Home Health LLC" userId="6b50f83194f4ee81" providerId="LiveId" clId="{0639F65E-5B1E-472C-AE44-F76295015C0F}" dt="2022-04-01T17:00:38.217" v="236" actId="5793"/>
          <ac:spMkLst>
            <pc:docMk/>
            <pc:sldMk cId="1885239753" sldId="263"/>
            <ac:spMk id="3" creationId="{5FAFDD88-B268-4C57-A1C3-06808806ABDC}"/>
          </ac:spMkLst>
        </pc:spChg>
      </pc:sldChg>
      <pc:sldChg chg="modSp new del mod">
        <pc:chgData name="Amplified Home Health LLC" userId="6b50f83194f4ee81" providerId="LiveId" clId="{0639F65E-5B1E-472C-AE44-F76295015C0F}" dt="2022-04-01T17:00:05.294" v="228" actId="680"/>
        <pc:sldMkLst>
          <pc:docMk/>
          <pc:sldMk cId="3179993790" sldId="263"/>
        </pc:sldMkLst>
        <pc:spChg chg="mod">
          <ac:chgData name="Amplified Home Health LLC" userId="6b50f83194f4ee81" providerId="LiveId" clId="{0639F65E-5B1E-472C-AE44-F76295015C0F}" dt="2022-04-01T17:00:03.168" v="227"/>
          <ac:spMkLst>
            <pc:docMk/>
            <pc:sldMk cId="3179993790" sldId="263"/>
            <ac:spMk id="2" creationId="{C13AEF10-EE6A-4826-8415-315ED14DAF86}"/>
          </ac:spMkLst>
        </pc:spChg>
        <pc:spChg chg="mod">
          <ac:chgData name="Amplified Home Health LLC" userId="6b50f83194f4ee81" providerId="LiveId" clId="{0639F65E-5B1E-472C-AE44-F76295015C0F}" dt="2022-04-01T16:59:59.292" v="225"/>
          <ac:spMkLst>
            <pc:docMk/>
            <pc:sldMk cId="3179993790" sldId="263"/>
            <ac:spMk id="3" creationId="{9E42E1BA-B346-4873-8FEF-CDEE6C80DECF}"/>
          </ac:spMkLst>
        </pc:spChg>
      </pc:sldChg>
      <pc:sldChg chg="modSp new mod">
        <pc:chgData name="Amplified Home Health LLC" userId="6b50f83194f4ee81" providerId="LiveId" clId="{0639F65E-5B1E-472C-AE44-F76295015C0F}" dt="2022-04-01T17:01:30.629" v="265" actId="20577"/>
        <pc:sldMkLst>
          <pc:docMk/>
          <pc:sldMk cId="964914386" sldId="264"/>
        </pc:sldMkLst>
        <pc:spChg chg="mod">
          <ac:chgData name="Amplified Home Health LLC" userId="6b50f83194f4ee81" providerId="LiveId" clId="{0639F65E-5B1E-472C-AE44-F76295015C0F}" dt="2022-04-01T17:01:03.537" v="262" actId="20577"/>
          <ac:spMkLst>
            <pc:docMk/>
            <pc:sldMk cId="964914386" sldId="264"/>
            <ac:spMk id="2" creationId="{468E036F-986D-4082-BFCD-97F0299AACEF}"/>
          </ac:spMkLst>
        </pc:spChg>
        <pc:spChg chg="mod">
          <ac:chgData name="Amplified Home Health LLC" userId="6b50f83194f4ee81" providerId="LiveId" clId="{0639F65E-5B1E-472C-AE44-F76295015C0F}" dt="2022-04-01T17:01:30.629" v="265" actId="20577"/>
          <ac:spMkLst>
            <pc:docMk/>
            <pc:sldMk cId="964914386" sldId="264"/>
            <ac:spMk id="3" creationId="{667A0F35-5313-46AF-99CF-9165161D4966}"/>
          </ac:spMkLst>
        </pc:spChg>
      </pc:sldChg>
      <pc:sldChg chg="modSp new mod">
        <pc:chgData name="Amplified Home Health LLC" userId="6b50f83194f4ee81" providerId="LiveId" clId="{0639F65E-5B1E-472C-AE44-F76295015C0F}" dt="2022-04-01T17:03:00.574" v="288" actId="20577"/>
        <pc:sldMkLst>
          <pc:docMk/>
          <pc:sldMk cId="3032991186" sldId="265"/>
        </pc:sldMkLst>
        <pc:spChg chg="mod">
          <ac:chgData name="Amplified Home Health LLC" userId="6b50f83194f4ee81" providerId="LiveId" clId="{0639F65E-5B1E-472C-AE44-F76295015C0F}" dt="2022-04-01T17:02:55.196" v="287" actId="20577"/>
          <ac:spMkLst>
            <pc:docMk/>
            <pc:sldMk cId="3032991186" sldId="265"/>
            <ac:spMk id="2" creationId="{26DCC226-5256-446D-9A6D-62A79414505A}"/>
          </ac:spMkLst>
        </pc:spChg>
        <pc:spChg chg="mod">
          <ac:chgData name="Amplified Home Health LLC" userId="6b50f83194f4ee81" providerId="LiveId" clId="{0639F65E-5B1E-472C-AE44-F76295015C0F}" dt="2022-04-01T17:03:00.574" v="288" actId="20577"/>
          <ac:spMkLst>
            <pc:docMk/>
            <pc:sldMk cId="3032991186" sldId="265"/>
            <ac:spMk id="3" creationId="{8479B199-1137-4EE2-A20A-977C3470DFCA}"/>
          </ac:spMkLst>
        </pc:spChg>
      </pc:sldChg>
      <pc:sldChg chg="modSp new mod">
        <pc:chgData name="Amplified Home Health LLC" userId="6b50f83194f4ee81" providerId="LiveId" clId="{0639F65E-5B1E-472C-AE44-F76295015C0F}" dt="2022-04-01T17:03:35.848" v="307" actId="6549"/>
        <pc:sldMkLst>
          <pc:docMk/>
          <pc:sldMk cId="1083985376" sldId="266"/>
        </pc:sldMkLst>
        <pc:spChg chg="mod">
          <ac:chgData name="Amplified Home Health LLC" userId="6b50f83194f4ee81" providerId="LiveId" clId="{0639F65E-5B1E-472C-AE44-F76295015C0F}" dt="2022-04-01T17:03:25.360" v="305" actId="20577"/>
          <ac:spMkLst>
            <pc:docMk/>
            <pc:sldMk cId="1083985376" sldId="266"/>
            <ac:spMk id="2" creationId="{C4C52607-F5F8-444B-8851-DACB3BBF8BCD}"/>
          </ac:spMkLst>
        </pc:spChg>
        <pc:spChg chg="mod">
          <ac:chgData name="Amplified Home Health LLC" userId="6b50f83194f4ee81" providerId="LiveId" clId="{0639F65E-5B1E-472C-AE44-F76295015C0F}" dt="2022-04-01T17:03:35.848" v="307" actId="6549"/>
          <ac:spMkLst>
            <pc:docMk/>
            <pc:sldMk cId="1083985376" sldId="266"/>
            <ac:spMk id="3" creationId="{02155C06-57BD-4F5C-AFBF-C353D28C284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CA6239-16FE-4A72-9FFB-557605B1E4AD}"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AFE13-A113-4A9E-8F90-FF477DC7D266}" type="slidenum">
              <a:rPr lang="en-US" smtClean="0"/>
              <a:t>‹#›</a:t>
            </a:fld>
            <a:endParaRPr lang="en-US"/>
          </a:p>
        </p:txBody>
      </p:sp>
    </p:spTree>
    <p:extLst>
      <p:ext uri="{BB962C8B-B14F-4D97-AF65-F5344CB8AC3E}">
        <p14:creationId xmlns:p14="http://schemas.microsoft.com/office/powerpoint/2010/main" val="512883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CA6239-16FE-4A72-9FFB-557605B1E4AD}"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AFE13-A113-4A9E-8F90-FF477DC7D266}" type="slidenum">
              <a:rPr lang="en-US" smtClean="0"/>
              <a:t>‹#›</a:t>
            </a:fld>
            <a:endParaRPr lang="en-US"/>
          </a:p>
        </p:txBody>
      </p:sp>
    </p:spTree>
    <p:extLst>
      <p:ext uri="{BB962C8B-B14F-4D97-AF65-F5344CB8AC3E}">
        <p14:creationId xmlns:p14="http://schemas.microsoft.com/office/powerpoint/2010/main" val="2609545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CA6239-16FE-4A72-9FFB-557605B1E4AD}"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AFE13-A113-4A9E-8F90-FF477DC7D26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751587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CA6239-16FE-4A72-9FFB-557605B1E4AD}"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AFE13-A113-4A9E-8F90-FF477DC7D266}" type="slidenum">
              <a:rPr lang="en-US" smtClean="0"/>
              <a:t>‹#›</a:t>
            </a:fld>
            <a:endParaRPr lang="en-US"/>
          </a:p>
        </p:txBody>
      </p:sp>
    </p:spTree>
    <p:extLst>
      <p:ext uri="{BB962C8B-B14F-4D97-AF65-F5344CB8AC3E}">
        <p14:creationId xmlns:p14="http://schemas.microsoft.com/office/powerpoint/2010/main" val="13027459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CA6239-16FE-4A72-9FFB-557605B1E4AD}"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AFE13-A113-4A9E-8F90-FF477DC7D26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147952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CA6239-16FE-4A72-9FFB-557605B1E4AD}"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AFE13-A113-4A9E-8F90-FF477DC7D266}" type="slidenum">
              <a:rPr lang="en-US" smtClean="0"/>
              <a:t>‹#›</a:t>
            </a:fld>
            <a:endParaRPr lang="en-US"/>
          </a:p>
        </p:txBody>
      </p:sp>
    </p:spTree>
    <p:extLst>
      <p:ext uri="{BB962C8B-B14F-4D97-AF65-F5344CB8AC3E}">
        <p14:creationId xmlns:p14="http://schemas.microsoft.com/office/powerpoint/2010/main" val="1811216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CA6239-16FE-4A72-9FFB-557605B1E4AD}"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AFE13-A113-4A9E-8F90-FF477DC7D266}" type="slidenum">
              <a:rPr lang="en-US" smtClean="0"/>
              <a:t>‹#›</a:t>
            </a:fld>
            <a:endParaRPr lang="en-US"/>
          </a:p>
        </p:txBody>
      </p:sp>
    </p:spTree>
    <p:extLst>
      <p:ext uri="{BB962C8B-B14F-4D97-AF65-F5344CB8AC3E}">
        <p14:creationId xmlns:p14="http://schemas.microsoft.com/office/powerpoint/2010/main" val="27106460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CA6239-16FE-4A72-9FFB-557605B1E4AD}"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AFE13-A113-4A9E-8F90-FF477DC7D266}" type="slidenum">
              <a:rPr lang="en-US" smtClean="0"/>
              <a:t>‹#›</a:t>
            </a:fld>
            <a:endParaRPr lang="en-US"/>
          </a:p>
        </p:txBody>
      </p:sp>
    </p:spTree>
    <p:extLst>
      <p:ext uri="{BB962C8B-B14F-4D97-AF65-F5344CB8AC3E}">
        <p14:creationId xmlns:p14="http://schemas.microsoft.com/office/powerpoint/2010/main" val="1230481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CA6239-16FE-4A72-9FFB-557605B1E4AD}"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AFE13-A113-4A9E-8F90-FF477DC7D266}" type="slidenum">
              <a:rPr lang="en-US" smtClean="0"/>
              <a:t>‹#›</a:t>
            </a:fld>
            <a:endParaRPr lang="en-US"/>
          </a:p>
        </p:txBody>
      </p:sp>
    </p:spTree>
    <p:extLst>
      <p:ext uri="{BB962C8B-B14F-4D97-AF65-F5344CB8AC3E}">
        <p14:creationId xmlns:p14="http://schemas.microsoft.com/office/powerpoint/2010/main" val="3149718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CA6239-16FE-4A72-9FFB-557605B1E4AD}"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AFE13-A113-4A9E-8F90-FF477DC7D266}" type="slidenum">
              <a:rPr lang="en-US" smtClean="0"/>
              <a:t>‹#›</a:t>
            </a:fld>
            <a:endParaRPr lang="en-US"/>
          </a:p>
        </p:txBody>
      </p:sp>
    </p:spTree>
    <p:extLst>
      <p:ext uri="{BB962C8B-B14F-4D97-AF65-F5344CB8AC3E}">
        <p14:creationId xmlns:p14="http://schemas.microsoft.com/office/powerpoint/2010/main" val="772066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CA6239-16FE-4A72-9FFB-557605B1E4AD}" type="datetimeFigureOut">
              <a:rPr lang="en-US" smtClean="0"/>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5AFE13-A113-4A9E-8F90-FF477DC7D266}" type="slidenum">
              <a:rPr lang="en-US" smtClean="0"/>
              <a:t>‹#›</a:t>
            </a:fld>
            <a:endParaRPr lang="en-US"/>
          </a:p>
        </p:txBody>
      </p:sp>
    </p:spTree>
    <p:extLst>
      <p:ext uri="{BB962C8B-B14F-4D97-AF65-F5344CB8AC3E}">
        <p14:creationId xmlns:p14="http://schemas.microsoft.com/office/powerpoint/2010/main" val="633082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CA6239-16FE-4A72-9FFB-557605B1E4AD}" type="datetimeFigureOut">
              <a:rPr lang="en-US" smtClean="0"/>
              <a:t>4/1/2022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5AFE13-A113-4A9E-8F90-FF477DC7D266}" type="slidenum">
              <a:rPr lang="en-US" smtClean="0"/>
              <a:t>‹#›</a:t>
            </a:fld>
            <a:endParaRPr lang="en-US"/>
          </a:p>
        </p:txBody>
      </p:sp>
    </p:spTree>
    <p:extLst>
      <p:ext uri="{BB962C8B-B14F-4D97-AF65-F5344CB8AC3E}">
        <p14:creationId xmlns:p14="http://schemas.microsoft.com/office/powerpoint/2010/main" val="3270263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CA6239-16FE-4A72-9FFB-557605B1E4AD}" type="datetimeFigureOut">
              <a:rPr lang="en-US" smtClean="0"/>
              <a:t>4/1/2022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5AFE13-A113-4A9E-8F90-FF477DC7D266}" type="slidenum">
              <a:rPr lang="en-US" smtClean="0"/>
              <a:t>‹#›</a:t>
            </a:fld>
            <a:endParaRPr lang="en-US"/>
          </a:p>
        </p:txBody>
      </p:sp>
    </p:spTree>
    <p:extLst>
      <p:ext uri="{BB962C8B-B14F-4D97-AF65-F5344CB8AC3E}">
        <p14:creationId xmlns:p14="http://schemas.microsoft.com/office/powerpoint/2010/main" val="3113537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CA6239-16FE-4A72-9FFB-557605B1E4AD}" type="datetimeFigureOut">
              <a:rPr lang="en-US" smtClean="0"/>
              <a:t>4/1/2022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5AFE13-A113-4A9E-8F90-FF477DC7D266}" type="slidenum">
              <a:rPr lang="en-US" smtClean="0"/>
              <a:t>‹#›</a:t>
            </a:fld>
            <a:endParaRPr lang="en-US"/>
          </a:p>
        </p:txBody>
      </p:sp>
    </p:spTree>
    <p:extLst>
      <p:ext uri="{BB962C8B-B14F-4D97-AF65-F5344CB8AC3E}">
        <p14:creationId xmlns:p14="http://schemas.microsoft.com/office/powerpoint/2010/main" val="1608242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CA6239-16FE-4A72-9FFB-557605B1E4AD}" type="datetimeFigureOut">
              <a:rPr lang="en-US" smtClean="0"/>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5AFE13-A113-4A9E-8F90-FF477DC7D266}" type="slidenum">
              <a:rPr lang="en-US" smtClean="0"/>
              <a:t>‹#›</a:t>
            </a:fld>
            <a:endParaRPr lang="en-US"/>
          </a:p>
        </p:txBody>
      </p:sp>
    </p:spTree>
    <p:extLst>
      <p:ext uri="{BB962C8B-B14F-4D97-AF65-F5344CB8AC3E}">
        <p14:creationId xmlns:p14="http://schemas.microsoft.com/office/powerpoint/2010/main" val="3289507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5AFE13-A113-4A9E-8F90-FF477DC7D266}" type="slidenum">
              <a:rPr lang="en-US" smtClean="0"/>
              <a:t>‹#›</a:t>
            </a:fld>
            <a:endParaRPr lang="en-US"/>
          </a:p>
        </p:txBody>
      </p:sp>
      <p:sp>
        <p:nvSpPr>
          <p:cNvPr id="5" name="Date Placeholder 4"/>
          <p:cNvSpPr>
            <a:spLocks noGrp="1"/>
          </p:cNvSpPr>
          <p:nvPr>
            <p:ph type="dt" sz="half" idx="10"/>
          </p:nvPr>
        </p:nvSpPr>
        <p:spPr/>
        <p:txBody>
          <a:bodyPr/>
          <a:lstStyle/>
          <a:p>
            <a:fld id="{9BCA6239-16FE-4A72-9FFB-557605B1E4AD}" type="datetimeFigureOut">
              <a:rPr lang="en-US" smtClean="0"/>
              <a:t>4/1/2022</a:t>
            </a:fld>
            <a:endParaRPr lang="en-US"/>
          </a:p>
        </p:txBody>
      </p:sp>
    </p:spTree>
    <p:extLst>
      <p:ext uri="{BB962C8B-B14F-4D97-AF65-F5344CB8AC3E}">
        <p14:creationId xmlns:p14="http://schemas.microsoft.com/office/powerpoint/2010/main" val="2622960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BCA6239-16FE-4A72-9FFB-557605B1E4AD}" type="datetimeFigureOut">
              <a:rPr lang="en-US" smtClean="0"/>
              <a:t>4/1/2022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45AFE13-A113-4A9E-8F90-FF477DC7D266}" type="slidenum">
              <a:rPr lang="en-US" smtClean="0"/>
              <a:t>‹#›</a:t>
            </a:fld>
            <a:endParaRPr lang="en-US"/>
          </a:p>
        </p:txBody>
      </p:sp>
    </p:spTree>
    <p:extLst>
      <p:ext uri="{BB962C8B-B14F-4D97-AF65-F5344CB8AC3E}">
        <p14:creationId xmlns:p14="http://schemas.microsoft.com/office/powerpoint/2010/main" val="126013593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890D5-4F5F-4F76-9D6E-6E36A7D4CD9A}"/>
              </a:ext>
            </a:extLst>
          </p:cNvPr>
          <p:cNvSpPr>
            <a:spLocks noGrp="1"/>
          </p:cNvSpPr>
          <p:nvPr>
            <p:ph type="ctrTitle"/>
          </p:nvPr>
        </p:nvSpPr>
        <p:spPr/>
        <p:txBody>
          <a:bodyPr/>
          <a:lstStyle/>
          <a:p>
            <a:r>
              <a:rPr lang="en-US" dirty="0"/>
              <a:t>Promoting Independence</a:t>
            </a:r>
          </a:p>
        </p:txBody>
      </p:sp>
      <p:sp>
        <p:nvSpPr>
          <p:cNvPr id="3" name="Subtitle 2">
            <a:extLst>
              <a:ext uri="{FF2B5EF4-FFF2-40B4-BE49-F238E27FC236}">
                <a16:creationId xmlns:a16="http://schemas.microsoft.com/office/drawing/2014/main" id="{FDEAC310-F100-4C37-97C0-5E415BD9A2F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90412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CC226-5256-446D-9A6D-62A79414505A}"/>
              </a:ext>
            </a:extLst>
          </p:cNvPr>
          <p:cNvSpPr>
            <a:spLocks noGrp="1"/>
          </p:cNvSpPr>
          <p:nvPr>
            <p:ph type="title"/>
          </p:nvPr>
        </p:nvSpPr>
        <p:spPr/>
        <p:txBody>
          <a:bodyPr/>
          <a:lstStyle/>
          <a:p>
            <a:r>
              <a:rPr lang="en-US" dirty="0"/>
              <a:t>Connect with Friends</a:t>
            </a:r>
          </a:p>
        </p:txBody>
      </p:sp>
      <p:sp>
        <p:nvSpPr>
          <p:cNvPr id="3" name="Content Placeholder 2">
            <a:extLst>
              <a:ext uri="{FF2B5EF4-FFF2-40B4-BE49-F238E27FC236}">
                <a16:creationId xmlns:a16="http://schemas.microsoft.com/office/drawing/2014/main" id="{8479B199-1137-4EE2-A20A-977C3470DFCA}"/>
              </a:ext>
            </a:extLst>
          </p:cNvPr>
          <p:cNvSpPr>
            <a:spLocks noGrp="1"/>
          </p:cNvSpPr>
          <p:nvPr>
            <p:ph idx="1"/>
          </p:nvPr>
        </p:nvSpPr>
        <p:spPr/>
        <p:txBody>
          <a:bodyPr/>
          <a:lstStyle/>
          <a:p>
            <a:r>
              <a:rPr lang="en-US" sz="1800" dirty="0">
                <a:solidFill>
                  <a:srgbClr val="777777"/>
                </a:solidFill>
                <a:effectLst/>
                <a:latin typeface="Segoe UI" panose="020B0502040204020203" pitchFamily="34" charset="0"/>
                <a:ea typeface="Times New Roman" panose="02020603050405020304" pitchFamily="18" charset="0"/>
              </a:rPr>
              <a:t>While family and caregivers play a key role in helping you stay healthy and maintain your independence, it’s essential that you make time to connect with friends. </a:t>
            </a:r>
          </a:p>
          <a:p>
            <a:r>
              <a:rPr lang="en-US" sz="1800" dirty="0">
                <a:solidFill>
                  <a:srgbClr val="777777"/>
                </a:solidFill>
                <a:effectLst/>
                <a:latin typeface="Segoe UI" panose="020B0502040204020203" pitchFamily="34" charset="0"/>
                <a:ea typeface="Times New Roman" panose="02020603050405020304" pitchFamily="18" charset="0"/>
              </a:rPr>
              <a:t>By socializing, it will help keep your brain healthy and help reduce your risk of mental illnesses later on. Who knew spending time with others was so important?</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032991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52607-F5F8-444B-8851-DACB3BBF8BCD}"/>
              </a:ext>
            </a:extLst>
          </p:cNvPr>
          <p:cNvSpPr>
            <a:spLocks noGrp="1"/>
          </p:cNvSpPr>
          <p:nvPr>
            <p:ph type="title"/>
          </p:nvPr>
        </p:nvSpPr>
        <p:spPr/>
        <p:txBody>
          <a:bodyPr/>
          <a:lstStyle/>
          <a:p>
            <a:r>
              <a:rPr lang="en-US" dirty="0"/>
              <a:t>Find New Hobbies</a:t>
            </a:r>
          </a:p>
        </p:txBody>
      </p:sp>
      <p:sp>
        <p:nvSpPr>
          <p:cNvPr id="3" name="Content Placeholder 2">
            <a:extLst>
              <a:ext uri="{FF2B5EF4-FFF2-40B4-BE49-F238E27FC236}">
                <a16:creationId xmlns:a16="http://schemas.microsoft.com/office/drawing/2014/main" id="{02155C06-57BD-4F5C-AFBF-C353D28C284F}"/>
              </a:ext>
            </a:extLst>
          </p:cNvPr>
          <p:cNvSpPr>
            <a:spLocks noGrp="1"/>
          </p:cNvSpPr>
          <p:nvPr>
            <p:ph idx="1"/>
          </p:nvPr>
        </p:nvSpPr>
        <p:spPr/>
        <p:txBody>
          <a:bodyPr/>
          <a:lstStyle/>
          <a:p>
            <a:pPr marL="0" marR="0">
              <a:spcBef>
                <a:spcPts val="1350"/>
              </a:spcBef>
              <a:spcAft>
                <a:spcPts val="0"/>
              </a:spcAft>
            </a:pPr>
            <a:r>
              <a:rPr lang="en-US" sz="1800" dirty="0">
                <a:solidFill>
                  <a:srgbClr val="777777"/>
                </a:solidFill>
                <a:effectLst/>
                <a:latin typeface="Segoe UI" panose="020B0502040204020203" pitchFamily="34" charset="0"/>
                <a:ea typeface="Times New Roman" panose="02020603050405020304" pitchFamily="18" charset="0"/>
              </a:rPr>
              <a:t>Aging can lead to new challenges regarding what you do for fun. If you can no longer participate in certain hobbies, this is a great opportunity to find a new hobby. This will help give you a purpose and likely lead to making new friends!</a:t>
            </a:r>
            <a:endParaRPr lang="en-US" sz="1800" dirty="0">
              <a:effectLst/>
              <a:latin typeface="Times New Roman" panose="02020603050405020304" pitchFamily="18" charset="0"/>
              <a:ea typeface="Times New Roman" panose="02020603050405020304" pitchFamily="18" charset="0"/>
            </a:endParaRPr>
          </a:p>
          <a:p>
            <a:pPr marL="0" marR="0">
              <a:spcBef>
                <a:spcPts val="1350"/>
              </a:spcBef>
              <a:spcAft>
                <a:spcPts val="0"/>
              </a:spcAft>
            </a:pPr>
            <a:r>
              <a:rPr lang="en-US" sz="1800" dirty="0">
                <a:solidFill>
                  <a:srgbClr val="777777"/>
                </a:solidFill>
                <a:effectLst/>
                <a:latin typeface="Segoe UI" panose="020B0502040204020203" pitchFamily="34" charset="0"/>
                <a:ea typeface="Times New Roman" panose="02020603050405020304" pitchFamily="18" charset="0"/>
              </a:rPr>
              <a:t>We hope you enjoyed this week’s article about tips for promoting seniors’ independence. It’s never easy getting older, but you can still enjoy life and maintain your independence for as long as possible. By using these lifestyle tips, you can take the steps to maintain your long-term health and wellness too. </a:t>
            </a:r>
            <a:r>
              <a:rPr lang="en-CA"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83985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0D5FB-F249-41B7-86FD-693C7C0D092F}"/>
              </a:ext>
            </a:extLst>
          </p:cNvPr>
          <p:cNvSpPr>
            <a:spLocks noGrp="1"/>
          </p:cNvSpPr>
          <p:nvPr>
            <p:ph type="title"/>
          </p:nvPr>
        </p:nvSpPr>
        <p:spPr/>
        <p:txBody>
          <a:bodyPr/>
          <a:lstStyle/>
          <a:p>
            <a:r>
              <a:rPr lang="en-US" dirty="0"/>
              <a:t>Tips for Promoting Independence</a:t>
            </a:r>
          </a:p>
        </p:txBody>
      </p:sp>
      <p:sp>
        <p:nvSpPr>
          <p:cNvPr id="3" name="Content Placeholder 2">
            <a:extLst>
              <a:ext uri="{FF2B5EF4-FFF2-40B4-BE49-F238E27FC236}">
                <a16:creationId xmlns:a16="http://schemas.microsoft.com/office/drawing/2014/main" id="{A286AD22-0598-4424-AC86-042C2465B693}"/>
              </a:ext>
            </a:extLst>
          </p:cNvPr>
          <p:cNvSpPr>
            <a:spLocks noGrp="1"/>
          </p:cNvSpPr>
          <p:nvPr>
            <p:ph idx="1"/>
          </p:nvPr>
        </p:nvSpPr>
        <p:spPr/>
        <p:txBody>
          <a:bodyPr/>
          <a:lstStyle/>
          <a:p>
            <a:r>
              <a:rPr lang="en-US" dirty="0"/>
              <a:t>Create a Daily or Weekly Schedule</a:t>
            </a:r>
          </a:p>
          <a:p>
            <a:r>
              <a:rPr lang="en-US" dirty="0"/>
              <a:t>Make Time for Mental Health</a:t>
            </a:r>
          </a:p>
          <a:p>
            <a:r>
              <a:rPr lang="en-US" dirty="0"/>
              <a:t>Plan for the Future</a:t>
            </a:r>
          </a:p>
          <a:p>
            <a:r>
              <a:rPr lang="en-US" dirty="0"/>
              <a:t>Safety Proofing the Home</a:t>
            </a:r>
          </a:p>
          <a:p>
            <a:r>
              <a:rPr lang="en-US" dirty="0"/>
              <a:t>Find Ways to Relax</a:t>
            </a:r>
          </a:p>
          <a:p>
            <a:r>
              <a:rPr lang="en-US" dirty="0"/>
              <a:t>Don’t Let Age Define your Life</a:t>
            </a:r>
          </a:p>
          <a:p>
            <a:r>
              <a:rPr lang="en-US" dirty="0"/>
              <a:t>Exercise on a Daily Basis</a:t>
            </a:r>
          </a:p>
          <a:p>
            <a:r>
              <a:rPr lang="en-US" dirty="0"/>
              <a:t>Connect with Friends</a:t>
            </a:r>
          </a:p>
          <a:p>
            <a:r>
              <a:rPr lang="en-US" dirty="0"/>
              <a:t>Find New Hobbies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67479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55854-2797-4F38-BCBE-3EE7DBFA7E66}"/>
              </a:ext>
            </a:extLst>
          </p:cNvPr>
          <p:cNvSpPr>
            <a:spLocks noGrp="1"/>
          </p:cNvSpPr>
          <p:nvPr>
            <p:ph type="title"/>
          </p:nvPr>
        </p:nvSpPr>
        <p:spPr/>
        <p:txBody>
          <a:bodyPr/>
          <a:lstStyle/>
          <a:p>
            <a:r>
              <a:rPr lang="en-US" dirty="0"/>
              <a:t>Create a Daily or Weekly Schedule</a:t>
            </a:r>
          </a:p>
        </p:txBody>
      </p:sp>
      <p:sp>
        <p:nvSpPr>
          <p:cNvPr id="3" name="Content Placeholder 2">
            <a:extLst>
              <a:ext uri="{FF2B5EF4-FFF2-40B4-BE49-F238E27FC236}">
                <a16:creationId xmlns:a16="http://schemas.microsoft.com/office/drawing/2014/main" id="{13373636-782F-48D3-9F87-48EF3BE5A4A8}"/>
              </a:ext>
            </a:extLst>
          </p:cNvPr>
          <p:cNvSpPr>
            <a:spLocks noGrp="1"/>
          </p:cNvSpPr>
          <p:nvPr>
            <p:ph idx="1"/>
          </p:nvPr>
        </p:nvSpPr>
        <p:spPr/>
        <p:txBody>
          <a:bodyPr/>
          <a:lstStyle/>
          <a:p>
            <a:r>
              <a:rPr lang="en-US" sz="1800" dirty="0">
                <a:solidFill>
                  <a:srgbClr val="777777"/>
                </a:solidFill>
                <a:effectLst/>
                <a:latin typeface="Segoe UI" panose="020B0502040204020203" pitchFamily="34" charset="0"/>
                <a:ea typeface="Times New Roman" panose="02020603050405020304" pitchFamily="18" charset="0"/>
              </a:rPr>
              <a:t>When people get older, they may feel like they no longer have a purpose.</a:t>
            </a:r>
          </a:p>
          <a:p>
            <a:r>
              <a:rPr lang="en-US" sz="1800" dirty="0">
                <a:solidFill>
                  <a:srgbClr val="777777"/>
                </a:solidFill>
                <a:effectLst/>
                <a:latin typeface="Segoe UI" panose="020B0502040204020203" pitchFamily="34" charset="0"/>
                <a:ea typeface="Times New Roman" panose="02020603050405020304" pitchFamily="18" charset="0"/>
              </a:rPr>
              <a:t>Common reasons include their children growing up and moving out, they retired from work, and/or they lost a spouse. </a:t>
            </a:r>
          </a:p>
          <a:p>
            <a:r>
              <a:rPr lang="en-US" sz="1800" dirty="0">
                <a:solidFill>
                  <a:srgbClr val="777777"/>
                </a:solidFill>
                <a:effectLst/>
                <a:latin typeface="Segoe UI" panose="020B0502040204020203" pitchFamily="34" charset="0"/>
                <a:ea typeface="Times New Roman" panose="02020603050405020304" pitchFamily="18" charset="0"/>
              </a:rPr>
              <a:t>To help them have a reason for getting up each morning, it’s a great idea to create a daily or weekly schedule. This can include eating breakfast, reading the mail, going for a walk, or even calling a close friend. </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577845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78279-2544-4FF3-B195-C3C7FCA33AC2}"/>
              </a:ext>
            </a:extLst>
          </p:cNvPr>
          <p:cNvSpPr>
            <a:spLocks noGrp="1"/>
          </p:cNvSpPr>
          <p:nvPr>
            <p:ph type="title"/>
          </p:nvPr>
        </p:nvSpPr>
        <p:spPr/>
        <p:txBody>
          <a:bodyPr/>
          <a:lstStyle/>
          <a:p>
            <a:r>
              <a:rPr lang="en-US" dirty="0"/>
              <a:t>Make Time for Mental Health</a:t>
            </a:r>
          </a:p>
        </p:txBody>
      </p:sp>
      <p:sp>
        <p:nvSpPr>
          <p:cNvPr id="3" name="Content Placeholder 2">
            <a:extLst>
              <a:ext uri="{FF2B5EF4-FFF2-40B4-BE49-F238E27FC236}">
                <a16:creationId xmlns:a16="http://schemas.microsoft.com/office/drawing/2014/main" id="{B3D3CA5F-7EC1-49EA-9955-1D37357A0517}"/>
              </a:ext>
            </a:extLst>
          </p:cNvPr>
          <p:cNvSpPr>
            <a:spLocks noGrp="1"/>
          </p:cNvSpPr>
          <p:nvPr>
            <p:ph idx="1"/>
          </p:nvPr>
        </p:nvSpPr>
        <p:spPr/>
        <p:txBody>
          <a:bodyPr/>
          <a:lstStyle/>
          <a:p>
            <a:r>
              <a:rPr lang="en-US" sz="1800" dirty="0">
                <a:solidFill>
                  <a:srgbClr val="777777"/>
                </a:solidFill>
                <a:effectLst/>
                <a:latin typeface="Segoe UI" panose="020B0502040204020203" pitchFamily="34" charset="0"/>
                <a:ea typeface="Calibri" panose="020F0502020204030204" pitchFamily="34" charset="0"/>
              </a:rPr>
              <a:t>Older adults may find that they have more doctor appointments to go to, which is necessary for staying healthy. While these appointments are important, remember to make time for your mental health. </a:t>
            </a:r>
          </a:p>
          <a:p>
            <a:r>
              <a:rPr lang="en-US" sz="1800" dirty="0">
                <a:solidFill>
                  <a:srgbClr val="777777"/>
                </a:solidFill>
                <a:effectLst/>
                <a:latin typeface="Segoe UI" panose="020B0502040204020203" pitchFamily="34" charset="0"/>
                <a:ea typeface="Calibri" panose="020F0502020204030204" pitchFamily="34" charset="0"/>
              </a:rPr>
              <a:t>Everyone needs time to relax, spend time with friends, and do something they enjoy. Fun hobbies may include reading a favorite book, gardening, or learning a new recipe</a:t>
            </a:r>
            <a:endParaRPr lang="en-US" dirty="0"/>
          </a:p>
        </p:txBody>
      </p:sp>
    </p:spTree>
    <p:extLst>
      <p:ext uri="{BB962C8B-B14F-4D97-AF65-F5344CB8AC3E}">
        <p14:creationId xmlns:p14="http://schemas.microsoft.com/office/powerpoint/2010/main" val="1520874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6F6BB-13D0-4626-B7D7-9F52F6B3DCDC}"/>
              </a:ext>
            </a:extLst>
          </p:cNvPr>
          <p:cNvSpPr>
            <a:spLocks noGrp="1"/>
          </p:cNvSpPr>
          <p:nvPr>
            <p:ph type="title"/>
          </p:nvPr>
        </p:nvSpPr>
        <p:spPr/>
        <p:txBody>
          <a:bodyPr/>
          <a:lstStyle/>
          <a:p>
            <a:r>
              <a:rPr lang="en-US" dirty="0"/>
              <a:t>Plan for the Future</a:t>
            </a:r>
          </a:p>
        </p:txBody>
      </p:sp>
      <p:sp>
        <p:nvSpPr>
          <p:cNvPr id="3" name="Content Placeholder 2">
            <a:extLst>
              <a:ext uri="{FF2B5EF4-FFF2-40B4-BE49-F238E27FC236}">
                <a16:creationId xmlns:a16="http://schemas.microsoft.com/office/drawing/2014/main" id="{B52C1520-A285-47A4-B836-DBFE9B0F02EE}"/>
              </a:ext>
            </a:extLst>
          </p:cNvPr>
          <p:cNvSpPr>
            <a:spLocks noGrp="1"/>
          </p:cNvSpPr>
          <p:nvPr>
            <p:ph idx="1"/>
          </p:nvPr>
        </p:nvSpPr>
        <p:spPr/>
        <p:txBody>
          <a:bodyPr/>
          <a:lstStyle/>
          <a:p>
            <a:pPr marL="0" marR="0">
              <a:spcBef>
                <a:spcPts val="1350"/>
              </a:spcBef>
              <a:spcAft>
                <a:spcPts val="0"/>
              </a:spcAft>
            </a:pPr>
            <a:r>
              <a:rPr lang="en-US" sz="1800" dirty="0">
                <a:solidFill>
                  <a:srgbClr val="777777"/>
                </a:solidFill>
                <a:effectLst/>
                <a:latin typeface="Segoe UI" panose="020B0502040204020203" pitchFamily="34" charset="0"/>
                <a:ea typeface="Times New Roman" panose="02020603050405020304" pitchFamily="18" charset="0"/>
              </a:rPr>
              <a:t>It’s never too late to make important plans about your future. You can meet with a financial planner or lawyer, who can help guide you on these life decisions. As you plan on your future, consider the following factors:</a:t>
            </a:r>
            <a:endParaRPr lang="en-US" sz="1800" dirty="0">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800" dirty="0">
                <a:solidFill>
                  <a:srgbClr val="777777"/>
                </a:solidFill>
                <a:effectLst/>
                <a:latin typeface="Segoe UI" panose="020B0502040204020203" pitchFamily="34" charset="0"/>
                <a:ea typeface="Calibri" panose="020F0502020204030204" pitchFamily="34" charset="0"/>
                <a:cs typeface="Times New Roman" panose="02020603050405020304" pitchFamily="18" charset="0"/>
              </a:rPr>
              <a:t>The type of healthcare you would like to receive</a:t>
            </a:r>
            <a:endParaRPr lang="en-US" sz="1800" dirty="0">
              <a:solidFill>
                <a:srgbClr val="777777"/>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800" dirty="0">
                <a:solidFill>
                  <a:srgbClr val="777777"/>
                </a:solidFill>
                <a:effectLst/>
                <a:latin typeface="Segoe UI" panose="020B0502040204020203" pitchFamily="34" charset="0"/>
                <a:ea typeface="Calibri" panose="020F0502020204030204" pitchFamily="34" charset="0"/>
                <a:cs typeface="Times New Roman" panose="02020603050405020304" pitchFamily="18" charset="0"/>
              </a:rPr>
              <a:t>Choosing your power of attorney</a:t>
            </a:r>
            <a:endParaRPr lang="en-US" sz="1800" dirty="0">
              <a:solidFill>
                <a:srgbClr val="777777"/>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800" dirty="0">
                <a:solidFill>
                  <a:srgbClr val="777777"/>
                </a:solidFill>
                <a:effectLst/>
                <a:latin typeface="Segoe UI" panose="020B0502040204020203" pitchFamily="34" charset="0"/>
                <a:ea typeface="Calibri" panose="020F0502020204030204" pitchFamily="34" charset="0"/>
                <a:cs typeface="Times New Roman" panose="02020603050405020304" pitchFamily="18" charset="0"/>
              </a:rPr>
              <a:t>Choosing your health care proxy</a:t>
            </a:r>
            <a:endParaRPr lang="en-US" sz="1800" dirty="0">
              <a:solidFill>
                <a:srgbClr val="777777"/>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800" dirty="0">
                <a:solidFill>
                  <a:srgbClr val="777777"/>
                </a:solidFill>
                <a:effectLst/>
                <a:latin typeface="Segoe UI" panose="020B0502040204020203" pitchFamily="34" charset="0"/>
                <a:ea typeface="Calibri" panose="020F0502020204030204" pitchFamily="34" charset="0"/>
                <a:cs typeface="Times New Roman" panose="02020603050405020304" pitchFamily="18" charset="0"/>
              </a:rPr>
              <a:t>Choosing the types of home care and assistance you would like to receive if needed</a:t>
            </a:r>
            <a:endParaRPr lang="en-US" sz="1800" dirty="0">
              <a:solidFill>
                <a:srgbClr val="777777"/>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solidFill>
                  <a:srgbClr val="777777"/>
                </a:solidFill>
                <a:effectLst/>
                <a:latin typeface="Segoe UI" panose="020B0502040204020203" pitchFamily="34" charset="0"/>
                <a:ea typeface="Calibri" panose="020F0502020204030204" pitchFamily="34" charset="0"/>
              </a:rPr>
              <a:t>Keep in mind that doing this will also significantly reduce the stress and pressure on your loved one’s that would be in charge of making these important healthcare decisions if you hadn’t planned it out already.</a:t>
            </a:r>
            <a:endParaRPr lang="en-US" dirty="0"/>
          </a:p>
        </p:txBody>
      </p:sp>
    </p:spTree>
    <p:extLst>
      <p:ext uri="{BB962C8B-B14F-4D97-AF65-F5344CB8AC3E}">
        <p14:creationId xmlns:p14="http://schemas.microsoft.com/office/powerpoint/2010/main" val="788232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ED9A7-3148-4722-9BB6-3250165FBE77}"/>
              </a:ext>
            </a:extLst>
          </p:cNvPr>
          <p:cNvSpPr>
            <a:spLocks noGrp="1"/>
          </p:cNvSpPr>
          <p:nvPr>
            <p:ph type="title"/>
          </p:nvPr>
        </p:nvSpPr>
        <p:spPr/>
        <p:txBody>
          <a:bodyPr/>
          <a:lstStyle/>
          <a:p>
            <a:r>
              <a:rPr lang="en-US" dirty="0"/>
              <a:t>Safety Proofing the Home</a:t>
            </a:r>
          </a:p>
        </p:txBody>
      </p:sp>
      <p:sp>
        <p:nvSpPr>
          <p:cNvPr id="3" name="Content Placeholder 2">
            <a:extLst>
              <a:ext uri="{FF2B5EF4-FFF2-40B4-BE49-F238E27FC236}">
                <a16:creationId xmlns:a16="http://schemas.microsoft.com/office/drawing/2014/main" id="{07D1794D-70C8-4225-8B35-6817BD8820A7}"/>
              </a:ext>
            </a:extLst>
          </p:cNvPr>
          <p:cNvSpPr>
            <a:spLocks noGrp="1"/>
          </p:cNvSpPr>
          <p:nvPr>
            <p:ph idx="1"/>
          </p:nvPr>
        </p:nvSpPr>
        <p:spPr/>
        <p:txBody>
          <a:bodyPr>
            <a:normAutofit/>
          </a:bodyPr>
          <a:lstStyle/>
          <a:p>
            <a:pPr marL="0" marR="0">
              <a:spcBef>
                <a:spcPts val="1350"/>
              </a:spcBef>
              <a:spcAft>
                <a:spcPts val="0"/>
              </a:spcAft>
            </a:pPr>
            <a:r>
              <a:rPr lang="en-US" sz="1800" dirty="0">
                <a:solidFill>
                  <a:srgbClr val="777777"/>
                </a:solidFill>
                <a:effectLst/>
                <a:latin typeface="Segoe UI" panose="020B0502040204020203" pitchFamily="34" charset="0"/>
                <a:ea typeface="Times New Roman" panose="02020603050405020304" pitchFamily="18" charset="0"/>
              </a:rPr>
              <a:t>To maintain your independence for as long as possible, it’s important to create a safer home environment. This involves minor changes to your home that will make it safer to get around on your own. </a:t>
            </a:r>
          </a:p>
          <a:p>
            <a:pPr marL="0" marR="0">
              <a:spcBef>
                <a:spcPts val="1350"/>
              </a:spcBef>
              <a:spcAft>
                <a:spcPts val="0"/>
              </a:spcAft>
            </a:pPr>
            <a:r>
              <a:rPr lang="en-US" sz="1800" dirty="0">
                <a:solidFill>
                  <a:srgbClr val="777777"/>
                </a:solidFill>
                <a:effectLst/>
                <a:latin typeface="Segoe UI" panose="020B0502040204020203" pitchFamily="34" charset="0"/>
                <a:ea typeface="Times New Roman" panose="02020603050405020304" pitchFamily="18" charset="0"/>
              </a:rPr>
              <a:t>For example, you may consider installing non-slip floors, handrails, and using a shower bench in your bathroom. To make it easier to see at night, make sure to use nightlights in the hallways and bathrooms. You may also want to consider wearing a safety alarm, which is a nice safety net if you were to fall. </a:t>
            </a:r>
            <a:endParaRPr lang="en-US" sz="1800" dirty="0">
              <a:effectLst/>
              <a:latin typeface="Times New Roman" panose="02020603050405020304" pitchFamily="18" charset="0"/>
              <a:ea typeface="Times New Roman" panose="02020603050405020304" pitchFamily="18" charset="0"/>
            </a:endParaRPr>
          </a:p>
          <a:p>
            <a:pPr marL="0" marR="0">
              <a:spcBef>
                <a:spcPts val="1350"/>
              </a:spcBef>
              <a:spcAft>
                <a:spcPts val="0"/>
              </a:spcAft>
            </a:pPr>
            <a:r>
              <a:rPr lang="en-US" sz="1800" dirty="0">
                <a:solidFill>
                  <a:srgbClr val="777777"/>
                </a:solidFill>
                <a:effectLst/>
                <a:latin typeface="Segoe UI" panose="020B0502040204020203" pitchFamily="34" charset="0"/>
                <a:ea typeface="Times New Roman" panose="02020603050405020304" pitchFamily="18" charset="0"/>
              </a:rPr>
              <a:t>As you continue to age, you may find that living on your own is no longer the safest option. That doesn’t mean you have lost your independence though. You can move into a senior community home where you can still live at home, but receive assistance with housekeeping duties.</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728076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91242-C6AE-4175-959F-102F7B833C98}"/>
              </a:ext>
            </a:extLst>
          </p:cNvPr>
          <p:cNvSpPr>
            <a:spLocks noGrp="1"/>
          </p:cNvSpPr>
          <p:nvPr>
            <p:ph type="title"/>
          </p:nvPr>
        </p:nvSpPr>
        <p:spPr/>
        <p:txBody>
          <a:bodyPr/>
          <a:lstStyle/>
          <a:p>
            <a:r>
              <a:rPr lang="en-US" dirty="0"/>
              <a:t>Find Ways to Relax</a:t>
            </a:r>
          </a:p>
        </p:txBody>
      </p:sp>
      <p:sp>
        <p:nvSpPr>
          <p:cNvPr id="3" name="Content Placeholder 2">
            <a:extLst>
              <a:ext uri="{FF2B5EF4-FFF2-40B4-BE49-F238E27FC236}">
                <a16:creationId xmlns:a16="http://schemas.microsoft.com/office/drawing/2014/main" id="{D708D048-15E4-4F3A-BC03-629F36152D60}"/>
              </a:ext>
            </a:extLst>
          </p:cNvPr>
          <p:cNvSpPr>
            <a:spLocks noGrp="1"/>
          </p:cNvSpPr>
          <p:nvPr>
            <p:ph idx="1"/>
          </p:nvPr>
        </p:nvSpPr>
        <p:spPr/>
        <p:txBody>
          <a:bodyPr/>
          <a:lstStyle/>
          <a:p>
            <a:r>
              <a:rPr lang="en-US" dirty="0"/>
              <a:t>It can be stressful at any age, which includes older adults too. It’s important to find effective, safe ways to help you relax. For many seniors, they find that meditation and practicing mindfulness are excellent ways to reduce their anxiety, depression, and overall stress. With less stress, it’s much easier to maintain one’s independence. </a:t>
            </a:r>
          </a:p>
        </p:txBody>
      </p:sp>
    </p:spTree>
    <p:extLst>
      <p:ext uri="{BB962C8B-B14F-4D97-AF65-F5344CB8AC3E}">
        <p14:creationId xmlns:p14="http://schemas.microsoft.com/office/powerpoint/2010/main" val="3121570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DB63A-6BB8-467C-A318-FD2F235A3E23}"/>
              </a:ext>
            </a:extLst>
          </p:cNvPr>
          <p:cNvSpPr>
            <a:spLocks noGrp="1"/>
          </p:cNvSpPr>
          <p:nvPr>
            <p:ph type="title"/>
          </p:nvPr>
        </p:nvSpPr>
        <p:spPr/>
        <p:txBody>
          <a:bodyPr/>
          <a:lstStyle/>
          <a:p>
            <a:r>
              <a:rPr lang="en-US" dirty="0"/>
              <a:t>Don’t Let Your Age Define Your Life</a:t>
            </a:r>
          </a:p>
        </p:txBody>
      </p:sp>
      <p:sp>
        <p:nvSpPr>
          <p:cNvPr id="3" name="Content Placeholder 2">
            <a:extLst>
              <a:ext uri="{FF2B5EF4-FFF2-40B4-BE49-F238E27FC236}">
                <a16:creationId xmlns:a16="http://schemas.microsoft.com/office/drawing/2014/main" id="{5FAFDD88-B268-4C57-A1C3-06808806ABDC}"/>
              </a:ext>
            </a:extLst>
          </p:cNvPr>
          <p:cNvSpPr>
            <a:spLocks noGrp="1"/>
          </p:cNvSpPr>
          <p:nvPr>
            <p:ph idx="1"/>
          </p:nvPr>
        </p:nvSpPr>
        <p:spPr/>
        <p:txBody>
          <a:bodyPr/>
          <a:lstStyle/>
          <a:p>
            <a:r>
              <a:rPr lang="en-US" sz="1800" dirty="0">
                <a:solidFill>
                  <a:srgbClr val="777777"/>
                </a:solidFill>
                <a:effectLst/>
                <a:latin typeface="Segoe UI" panose="020B0502040204020203" pitchFamily="34" charset="0"/>
                <a:ea typeface="Times New Roman" panose="02020603050405020304" pitchFamily="18" charset="0"/>
              </a:rPr>
              <a:t>When you stay active, you are less likely to feel your actual age. </a:t>
            </a:r>
          </a:p>
          <a:p>
            <a:pPr marL="0" indent="0">
              <a:buNone/>
            </a:pPr>
            <a:endParaRPr lang="en-US" sz="1800" dirty="0">
              <a:solidFill>
                <a:srgbClr val="777777"/>
              </a:solidFill>
              <a:effectLst/>
              <a:latin typeface="Segoe UI" panose="020B0502040204020203" pitchFamily="34" charset="0"/>
              <a:ea typeface="Times New Roman" panose="02020603050405020304" pitchFamily="18" charset="0"/>
            </a:endParaRPr>
          </a:p>
          <a:p>
            <a:r>
              <a:rPr lang="en-US" sz="1800" dirty="0">
                <a:solidFill>
                  <a:srgbClr val="777777"/>
                </a:solidFill>
                <a:effectLst/>
                <a:latin typeface="Segoe UI" panose="020B0502040204020203" pitchFamily="34" charset="0"/>
                <a:ea typeface="Times New Roman" panose="02020603050405020304" pitchFamily="18" charset="0"/>
              </a:rPr>
              <a:t>This includes spending time with friends, exercising, making decisions about their lives, and practicing mindfulness.</a:t>
            </a:r>
          </a:p>
          <a:p>
            <a:endParaRPr lang="en-US" sz="1800" dirty="0">
              <a:solidFill>
                <a:srgbClr val="777777"/>
              </a:solidFill>
              <a:effectLst/>
              <a:latin typeface="Segoe UI" panose="020B0502040204020203" pitchFamily="34" charset="0"/>
              <a:ea typeface="Times New Roman" panose="02020603050405020304" pitchFamily="18" charset="0"/>
            </a:endParaRPr>
          </a:p>
          <a:p>
            <a:r>
              <a:rPr lang="en-US" sz="1800" dirty="0">
                <a:solidFill>
                  <a:srgbClr val="777777"/>
                </a:solidFill>
                <a:effectLst/>
                <a:latin typeface="Segoe UI" panose="020B0502040204020203" pitchFamily="34" charset="0"/>
                <a:ea typeface="Times New Roman" panose="02020603050405020304" pitchFamily="18" charset="0"/>
              </a:rPr>
              <a:t> Feeling younger is a great benefit because it will help you maintain your mental and physical health. </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885239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E036F-986D-4082-BFCD-97F0299AACEF}"/>
              </a:ext>
            </a:extLst>
          </p:cNvPr>
          <p:cNvSpPr>
            <a:spLocks noGrp="1"/>
          </p:cNvSpPr>
          <p:nvPr>
            <p:ph type="title"/>
          </p:nvPr>
        </p:nvSpPr>
        <p:spPr/>
        <p:txBody>
          <a:bodyPr/>
          <a:lstStyle/>
          <a:p>
            <a:r>
              <a:rPr lang="en-US" dirty="0"/>
              <a:t>Exercise on a Daily Basis</a:t>
            </a:r>
          </a:p>
        </p:txBody>
      </p:sp>
      <p:sp>
        <p:nvSpPr>
          <p:cNvPr id="3" name="Content Placeholder 2">
            <a:extLst>
              <a:ext uri="{FF2B5EF4-FFF2-40B4-BE49-F238E27FC236}">
                <a16:creationId xmlns:a16="http://schemas.microsoft.com/office/drawing/2014/main" id="{667A0F35-5313-46AF-99CF-9165161D4966}"/>
              </a:ext>
            </a:extLst>
          </p:cNvPr>
          <p:cNvSpPr>
            <a:spLocks noGrp="1"/>
          </p:cNvSpPr>
          <p:nvPr>
            <p:ph idx="1"/>
          </p:nvPr>
        </p:nvSpPr>
        <p:spPr/>
        <p:txBody>
          <a:bodyPr/>
          <a:lstStyle/>
          <a:p>
            <a:r>
              <a:rPr lang="en-US" sz="1800" dirty="0">
                <a:solidFill>
                  <a:srgbClr val="777777"/>
                </a:solidFill>
                <a:effectLst/>
                <a:latin typeface="Segoe UI" panose="020B0502040204020203" pitchFamily="34" charset="0"/>
                <a:ea typeface="Calibri" panose="020F0502020204030204" pitchFamily="34" charset="0"/>
              </a:rPr>
              <a:t>It’s recommended that you talk with your primary care doctor to determine if you are healthy enough for regular exercise. </a:t>
            </a:r>
          </a:p>
          <a:p>
            <a:r>
              <a:rPr lang="en-US" sz="1800" dirty="0">
                <a:solidFill>
                  <a:srgbClr val="777777"/>
                </a:solidFill>
                <a:effectLst/>
                <a:latin typeface="Segoe UI" panose="020B0502040204020203" pitchFamily="34" charset="0"/>
                <a:ea typeface="Calibri" panose="020F0502020204030204" pitchFamily="34" charset="0"/>
              </a:rPr>
              <a:t>If you are, ask them for specific suggestions for how you can stay fit. By exercising on a daily basis, it will be easier to maintain your balance, mobility, and weight. </a:t>
            </a:r>
          </a:p>
          <a:p>
            <a:r>
              <a:rPr lang="en-US" sz="1800" dirty="0">
                <a:solidFill>
                  <a:srgbClr val="777777"/>
                </a:solidFill>
                <a:effectLst/>
                <a:latin typeface="Segoe UI" panose="020B0502040204020203" pitchFamily="34" charset="0"/>
                <a:ea typeface="Calibri" panose="020F0502020204030204" pitchFamily="34" charset="0"/>
              </a:rPr>
              <a:t>You will also reduce your risks of falls, which is a main reason that causes seniors to lose their independence</a:t>
            </a:r>
            <a:endParaRPr lang="en-US" dirty="0"/>
          </a:p>
        </p:txBody>
      </p:sp>
    </p:spTree>
    <p:extLst>
      <p:ext uri="{BB962C8B-B14F-4D97-AF65-F5344CB8AC3E}">
        <p14:creationId xmlns:p14="http://schemas.microsoft.com/office/powerpoint/2010/main" val="96491438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33</TotalTime>
  <Words>875</Words>
  <Application>Microsoft Office PowerPoint</Application>
  <PresentationFormat>Widescreen</PresentationFormat>
  <Paragraphs>49</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Segoe UI</vt:lpstr>
      <vt:lpstr>Symbol</vt:lpstr>
      <vt:lpstr>Times New Roman</vt:lpstr>
      <vt:lpstr>Trebuchet MS</vt:lpstr>
      <vt:lpstr>Wingdings 3</vt:lpstr>
      <vt:lpstr>Facet</vt:lpstr>
      <vt:lpstr>Promoting Independence</vt:lpstr>
      <vt:lpstr>Tips for Promoting Independence</vt:lpstr>
      <vt:lpstr>Create a Daily or Weekly Schedule</vt:lpstr>
      <vt:lpstr>Make Time for Mental Health</vt:lpstr>
      <vt:lpstr>Plan for the Future</vt:lpstr>
      <vt:lpstr>Safety Proofing the Home</vt:lpstr>
      <vt:lpstr>Find Ways to Relax</vt:lpstr>
      <vt:lpstr>Don’t Let Your Age Define Your Life</vt:lpstr>
      <vt:lpstr>Exercise on a Daily Basis</vt:lpstr>
      <vt:lpstr>Connect with Friends</vt:lpstr>
      <vt:lpstr>Find New Hobbies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Promoting Independence</dc:title>
  <dc:creator>Amplified Home Health LLC</dc:creator>
  <cp:lastModifiedBy>Amplified Home Health LLC</cp:lastModifiedBy>
  <cp:revision>1</cp:revision>
  <dcterms:created xsi:type="dcterms:W3CDTF">2022-04-01T16:35:44Z</dcterms:created>
  <dcterms:modified xsi:type="dcterms:W3CDTF">2022-04-01T17:09:08Z</dcterms:modified>
</cp:coreProperties>
</file>