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9D3916-6008-4657-8C26-196AF9F3BA81}" v="3" dt="2022-04-01T17:29:42.6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plified Home Health LLC" userId="6b50f83194f4ee81" providerId="LiveId" clId="{9A9D3916-6008-4657-8C26-196AF9F3BA81}"/>
    <pc:docChg chg="custSel addSld delSld modSld">
      <pc:chgData name="Amplified Home Health LLC" userId="6b50f83194f4ee81" providerId="LiveId" clId="{9A9D3916-6008-4657-8C26-196AF9F3BA81}" dt="2022-04-01T17:29:56.591" v="176" actId="313"/>
      <pc:docMkLst>
        <pc:docMk/>
      </pc:docMkLst>
      <pc:sldChg chg="modSp new mod">
        <pc:chgData name="Amplified Home Health LLC" userId="6b50f83194f4ee81" providerId="LiveId" clId="{9A9D3916-6008-4657-8C26-196AF9F3BA81}" dt="2022-04-01T17:14:14.021" v="18" actId="20577"/>
        <pc:sldMkLst>
          <pc:docMk/>
          <pc:sldMk cId="2890039049" sldId="256"/>
        </pc:sldMkLst>
        <pc:spChg chg="mod">
          <ac:chgData name="Amplified Home Health LLC" userId="6b50f83194f4ee81" providerId="LiveId" clId="{9A9D3916-6008-4657-8C26-196AF9F3BA81}" dt="2022-04-01T17:14:14.021" v="18" actId="20577"/>
          <ac:spMkLst>
            <pc:docMk/>
            <pc:sldMk cId="2890039049" sldId="256"/>
            <ac:spMk id="2" creationId="{C84C79DA-5B30-4476-8890-A413F6460B88}"/>
          </ac:spMkLst>
        </pc:spChg>
        <pc:spChg chg="mod">
          <ac:chgData name="Amplified Home Health LLC" userId="6b50f83194f4ee81" providerId="LiveId" clId="{9A9D3916-6008-4657-8C26-196AF9F3BA81}" dt="2022-04-01T17:11:30.186" v="1"/>
          <ac:spMkLst>
            <pc:docMk/>
            <pc:sldMk cId="2890039049" sldId="256"/>
            <ac:spMk id="3" creationId="{D8318823-E826-4397-90EE-A9DCD22A4038}"/>
          </ac:spMkLst>
        </pc:spChg>
      </pc:sldChg>
      <pc:sldChg chg="modSp new mod">
        <pc:chgData name="Amplified Home Health LLC" userId="6b50f83194f4ee81" providerId="LiveId" clId="{9A9D3916-6008-4657-8C26-196AF9F3BA81}" dt="2022-04-01T17:25:15.808" v="111" actId="20577"/>
        <pc:sldMkLst>
          <pc:docMk/>
          <pc:sldMk cId="2087828324" sldId="257"/>
        </pc:sldMkLst>
        <pc:spChg chg="mod">
          <ac:chgData name="Amplified Home Health LLC" userId="6b50f83194f4ee81" providerId="LiveId" clId="{9A9D3916-6008-4657-8C26-196AF9F3BA81}" dt="2022-04-01T17:25:15.808" v="111" actId="20577"/>
          <ac:spMkLst>
            <pc:docMk/>
            <pc:sldMk cId="2087828324" sldId="257"/>
            <ac:spMk id="2" creationId="{499F7FD3-EF04-4F95-AE53-285EF5A54087}"/>
          </ac:spMkLst>
        </pc:spChg>
        <pc:spChg chg="mod">
          <ac:chgData name="Amplified Home Health LLC" userId="6b50f83194f4ee81" providerId="LiveId" clId="{9A9D3916-6008-4657-8C26-196AF9F3BA81}" dt="2022-04-01T17:22:02.660" v="33" actId="20577"/>
          <ac:spMkLst>
            <pc:docMk/>
            <pc:sldMk cId="2087828324" sldId="257"/>
            <ac:spMk id="3" creationId="{9393C112-E08A-4760-93D1-6D340384AC87}"/>
          </ac:spMkLst>
        </pc:spChg>
      </pc:sldChg>
      <pc:sldChg chg="modSp new mod">
        <pc:chgData name="Amplified Home Health LLC" userId="6b50f83194f4ee81" providerId="LiveId" clId="{9A9D3916-6008-4657-8C26-196AF9F3BA81}" dt="2022-04-01T17:29:56.591" v="176" actId="313"/>
        <pc:sldMkLst>
          <pc:docMk/>
          <pc:sldMk cId="2681823287" sldId="258"/>
        </pc:sldMkLst>
        <pc:spChg chg="mod">
          <ac:chgData name="Amplified Home Health LLC" userId="6b50f83194f4ee81" providerId="LiveId" clId="{9A9D3916-6008-4657-8C26-196AF9F3BA81}" dt="2022-04-01T17:29:56.591" v="176" actId="313"/>
          <ac:spMkLst>
            <pc:docMk/>
            <pc:sldMk cId="2681823287" sldId="258"/>
            <ac:spMk id="2" creationId="{4BE10F68-907D-456F-BC3C-C9A6F9709838}"/>
          </ac:spMkLst>
        </pc:spChg>
        <pc:spChg chg="mod">
          <ac:chgData name="Amplified Home Health LLC" userId="6b50f83194f4ee81" providerId="LiveId" clId="{9A9D3916-6008-4657-8C26-196AF9F3BA81}" dt="2022-04-01T17:23:37.704" v="49" actId="20577"/>
          <ac:spMkLst>
            <pc:docMk/>
            <pc:sldMk cId="2681823287" sldId="258"/>
            <ac:spMk id="3" creationId="{D9DE4894-0505-4BF5-BCA7-2EDA20012AAD}"/>
          </ac:spMkLst>
        </pc:spChg>
      </pc:sldChg>
      <pc:sldChg chg="modSp new mod">
        <pc:chgData name="Amplified Home Health LLC" userId="6b50f83194f4ee81" providerId="LiveId" clId="{9A9D3916-6008-4657-8C26-196AF9F3BA81}" dt="2022-04-01T17:29:48.349" v="175" actId="20577"/>
        <pc:sldMkLst>
          <pc:docMk/>
          <pc:sldMk cId="2636051464" sldId="259"/>
        </pc:sldMkLst>
        <pc:spChg chg="mod">
          <ac:chgData name="Amplified Home Health LLC" userId="6b50f83194f4ee81" providerId="LiveId" clId="{9A9D3916-6008-4657-8C26-196AF9F3BA81}" dt="2022-04-01T17:26:50.616" v="149" actId="20577"/>
          <ac:spMkLst>
            <pc:docMk/>
            <pc:sldMk cId="2636051464" sldId="259"/>
            <ac:spMk id="2" creationId="{811468F9-8998-456B-B621-4795635AF297}"/>
          </ac:spMkLst>
        </pc:spChg>
        <pc:spChg chg="mod">
          <ac:chgData name="Amplified Home Health LLC" userId="6b50f83194f4ee81" providerId="LiveId" clId="{9A9D3916-6008-4657-8C26-196AF9F3BA81}" dt="2022-04-01T17:29:48.349" v="175" actId="20577"/>
          <ac:spMkLst>
            <pc:docMk/>
            <pc:sldMk cId="2636051464" sldId="259"/>
            <ac:spMk id="3" creationId="{B56602E2-9DD0-4889-B485-443FC4C80722}"/>
          </ac:spMkLst>
        </pc:spChg>
      </pc:sldChg>
      <pc:sldChg chg="modSp new del mod">
        <pc:chgData name="Amplified Home Health LLC" userId="6b50f83194f4ee81" providerId="LiveId" clId="{9A9D3916-6008-4657-8C26-196AF9F3BA81}" dt="2022-04-01T17:29:35.046" v="166" actId="2696"/>
        <pc:sldMkLst>
          <pc:docMk/>
          <pc:sldMk cId="1433761663" sldId="260"/>
        </pc:sldMkLst>
        <pc:spChg chg="mod">
          <ac:chgData name="Amplified Home Health LLC" userId="6b50f83194f4ee81" providerId="LiveId" clId="{9A9D3916-6008-4657-8C26-196AF9F3BA81}" dt="2022-04-01T17:29:29.919" v="165" actId="20577"/>
          <ac:spMkLst>
            <pc:docMk/>
            <pc:sldMk cId="1433761663" sldId="260"/>
            <ac:spMk id="3" creationId="{47854A93-DC92-4223-BD48-08C54FC0D61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BED2-8D24-496C-BDF6-E80F2017955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496-1C70-4374-B2A1-5E702D70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98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BED2-8D24-496C-BDF6-E80F2017955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496-1C70-4374-B2A1-5E702D70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30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BED2-8D24-496C-BDF6-E80F2017955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496-1C70-4374-B2A1-5E702D706E1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5649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BED2-8D24-496C-BDF6-E80F2017955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496-1C70-4374-B2A1-5E702D70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30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BED2-8D24-496C-BDF6-E80F2017955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496-1C70-4374-B2A1-5E702D706E1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994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BED2-8D24-496C-BDF6-E80F2017955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496-1C70-4374-B2A1-5E702D70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844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BED2-8D24-496C-BDF6-E80F2017955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496-1C70-4374-B2A1-5E702D70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352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BED2-8D24-496C-BDF6-E80F2017955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496-1C70-4374-B2A1-5E702D70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6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BED2-8D24-496C-BDF6-E80F2017955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496-1C70-4374-B2A1-5E702D70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73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BED2-8D24-496C-BDF6-E80F2017955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496-1C70-4374-B2A1-5E702D70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02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BED2-8D24-496C-BDF6-E80F2017955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496-1C70-4374-B2A1-5E702D70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66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BED2-8D24-496C-BDF6-E80F2017955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496-1C70-4374-B2A1-5E702D70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3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BED2-8D24-496C-BDF6-E80F2017955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496-1C70-4374-B2A1-5E702D70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66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BED2-8D24-496C-BDF6-E80F2017955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496-1C70-4374-B2A1-5E702D70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6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BED2-8D24-496C-BDF6-E80F2017955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496-1C70-4374-B2A1-5E702D70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2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BED2-8D24-496C-BDF6-E80F2017955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496-1C70-4374-B2A1-5E702D70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9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EBED2-8D24-496C-BDF6-E80F2017955A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7FA9496-1C70-4374-B2A1-5E702D706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27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gagingolderadults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C79DA-5B30-4476-8890-A413F6460B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Social Engagement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318823-E826-4397-90EE-A9DCD22A40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039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F7FD3-EF04-4F95-AE53-285EF5A54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Socialization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3C112-E08A-4760-93D1-6D340384A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 engagement improves the quality of life for older adults, resulting in dramatic health benefits, including:</a:t>
            </a:r>
          </a:p>
          <a:p>
            <a:r>
              <a:rPr lang="en-US" dirty="0"/>
              <a:t>Longer life spans </a:t>
            </a:r>
          </a:p>
          <a:p>
            <a:r>
              <a:rPr lang="en-US" dirty="0"/>
              <a:t>Decreased risk of disability and functional mobility decline </a:t>
            </a:r>
          </a:p>
          <a:p>
            <a:r>
              <a:rPr lang="en-US" dirty="0"/>
              <a:t>Decreased likelihood of depression </a:t>
            </a:r>
          </a:p>
          <a:p>
            <a:r>
              <a:rPr lang="en-US" dirty="0"/>
              <a:t>Decrease in cognitive decline </a:t>
            </a:r>
          </a:p>
        </p:txBody>
      </p:sp>
    </p:spTree>
    <p:extLst>
      <p:ext uri="{BB962C8B-B14F-4D97-AF65-F5344CB8AC3E}">
        <p14:creationId xmlns:p14="http://schemas.microsoft.com/office/powerpoint/2010/main" val="2087828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10F68-907D-456F-BC3C-C9A6F9709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of Loneliness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E4894-0505-4BF5-BCA7-2EDA20012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Individuals experiencing loneliness and/or social isolation: </a:t>
            </a:r>
          </a:p>
          <a:p>
            <a:r>
              <a:rPr lang="en-US" dirty="0"/>
              <a:t>Experience an increased risk of cardiovascular disease. </a:t>
            </a:r>
          </a:p>
          <a:p>
            <a:r>
              <a:rPr lang="en-US" dirty="0"/>
              <a:t>Disproportionately report lower incomes and having a debilitating health and/or mental health condition. </a:t>
            </a:r>
          </a:p>
          <a:p>
            <a:r>
              <a:rPr lang="en-US" dirty="0"/>
              <a:t>Cost Medicare an estimated $134 more per person monthly ($1,608 annually), compared to individuals who were not socially isolated. In total, the study estimated that a lack of social contact among older adults is associated with an estimated $6.7 billion in additional Medicare spending annually.</a:t>
            </a:r>
          </a:p>
        </p:txBody>
      </p:sp>
    </p:spTree>
    <p:extLst>
      <p:ext uri="{BB962C8B-B14F-4D97-AF65-F5344CB8AC3E}">
        <p14:creationId xmlns:p14="http://schemas.microsoft.com/office/powerpoint/2010/main" val="268182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468F9-8998-456B-B621-4795635AF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 for Social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602E2-9DD0-4889-B485-443FC4C80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Volunteering for a variety of organizations and institutions</a:t>
            </a:r>
          </a:p>
          <a:p>
            <a:r>
              <a:rPr lang="en-US" dirty="0"/>
              <a:t> Exploring and participating in creative arts </a:t>
            </a:r>
          </a:p>
          <a:p>
            <a:r>
              <a:rPr lang="en-US" dirty="0"/>
              <a:t>Looking for intergenerational opportunities to support youth </a:t>
            </a:r>
          </a:p>
          <a:p>
            <a:r>
              <a:rPr lang="en-US" dirty="0"/>
              <a:t>Taking lifelong learning course or technology training at local colleges and universities </a:t>
            </a:r>
          </a:p>
          <a:p>
            <a:r>
              <a:rPr lang="en-US" dirty="0"/>
              <a:t>Seeking employment opportunities or developing entrepreneurial skills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Visit </a:t>
            </a:r>
            <a:r>
              <a:rPr lang="en-US" dirty="0">
                <a:hlinkClick r:id="rId2"/>
              </a:rPr>
              <a:t>www.engagingolderadults.org</a:t>
            </a:r>
            <a:r>
              <a:rPr lang="en-US" dirty="0"/>
              <a:t> to learn more.</a:t>
            </a:r>
          </a:p>
        </p:txBody>
      </p:sp>
    </p:spTree>
    <p:extLst>
      <p:ext uri="{BB962C8B-B14F-4D97-AF65-F5344CB8AC3E}">
        <p14:creationId xmlns:p14="http://schemas.microsoft.com/office/powerpoint/2010/main" val="26360514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186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Social Engagement</vt:lpstr>
      <vt:lpstr>Benefits of Socialization</vt:lpstr>
      <vt:lpstr>Risks of Loneliness</vt:lpstr>
      <vt:lpstr>Opportunities for Social Engagement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Engagement</dc:title>
  <dc:creator>Amplified Home Health LLC</dc:creator>
  <cp:lastModifiedBy>Amplified Home Health LLC</cp:lastModifiedBy>
  <cp:revision>1</cp:revision>
  <dcterms:created xsi:type="dcterms:W3CDTF">2022-04-01T17:11:15Z</dcterms:created>
  <dcterms:modified xsi:type="dcterms:W3CDTF">2022-04-01T17:29:59Z</dcterms:modified>
</cp:coreProperties>
</file>