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413" r:id="rId3"/>
    <p:sldId id="263" r:id="rId4"/>
    <p:sldId id="3404" r:id="rId5"/>
    <p:sldId id="259" r:id="rId6"/>
    <p:sldId id="3405" r:id="rId7"/>
    <p:sldId id="3410" r:id="rId8"/>
    <p:sldId id="271" r:id="rId9"/>
    <p:sldId id="3414" r:id="rId10"/>
    <p:sldId id="3406" r:id="rId11"/>
    <p:sldId id="3411" r:id="rId12"/>
    <p:sldId id="3407" r:id="rId13"/>
    <p:sldId id="3409" r:id="rId14"/>
    <p:sldId id="341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2" dt="2026-09-29T17:44:53.3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5033" autoAdjust="0"/>
  </p:normalViewPr>
  <p:slideViewPr>
    <p:cSldViewPr snapToGrid="0">
      <p:cViewPr varScale="1">
        <p:scale>
          <a:sx n="78" d="100"/>
          <a:sy n="78" d="100"/>
        </p:scale>
        <p:origin x="1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a Renner-Thomas" userId="S::crenner-thomas@cyteglobal.com::aac4d222-3545-435c-92a6-d93363c80e88" providerId="AD" clId="Web-{00000000-0000-0000-0000-000000000000}"/>
    <pc:docChg chg="addSld delSld modSld modNotesMaster">
      <pc:chgData name="Christina Renner-Thomas" userId="S::crenner-thomas@cyteglobal.com::aac4d222-3545-435c-92a6-d93363c80e88" providerId="AD" clId="Web-{00000000-0000-0000-0000-000000000000}" dt="2026-09-29T17:44:53.310" v="51"/>
      <pc:docMkLst>
        <pc:docMk/>
      </pc:docMkLst>
      <pc:sldChg chg="modSp modNotes">
        <pc:chgData name="Christina Renner-Thomas" userId="S::crenner-thomas@cyteglobal.com::aac4d222-3545-435c-92a6-d93363c80e88" providerId="AD" clId="Web-{00000000-0000-0000-0000-000000000000}" dt="2026-09-29T17:24:35.966" v="11"/>
        <pc:sldMkLst>
          <pc:docMk/>
          <pc:sldMk cId="0" sldId="259"/>
        </pc:sldMkLst>
        <pc:graphicFrameChg chg="modGraphic">
          <ac:chgData name="Christina Renner-Thomas" userId="S::crenner-thomas@cyteglobal.com::aac4d222-3545-435c-92a6-d93363c80e88" providerId="AD" clId="Web-{00000000-0000-0000-0000-000000000000}" dt="2026-09-29T17:17:06.776" v="5"/>
          <ac:graphicFrameMkLst>
            <pc:docMk/>
            <pc:sldMk cId="0" sldId="259"/>
            <ac:graphicFrameMk id="4" creationId="{F98F0BAA-B3A0-9B16-D40E-8586FC8106BC}"/>
          </ac:graphicFrameMkLst>
        </pc:graphicFrameChg>
      </pc:sldChg>
      <pc:sldChg chg="modSp mod modClrScheme chgLayout modNotes">
        <pc:chgData name="Christina Renner-Thomas" userId="S::crenner-thomas@cyteglobal.com::aac4d222-3545-435c-92a6-d93363c80e88" providerId="AD" clId="Web-{00000000-0000-0000-0000-000000000000}" dt="2026-09-29T17:24:35.966" v="11"/>
        <pc:sldMkLst>
          <pc:docMk/>
          <pc:sldMk cId="0" sldId="263"/>
        </pc:sldMkLst>
        <pc:spChg chg="mod">
          <ac:chgData name="Christina Renner-Thomas" userId="S::crenner-thomas@cyteglobal.com::aac4d222-3545-435c-92a6-d93363c80e88" providerId="AD" clId="Web-{00000000-0000-0000-0000-000000000000}" dt="2026-09-29T17:16:21.913" v="4"/>
          <ac:spMkLst>
            <pc:docMk/>
            <pc:sldMk cId="0" sldId="263"/>
            <ac:spMk id="2" creationId="{CCC1C982-2449-CA15-54F2-F41A2ABDCA69}"/>
          </ac:spMkLst>
        </pc:spChg>
        <pc:spChg chg="mod">
          <ac:chgData name="Christina Renner-Thomas" userId="S::crenner-thomas@cyteglobal.com::aac4d222-3545-435c-92a6-d93363c80e88" providerId="AD" clId="Web-{00000000-0000-0000-0000-000000000000}" dt="2026-09-29T17:16:21.913" v="4"/>
          <ac:spMkLst>
            <pc:docMk/>
            <pc:sldMk cId="0" sldId="263"/>
            <ac:spMk id="4" creationId="{913E3E4F-378D-7A27-F3FD-A9DBF7F8122E}"/>
          </ac:spMkLst>
        </pc:spChg>
        <pc:picChg chg="mod ord">
          <ac:chgData name="Christina Renner-Thomas" userId="S::crenner-thomas@cyteglobal.com::aac4d222-3545-435c-92a6-d93363c80e88" providerId="AD" clId="Web-{00000000-0000-0000-0000-000000000000}" dt="2026-09-29T17:16:21.913" v="4"/>
          <ac:picMkLst>
            <pc:docMk/>
            <pc:sldMk cId="0" sldId="263"/>
            <ac:picMk id="95" creationId="{00000000-0000-0000-0000-000000000000}"/>
          </ac:picMkLst>
        </pc:picChg>
      </pc:sldChg>
      <pc:sldChg chg="addSp delSp modSp del mod setBg modNotes">
        <pc:chgData name="Christina Renner-Thomas" userId="S::crenner-thomas@cyteglobal.com::aac4d222-3545-435c-92a6-d93363c80e88" providerId="AD" clId="Web-{00000000-0000-0000-0000-000000000000}" dt="2026-09-29T17:31:56.922" v="33"/>
        <pc:sldMkLst>
          <pc:docMk/>
          <pc:sldMk cId="0" sldId="269"/>
        </pc:sldMkLst>
        <pc:spChg chg="add 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2" creationId="{00000000-0000-0000-0000-000000000000}"/>
          </ac:spMkLst>
        </pc:spChg>
        <pc:spChg chg="add 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3" creationId="{00000000-0000-0000-0000-000000000000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21:50.985" v="7"/>
          <ac:spMkLst>
            <pc:docMk/>
            <pc:sldMk cId="0" sldId="269"/>
            <ac:spMk id="4" creationId="{00000000-0000-0000-0000-000000000000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21:50.985" v="7"/>
          <ac:spMkLst>
            <pc:docMk/>
            <pc:sldMk cId="0" sldId="269"/>
            <ac:spMk id="5" creationId="{00000000-0000-0000-0000-000000000000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21:50.985" v="7"/>
          <ac:spMkLst>
            <pc:docMk/>
            <pc:sldMk cId="0" sldId="269"/>
            <ac:spMk id="7" creationId="{00000000-0000-0000-0000-000000000000}"/>
          </ac:spMkLst>
        </pc:spChg>
        <pc:spChg chg="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8" creationId="{00000000-0000-0000-0000-000000000000}"/>
          </ac:spMkLst>
        </pc:spChg>
        <pc:spChg chg="add 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10" creationId="{00000000-0000-0000-0000-000000000000}"/>
          </ac:spMkLst>
        </pc:spChg>
        <pc:spChg chg="add 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11" creationId="{00000000-0000-0000-0000-000000000000}"/>
          </ac:spMkLst>
        </pc:spChg>
        <pc:spChg chg="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14" creationId="{00000000-0000-0000-0000-000000000000}"/>
          </ac:spMkLst>
        </pc:spChg>
        <pc:spChg chg="add 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18" creationId="{00000000-0000-0000-0000-000000000000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24:35.966" v="11"/>
          <ac:spMkLst>
            <pc:docMk/>
            <pc:sldMk cId="0" sldId="269"/>
            <ac:spMk id="22" creationId="{00000000-0000-0000-0000-000000000000}"/>
          </ac:spMkLst>
        </pc:spChg>
        <pc:spChg chg="add mo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25" creationId="{00000000-0000-0000-0000-000000000000}"/>
          </ac:spMkLst>
        </pc:spChg>
        <pc:spChg chg="del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31" creationId="{00000000-0000-0000-0000-000000000000}"/>
          </ac:spMkLst>
        </pc:spChg>
        <pc:spChg chg="mod replId">
          <ac:chgData name="Christina Renner-Thomas" userId="S::crenner-thomas@cyteglobal.com::aac4d222-3545-435c-92a6-d93363c80e88" providerId="AD" clId="Web-{00000000-0000-0000-0000-000000000000}" dt="2026-09-29T17:24:35.951" v="10"/>
          <ac:spMkLst>
            <pc:docMk/>
            <pc:sldMk cId="0" sldId="269"/>
            <ac:spMk id="32" creationId="{00000000-0000-0000-0000-000000000000}"/>
          </ac:spMkLst>
        </pc:spChg>
        <pc:spChg chg="add del mod replId">
          <ac:chgData name="Christina Renner-Thomas" userId="S::crenner-thomas@cyteglobal.com::aac4d222-3545-435c-92a6-d93363c80e88" providerId="AD" clId="Web-{00000000-0000-0000-0000-000000000000}" dt="2026-09-29T17:23:36.024" v="9"/>
          <ac:spMkLst>
            <pc:docMk/>
            <pc:sldMk cId="0" sldId="269"/>
            <ac:spMk id="33" creationId="{00000000-0000-0000-0000-000000000000}"/>
          </ac:spMkLst>
        </pc:spChg>
        <pc:cxnChg chg="add">
          <ac:chgData name="Christina Renner-Thomas" userId="S::crenner-thomas@cyteglobal.com::aac4d222-3545-435c-92a6-d93363c80e88" providerId="AD" clId="Web-{00000000-0000-0000-0000-000000000000}" dt="2026-09-29T17:24:35.966" v="11"/>
          <ac:cxnSpMkLst>
            <pc:docMk/>
            <pc:sldMk cId="0" sldId="269"/>
            <ac:cxnSpMk id="20" creationId="{00000000-0000-0000-0000-000000000000}"/>
          </ac:cxnSpMkLst>
        </pc:cxnChg>
        <pc:cxnChg chg="mod replId">
          <ac:chgData name="Christina Renner-Thomas" userId="S::crenner-thomas@cyteglobal.com::aac4d222-3545-435c-92a6-d93363c80e88" providerId="AD" clId="Web-{00000000-0000-0000-0000-000000000000}" dt="2026-09-29T17:24:35.951" v="10"/>
          <ac:cxnSpMkLst>
            <pc:docMk/>
            <pc:sldMk cId="0" sldId="269"/>
            <ac:cxnSpMk id="31" creationId="{00000000-0000-0000-0000-000000000000}"/>
          </ac:cxnSpMkLst>
        </pc:cxnChg>
        <pc:cxnChg chg="mod replId">
          <ac:chgData name="Christina Renner-Thomas" userId="S::crenner-thomas@cyteglobal.com::aac4d222-3545-435c-92a6-d93363c80e88" providerId="AD" clId="Web-{00000000-0000-0000-0000-000000000000}" dt="2026-09-29T17:23:35.993" v="8"/>
          <ac:cxnSpMkLst>
            <pc:docMk/>
            <pc:sldMk cId="0" sldId="269"/>
            <ac:cxnSpMk id="34" creationId="{00000000-0000-0000-0000-000000000000}"/>
          </ac:cxnSpMkLst>
        </pc:cxnChg>
      </pc:sldChg>
      <pc:sldChg chg="modSp modNotes">
        <pc:chgData name="Christina Renner-Thomas" userId="S::crenner-thomas@cyteglobal.com::aac4d222-3545-435c-92a6-d93363c80e88" providerId="AD" clId="Web-{00000000-0000-0000-0000-000000000000}" dt="2026-09-29T17:24:35.966" v="11"/>
        <pc:sldMkLst>
          <pc:docMk/>
          <pc:sldMk cId="0" sldId="271"/>
        </pc:sldMkLst>
        <pc:picChg chg="mod">
          <ac:chgData name="Christina Renner-Thomas" userId="S::crenner-thomas@cyteglobal.com::aac4d222-3545-435c-92a6-d93363c80e88" providerId="AD" clId="Web-{00000000-0000-0000-0000-000000000000}" dt="2026-09-29T17:21:50.985" v="7"/>
          <ac:picMkLst>
            <pc:docMk/>
            <pc:sldMk cId="0" sldId="271"/>
            <ac:picMk id="143" creationId="{00000000-0000-0000-0000-000000000000}"/>
          </ac:picMkLst>
        </pc:picChg>
        <pc:picChg chg="mod">
          <ac:chgData name="Christina Renner-Thomas" userId="S::crenner-thomas@cyteglobal.com::aac4d222-3545-435c-92a6-d93363c80e88" providerId="AD" clId="Web-{00000000-0000-0000-0000-000000000000}" dt="2026-09-29T17:23:36.024" v="9"/>
          <ac:picMkLst>
            <pc:docMk/>
            <pc:sldMk cId="0" sldId="271"/>
            <ac:picMk id="145" creationId="{00000000-0000-0000-0000-000000000000}"/>
          </ac:picMkLst>
        </pc:picChg>
      </pc:sldChg>
      <pc:sldChg chg="modNotes">
        <pc:chgData name="Christina Renner-Thomas" userId="S::crenner-thomas@cyteglobal.com::aac4d222-3545-435c-92a6-d93363c80e88" providerId="AD" clId="Web-{00000000-0000-0000-0000-000000000000}" dt="2026-09-29T17:24:35.966" v="11"/>
        <pc:sldMkLst>
          <pc:docMk/>
          <pc:sldMk cId="1011944797" sldId="3404"/>
        </pc:sldMkLst>
      </pc:sldChg>
      <pc:sldChg chg="addSp delSp modSp mod modClrScheme chgLayout">
        <pc:chgData name="Christina Renner-Thomas" userId="S::crenner-thomas@cyteglobal.com::aac4d222-3545-435c-92a6-d93363c80e88" providerId="AD" clId="Web-{00000000-0000-0000-0000-000000000000}" dt="2026-09-29T17:17:48.685" v="6"/>
        <pc:sldMkLst>
          <pc:docMk/>
          <pc:sldMk cId="4083660127" sldId="3405"/>
        </pc:sldMkLst>
        <pc:spChg chg="mod">
          <ac:chgData name="Christina Renner-Thomas" userId="S::crenner-thomas@cyteglobal.com::aac4d222-3545-435c-92a6-d93363c80e88" providerId="AD" clId="Web-{00000000-0000-0000-0000-000000000000}" dt="2026-09-29T17:17:48.685" v="6"/>
          <ac:spMkLst>
            <pc:docMk/>
            <pc:sldMk cId="4083660127" sldId="3405"/>
            <ac:spMk id="2" creationId="{37D8494C-3B4A-0BA5-4D8F-9131F8E94E15}"/>
          </ac:spMkLst>
        </pc:spChg>
        <pc:spChg chg="del">
          <ac:chgData name="Christina Renner-Thomas" userId="S::crenner-thomas@cyteglobal.com::aac4d222-3545-435c-92a6-d93363c80e88" providerId="AD" clId="Web-{00000000-0000-0000-0000-000000000000}" dt="2026-09-29T17:17:48.685" v="6"/>
          <ac:spMkLst>
            <pc:docMk/>
            <pc:sldMk cId="4083660127" sldId="3405"/>
            <ac:spMk id="4" creationId="{4131E85C-0F8B-9B98-779A-F02B2E038B7E}"/>
          </ac:spMkLst>
        </pc:spChg>
        <pc:graphicFrameChg chg="add">
          <ac:chgData name="Christina Renner-Thomas" userId="S::crenner-thomas@cyteglobal.com::aac4d222-3545-435c-92a6-d93363c80e88" providerId="AD" clId="Web-{00000000-0000-0000-0000-000000000000}" dt="2026-09-29T17:17:48.685" v="6"/>
          <ac:graphicFrameMkLst>
            <pc:docMk/>
            <pc:sldMk cId="4083660127" sldId="3405"/>
            <ac:graphicFrameMk id="6" creationId="{057DDF6E-6D6C-76E6-BF02-99889700237C}"/>
          </ac:graphicFrameMkLst>
        </pc:graphicFrameChg>
      </pc:sldChg>
      <pc:sldChg chg="modNotes">
        <pc:chgData name="Christina Renner-Thomas" userId="S::crenner-thomas@cyteglobal.com::aac4d222-3545-435c-92a6-d93363c80e88" providerId="AD" clId="Web-{00000000-0000-0000-0000-000000000000}" dt="2026-09-29T17:24:35.966" v="11"/>
        <pc:sldMkLst>
          <pc:docMk/>
          <pc:sldMk cId="4011117183" sldId="3406"/>
        </pc:sldMkLst>
      </pc:sldChg>
      <pc:sldChg chg="addSp delSp modSp mod modClrScheme chgLayout">
        <pc:chgData name="Christina Renner-Thomas" userId="S::crenner-thomas@cyteglobal.com::aac4d222-3545-435c-92a6-d93363c80e88" providerId="AD" clId="Web-{00000000-0000-0000-0000-000000000000}" dt="2026-09-29T17:44:04.337" v="49" actId="20577"/>
        <pc:sldMkLst>
          <pc:docMk/>
          <pc:sldMk cId="2251939534" sldId="3407"/>
        </pc:sldMkLst>
        <pc:spChg chg="mod">
          <ac:chgData name="Christina Renner-Thomas" userId="S::crenner-thomas@cyteglobal.com::aac4d222-3545-435c-92a6-d93363c80e88" providerId="AD" clId="Web-{00000000-0000-0000-0000-000000000000}" dt="2026-09-29T17:44:04.337" v="49" actId="20577"/>
          <ac:spMkLst>
            <pc:docMk/>
            <pc:sldMk cId="2251939534" sldId="3407"/>
            <ac:spMk id="2" creationId="{745B9426-0150-47E7-29E5-AA14E010A429}"/>
          </ac:spMkLst>
        </pc:spChg>
        <pc:spChg chg="del">
          <ac:chgData name="Christina Renner-Thomas" userId="S::crenner-thomas@cyteglobal.com::aac4d222-3545-435c-92a6-d93363c80e88" providerId="AD" clId="Web-{00000000-0000-0000-0000-000000000000}" dt="2026-09-29T17:43:56.493" v="47"/>
          <ac:spMkLst>
            <pc:docMk/>
            <pc:sldMk cId="2251939534" sldId="3407"/>
            <ac:spMk id="3" creationId="{0920FEBE-8B67-1ECD-D3BF-B1745154F515}"/>
          </ac:spMkLst>
        </pc:spChg>
        <pc:spChg chg="add mod">
          <ac:chgData name="Christina Renner-Thomas" userId="S::crenner-thomas@cyteglobal.com::aac4d222-3545-435c-92a6-d93363c80e88" providerId="AD" clId="Web-{00000000-0000-0000-0000-000000000000}" dt="2026-09-29T17:43:56.493" v="47"/>
          <ac:spMkLst>
            <pc:docMk/>
            <pc:sldMk cId="2251939534" sldId="3407"/>
            <ac:spMk id="8" creationId="{BCFF86EB-2416-1C0E-E9F2-5698203FF8E9}"/>
          </ac:spMkLst>
        </pc:spChg>
      </pc:sldChg>
      <pc:sldChg chg="modSp mod modClrScheme chgLayout modNotes">
        <pc:chgData name="Christina Renner-Thomas" userId="S::crenner-thomas@cyteglobal.com::aac4d222-3545-435c-92a6-d93363c80e88" providerId="AD" clId="Web-{00000000-0000-0000-0000-000000000000}" dt="2026-09-29T17:44:53.310" v="51"/>
        <pc:sldMkLst>
          <pc:docMk/>
          <pc:sldMk cId="1665077252" sldId="3409"/>
        </pc:sldMkLst>
        <pc:spChg chg="mod">
          <ac:chgData name="Christina Renner-Thomas" userId="S::crenner-thomas@cyteglobal.com::aac4d222-3545-435c-92a6-d93363c80e88" providerId="AD" clId="Web-{00000000-0000-0000-0000-000000000000}" dt="2026-09-29T17:44:28.636" v="50"/>
          <ac:spMkLst>
            <pc:docMk/>
            <pc:sldMk cId="1665077252" sldId="3409"/>
            <ac:spMk id="2" creationId="{9D33612A-CB72-20C9-FA85-299CB975797A}"/>
          </ac:spMkLst>
        </pc:spChg>
        <pc:spChg chg="mod">
          <ac:chgData name="Christina Renner-Thomas" userId="S::crenner-thomas@cyteglobal.com::aac4d222-3545-435c-92a6-d93363c80e88" providerId="AD" clId="Web-{00000000-0000-0000-0000-000000000000}" dt="2026-09-29T17:44:53.310" v="51"/>
          <ac:spMkLst>
            <pc:docMk/>
            <pc:sldMk cId="1665077252" sldId="3409"/>
            <ac:spMk id="3" creationId="{F16CE42F-55DA-B93C-1BCD-BCFAC7AD5F3A}"/>
          </ac:spMkLst>
        </pc:spChg>
      </pc:sldChg>
      <pc:sldChg chg="addSp delSp modSp">
        <pc:chgData name="Christina Renner-Thomas" userId="S::crenner-thomas@cyteglobal.com::aac4d222-3545-435c-92a6-d93363c80e88" providerId="AD" clId="Web-{00000000-0000-0000-0000-000000000000}" dt="2026-09-29T17:43:22.772" v="46" actId="1076"/>
        <pc:sldMkLst>
          <pc:docMk/>
          <pc:sldMk cId="76998586" sldId="3411"/>
        </pc:sldMkLst>
        <pc:spChg chg="mod">
          <ac:chgData name="Christina Renner-Thomas" userId="S::crenner-thomas@cyteglobal.com::aac4d222-3545-435c-92a6-d93363c80e88" providerId="AD" clId="Web-{00000000-0000-0000-0000-000000000000}" dt="2026-09-29T17:43:22.772" v="46" actId="1076"/>
          <ac:spMkLst>
            <pc:docMk/>
            <pc:sldMk cId="76998586" sldId="3411"/>
            <ac:spMk id="119" creationId="{15D7077A-DAB3-CDD0-DDB2-63D1A2FCEE6A}"/>
          </ac:spMkLst>
        </pc:spChg>
        <pc:picChg chg="add mod">
          <ac:chgData name="Christina Renner-Thomas" userId="S::crenner-thomas@cyteglobal.com::aac4d222-3545-435c-92a6-d93363c80e88" providerId="AD" clId="Web-{00000000-0000-0000-0000-000000000000}" dt="2026-09-29T17:43:13.521" v="45" actId="1076"/>
          <ac:picMkLst>
            <pc:docMk/>
            <pc:sldMk cId="76998586" sldId="3411"/>
            <ac:picMk id="2" creationId="{0019812A-6B04-CF80-C194-5F342A15BC50}"/>
          </ac:picMkLst>
        </pc:picChg>
        <pc:picChg chg="del">
          <ac:chgData name="Christina Renner-Thomas" userId="S::crenner-thomas@cyteglobal.com::aac4d222-3545-435c-92a6-d93363c80e88" providerId="AD" clId="Web-{00000000-0000-0000-0000-000000000000}" dt="2026-09-29T17:41:53.765" v="36"/>
          <ac:picMkLst>
            <pc:docMk/>
            <pc:sldMk cId="76998586" sldId="3411"/>
            <ac:picMk id="29" creationId="{A0C01BAE-1F04-8226-DF7D-6577F76D6744}"/>
          </ac:picMkLst>
        </pc:picChg>
        <pc:picChg chg="mod">
          <ac:chgData name="Christina Renner-Thomas" userId="S::crenner-thomas@cyteglobal.com::aac4d222-3545-435c-92a6-d93363c80e88" providerId="AD" clId="Web-{00000000-0000-0000-0000-000000000000}" dt="2026-09-29T17:42:11.860" v="39" actId="1076"/>
          <ac:picMkLst>
            <pc:docMk/>
            <pc:sldMk cId="76998586" sldId="3411"/>
            <ac:picMk id="32" creationId="{36C6BB81-18BA-61B4-BEEA-D916AA1AFD52}"/>
          </ac:picMkLst>
        </pc:picChg>
      </pc:sldChg>
      <pc:sldChg chg="modNotes">
        <pc:chgData name="Christina Renner-Thomas" userId="S::crenner-thomas@cyteglobal.com::aac4d222-3545-435c-92a6-d93363c80e88" providerId="AD" clId="Web-{00000000-0000-0000-0000-000000000000}" dt="2026-09-29T17:24:35.966" v="11"/>
        <pc:sldMkLst>
          <pc:docMk/>
          <pc:sldMk cId="944300714" sldId="3413"/>
        </pc:sldMkLst>
      </pc:sldChg>
      <pc:sldChg chg="addSp delSp modSp new">
        <pc:chgData name="Christina Renner-Thomas" userId="S::crenner-thomas@cyteglobal.com::aac4d222-3545-435c-92a6-d93363c80e88" providerId="AD" clId="Web-{00000000-0000-0000-0000-000000000000}" dt="2026-09-29T17:39:46.021" v="35" actId="1076"/>
        <pc:sldMkLst>
          <pc:docMk/>
          <pc:sldMk cId="241450964" sldId="3414"/>
        </pc:sldMkLst>
        <pc:spChg chg="add">
          <ac:chgData name="Christina Renner-Thomas" userId="S::crenner-thomas@cyteglobal.com::aac4d222-3545-435c-92a6-d93363c80e88" providerId="AD" clId="Web-{00000000-0000-0000-0000-000000000000}" dt="2026-09-29T17:30:38.385" v="15"/>
          <ac:spMkLst>
            <pc:docMk/>
            <pc:sldMk cId="241450964" sldId="3414"/>
            <ac:spMk id="7" creationId="{8E6B6BB5-3F40-E979-20A7-DCD60135550C}"/>
          </ac:spMkLst>
        </pc:spChg>
        <pc:spChg chg="add del mod">
          <ac:chgData name="Christina Renner-Thomas" userId="S::crenner-thomas@cyteglobal.com::aac4d222-3545-435c-92a6-d93363c80e88" providerId="AD" clId="Web-{00000000-0000-0000-0000-000000000000}" dt="2026-09-29T17:31:26.154" v="30"/>
          <ac:spMkLst>
            <pc:docMk/>
            <pc:sldMk cId="241450964" sldId="3414"/>
            <ac:spMk id="9" creationId="{1245715D-C7E0-3204-9D1C-5CF3A88AC21F}"/>
          </ac:spMkLst>
        </pc:spChg>
        <pc:spChg chg="add mod">
          <ac:chgData name="Christina Renner-Thomas" userId="S::crenner-thomas@cyteglobal.com::aac4d222-3545-435c-92a6-d93363c80e88" providerId="AD" clId="Web-{00000000-0000-0000-0000-000000000000}" dt="2026-09-29T17:31:37.921" v="32" actId="1076"/>
          <ac:spMkLst>
            <pc:docMk/>
            <pc:sldMk cId="241450964" sldId="3414"/>
            <ac:spMk id="11" creationId="{373A8A3D-9DA4-12E3-2949-7871C4D4EC87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16" v="18"/>
          <ac:spMkLst>
            <pc:docMk/>
            <pc:sldMk cId="241450964" sldId="3414"/>
            <ac:spMk id="13" creationId="{4ACADD73-C734-8E68-A645-8AD58F17FB2E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16" v="19"/>
          <ac:spMkLst>
            <pc:docMk/>
            <pc:sldMk cId="241450964" sldId="3414"/>
            <ac:spMk id="15" creationId="{64568D4E-7BDA-A239-BB5C-70410C75D53F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32" v="20"/>
          <ac:spMkLst>
            <pc:docMk/>
            <pc:sldMk cId="241450964" sldId="3414"/>
            <ac:spMk id="17" creationId="{E31504DA-DD94-3130-A0D9-BBE24DEF21D2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47" v="21"/>
          <ac:spMkLst>
            <pc:docMk/>
            <pc:sldMk cId="241450964" sldId="3414"/>
            <ac:spMk id="19" creationId="{07B8D253-7BDA-23B1-E920-65B53E44AC38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47" v="22"/>
          <ac:spMkLst>
            <pc:docMk/>
            <pc:sldMk cId="241450964" sldId="3414"/>
            <ac:spMk id="21" creationId="{90B7002E-72DB-F39B-F257-0F70D9B98256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63" v="23"/>
          <ac:spMkLst>
            <pc:docMk/>
            <pc:sldMk cId="241450964" sldId="3414"/>
            <ac:spMk id="23" creationId="{CA77C76C-4491-AC58-FDF7-48629BC30925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79" v="24"/>
          <ac:spMkLst>
            <pc:docMk/>
            <pc:sldMk cId="241450964" sldId="3414"/>
            <ac:spMk id="25" creationId="{A58CC015-3944-F1BF-C603-AE3274FDB8B4}"/>
          </ac:spMkLst>
        </pc:spChg>
        <pc:spChg chg="add">
          <ac:chgData name="Christina Renner-Thomas" userId="S::crenner-thomas@cyteglobal.com::aac4d222-3545-435c-92a6-d93363c80e88" providerId="AD" clId="Web-{00000000-0000-0000-0000-000000000000}" dt="2026-09-29T17:30:38.494" v="25"/>
          <ac:spMkLst>
            <pc:docMk/>
            <pc:sldMk cId="241450964" sldId="3414"/>
            <ac:spMk id="27" creationId="{6B35666A-1B16-4511-30A7-D46CD00DAD90}"/>
          </ac:spMkLst>
        </pc:spChg>
        <pc:picChg chg="add mod">
          <ac:chgData name="Christina Renner-Thomas" userId="S::crenner-thomas@cyteglobal.com::aac4d222-3545-435c-92a6-d93363c80e88" providerId="AD" clId="Web-{00000000-0000-0000-0000-000000000000}" dt="2026-09-29T17:39:46.021" v="35" actId="1076"/>
          <ac:picMkLst>
            <pc:docMk/>
            <pc:sldMk cId="241450964" sldId="3414"/>
            <ac:picMk id="28" creationId="{662F9BFA-C84C-E59D-B75B-4DD267EF9DB4}"/>
          </ac:picMkLst>
        </pc:picChg>
        <pc:cxnChg chg="add del">
          <ac:chgData name="Christina Renner-Thomas" userId="S::crenner-thomas@cyteglobal.com::aac4d222-3545-435c-92a6-d93363c80e88" providerId="AD" clId="Web-{00000000-0000-0000-0000-000000000000}" dt="2026-09-29T17:31:29.967" v="31"/>
          <ac:cxnSpMkLst>
            <pc:docMk/>
            <pc:sldMk cId="241450964" sldId="3414"/>
            <ac:cxnSpMk id="3" creationId="{91AE986C-CE08-4708-31D4-035AE28D92BF}"/>
          </ac:cxnSpMkLst>
        </pc:cxnChg>
        <pc:cxnChg chg="add">
          <ac:chgData name="Christina Renner-Thomas" userId="S::crenner-thomas@cyteglobal.com::aac4d222-3545-435c-92a6-d93363c80e88" providerId="AD" clId="Web-{00000000-0000-0000-0000-000000000000}" dt="2026-09-29T17:30:38.369" v="14"/>
          <ac:cxnSpMkLst>
            <pc:docMk/>
            <pc:sldMk cId="241450964" sldId="3414"/>
            <ac:cxnSpMk id="5" creationId="{4233BA06-3761-9B4D-A2DA-44669C3B6EC9}"/>
          </ac:cxnSpMkLst>
        </pc:cxn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File:Instagram_logo_2016.svg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hyperlink" Target="https://www.facebook.com/profile.php?id=61566809901434" TargetMode="External"/><Relationship Id="rId1" Type="http://schemas.openxmlformats.org/officeDocument/2006/relationships/hyperlink" Target="https://www.awoga.org.uk/digital-transformation?fbclid=IwZXh0bgNhZW0CMTAAcGRvZgFicmlkETFOQWhTdUM5RzAyMkFZVmtmc3J0YwZhcHBfaWQQMjIyMDM5MTc4ODIwMDg5MgABHu3tDvRe0Tv4MqNiWSl4khdoEpLyBDC_Qkq9cNR4Farmv05uyjf2xlobtsqd_aem_CbSWJ5pBWs3SQfyMFG-gOw" TargetMode="Externa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hyperlink" Target="https://pixabay.com/es/facebook-logo-red-social-red-770688/" TargetMode="External"/><Relationship Id="rId4" Type="http://schemas.openxmlformats.org/officeDocument/2006/relationships/image" Target="../media/image18.svg"/><Relationship Id="rId9" Type="http://schemas.openxmlformats.org/officeDocument/2006/relationships/image" Target="../media/image22.pn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profile.php?id=61566809901434" TargetMode="External"/><Relationship Id="rId3" Type="http://schemas.openxmlformats.org/officeDocument/2006/relationships/hyperlink" Target="https://www.awoga.org.uk/digital-transformation?fbclid=IwZXh0bgNhZW0CMTAAcGRvZgFicmlkETFOQWhTdUM5RzAyMkFZVmtmc3J0YwZhcHBfaWQQMjIyMDM5MTc4ODIwMDg5MgABHu3tDvRe0Tv4MqNiWSl4khdoEpLyBDC_Qkq9cNR4Farmv05uyjf2xlobtsqd_aem_CbSWJ5pBWs3SQfyMFG-gOw" TargetMode="External"/><Relationship Id="rId7" Type="http://schemas.openxmlformats.org/officeDocument/2006/relationships/hyperlink" Target="https://en.wikipedia.org/wiki/File:Instagram_logo_2016.svg" TargetMode="External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hyperlink" Target="https://pixabay.com/es/facebook-logo-red-social-red-770688/" TargetMode="External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077E24-D2D4-4F9E-A3BF-54EDA337B0D9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7E3C107D-D772-4ADF-B391-48121FBBB281}">
      <dgm:prSet phldrT="[Text]"/>
      <dgm:spPr/>
      <dgm:t>
        <a:bodyPr/>
        <a:lstStyle/>
        <a:p>
          <a:r>
            <a:rPr lang="en" dirty="0">
              <a:solidFill>
                <a:schemeClr val="tx1"/>
              </a:solidFill>
            </a:rPr>
            <a:t>859 AD Morocco: </a:t>
          </a:r>
          <a:r>
            <a:rPr lang="en" b="1" dirty="0">
              <a:solidFill>
                <a:schemeClr val="tx1"/>
              </a:solidFill>
            </a:rPr>
            <a:t>University of al-Qarawiyyin</a:t>
          </a:r>
          <a:r>
            <a:rPr lang="en" dirty="0">
              <a:solidFill>
                <a:schemeClr val="tx1"/>
              </a:solidFill>
            </a:rPr>
            <a:t> </a:t>
          </a:r>
          <a:endParaRPr lang="en-GB" dirty="0">
            <a:solidFill>
              <a:schemeClr val="tx1"/>
            </a:solidFill>
          </a:endParaRPr>
        </a:p>
      </dgm:t>
    </dgm:pt>
    <dgm:pt modelId="{64A07C5E-7F53-4736-A3CA-411CDB5C7B07}" type="parTrans" cxnId="{6891FCA2-CCBC-41A2-950D-198F9A373D84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09B81DA-EFC0-491F-8EE6-C2D56AA6EAEA}" type="sibTrans" cxnId="{6891FCA2-CCBC-41A2-950D-198F9A373D84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ED71FDA-8947-480B-908C-764FC5AD7304}">
      <dgm:prSet phldrT="[Text]"/>
      <dgm:spPr/>
      <dgm:t>
        <a:bodyPr/>
        <a:lstStyle/>
        <a:p>
          <a:r>
            <a:rPr lang="en">
              <a:solidFill>
                <a:schemeClr val="tx1"/>
              </a:solidFill>
            </a:rPr>
            <a:t>988AD Mali: University of Sankore</a:t>
          </a:r>
          <a:endParaRPr lang="en-GB" dirty="0">
            <a:solidFill>
              <a:schemeClr val="tx1"/>
            </a:solidFill>
          </a:endParaRPr>
        </a:p>
      </dgm:t>
    </dgm:pt>
    <dgm:pt modelId="{97BA9BA7-FFDF-4426-A0F7-D47E56593EA3}" type="parTrans" cxnId="{7BD0883B-D7C6-4ED0-B281-B890F2EF8A2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573A5A7-1821-43B7-9489-992A2887176F}" type="sibTrans" cxnId="{7BD0883B-D7C6-4ED0-B281-B890F2EF8A2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F8921C6-DB09-481F-B0C9-D970803F06AB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Guild schools</a:t>
          </a:r>
        </a:p>
      </dgm:t>
    </dgm:pt>
    <dgm:pt modelId="{84A75775-91CC-4549-823E-D1E4B88CC3B3}" type="parTrans" cxnId="{FCB83C7C-8C2E-4520-B69A-D02E8B5906A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ABC7BDF-2F41-4F3B-8B9C-2C7A4858B993}" type="sibTrans" cxnId="{FCB83C7C-8C2E-4520-B69A-D02E8B5906A7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9B0F7B94-5A8F-447B-94FE-D0CBF3A9BCCC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Guilds</a:t>
          </a:r>
        </a:p>
      </dgm:t>
    </dgm:pt>
    <dgm:pt modelId="{B41ED10C-384F-4BF9-8733-019238ECBE50}" type="parTrans" cxnId="{7AED1E23-8451-409C-BE9C-B1FE7A076D3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07BE2A3-7EB8-44E2-B7F5-5E06AFC423C9}" type="sibTrans" cxnId="{7AED1E23-8451-409C-BE9C-B1FE7A076D3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B65BF465-B3AB-4208-A55A-6D1184986870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1827 Sierra Leone: </a:t>
          </a:r>
          <a:r>
            <a:rPr lang="en-GB" dirty="0" err="1">
              <a:solidFill>
                <a:schemeClr val="tx1"/>
              </a:solidFill>
            </a:rPr>
            <a:t>Fourah</a:t>
          </a:r>
          <a:r>
            <a:rPr lang="en-GB" dirty="0">
              <a:solidFill>
                <a:schemeClr val="tx1"/>
              </a:solidFill>
            </a:rPr>
            <a:t> Bay College university</a:t>
          </a:r>
        </a:p>
      </dgm:t>
    </dgm:pt>
    <dgm:pt modelId="{73F0F29B-2BE3-44D7-AE97-45B738DF2F08}" type="parTrans" cxnId="{04A1572C-0C85-492B-BF69-D0C9FDAF914D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CB73E76-59F8-45D0-A4FA-EBE8733EDE5F}" type="sibTrans" cxnId="{04A1572C-0C85-492B-BF69-D0C9FDAF914D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84CB445-982D-436D-8404-DECCAA89A8AB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1829 Cape Town SA: South African College</a:t>
          </a:r>
        </a:p>
      </dgm:t>
    </dgm:pt>
    <dgm:pt modelId="{B21A0D0F-AB8C-4375-9A9F-314A3A029FDF}" type="parTrans" cxnId="{2E34A139-32E8-428B-AF20-E3728198A7BB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7823AA2-338D-400D-B0A1-4D634B4FECC5}" type="sibTrans" cxnId="{2E34A139-32E8-428B-AF20-E3728198A7BB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B820AECA-53ED-45C5-A908-92FAE1E3A0E3}" type="pres">
      <dgm:prSet presAssocID="{A4077E24-D2D4-4F9E-A3BF-54EDA337B0D9}" presName="Name0" presStyleCnt="0">
        <dgm:presLayoutVars>
          <dgm:chMax val="7"/>
          <dgm:chPref val="7"/>
          <dgm:dir/>
        </dgm:presLayoutVars>
      </dgm:prSet>
      <dgm:spPr/>
    </dgm:pt>
    <dgm:pt modelId="{5F5224E2-30B8-4DE3-AA08-B0C2DA67B6C9}" type="pres">
      <dgm:prSet presAssocID="{A4077E24-D2D4-4F9E-A3BF-54EDA337B0D9}" presName="Name1" presStyleCnt="0"/>
      <dgm:spPr/>
    </dgm:pt>
    <dgm:pt modelId="{9658544E-BBD0-4067-AD4C-AB6CBF01A956}" type="pres">
      <dgm:prSet presAssocID="{A4077E24-D2D4-4F9E-A3BF-54EDA337B0D9}" presName="cycle" presStyleCnt="0"/>
      <dgm:spPr/>
    </dgm:pt>
    <dgm:pt modelId="{DD1AC76A-251C-42CC-B3A5-335151C82EAF}" type="pres">
      <dgm:prSet presAssocID="{A4077E24-D2D4-4F9E-A3BF-54EDA337B0D9}" presName="srcNode" presStyleLbl="node1" presStyleIdx="0" presStyleCnt="6"/>
      <dgm:spPr/>
    </dgm:pt>
    <dgm:pt modelId="{175DF3B6-832D-4E88-B60D-2C8805F5A0C1}" type="pres">
      <dgm:prSet presAssocID="{A4077E24-D2D4-4F9E-A3BF-54EDA337B0D9}" presName="conn" presStyleLbl="parChTrans1D2" presStyleIdx="0" presStyleCnt="1"/>
      <dgm:spPr/>
    </dgm:pt>
    <dgm:pt modelId="{3E6727EF-CDB3-4F80-A251-FF6726CA8004}" type="pres">
      <dgm:prSet presAssocID="{A4077E24-D2D4-4F9E-A3BF-54EDA337B0D9}" presName="extraNode" presStyleLbl="node1" presStyleIdx="0" presStyleCnt="6"/>
      <dgm:spPr/>
    </dgm:pt>
    <dgm:pt modelId="{B1E08361-9160-4753-9317-1B951C761A56}" type="pres">
      <dgm:prSet presAssocID="{A4077E24-D2D4-4F9E-A3BF-54EDA337B0D9}" presName="dstNode" presStyleLbl="node1" presStyleIdx="0" presStyleCnt="6"/>
      <dgm:spPr/>
    </dgm:pt>
    <dgm:pt modelId="{91D8F82B-C5A6-4C37-A619-76CCA9CC8CF8}" type="pres">
      <dgm:prSet presAssocID="{7E3C107D-D772-4ADF-B391-48121FBBB281}" presName="text_1" presStyleLbl="node1" presStyleIdx="0" presStyleCnt="6">
        <dgm:presLayoutVars>
          <dgm:bulletEnabled val="1"/>
        </dgm:presLayoutVars>
      </dgm:prSet>
      <dgm:spPr/>
    </dgm:pt>
    <dgm:pt modelId="{432CCBA7-B913-409B-8411-E1F30D8EA808}" type="pres">
      <dgm:prSet presAssocID="{7E3C107D-D772-4ADF-B391-48121FBBB281}" presName="accent_1" presStyleCnt="0"/>
      <dgm:spPr/>
    </dgm:pt>
    <dgm:pt modelId="{4C4CBD79-596E-4DB4-9BC3-6B0F7303D8A4}" type="pres">
      <dgm:prSet presAssocID="{7E3C107D-D772-4ADF-B391-48121FBBB281}" presName="accentRepeatNode" presStyleLbl="solidFgAcc1" presStyleIdx="0" presStyleCnt="6"/>
      <dgm:spPr/>
    </dgm:pt>
    <dgm:pt modelId="{2E9E5A57-F155-4819-8101-C9E788E4DDAA}" type="pres">
      <dgm:prSet presAssocID="{1ED71FDA-8947-480B-908C-764FC5AD7304}" presName="text_2" presStyleLbl="node1" presStyleIdx="1" presStyleCnt="6">
        <dgm:presLayoutVars>
          <dgm:bulletEnabled val="1"/>
        </dgm:presLayoutVars>
      </dgm:prSet>
      <dgm:spPr/>
    </dgm:pt>
    <dgm:pt modelId="{CA24D9FD-5F87-476E-B05F-D193D0AE505C}" type="pres">
      <dgm:prSet presAssocID="{1ED71FDA-8947-480B-908C-764FC5AD7304}" presName="accent_2" presStyleCnt="0"/>
      <dgm:spPr/>
    </dgm:pt>
    <dgm:pt modelId="{F9C0907F-B8C6-4B38-8F1C-5B76EF214074}" type="pres">
      <dgm:prSet presAssocID="{1ED71FDA-8947-480B-908C-764FC5AD7304}" presName="accentRepeatNode" presStyleLbl="solidFgAcc1" presStyleIdx="1" presStyleCnt="6"/>
      <dgm:spPr/>
    </dgm:pt>
    <dgm:pt modelId="{8C5DDCFE-8CB2-44D1-AF85-53AA5BCBDDE2}" type="pres">
      <dgm:prSet presAssocID="{FF8921C6-DB09-481F-B0C9-D970803F06AB}" presName="text_3" presStyleLbl="node1" presStyleIdx="2" presStyleCnt="6">
        <dgm:presLayoutVars>
          <dgm:bulletEnabled val="1"/>
        </dgm:presLayoutVars>
      </dgm:prSet>
      <dgm:spPr/>
    </dgm:pt>
    <dgm:pt modelId="{B32CF277-ED5F-4D33-A4CF-D664BBBFF18E}" type="pres">
      <dgm:prSet presAssocID="{FF8921C6-DB09-481F-B0C9-D970803F06AB}" presName="accent_3" presStyleCnt="0"/>
      <dgm:spPr/>
    </dgm:pt>
    <dgm:pt modelId="{62306506-8984-40CF-A126-509157EF6308}" type="pres">
      <dgm:prSet presAssocID="{FF8921C6-DB09-481F-B0C9-D970803F06AB}" presName="accentRepeatNode" presStyleLbl="solidFgAcc1" presStyleIdx="2" presStyleCnt="6"/>
      <dgm:spPr/>
    </dgm:pt>
    <dgm:pt modelId="{D78B6A87-423B-4D12-BC72-0792A8BC252C}" type="pres">
      <dgm:prSet presAssocID="{9B0F7B94-5A8F-447B-94FE-D0CBF3A9BCCC}" presName="text_4" presStyleLbl="node1" presStyleIdx="3" presStyleCnt="6">
        <dgm:presLayoutVars>
          <dgm:bulletEnabled val="1"/>
        </dgm:presLayoutVars>
      </dgm:prSet>
      <dgm:spPr/>
    </dgm:pt>
    <dgm:pt modelId="{249A87F8-0461-487B-9BFA-C39A0EF12D2E}" type="pres">
      <dgm:prSet presAssocID="{9B0F7B94-5A8F-447B-94FE-D0CBF3A9BCCC}" presName="accent_4" presStyleCnt="0"/>
      <dgm:spPr/>
    </dgm:pt>
    <dgm:pt modelId="{7723A693-0A9D-4783-8FC7-AF5563D1C16B}" type="pres">
      <dgm:prSet presAssocID="{9B0F7B94-5A8F-447B-94FE-D0CBF3A9BCCC}" presName="accentRepeatNode" presStyleLbl="solidFgAcc1" presStyleIdx="3" presStyleCnt="6"/>
      <dgm:spPr/>
    </dgm:pt>
    <dgm:pt modelId="{4A57A832-BE42-4CC3-A993-AE44F3CB6A69}" type="pres">
      <dgm:prSet presAssocID="{B65BF465-B3AB-4208-A55A-6D1184986870}" presName="text_5" presStyleLbl="node1" presStyleIdx="4" presStyleCnt="6">
        <dgm:presLayoutVars>
          <dgm:bulletEnabled val="1"/>
        </dgm:presLayoutVars>
      </dgm:prSet>
      <dgm:spPr/>
    </dgm:pt>
    <dgm:pt modelId="{3C3C50E0-7E23-4A92-8900-B03FC51C6561}" type="pres">
      <dgm:prSet presAssocID="{B65BF465-B3AB-4208-A55A-6D1184986870}" presName="accent_5" presStyleCnt="0"/>
      <dgm:spPr/>
    </dgm:pt>
    <dgm:pt modelId="{EAA5A33F-30F4-4D61-A96C-F283E15F0C20}" type="pres">
      <dgm:prSet presAssocID="{B65BF465-B3AB-4208-A55A-6D1184986870}" presName="accentRepeatNode" presStyleLbl="solidFgAcc1" presStyleIdx="4" presStyleCnt="6"/>
      <dgm:spPr/>
    </dgm:pt>
    <dgm:pt modelId="{481552EB-4B79-4CA7-8B92-6E5BE33F9BEE}" type="pres">
      <dgm:prSet presAssocID="{F84CB445-982D-436D-8404-DECCAA89A8AB}" presName="text_6" presStyleLbl="node1" presStyleIdx="5" presStyleCnt="6">
        <dgm:presLayoutVars>
          <dgm:bulletEnabled val="1"/>
        </dgm:presLayoutVars>
      </dgm:prSet>
      <dgm:spPr/>
    </dgm:pt>
    <dgm:pt modelId="{F879B963-2CE3-49DF-964B-2D9DE4F4C35F}" type="pres">
      <dgm:prSet presAssocID="{F84CB445-982D-436D-8404-DECCAA89A8AB}" presName="accent_6" presStyleCnt="0"/>
      <dgm:spPr/>
    </dgm:pt>
    <dgm:pt modelId="{87E3EDEA-838A-4AF6-963D-F5AC844F4504}" type="pres">
      <dgm:prSet presAssocID="{F84CB445-982D-436D-8404-DECCAA89A8AB}" presName="accentRepeatNode" presStyleLbl="solidFgAcc1" presStyleIdx="5" presStyleCnt="6"/>
      <dgm:spPr/>
    </dgm:pt>
  </dgm:ptLst>
  <dgm:cxnLst>
    <dgm:cxn modelId="{7AED1E23-8451-409C-BE9C-B1FE7A076D39}" srcId="{A4077E24-D2D4-4F9E-A3BF-54EDA337B0D9}" destId="{9B0F7B94-5A8F-447B-94FE-D0CBF3A9BCCC}" srcOrd="3" destOrd="0" parTransId="{B41ED10C-384F-4BF9-8733-019238ECBE50}" sibTransId="{307BE2A3-7EB8-44E2-B7F5-5E06AFC423C9}"/>
    <dgm:cxn modelId="{00996B2B-3110-4491-A088-4808671585BC}" type="presOf" srcId="{FF8921C6-DB09-481F-B0C9-D970803F06AB}" destId="{8C5DDCFE-8CB2-44D1-AF85-53AA5BCBDDE2}" srcOrd="0" destOrd="0" presId="urn:microsoft.com/office/officeart/2008/layout/VerticalCurvedList"/>
    <dgm:cxn modelId="{04A1572C-0C85-492B-BF69-D0C9FDAF914D}" srcId="{A4077E24-D2D4-4F9E-A3BF-54EDA337B0D9}" destId="{B65BF465-B3AB-4208-A55A-6D1184986870}" srcOrd="4" destOrd="0" parTransId="{73F0F29B-2BE3-44D7-AE97-45B738DF2F08}" sibTransId="{2CB73E76-59F8-45D0-A4FA-EBE8733EDE5F}"/>
    <dgm:cxn modelId="{2E34A139-32E8-428B-AF20-E3728198A7BB}" srcId="{A4077E24-D2D4-4F9E-A3BF-54EDA337B0D9}" destId="{F84CB445-982D-436D-8404-DECCAA89A8AB}" srcOrd="5" destOrd="0" parTransId="{B21A0D0F-AB8C-4375-9A9F-314A3A029FDF}" sibTransId="{27823AA2-338D-400D-B0A1-4D634B4FECC5}"/>
    <dgm:cxn modelId="{7BD0883B-D7C6-4ED0-B281-B890F2EF8A29}" srcId="{A4077E24-D2D4-4F9E-A3BF-54EDA337B0D9}" destId="{1ED71FDA-8947-480B-908C-764FC5AD7304}" srcOrd="1" destOrd="0" parTransId="{97BA9BA7-FFDF-4426-A0F7-D47E56593EA3}" sibTransId="{3573A5A7-1821-43B7-9489-992A2887176F}"/>
    <dgm:cxn modelId="{C6DDA745-BC9E-4F92-BECB-F8B9A1F0DCA9}" type="presOf" srcId="{9B0F7B94-5A8F-447B-94FE-D0CBF3A9BCCC}" destId="{D78B6A87-423B-4D12-BC72-0792A8BC252C}" srcOrd="0" destOrd="0" presId="urn:microsoft.com/office/officeart/2008/layout/VerticalCurvedList"/>
    <dgm:cxn modelId="{87434A4D-D50C-42A4-972A-6E1A035997CE}" type="presOf" srcId="{F84CB445-982D-436D-8404-DECCAA89A8AB}" destId="{481552EB-4B79-4CA7-8B92-6E5BE33F9BEE}" srcOrd="0" destOrd="0" presId="urn:microsoft.com/office/officeart/2008/layout/VerticalCurvedList"/>
    <dgm:cxn modelId="{FCB83C7C-8C2E-4520-B69A-D02E8B5906A7}" srcId="{A4077E24-D2D4-4F9E-A3BF-54EDA337B0D9}" destId="{FF8921C6-DB09-481F-B0C9-D970803F06AB}" srcOrd="2" destOrd="0" parTransId="{84A75775-91CC-4549-823E-D1E4B88CC3B3}" sibTransId="{FABC7BDF-2F41-4F3B-8B9C-2C7A4858B993}"/>
    <dgm:cxn modelId="{DB81F082-73D1-4323-BDE3-E0AD279E2A57}" type="presOf" srcId="{009B81DA-EFC0-491F-8EE6-C2D56AA6EAEA}" destId="{175DF3B6-832D-4E88-B60D-2C8805F5A0C1}" srcOrd="0" destOrd="0" presId="urn:microsoft.com/office/officeart/2008/layout/VerticalCurvedList"/>
    <dgm:cxn modelId="{A0E300A1-AF1D-46CC-9EEB-979E71465797}" type="presOf" srcId="{B65BF465-B3AB-4208-A55A-6D1184986870}" destId="{4A57A832-BE42-4CC3-A993-AE44F3CB6A69}" srcOrd="0" destOrd="0" presId="urn:microsoft.com/office/officeart/2008/layout/VerticalCurvedList"/>
    <dgm:cxn modelId="{6891FCA2-CCBC-41A2-950D-198F9A373D84}" srcId="{A4077E24-D2D4-4F9E-A3BF-54EDA337B0D9}" destId="{7E3C107D-D772-4ADF-B391-48121FBBB281}" srcOrd="0" destOrd="0" parTransId="{64A07C5E-7F53-4736-A3CA-411CDB5C7B07}" sibTransId="{009B81DA-EFC0-491F-8EE6-C2D56AA6EAEA}"/>
    <dgm:cxn modelId="{10CF88A5-61AD-4C3E-9588-1CCCEDC32632}" type="presOf" srcId="{1ED71FDA-8947-480B-908C-764FC5AD7304}" destId="{2E9E5A57-F155-4819-8101-C9E788E4DDAA}" srcOrd="0" destOrd="0" presId="urn:microsoft.com/office/officeart/2008/layout/VerticalCurvedList"/>
    <dgm:cxn modelId="{787DCFC5-FDE4-4A00-9693-4EDEDB5E9FC3}" type="presOf" srcId="{A4077E24-D2D4-4F9E-A3BF-54EDA337B0D9}" destId="{B820AECA-53ED-45C5-A908-92FAE1E3A0E3}" srcOrd="0" destOrd="0" presId="urn:microsoft.com/office/officeart/2008/layout/VerticalCurvedList"/>
    <dgm:cxn modelId="{350DB3DC-92F1-4448-90C3-7D16ACFE9CE6}" type="presOf" srcId="{7E3C107D-D772-4ADF-B391-48121FBBB281}" destId="{91D8F82B-C5A6-4C37-A619-76CCA9CC8CF8}" srcOrd="0" destOrd="0" presId="urn:microsoft.com/office/officeart/2008/layout/VerticalCurvedList"/>
    <dgm:cxn modelId="{B7791E21-B858-43E7-A02C-ADA4128D4F31}" type="presParOf" srcId="{B820AECA-53ED-45C5-A908-92FAE1E3A0E3}" destId="{5F5224E2-30B8-4DE3-AA08-B0C2DA67B6C9}" srcOrd="0" destOrd="0" presId="urn:microsoft.com/office/officeart/2008/layout/VerticalCurvedList"/>
    <dgm:cxn modelId="{DF4683EB-49AA-4615-8E58-891250E0792C}" type="presParOf" srcId="{5F5224E2-30B8-4DE3-AA08-B0C2DA67B6C9}" destId="{9658544E-BBD0-4067-AD4C-AB6CBF01A956}" srcOrd="0" destOrd="0" presId="urn:microsoft.com/office/officeart/2008/layout/VerticalCurvedList"/>
    <dgm:cxn modelId="{6D0E80B4-42A9-4F18-8898-9F462FF09286}" type="presParOf" srcId="{9658544E-BBD0-4067-AD4C-AB6CBF01A956}" destId="{DD1AC76A-251C-42CC-B3A5-335151C82EAF}" srcOrd="0" destOrd="0" presId="urn:microsoft.com/office/officeart/2008/layout/VerticalCurvedList"/>
    <dgm:cxn modelId="{50121464-6B2E-4D79-AA26-D6AA0154CEC2}" type="presParOf" srcId="{9658544E-BBD0-4067-AD4C-AB6CBF01A956}" destId="{175DF3B6-832D-4E88-B60D-2C8805F5A0C1}" srcOrd="1" destOrd="0" presId="urn:microsoft.com/office/officeart/2008/layout/VerticalCurvedList"/>
    <dgm:cxn modelId="{6FA78D04-F8FF-46C3-A7F4-EAD67FA8C3DB}" type="presParOf" srcId="{9658544E-BBD0-4067-AD4C-AB6CBF01A956}" destId="{3E6727EF-CDB3-4F80-A251-FF6726CA8004}" srcOrd="2" destOrd="0" presId="urn:microsoft.com/office/officeart/2008/layout/VerticalCurvedList"/>
    <dgm:cxn modelId="{25B52684-0853-4B9E-ADFB-304AF6F86057}" type="presParOf" srcId="{9658544E-BBD0-4067-AD4C-AB6CBF01A956}" destId="{B1E08361-9160-4753-9317-1B951C761A56}" srcOrd="3" destOrd="0" presId="urn:microsoft.com/office/officeart/2008/layout/VerticalCurvedList"/>
    <dgm:cxn modelId="{F516592C-74C4-4BF8-81A0-0ECF7E412C13}" type="presParOf" srcId="{5F5224E2-30B8-4DE3-AA08-B0C2DA67B6C9}" destId="{91D8F82B-C5A6-4C37-A619-76CCA9CC8CF8}" srcOrd="1" destOrd="0" presId="urn:microsoft.com/office/officeart/2008/layout/VerticalCurvedList"/>
    <dgm:cxn modelId="{15A16DA4-D329-4101-96FB-AFC0A7C986F9}" type="presParOf" srcId="{5F5224E2-30B8-4DE3-AA08-B0C2DA67B6C9}" destId="{432CCBA7-B913-409B-8411-E1F30D8EA808}" srcOrd="2" destOrd="0" presId="urn:microsoft.com/office/officeart/2008/layout/VerticalCurvedList"/>
    <dgm:cxn modelId="{060D309F-AC30-41C8-A8FE-73E6BFBD83D1}" type="presParOf" srcId="{432CCBA7-B913-409B-8411-E1F30D8EA808}" destId="{4C4CBD79-596E-4DB4-9BC3-6B0F7303D8A4}" srcOrd="0" destOrd="0" presId="urn:microsoft.com/office/officeart/2008/layout/VerticalCurvedList"/>
    <dgm:cxn modelId="{7BFCD3AE-AE22-4875-AFE4-9EDFDBF12E23}" type="presParOf" srcId="{5F5224E2-30B8-4DE3-AA08-B0C2DA67B6C9}" destId="{2E9E5A57-F155-4819-8101-C9E788E4DDAA}" srcOrd="3" destOrd="0" presId="urn:microsoft.com/office/officeart/2008/layout/VerticalCurvedList"/>
    <dgm:cxn modelId="{D534CCF7-25D6-48D9-9008-80D84CB231EC}" type="presParOf" srcId="{5F5224E2-30B8-4DE3-AA08-B0C2DA67B6C9}" destId="{CA24D9FD-5F87-476E-B05F-D193D0AE505C}" srcOrd="4" destOrd="0" presId="urn:microsoft.com/office/officeart/2008/layout/VerticalCurvedList"/>
    <dgm:cxn modelId="{EA40097E-6F9F-4C27-8FC0-B0CBE1F635BB}" type="presParOf" srcId="{CA24D9FD-5F87-476E-B05F-D193D0AE505C}" destId="{F9C0907F-B8C6-4B38-8F1C-5B76EF214074}" srcOrd="0" destOrd="0" presId="urn:microsoft.com/office/officeart/2008/layout/VerticalCurvedList"/>
    <dgm:cxn modelId="{14FAB519-EE80-46E5-B27B-F449D6E799B8}" type="presParOf" srcId="{5F5224E2-30B8-4DE3-AA08-B0C2DA67B6C9}" destId="{8C5DDCFE-8CB2-44D1-AF85-53AA5BCBDDE2}" srcOrd="5" destOrd="0" presId="urn:microsoft.com/office/officeart/2008/layout/VerticalCurvedList"/>
    <dgm:cxn modelId="{9A3F8A36-ECF8-40FE-B8BF-5A33F36AC0EB}" type="presParOf" srcId="{5F5224E2-30B8-4DE3-AA08-B0C2DA67B6C9}" destId="{B32CF277-ED5F-4D33-A4CF-D664BBBFF18E}" srcOrd="6" destOrd="0" presId="urn:microsoft.com/office/officeart/2008/layout/VerticalCurvedList"/>
    <dgm:cxn modelId="{34D22979-B831-4ED7-A32B-05EC5A404338}" type="presParOf" srcId="{B32CF277-ED5F-4D33-A4CF-D664BBBFF18E}" destId="{62306506-8984-40CF-A126-509157EF6308}" srcOrd="0" destOrd="0" presId="urn:microsoft.com/office/officeart/2008/layout/VerticalCurvedList"/>
    <dgm:cxn modelId="{1A12C08C-3B65-423F-BD08-E2DAF977B629}" type="presParOf" srcId="{5F5224E2-30B8-4DE3-AA08-B0C2DA67B6C9}" destId="{D78B6A87-423B-4D12-BC72-0792A8BC252C}" srcOrd="7" destOrd="0" presId="urn:microsoft.com/office/officeart/2008/layout/VerticalCurvedList"/>
    <dgm:cxn modelId="{288FF609-BFCC-4550-ACB8-023AE4BBDE12}" type="presParOf" srcId="{5F5224E2-30B8-4DE3-AA08-B0C2DA67B6C9}" destId="{249A87F8-0461-487B-9BFA-C39A0EF12D2E}" srcOrd="8" destOrd="0" presId="urn:microsoft.com/office/officeart/2008/layout/VerticalCurvedList"/>
    <dgm:cxn modelId="{1EC57B7A-6BF8-446A-827D-0C29C2112787}" type="presParOf" srcId="{249A87F8-0461-487B-9BFA-C39A0EF12D2E}" destId="{7723A693-0A9D-4783-8FC7-AF5563D1C16B}" srcOrd="0" destOrd="0" presId="urn:microsoft.com/office/officeart/2008/layout/VerticalCurvedList"/>
    <dgm:cxn modelId="{7D2738D1-2A02-47D1-8A50-E87315783ED8}" type="presParOf" srcId="{5F5224E2-30B8-4DE3-AA08-B0C2DA67B6C9}" destId="{4A57A832-BE42-4CC3-A993-AE44F3CB6A69}" srcOrd="9" destOrd="0" presId="urn:microsoft.com/office/officeart/2008/layout/VerticalCurvedList"/>
    <dgm:cxn modelId="{47C2AE52-DEEF-4D0E-B4FB-678353AB6A64}" type="presParOf" srcId="{5F5224E2-30B8-4DE3-AA08-B0C2DA67B6C9}" destId="{3C3C50E0-7E23-4A92-8900-B03FC51C6561}" srcOrd="10" destOrd="0" presId="urn:microsoft.com/office/officeart/2008/layout/VerticalCurvedList"/>
    <dgm:cxn modelId="{D4E2BCAF-F006-4EA0-83AD-E14C94528FE6}" type="presParOf" srcId="{3C3C50E0-7E23-4A92-8900-B03FC51C6561}" destId="{EAA5A33F-30F4-4D61-A96C-F283E15F0C20}" srcOrd="0" destOrd="0" presId="urn:microsoft.com/office/officeart/2008/layout/VerticalCurvedList"/>
    <dgm:cxn modelId="{C09E420A-3C04-4789-9C42-1AB00090CCE3}" type="presParOf" srcId="{5F5224E2-30B8-4DE3-AA08-B0C2DA67B6C9}" destId="{481552EB-4B79-4CA7-8B92-6E5BE33F9BEE}" srcOrd="11" destOrd="0" presId="urn:microsoft.com/office/officeart/2008/layout/VerticalCurvedList"/>
    <dgm:cxn modelId="{634B7E13-9DAA-4B12-BB2C-5A1F4E883532}" type="presParOf" srcId="{5F5224E2-30B8-4DE3-AA08-B0C2DA67B6C9}" destId="{F879B963-2CE3-49DF-964B-2D9DE4F4C35F}" srcOrd="12" destOrd="0" presId="urn:microsoft.com/office/officeart/2008/layout/VerticalCurvedList"/>
    <dgm:cxn modelId="{5CEDAF97-E432-4CF3-BC2D-D6A3895829A7}" type="presParOf" srcId="{F879B963-2CE3-49DF-964B-2D9DE4F4C35F}" destId="{87E3EDEA-838A-4AF6-963D-F5AC844F450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25028-3E8C-4241-9D7B-D85D807CACA3}" type="doc">
      <dgm:prSet loTypeId="urn:microsoft.com/office/officeart/2005/8/layout/hierarchy1" loCatId="hierarchy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285C4ACD-39C2-42A3-9EE7-C8970583DECA}">
      <dgm:prSet custT="1"/>
      <dgm:spPr/>
      <dgm:t>
        <a:bodyPr/>
        <a:lstStyle/>
        <a:p>
          <a:r>
            <a:rPr lang="en-US" sz="2000"/>
            <a:t>Annie Walsh was a young English girl who hoped to become a missionary in Africa. </a:t>
          </a:r>
        </a:p>
      </dgm:t>
    </dgm:pt>
    <dgm:pt modelId="{6411982C-7B2D-43FF-A1FB-2BBD0BB29FB8}" type="parTrans" cxnId="{53001ED8-E993-47E3-8B6C-FD7AFCAB5200}">
      <dgm:prSet/>
      <dgm:spPr/>
      <dgm:t>
        <a:bodyPr/>
        <a:lstStyle/>
        <a:p>
          <a:endParaRPr lang="en-US" sz="2000"/>
        </a:p>
      </dgm:t>
    </dgm:pt>
    <dgm:pt modelId="{448AB657-1CF9-41FA-8614-979B87F5836D}" type="sibTrans" cxnId="{53001ED8-E993-47E3-8B6C-FD7AFCAB5200}">
      <dgm:prSet/>
      <dgm:spPr/>
      <dgm:t>
        <a:bodyPr/>
        <a:lstStyle/>
        <a:p>
          <a:endParaRPr lang="en-US" sz="2000"/>
        </a:p>
      </dgm:t>
    </dgm:pt>
    <dgm:pt modelId="{9A2A0FBD-D522-4CDC-9629-BAF423A7B10F}">
      <dgm:prSet custT="1"/>
      <dgm:spPr/>
      <dgm:t>
        <a:bodyPr/>
        <a:lstStyle/>
        <a:p>
          <a:r>
            <a:rPr lang="en-US" sz="2000"/>
            <a:t>She died in a tragic accident at age 20, before fulfilling that ambition. </a:t>
          </a:r>
        </a:p>
      </dgm:t>
    </dgm:pt>
    <dgm:pt modelId="{9A7BC2F9-B269-4D5E-89BE-03C9B4DD4686}" type="parTrans" cxnId="{679AB61D-EE95-4E63-9A79-0B22D78CF689}">
      <dgm:prSet/>
      <dgm:spPr/>
      <dgm:t>
        <a:bodyPr/>
        <a:lstStyle/>
        <a:p>
          <a:endParaRPr lang="en-US" sz="2000"/>
        </a:p>
      </dgm:t>
    </dgm:pt>
    <dgm:pt modelId="{996227CA-4549-4A45-9709-88070CF6F29E}" type="sibTrans" cxnId="{679AB61D-EE95-4E63-9A79-0B22D78CF689}">
      <dgm:prSet/>
      <dgm:spPr/>
      <dgm:t>
        <a:bodyPr/>
        <a:lstStyle/>
        <a:p>
          <a:endParaRPr lang="en-US" sz="2000"/>
        </a:p>
      </dgm:t>
    </dgm:pt>
    <dgm:pt modelId="{41BCA1CB-F5F0-41D6-894C-5D599B7287CB}">
      <dgm:prSet custT="1"/>
      <dgm:spPr/>
      <dgm:t>
        <a:bodyPr/>
        <a:lstStyle/>
        <a:p>
          <a:r>
            <a:rPr lang="en-US" sz="2000"/>
            <a:t>Her parents established the </a:t>
          </a:r>
          <a:r>
            <a:rPr lang="en-US" sz="2000" b="1"/>
            <a:t>Annie Walsh Memorial Fund</a:t>
          </a:r>
          <a:r>
            <a:rPr lang="en-US" sz="2000"/>
            <a:t>, which contributed to the development of the schoo </a:t>
          </a:r>
        </a:p>
      </dgm:t>
    </dgm:pt>
    <dgm:pt modelId="{8451590C-4756-47F8-812C-1FD03BD79C47}" type="parTrans" cxnId="{1F7C5FFA-CCB4-45B2-AD43-AC69B44D868F}">
      <dgm:prSet/>
      <dgm:spPr/>
      <dgm:t>
        <a:bodyPr/>
        <a:lstStyle/>
        <a:p>
          <a:endParaRPr lang="en-US" sz="2000"/>
        </a:p>
      </dgm:t>
    </dgm:pt>
    <dgm:pt modelId="{A1EA8D0B-2908-4435-9AF8-DD59BF257A5D}" type="sibTrans" cxnId="{1F7C5FFA-CCB4-45B2-AD43-AC69B44D868F}">
      <dgm:prSet/>
      <dgm:spPr/>
      <dgm:t>
        <a:bodyPr/>
        <a:lstStyle/>
        <a:p>
          <a:endParaRPr lang="en-US" sz="2000"/>
        </a:p>
      </dgm:t>
    </dgm:pt>
    <dgm:pt modelId="{747F703F-D46B-4512-8878-9DE76FCA6AFB}" type="pres">
      <dgm:prSet presAssocID="{2C425028-3E8C-4241-9D7B-D85D807CACA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6DA90E9-8C9E-425E-A9EE-92CABC0C15AF}" type="pres">
      <dgm:prSet presAssocID="{285C4ACD-39C2-42A3-9EE7-C8970583DECA}" presName="hierRoot1" presStyleCnt="0"/>
      <dgm:spPr/>
    </dgm:pt>
    <dgm:pt modelId="{A99B0339-018C-4415-B603-82EA82872DB3}" type="pres">
      <dgm:prSet presAssocID="{285C4ACD-39C2-42A3-9EE7-C8970583DECA}" presName="composite" presStyleCnt="0"/>
      <dgm:spPr/>
    </dgm:pt>
    <dgm:pt modelId="{57B2963E-F3DA-48D3-8F06-E04428AAE9E6}" type="pres">
      <dgm:prSet presAssocID="{285C4ACD-39C2-42A3-9EE7-C8970583DECA}" presName="background" presStyleLbl="node0" presStyleIdx="0" presStyleCnt="3"/>
      <dgm:spPr/>
    </dgm:pt>
    <dgm:pt modelId="{EC3AA488-D4E6-41C2-BF89-AECA1B30594F}" type="pres">
      <dgm:prSet presAssocID="{285C4ACD-39C2-42A3-9EE7-C8970583DECA}" presName="text" presStyleLbl="fgAcc0" presStyleIdx="0" presStyleCnt="3">
        <dgm:presLayoutVars>
          <dgm:chPref val="3"/>
        </dgm:presLayoutVars>
      </dgm:prSet>
      <dgm:spPr/>
    </dgm:pt>
    <dgm:pt modelId="{9DFC4E47-8A9C-4463-A1EC-33A40FCAA905}" type="pres">
      <dgm:prSet presAssocID="{285C4ACD-39C2-42A3-9EE7-C8970583DECA}" presName="hierChild2" presStyleCnt="0"/>
      <dgm:spPr/>
    </dgm:pt>
    <dgm:pt modelId="{4D45D19F-8876-4B43-8EA5-A73EE390AAD8}" type="pres">
      <dgm:prSet presAssocID="{9A2A0FBD-D522-4CDC-9629-BAF423A7B10F}" presName="hierRoot1" presStyleCnt="0"/>
      <dgm:spPr/>
    </dgm:pt>
    <dgm:pt modelId="{A0FAB953-AA1F-4A43-8F92-2EA89ACCBA02}" type="pres">
      <dgm:prSet presAssocID="{9A2A0FBD-D522-4CDC-9629-BAF423A7B10F}" presName="composite" presStyleCnt="0"/>
      <dgm:spPr/>
    </dgm:pt>
    <dgm:pt modelId="{7EDC662B-0D6F-430F-8910-3BD655A1BA7D}" type="pres">
      <dgm:prSet presAssocID="{9A2A0FBD-D522-4CDC-9629-BAF423A7B10F}" presName="background" presStyleLbl="node0" presStyleIdx="1" presStyleCnt="3"/>
      <dgm:spPr/>
    </dgm:pt>
    <dgm:pt modelId="{0AA7CF1B-F803-4906-9105-58660E19461B}" type="pres">
      <dgm:prSet presAssocID="{9A2A0FBD-D522-4CDC-9629-BAF423A7B10F}" presName="text" presStyleLbl="fgAcc0" presStyleIdx="1" presStyleCnt="3">
        <dgm:presLayoutVars>
          <dgm:chPref val="3"/>
        </dgm:presLayoutVars>
      </dgm:prSet>
      <dgm:spPr/>
    </dgm:pt>
    <dgm:pt modelId="{C7FAC0E6-24BD-4F11-9091-85F0DBCCF309}" type="pres">
      <dgm:prSet presAssocID="{9A2A0FBD-D522-4CDC-9629-BAF423A7B10F}" presName="hierChild2" presStyleCnt="0"/>
      <dgm:spPr/>
    </dgm:pt>
    <dgm:pt modelId="{5260CEB5-B4A2-4455-9277-F408C8DD486C}" type="pres">
      <dgm:prSet presAssocID="{41BCA1CB-F5F0-41D6-894C-5D599B7287CB}" presName="hierRoot1" presStyleCnt="0"/>
      <dgm:spPr/>
    </dgm:pt>
    <dgm:pt modelId="{37B0C609-3C24-4F60-AEAC-F5DDEF31CA41}" type="pres">
      <dgm:prSet presAssocID="{41BCA1CB-F5F0-41D6-894C-5D599B7287CB}" presName="composite" presStyleCnt="0"/>
      <dgm:spPr/>
    </dgm:pt>
    <dgm:pt modelId="{0F487FE2-C707-4CBA-8774-DC3271EA2D92}" type="pres">
      <dgm:prSet presAssocID="{41BCA1CB-F5F0-41D6-894C-5D599B7287CB}" presName="background" presStyleLbl="node0" presStyleIdx="2" presStyleCnt="3"/>
      <dgm:spPr/>
    </dgm:pt>
    <dgm:pt modelId="{2C273DA0-0D23-44F7-8680-CCB169ECF069}" type="pres">
      <dgm:prSet presAssocID="{41BCA1CB-F5F0-41D6-894C-5D599B7287CB}" presName="text" presStyleLbl="fgAcc0" presStyleIdx="2" presStyleCnt="3">
        <dgm:presLayoutVars>
          <dgm:chPref val="3"/>
        </dgm:presLayoutVars>
      </dgm:prSet>
      <dgm:spPr/>
    </dgm:pt>
    <dgm:pt modelId="{7587B874-6E9A-40B0-A245-186751D7B3ED}" type="pres">
      <dgm:prSet presAssocID="{41BCA1CB-F5F0-41D6-894C-5D599B7287CB}" presName="hierChild2" presStyleCnt="0"/>
      <dgm:spPr/>
    </dgm:pt>
  </dgm:ptLst>
  <dgm:cxnLst>
    <dgm:cxn modelId="{3DCDF806-67FF-433E-9B57-F0F40F684E3E}" type="presOf" srcId="{9A2A0FBD-D522-4CDC-9629-BAF423A7B10F}" destId="{0AA7CF1B-F803-4906-9105-58660E19461B}" srcOrd="0" destOrd="0" presId="urn:microsoft.com/office/officeart/2005/8/layout/hierarchy1"/>
    <dgm:cxn modelId="{679AB61D-EE95-4E63-9A79-0B22D78CF689}" srcId="{2C425028-3E8C-4241-9D7B-D85D807CACA3}" destId="{9A2A0FBD-D522-4CDC-9629-BAF423A7B10F}" srcOrd="1" destOrd="0" parTransId="{9A7BC2F9-B269-4D5E-89BE-03C9B4DD4686}" sibTransId="{996227CA-4549-4A45-9709-88070CF6F29E}"/>
    <dgm:cxn modelId="{776FDA79-3DC1-4CD5-A63F-79FC063A1CED}" type="presOf" srcId="{41BCA1CB-F5F0-41D6-894C-5D599B7287CB}" destId="{2C273DA0-0D23-44F7-8680-CCB169ECF069}" srcOrd="0" destOrd="0" presId="urn:microsoft.com/office/officeart/2005/8/layout/hierarchy1"/>
    <dgm:cxn modelId="{EDAEA285-E9B1-4A91-9A14-896164235BE0}" type="presOf" srcId="{2C425028-3E8C-4241-9D7B-D85D807CACA3}" destId="{747F703F-D46B-4512-8878-9DE76FCA6AFB}" srcOrd="0" destOrd="0" presId="urn:microsoft.com/office/officeart/2005/8/layout/hierarchy1"/>
    <dgm:cxn modelId="{53001ED8-E993-47E3-8B6C-FD7AFCAB5200}" srcId="{2C425028-3E8C-4241-9D7B-D85D807CACA3}" destId="{285C4ACD-39C2-42A3-9EE7-C8970583DECA}" srcOrd="0" destOrd="0" parTransId="{6411982C-7B2D-43FF-A1FB-2BBD0BB29FB8}" sibTransId="{448AB657-1CF9-41FA-8614-979B87F5836D}"/>
    <dgm:cxn modelId="{1F7C5FFA-CCB4-45B2-AD43-AC69B44D868F}" srcId="{2C425028-3E8C-4241-9D7B-D85D807CACA3}" destId="{41BCA1CB-F5F0-41D6-894C-5D599B7287CB}" srcOrd="2" destOrd="0" parTransId="{8451590C-4756-47F8-812C-1FD03BD79C47}" sibTransId="{A1EA8D0B-2908-4435-9AF8-DD59BF257A5D}"/>
    <dgm:cxn modelId="{1A73A5FF-DA41-4BC3-ABA5-08F9E537334E}" type="presOf" srcId="{285C4ACD-39C2-42A3-9EE7-C8970583DECA}" destId="{EC3AA488-D4E6-41C2-BF89-AECA1B30594F}" srcOrd="0" destOrd="0" presId="urn:microsoft.com/office/officeart/2005/8/layout/hierarchy1"/>
    <dgm:cxn modelId="{17D8BB28-0326-4462-BB48-C3CF3C40FCE8}" type="presParOf" srcId="{747F703F-D46B-4512-8878-9DE76FCA6AFB}" destId="{16DA90E9-8C9E-425E-A9EE-92CABC0C15AF}" srcOrd="0" destOrd="0" presId="urn:microsoft.com/office/officeart/2005/8/layout/hierarchy1"/>
    <dgm:cxn modelId="{6CD560C5-45EE-4EB5-9F69-9AC8D61C068C}" type="presParOf" srcId="{16DA90E9-8C9E-425E-A9EE-92CABC0C15AF}" destId="{A99B0339-018C-4415-B603-82EA82872DB3}" srcOrd="0" destOrd="0" presId="urn:microsoft.com/office/officeart/2005/8/layout/hierarchy1"/>
    <dgm:cxn modelId="{37D88BB9-BFF3-4981-9307-90C22C558671}" type="presParOf" srcId="{A99B0339-018C-4415-B603-82EA82872DB3}" destId="{57B2963E-F3DA-48D3-8F06-E04428AAE9E6}" srcOrd="0" destOrd="0" presId="urn:microsoft.com/office/officeart/2005/8/layout/hierarchy1"/>
    <dgm:cxn modelId="{B5E9C99E-ACA3-436E-BBB5-1BBBF622CF28}" type="presParOf" srcId="{A99B0339-018C-4415-B603-82EA82872DB3}" destId="{EC3AA488-D4E6-41C2-BF89-AECA1B30594F}" srcOrd="1" destOrd="0" presId="urn:microsoft.com/office/officeart/2005/8/layout/hierarchy1"/>
    <dgm:cxn modelId="{18407306-946D-4C92-AEBB-47FFD87A946D}" type="presParOf" srcId="{16DA90E9-8C9E-425E-A9EE-92CABC0C15AF}" destId="{9DFC4E47-8A9C-4463-A1EC-33A40FCAA905}" srcOrd="1" destOrd="0" presId="urn:microsoft.com/office/officeart/2005/8/layout/hierarchy1"/>
    <dgm:cxn modelId="{4CC8D49C-F235-4410-867A-BDF989B4AF5B}" type="presParOf" srcId="{747F703F-D46B-4512-8878-9DE76FCA6AFB}" destId="{4D45D19F-8876-4B43-8EA5-A73EE390AAD8}" srcOrd="1" destOrd="0" presId="urn:microsoft.com/office/officeart/2005/8/layout/hierarchy1"/>
    <dgm:cxn modelId="{02E1EE57-96A0-4E43-9FC9-29EDD89905BD}" type="presParOf" srcId="{4D45D19F-8876-4B43-8EA5-A73EE390AAD8}" destId="{A0FAB953-AA1F-4A43-8F92-2EA89ACCBA02}" srcOrd="0" destOrd="0" presId="urn:microsoft.com/office/officeart/2005/8/layout/hierarchy1"/>
    <dgm:cxn modelId="{4BAD3526-5860-4486-B0E2-29F45D6CD797}" type="presParOf" srcId="{A0FAB953-AA1F-4A43-8F92-2EA89ACCBA02}" destId="{7EDC662B-0D6F-430F-8910-3BD655A1BA7D}" srcOrd="0" destOrd="0" presId="urn:microsoft.com/office/officeart/2005/8/layout/hierarchy1"/>
    <dgm:cxn modelId="{A0C68277-4EF6-40F3-990F-624CB584D3B1}" type="presParOf" srcId="{A0FAB953-AA1F-4A43-8F92-2EA89ACCBA02}" destId="{0AA7CF1B-F803-4906-9105-58660E19461B}" srcOrd="1" destOrd="0" presId="urn:microsoft.com/office/officeart/2005/8/layout/hierarchy1"/>
    <dgm:cxn modelId="{11B177C7-2B05-4489-9DA1-94F94B37685E}" type="presParOf" srcId="{4D45D19F-8876-4B43-8EA5-A73EE390AAD8}" destId="{C7FAC0E6-24BD-4F11-9091-85F0DBCCF309}" srcOrd="1" destOrd="0" presId="urn:microsoft.com/office/officeart/2005/8/layout/hierarchy1"/>
    <dgm:cxn modelId="{A1A7287D-41D3-4A50-A904-A83A9EAF5DAD}" type="presParOf" srcId="{747F703F-D46B-4512-8878-9DE76FCA6AFB}" destId="{5260CEB5-B4A2-4455-9277-F408C8DD486C}" srcOrd="2" destOrd="0" presId="urn:microsoft.com/office/officeart/2005/8/layout/hierarchy1"/>
    <dgm:cxn modelId="{BD4283F8-FDF6-4C24-8477-4A7D002237B6}" type="presParOf" srcId="{5260CEB5-B4A2-4455-9277-F408C8DD486C}" destId="{37B0C609-3C24-4F60-AEAC-F5DDEF31CA41}" srcOrd="0" destOrd="0" presId="urn:microsoft.com/office/officeart/2005/8/layout/hierarchy1"/>
    <dgm:cxn modelId="{F34628A4-C60F-4AD9-ACA5-7FA7A31F8495}" type="presParOf" srcId="{37B0C609-3C24-4F60-AEAC-F5DDEF31CA41}" destId="{0F487FE2-C707-4CBA-8774-DC3271EA2D92}" srcOrd="0" destOrd="0" presId="urn:microsoft.com/office/officeart/2005/8/layout/hierarchy1"/>
    <dgm:cxn modelId="{7C5F18EE-B724-4617-B082-0A81B3334763}" type="presParOf" srcId="{37B0C609-3C24-4F60-AEAC-F5DDEF31CA41}" destId="{2C273DA0-0D23-44F7-8680-CCB169ECF069}" srcOrd="1" destOrd="0" presId="urn:microsoft.com/office/officeart/2005/8/layout/hierarchy1"/>
    <dgm:cxn modelId="{D5BC4163-A790-494C-8531-DEBAB66DF98E}" type="presParOf" srcId="{5260CEB5-B4A2-4455-9277-F408C8DD486C}" destId="{7587B874-6E9A-40B0-A245-186751D7B3E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FF9A6E-3E40-4A3F-AF0E-B6BEF812F37E}" type="doc">
      <dgm:prSet loTypeId="urn:microsoft.com/office/officeart/2008/layout/VerticalCurvedList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GB"/>
        </a:p>
      </dgm:t>
    </dgm:pt>
    <dgm:pt modelId="{D0AFCE9D-414A-4109-A4AA-7EF2E321B0B8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1800" b="1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Ethel Thomas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- 1</a:t>
          </a:r>
          <a:r>
            <a:rPr kumimoji="0" lang="en-US" altLang="en-US" sz="1800" b="0" i="0" u="none" strike="noStrike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girl to gain the full Cambridge School Certificate in West Africa</a:t>
          </a:r>
          <a:endParaRPr lang="en-GB" sz="1800" dirty="0">
            <a:solidFill>
              <a:schemeClr val="tx1"/>
            </a:solidFill>
          </a:endParaRPr>
        </a:p>
      </dgm:t>
    </dgm:pt>
    <dgm:pt modelId="{64951807-0DBF-4CE0-9C5A-E09A670DE1E2}" type="parTrans" cxnId="{966B30B4-14A7-4ACE-B590-E91B688E80B9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C7A79CF5-976C-4998-A824-E082B40929D1}" type="sibTrans" cxnId="{966B30B4-14A7-4ACE-B590-E91B688E80B9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AA18978A-360D-4644-991F-3218F71F258C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1800" b="1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Lati Hyde-Forster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– 1</a:t>
          </a:r>
          <a:r>
            <a:rPr kumimoji="0" lang="en-US" altLang="en-US" sz="1800" b="0" i="0" u="none" strike="noStrike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 female graduate from Fourah Bay College</a:t>
          </a:r>
          <a:endParaRPr lang="en-GB" sz="1800" dirty="0">
            <a:solidFill>
              <a:schemeClr val="tx1"/>
            </a:solidFill>
          </a:endParaRPr>
        </a:p>
      </dgm:t>
    </dgm:pt>
    <dgm:pt modelId="{7C44C159-3822-455F-A413-B026758DF2E2}" type="parTrans" cxnId="{AB1B0211-433E-4614-A021-DDF4873CB70D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8651D14D-CBCD-47A1-9B56-2E0BF524383F}" type="sibTrans" cxnId="{AB1B0211-433E-4614-A021-DDF4873CB70D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2063ADE0-B02F-41BA-86F0-F8CAC0168CFC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1800" b="1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Irene Ighodaro (Wellesley-Cole) 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- 1</a:t>
          </a:r>
          <a:r>
            <a:rPr kumimoji="0" lang="en-US" altLang="en-US" sz="1800" b="0" i="0" u="none" strike="noStrike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medical doctor from Sierra Leone’s </a:t>
          </a:r>
          <a:endParaRPr lang="en-GB" sz="1800" dirty="0">
            <a:solidFill>
              <a:schemeClr val="tx1"/>
            </a:solidFill>
          </a:endParaRPr>
        </a:p>
      </dgm:t>
    </dgm:pt>
    <dgm:pt modelId="{0012B20F-5EFF-40C6-AD46-60C9B98CD2E3}" type="parTrans" cxnId="{006878B5-084C-44D5-B1E8-3C99CCA6C90A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3942FB2C-53FD-4841-90E9-3E6BCD61075F}" type="sibTrans" cxnId="{006878B5-084C-44D5-B1E8-3C99CCA6C90A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42EA4CAD-1395-4AE7-802A-E87AA4839CBC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GB" altLang="en-US" sz="1800" b="1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Mabel Dove – </a:t>
          </a:r>
          <a:r>
            <a:rPr kumimoji="0" lang="en-GB" altLang="en-US" sz="180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1</a:t>
          </a:r>
          <a:r>
            <a:rPr kumimoji="0" lang="en-GB" altLang="en-US" sz="1800" i="0" u="none" strike="noStrike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GB" altLang="en-US" sz="180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Member of Parliament in Africa</a:t>
          </a:r>
          <a:endParaRPr lang="en-GB" sz="1800" dirty="0">
            <a:solidFill>
              <a:schemeClr val="tx1"/>
            </a:solidFill>
          </a:endParaRPr>
        </a:p>
      </dgm:t>
    </dgm:pt>
    <dgm:pt modelId="{8CB88E85-AE3E-4EE6-9D31-1F4A1033C8F5}" type="parTrans" cxnId="{E5FDC08D-96D8-4B57-980D-04920AD199FC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F3AFBF6A-41BA-4B9F-88E8-BEA7E19A802C}" type="sibTrans" cxnId="{E5FDC08D-96D8-4B57-980D-04920AD199FC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A84221E5-077B-41B6-B243-424350BFB3C4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1800" b="1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Stella Thomas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– 1</a:t>
          </a:r>
          <a:r>
            <a:rPr kumimoji="0" lang="en-US" altLang="en-US" sz="1800" b="0" i="0" u="none" strike="noStrike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barrister, Sierra Leone</a:t>
          </a:r>
          <a:endParaRPr lang="en-GB" sz="1800" dirty="0">
            <a:solidFill>
              <a:schemeClr val="tx1"/>
            </a:solidFill>
          </a:endParaRPr>
        </a:p>
      </dgm:t>
    </dgm:pt>
    <dgm:pt modelId="{E5B2ADBE-E4E4-4900-A73B-9E6F6F9B2ED4}" type="parTrans" cxnId="{3AD05A37-B9C6-4947-A9BE-CB4AE354AFA3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14CDFB3F-41E0-4577-A731-A34B63DE1D0E}" type="sibTrans" cxnId="{3AD05A37-B9C6-4947-A9BE-CB4AE354AFA3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44918460-779E-4952-BA84-0498BF32B840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US" altLang="en-US" sz="1800" b="1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Belmont Williams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– 1</a:t>
          </a:r>
          <a:r>
            <a:rPr kumimoji="0" lang="en-US" altLang="en-US" sz="1800" b="0" i="0" u="none" strike="noStrike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gynecologist and obstetrician in Sierra Leone</a:t>
          </a:r>
          <a:endParaRPr lang="en-GB" sz="1800" dirty="0">
            <a:solidFill>
              <a:schemeClr val="tx1"/>
            </a:solidFill>
          </a:endParaRPr>
        </a:p>
      </dgm:t>
    </dgm:pt>
    <dgm:pt modelId="{22C334F0-F9D3-41F0-9166-14B089D49990}" type="parTrans" cxnId="{057A0DDB-3E42-4B30-9C06-2BFC6BCDA812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C34E9A56-B783-4646-9691-2805817A3920}" type="sibTrans" cxnId="{057A0DDB-3E42-4B30-9C06-2BFC6BCDA812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8D8EED77-326C-4D32-856F-00FEC5CD4CF0}">
      <dgm:prSet phldrT="[Text]" custT="1"/>
      <dgm:spPr/>
      <dgm:t>
        <a:bodyPr/>
        <a:lstStyle/>
        <a:p>
          <a:pPr>
            <a:buClrTx/>
            <a:buSzTx/>
            <a:buFontTx/>
            <a:buChar char="•"/>
          </a:pPr>
          <a:r>
            <a:rPr kumimoji="0" lang="en-GB" altLang="en-US" sz="1800" b="1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Ing Trudy Morgan</a:t>
          </a:r>
          <a:r>
            <a:rPr lang="en-GB" altLang="en-US" sz="1800">
              <a:solidFill>
                <a:schemeClr val="tx1"/>
              </a:solidFill>
              <a:latin typeface="Arial" panose="020B0604020202020204" pitchFamily="34" charset="0"/>
            </a:rPr>
            <a:t> -1</a:t>
          </a:r>
          <a:r>
            <a:rPr lang="en-GB" altLang="en-US" sz="1800" baseline="30000">
              <a:solidFill>
                <a:schemeClr val="tx1"/>
              </a:solidFill>
              <a:latin typeface="Arial" panose="020B0604020202020204" pitchFamily="34" charset="0"/>
            </a:rPr>
            <a:t>st</a:t>
          </a:r>
          <a:r>
            <a:rPr lang="en-GB" altLang="en-US" sz="1800">
              <a:solidFill>
                <a:schemeClr val="tx1"/>
              </a:solidFill>
              <a:latin typeface="Arial" panose="020B0604020202020204" pitchFamily="34" charset="0"/>
            </a:rPr>
            <a:t> </a:t>
          </a:r>
          <a:r>
            <a:rPr kumimoji="0" lang="en-GB" altLang="en-US" sz="1800" b="0" i="0" u="none" strike="noStrike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female Fellow and first female President of the Institution of Civil Engineers</a:t>
          </a:r>
          <a:endParaRPr lang="en-GB" sz="1800" dirty="0">
            <a:solidFill>
              <a:schemeClr val="tx1"/>
            </a:solidFill>
          </a:endParaRPr>
        </a:p>
      </dgm:t>
    </dgm:pt>
    <dgm:pt modelId="{A926F01D-B895-46B8-A328-A014959D0F21}" type="parTrans" cxnId="{AC82C9FA-50CB-47C3-828D-8C3B3AD794DD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15501BCF-8992-4590-845E-BB824785C6D5}" type="sibTrans" cxnId="{AC82C9FA-50CB-47C3-828D-8C3B3AD794DD}">
      <dgm:prSet/>
      <dgm:spPr/>
      <dgm:t>
        <a:bodyPr/>
        <a:lstStyle/>
        <a:p>
          <a:endParaRPr lang="en-GB" sz="3200">
            <a:solidFill>
              <a:schemeClr val="tx1"/>
            </a:solidFill>
          </a:endParaRPr>
        </a:p>
      </dgm:t>
    </dgm:pt>
    <dgm:pt modelId="{059521F8-2176-4C7A-8F6E-04612906C5C5}" type="pres">
      <dgm:prSet presAssocID="{9EFF9A6E-3E40-4A3F-AF0E-B6BEF812F37E}" presName="Name0" presStyleCnt="0">
        <dgm:presLayoutVars>
          <dgm:chMax val="7"/>
          <dgm:chPref val="7"/>
          <dgm:dir/>
        </dgm:presLayoutVars>
      </dgm:prSet>
      <dgm:spPr/>
    </dgm:pt>
    <dgm:pt modelId="{D0BEA176-6F1C-48E2-938C-66F35BA1C3AF}" type="pres">
      <dgm:prSet presAssocID="{9EFF9A6E-3E40-4A3F-AF0E-B6BEF812F37E}" presName="Name1" presStyleCnt="0"/>
      <dgm:spPr/>
    </dgm:pt>
    <dgm:pt modelId="{DCC8B3F3-22AC-4ED5-81D1-3688EF945AE3}" type="pres">
      <dgm:prSet presAssocID="{9EFF9A6E-3E40-4A3F-AF0E-B6BEF812F37E}" presName="cycle" presStyleCnt="0"/>
      <dgm:spPr/>
    </dgm:pt>
    <dgm:pt modelId="{625A541D-6B21-45F9-AAFC-DA1BA9ACC41A}" type="pres">
      <dgm:prSet presAssocID="{9EFF9A6E-3E40-4A3F-AF0E-B6BEF812F37E}" presName="srcNode" presStyleLbl="node1" presStyleIdx="0" presStyleCnt="7"/>
      <dgm:spPr/>
    </dgm:pt>
    <dgm:pt modelId="{CE3E9B34-5163-4204-A049-56D99CA3C30A}" type="pres">
      <dgm:prSet presAssocID="{9EFF9A6E-3E40-4A3F-AF0E-B6BEF812F37E}" presName="conn" presStyleLbl="parChTrans1D2" presStyleIdx="0" presStyleCnt="1"/>
      <dgm:spPr/>
    </dgm:pt>
    <dgm:pt modelId="{AE0DB4FB-D4A7-4FC4-AF98-B35BD79C0EB5}" type="pres">
      <dgm:prSet presAssocID="{9EFF9A6E-3E40-4A3F-AF0E-B6BEF812F37E}" presName="extraNode" presStyleLbl="node1" presStyleIdx="0" presStyleCnt="7"/>
      <dgm:spPr/>
    </dgm:pt>
    <dgm:pt modelId="{A0520EC9-CD52-4921-8554-55E4F009B79B}" type="pres">
      <dgm:prSet presAssocID="{9EFF9A6E-3E40-4A3F-AF0E-B6BEF812F37E}" presName="dstNode" presStyleLbl="node1" presStyleIdx="0" presStyleCnt="7"/>
      <dgm:spPr/>
    </dgm:pt>
    <dgm:pt modelId="{607B3AE7-459D-4BFE-98CF-6053A3B8055D}" type="pres">
      <dgm:prSet presAssocID="{D0AFCE9D-414A-4109-A4AA-7EF2E321B0B8}" presName="text_1" presStyleLbl="node1" presStyleIdx="0" presStyleCnt="7">
        <dgm:presLayoutVars>
          <dgm:bulletEnabled val="1"/>
        </dgm:presLayoutVars>
      </dgm:prSet>
      <dgm:spPr/>
    </dgm:pt>
    <dgm:pt modelId="{4BCE6FF6-500F-4506-8D82-24D98BBA83F5}" type="pres">
      <dgm:prSet presAssocID="{D0AFCE9D-414A-4109-A4AA-7EF2E321B0B8}" presName="accent_1" presStyleCnt="0"/>
      <dgm:spPr/>
    </dgm:pt>
    <dgm:pt modelId="{9D251DD9-8A8B-412E-A795-8FA51F78BA85}" type="pres">
      <dgm:prSet presAssocID="{D0AFCE9D-414A-4109-A4AA-7EF2E321B0B8}" presName="accentRepeatNode" presStyleLbl="solidFgAcc1" presStyleIdx="0" presStyleCnt="7"/>
      <dgm:spPr/>
    </dgm:pt>
    <dgm:pt modelId="{35DBA777-CA4C-4813-A750-71FD8C57009A}" type="pres">
      <dgm:prSet presAssocID="{AA18978A-360D-4644-991F-3218F71F258C}" presName="text_2" presStyleLbl="node1" presStyleIdx="1" presStyleCnt="7">
        <dgm:presLayoutVars>
          <dgm:bulletEnabled val="1"/>
        </dgm:presLayoutVars>
      </dgm:prSet>
      <dgm:spPr/>
    </dgm:pt>
    <dgm:pt modelId="{D43C479A-B9C5-4C84-B2C9-8E79BC5638CB}" type="pres">
      <dgm:prSet presAssocID="{AA18978A-360D-4644-991F-3218F71F258C}" presName="accent_2" presStyleCnt="0"/>
      <dgm:spPr/>
    </dgm:pt>
    <dgm:pt modelId="{674805CA-D7AD-4228-8CB0-612EDAB756D8}" type="pres">
      <dgm:prSet presAssocID="{AA18978A-360D-4644-991F-3218F71F258C}" presName="accentRepeatNode" presStyleLbl="solidFgAcc1" presStyleIdx="1" presStyleCnt="7"/>
      <dgm:spPr/>
    </dgm:pt>
    <dgm:pt modelId="{32CD3474-3B57-468F-A958-7EB465643754}" type="pres">
      <dgm:prSet presAssocID="{2063ADE0-B02F-41BA-86F0-F8CAC0168CFC}" presName="text_3" presStyleLbl="node1" presStyleIdx="2" presStyleCnt="7">
        <dgm:presLayoutVars>
          <dgm:bulletEnabled val="1"/>
        </dgm:presLayoutVars>
      </dgm:prSet>
      <dgm:spPr/>
    </dgm:pt>
    <dgm:pt modelId="{4B33F01F-3BC7-47F9-91FB-23C99B5CAFA8}" type="pres">
      <dgm:prSet presAssocID="{2063ADE0-B02F-41BA-86F0-F8CAC0168CFC}" presName="accent_3" presStyleCnt="0"/>
      <dgm:spPr/>
    </dgm:pt>
    <dgm:pt modelId="{1D0C9075-EDBE-49B5-BB9B-09B1B507619B}" type="pres">
      <dgm:prSet presAssocID="{2063ADE0-B02F-41BA-86F0-F8CAC0168CFC}" presName="accentRepeatNode" presStyleLbl="solidFgAcc1" presStyleIdx="2" presStyleCnt="7"/>
      <dgm:spPr/>
    </dgm:pt>
    <dgm:pt modelId="{68FB7BF6-9698-40E5-8DCC-7729A3476020}" type="pres">
      <dgm:prSet presAssocID="{42EA4CAD-1395-4AE7-802A-E87AA4839CBC}" presName="text_4" presStyleLbl="node1" presStyleIdx="3" presStyleCnt="7">
        <dgm:presLayoutVars>
          <dgm:bulletEnabled val="1"/>
        </dgm:presLayoutVars>
      </dgm:prSet>
      <dgm:spPr/>
    </dgm:pt>
    <dgm:pt modelId="{C28F0D8A-A620-43CC-BFA2-1A380522DF24}" type="pres">
      <dgm:prSet presAssocID="{42EA4CAD-1395-4AE7-802A-E87AA4839CBC}" presName="accent_4" presStyleCnt="0"/>
      <dgm:spPr/>
    </dgm:pt>
    <dgm:pt modelId="{D686168A-4777-46C3-ACA6-FF8A12452D9D}" type="pres">
      <dgm:prSet presAssocID="{42EA4CAD-1395-4AE7-802A-E87AA4839CBC}" presName="accentRepeatNode" presStyleLbl="solidFgAcc1" presStyleIdx="3" presStyleCnt="7"/>
      <dgm:spPr/>
    </dgm:pt>
    <dgm:pt modelId="{342575F7-AE1D-4036-B1CD-855ECB761F97}" type="pres">
      <dgm:prSet presAssocID="{A84221E5-077B-41B6-B243-424350BFB3C4}" presName="text_5" presStyleLbl="node1" presStyleIdx="4" presStyleCnt="7">
        <dgm:presLayoutVars>
          <dgm:bulletEnabled val="1"/>
        </dgm:presLayoutVars>
      </dgm:prSet>
      <dgm:spPr/>
    </dgm:pt>
    <dgm:pt modelId="{937624B5-915F-4B56-86F5-094253630A7A}" type="pres">
      <dgm:prSet presAssocID="{A84221E5-077B-41B6-B243-424350BFB3C4}" presName="accent_5" presStyleCnt="0"/>
      <dgm:spPr/>
    </dgm:pt>
    <dgm:pt modelId="{AAC4C84A-FE65-49AA-86F9-8EB2420DD0AB}" type="pres">
      <dgm:prSet presAssocID="{A84221E5-077B-41B6-B243-424350BFB3C4}" presName="accentRepeatNode" presStyleLbl="solidFgAcc1" presStyleIdx="4" presStyleCnt="7"/>
      <dgm:spPr/>
    </dgm:pt>
    <dgm:pt modelId="{EF516874-2CF9-4385-A406-7B81FD8494F3}" type="pres">
      <dgm:prSet presAssocID="{44918460-779E-4952-BA84-0498BF32B840}" presName="text_6" presStyleLbl="node1" presStyleIdx="5" presStyleCnt="7">
        <dgm:presLayoutVars>
          <dgm:bulletEnabled val="1"/>
        </dgm:presLayoutVars>
      </dgm:prSet>
      <dgm:spPr/>
    </dgm:pt>
    <dgm:pt modelId="{3EB6AC40-E90A-4E73-80F1-99E91DC0E7AD}" type="pres">
      <dgm:prSet presAssocID="{44918460-779E-4952-BA84-0498BF32B840}" presName="accent_6" presStyleCnt="0"/>
      <dgm:spPr/>
    </dgm:pt>
    <dgm:pt modelId="{BA5C22C6-63F6-4B53-981F-CA40E4A6E07C}" type="pres">
      <dgm:prSet presAssocID="{44918460-779E-4952-BA84-0498BF32B840}" presName="accentRepeatNode" presStyleLbl="solidFgAcc1" presStyleIdx="5" presStyleCnt="7"/>
      <dgm:spPr/>
    </dgm:pt>
    <dgm:pt modelId="{FD79C062-4FD2-4BF7-BEE0-4E3E9925DF85}" type="pres">
      <dgm:prSet presAssocID="{8D8EED77-326C-4D32-856F-00FEC5CD4CF0}" presName="text_7" presStyleLbl="node1" presStyleIdx="6" presStyleCnt="7">
        <dgm:presLayoutVars>
          <dgm:bulletEnabled val="1"/>
        </dgm:presLayoutVars>
      </dgm:prSet>
      <dgm:spPr/>
    </dgm:pt>
    <dgm:pt modelId="{C5BCA5F8-9762-41DB-9B97-6AFCF78B54E7}" type="pres">
      <dgm:prSet presAssocID="{8D8EED77-326C-4D32-856F-00FEC5CD4CF0}" presName="accent_7" presStyleCnt="0"/>
      <dgm:spPr/>
    </dgm:pt>
    <dgm:pt modelId="{951C74A1-882C-4799-B0FB-63B7A8BCC7E9}" type="pres">
      <dgm:prSet presAssocID="{8D8EED77-326C-4D32-856F-00FEC5CD4CF0}" presName="accentRepeatNode" presStyleLbl="solidFgAcc1" presStyleIdx="6" presStyleCnt="7"/>
      <dgm:spPr/>
    </dgm:pt>
  </dgm:ptLst>
  <dgm:cxnLst>
    <dgm:cxn modelId="{AB1B0211-433E-4614-A021-DDF4873CB70D}" srcId="{9EFF9A6E-3E40-4A3F-AF0E-B6BEF812F37E}" destId="{AA18978A-360D-4644-991F-3218F71F258C}" srcOrd="1" destOrd="0" parTransId="{7C44C159-3822-455F-A413-B026758DF2E2}" sibTransId="{8651D14D-CBCD-47A1-9B56-2E0BF524383F}"/>
    <dgm:cxn modelId="{B72D0B21-2EBE-4933-8529-33E778CC4F4E}" type="presOf" srcId="{AA18978A-360D-4644-991F-3218F71F258C}" destId="{35DBA777-CA4C-4813-A750-71FD8C57009A}" srcOrd="0" destOrd="0" presId="urn:microsoft.com/office/officeart/2008/layout/VerticalCurvedList"/>
    <dgm:cxn modelId="{537AD023-F8D1-48D6-87D4-0360FE0F294D}" type="presOf" srcId="{42EA4CAD-1395-4AE7-802A-E87AA4839CBC}" destId="{68FB7BF6-9698-40E5-8DCC-7729A3476020}" srcOrd="0" destOrd="0" presId="urn:microsoft.com/office/officeart/2008/layout/VerticalCurvedList"/>
    <dgm:cxn modelId="{3AD05A37-B9C6-4947-A9BE-CB4AE354AFA3}" srcId="{9EFF9A6E-3E40-4A3F-AF0E-B6BEF812F37E}" destId="{A84221E5-077B-41B6-B243-424350BFB3C4}" srcOrd="4" destOrd="0" parTransId="{E5B2ADBE-E4E4-4900-A73B-9E6F6F9B2ED4}" sibTransId="{14CDFB3F-41E0-4577-A731-A34B63DE1D0E}"/>
    <dgm:cxn modelId="{BE6C5A3E-99EF-48F4-83D8-8B88C76F6CC6}" type="presOf" srcId="{44918460-779E-4952-BA84-0498BF32B840}" destId="{EF516874-2CF9-4385-A406-7B81FD8494F3}" srcOrd="0" destOrd="0" presId="urn:microsoft.com/office/officeart/2008/layout/VerticalCurvedList"/>
    <dgm:cxn modelId="{16104B50-DFA1-4C9E-9089-4B1071CE0F6D}" type="presOf" srcId="{2063ADE0-B02F-41BA-86F0-F8CAC0168CFC}" destId="{32CD3474-3B57-468F-A958-7EB465643754}" srcOrd="0" destOrd="0" presId="urn:microsoft.com/office/officeart/2008/layout/VerticalCurvedList"/>
    <dgm:cxn modelId="{49CB6D82-C56D-4833-B02A-25D1CDD14A92}" type="presOf" srcId="{A84221E5-077B-41B6-B243-424350BFB3C4}" destId="{342575F7-AE1D-4036-B1CD-855ECB761F97}" srcOrd="0" destOrd="0" presId="urn:microsoft.com/office/officeart/2008/layout/VerticalCurvedList"/>
    <dgm:cxn modelId="{E5FDC08D-96D8-4B57-980D-04920AD199FC}" srcId="{9EFF9A6E-3E40-4A3F-AF0E-B6BEF812F37E}" destId="{42EA4CAD-1395-4AE7-802A-E87AA4839CBC}" srcOrd="3" destOrd="0" parTransId="{8CB88E85-AE3E-4EE6-9D31-1F4A1033C8F5}" sibTransId="{F3AFBF6A-41BA-4B9F-88E8-BEA7E19A802C}"/>
    <dgm:cxn modelId="{E192E396-C27C-4B23-9711-E24250569D91}" type="presOf" srcId="{C7A79CF5-976C-4998-A824-E082B40929D1}" destId="{CE3E9B34-5163-4204-A049-56D99CA3C30A}" srcOrd="0" destOrd="0" presId="urn:microsoft.com/office/officeart/2008/layout/VerticalCurvedList"/>
    <dgm:cxn modelId="{07079AA2-252A-4336-9192-1B0E3FB4C621}" type="presOf" srcId="{8D8EED77-326C-4D32-856F-00FEC5CD4CF0}" destId="{FD79C062-4FD2-4BF7-BEE0-4E3E9925DF85}" srcOrd="0" destOrd="0" presId="urn:microsoft.com/office/officeart/2008/layout/VerticalCurvedList"/>
    <dgm:cxn modelId="{966B30B4-14A7-4ACE-B590-E91B688E80B9}" srcId="{9EFF9A6E-3E40-4A3F-AF0E-B6BEF812F37E}" destId="{D0AFCE9D-414A-4109-A4AA-7EF2E321B0B8}" srcOrd="0" destOrd="0" parTransId="{64951807-0DBF-4CE0-9C5A-E09A670DE1E2}" sibTransId="{C7A79CF5-976C-4998-A824-E082B40929D1}"/>
    <dgm:cxn modelId="{006878B5-084C-44D5-B1E8-3C99CCA6C90A}" srcId="{9EFF9A6E-3E40-4A3F-AF0E-B6BEF812F37E}" destId="{2063ADE0-B02F-41BA-86F0-F8CAC0168CFC}" srcOrd="2" destOrd="0" parTransId="{0012B20F-5EFF-40C6-AD46-60C9B98CD2E3}" sibTransId="{3942FB2C-53FD-4841-90E9-3E6BCD61075F}"/>
    <dgm:cxn modelId="{A963ADC2-2FB3-48FA-AF9F-4BBBCD1E0D68}" type="presOf" srcId="{9EFF9A6E-3E40-4A3F-AF0E-B6BEF812F37E}" destId="{059521F8-2176-4C7A-8F6E-04612906C5C5}" srcOrd="0" destOrd="0" presId="urn:microsoft.com/office/officeart/2008/layout/VerticalCurvedList"/>
    <dgm:cxn modelId="{0EE7AFC4-9B89-40D9-A8FA-CCC2A47ACF6A}" type="presOf" srcId="{D0AFCE9D-414A-4109-A4AA-7EF2E321B0B8}" destId="{607B3AE7-459D-4BFE-98CF-6053A3B8055D}" srcOrd="0" destOrd="0" presId="urn:microsoft.com/office/officeart/2008/layout/VerticalCurvedList"/>
    <dgm:cxn modelId="{057A0DDB-3E42-4B30-9C06-2BFC6BCDA812}" srcId="{9EFF9A6E-3E40-4A3F-AF0E-B6BEF812F37E}" destId="{44918460-779E-4952-BA84-0498BF32B840}" srcOrd="5" destOrd="0" parTransId="{22C334F0-F9D3-41F0-9166-14B089D49990}" sibTransId="{C34E9A56-B783-4646-9691-2805817A3920}"/>
    <dgm:cxn modelId="{AC82C9FA-50CB-47C3-828D-8C3B3AD794DD}" srcId="{9EFF9A6E-3E40-4A3F-AF0E-B6BEF812F37E}" destId="{8D8EED77-326C-4D32-856F-00FEC5CD4CF0}" srcOrd="6" destOrd="0" parTransId="{A926F01D-B895-46B8-A328-A014959D0F21}" sibTransId="{15501BCF-8992-4590-845E-BB824785C6D5}"/>
    <dgm:cxn modelId="{4FEDD29C-BE7D-491A-8F7E-FB5C2612AB44}" type="presParOf" srcId="{059521F8-2176-4C7A-8F6E-04612906C5C5}" destId="{D0BEA176-6F1C-48E2-938C-66F35BA1C3AF}" srcOrd="0" destOrd="0" presId="urn:microsoft.com/office/officeart/2008/layout/VerticalCurvedList"/>
    <dgm:cxn modelId="{90A552AD-9F5D-4B7B-8F55-068F68E01A6C}" type="presParOf" srcId="{D0BEA176-6F1C-48E2-938C-66F35BA1C3AF}" destId="{DCC8B3F3-22AC-4ED5-81D1-3688EF945AE3}" srcOrd="0" destOrd="0" presId="urn:microsoft.com/office/officeart/2008/layout/VerticalCurvedList"/>
    <dgm:cxn modelId="{B7191D16-8FE0-4F55-B66A-9709A88C566A}" type="presParOf" srcId="{DCC8B3F3-22AC-4ED5-81D1-3688EF945AE3}" destId="{625A541D-6B21-45F9-AAFC-DA1BA9ACC41A}" srcOrd="0" destOrd="0" presId="urn:microsoft.com/office/officeart/2008/layout/VerticalCurvedList"/>
    <dgm:cxn modelId="{663C4878-D123-46BD-83AF-C648393C6561}" type="presParOf" srcId="{DCC8B3F3-22AC-4ED5-81D1-3688EF945AE3}" destId="{CE3E9B34-5163-4204-A049-56D99CA3C30A}" srcOrd="1" destOrd="0" presId="urn:microsoft.com/office/officeart/2008/layout/VerticalCurvedList"/>
    <dgm:cxn modelId="{7DB93977-53BD-4941-9FEA-4862662D4630}" type="presParOf" srcId="{DCC8B3F3-22AC-4ED5-81D1-3688EF945AE3}" destId="{AE0DB4FB-D4A7-4FC4-AF98-B35BD79C0EB5}" srcOrd="2" destOrd="0" presId="urn:microsoft.com/office/officeart/2008/layout/VerticalCurvedList"/>
    <dgm:cxn modelId="{3F0241BC-9155-4846-B904-426B2EDA78BD}" type="presParOf" srcId="{DCC8B3F3-22AC-4ED5-81D1-3688EF945AE3}" destId="{A0520EC9-CD52-4921-8554-55E4F009B79B}" srcOrd="3" destOrd="0" presId="urn:microsoft.com/office/officeart/2008/layout/VerticalCurvedList"/>
    <dgm:cxn modelId="{EECC9B71-0BF7-4838-AFF9-CA12501D2810}" type="presParOf" srcId="{D0BEA176-6F1C-48E2-938C-66F35BA1C3AF}" destId="{607B3AE7-459D-4BFE-98CF-6053A3B8055D}" srcOrd="1" destOrd="0" presId="urn:microsoft.com/office/officeart/2008/layout/VerticalCurvedList"/>
    <dgm:cxn modelId="{5D148FBF-6111-4C29-8035-B0D703ECF1C3}" type="presParOf" srcId="{D0BEA176-6F1C-48E2-938C-66F35BA1C3AF}" destId="{4BCE6FF6-500F-4506-8D82-24D98BBA83F5}" srcOrd="2" destOrd="0" presId="urn:microsoft.com/office/officeart/2008/layout/VerticalCurvedList"/>
    <dgm:cxn modelId="{1FBCCD55-A186-4873-A2D4-D66FD6E68ECF}" type="presParOf" srcId="{4BCE6FF6-500F-4506-8D82-24D98BBA83F5}" destId="{9D251DD9-8A8B-412E-A795-8FA51F78BA85}" srcOrd="0" destOrd="0" presId="urn:microsoft.com/office/officeart/2008/layout/VerticalCurvedList"/>
    <dgm:cxn modelId="{1A878EB3-B0B5-4C73-A901-3AAB8EDF9C21}" type="presParOf" srcId="{D0BEA176-6F1C-48E2-938C-66F35BA1C3AF}" destId="{35DBA777-CA4C-4813-A750-71FD8C57009A}" srcOrd="3" destOrd="0" presId="urn:microsoft.com/office/officeart/2008/layout/VerticalCurvedList"/>
    <dgm:cxn modelId="{2ACCCA49-29E5-43C9-932E-D85D334ABD1E}" type="presParOf" srcId="{D0BEA176-6F1C-48E2-938C-66F35BA1C3AF}" destId="{D43C479A-B9C5-4C84-B2C9-8E79BC5638CB}" srcOrd="4" destOrd="0" presId="urn:microsoft.com/office/officeart/2008/layout/VerticalCurvedList"/>
    <dgm:cxn modelId="{4234B1DD-482C-4901-BE64-F4D63B97E874}" type="presParOf" srcId="{D43C479A-B9C5-4C84-B2C9-8E79BC5638CB}" destId="{674805CA-D7AD-4228-8CB0-612EDAB756D8}" srcOrd="0" destOrd="0" presId="urn:microsoft.com/office/officeart/2008/layout/VerticalCurvedList"/>
    <dgm:cxn modelId="{C4B44365-53CA-451D-B1B9-82F717D9710F}" type="presParOf" srcId="{D0BEA176-6F1C-48E2-938C-66F35BA1C3AF}" destId="{32CD3474-3B57-468F-A958-7EB465643754}" srcOrd="5" destOrd="0" presId="urn:microsoft.com/office/officeart/2008/layout/VerticalCurvedList"/>
    <dgm:cxn modelId="{74165452-8566-46B3-896F-C98E79AF50C9}" type="presParOf" srcId="{D0BEA176-6F1C-48E2-938C-66F35BA1C3AF}" destId="{4B33F01F-3BC7-47F9-91FB-23C99B5CAFA8}" srcOrd="6" destOrd="0" presId="urn:microsoft.com/office/officeart/2008/layout/VerticalCurvedList"/>
    <dgm:cxn modelId="{2EAF2EA7-21D6-4314-82BB-51B504AE0D2B}" type="presParOf" srcId="{4B33F01F-3BC7-47F9-91FB-23C99B5CAFA8}" destId="{1D0C9075-EDBE-49B5-BB9B-09B1B507619B}" srcOrd="0" destOrd="0" presId="urn:microsoft.com/office/officeart/2008/layout/VerticalCurvedList"/>
    <dgm:cxn modelId="{BC42BAD2-52B7-4479-9786-56FAC444C887}" type="presParOf" srcId="{D0BEA176-6F1C-48E2-938C-66F35BA1C3AF}" destId="{68FB7BF6-9698-40E5-8DCC-7729A3476020}" srcOrd="7" destOrd="0" presId="urn:microsoft.com/office/officeart/2008/layout/VerticalCurvedList"/>
    <dgm:cxn modelId="{72796760-B7AF-47A8-B12D-F1D0621C5CED}" type="presParOf" srcId="{D0BEA176-6F1C-48E2-938C-66F35BA1C3AF}" destId="{C28F0D8A-A620-43CC-BFA2-1A380522DF24}" srcOrd="8" destOrd="0" presId="urn:microsoft.com/office/officeart/2008/layout/VerticalCurvedList"/>
    <dgm:cxn modelId="{DF0B1328-814C-4387-B3D0-3EFB78478A91}" type="presParOf" srcId="{C28F0D8A-A620-43CC-BFA2-1A380522DF24}" destId="{D686168A-4777-46C3-ACA6-FF8A12452D9D}" srcOrd="0" destOrd="0" presId="urn:microsoft.com/office/officeart/2008/layout/VerticalCurvedList"/>
    <dgm:cxn modelId="{AABF3285-EC3C-4E17-BAF7-97C7BAE9BB2B}" type="presParOf" srcId="{D0BEA176-6F1C-48E2-938C-66F35BA1C3AF}" destId="{342575F7-AE1D-4036-B1CD-855ECB761F97}" srcOrd="9" destOrd="0" presId="urn:microsoft.com/office/officeart/2008/layout/VerticalCurvedList"/>
    <dgm:cxn modelId="{5BCEB9ED-8622-4E51-BEBC-53A947F20381}" type="presParOf" srcId="{D0BEA176-6F1C-48E2-938C-66F35BA1C3AF}" destId="{937624B5-915F-4B56-86F5-094253630A7A}" srcOrd="10" destOrd="0" presId="urn:microsoft.com/office/officeart/2008/layout/VerticalCurvedList"/>
    <dgm:cxn modelId="{787EC9A1-72FA-4735-B072-70C78FF33994}" type="presParOf" srcId="{937624B5-915F-4B56-86F5-094253630A7A}" destId="{AAC4C84A-FE65-49AA-86F9-8EB2420DD0AB}" srcOrd="0" destOrd="0" presId="urn:microsoft.com/office/officeart/2008/layout/VerticalCurvedList"/>
    <dgm:cxn modelId="{8B5C0966-B9D2-4347-B3AA-7A90801804AF}" type="presParOf" srcId="{D0BEA176-6F1C-48E2-938C-66F35BA1C3AF}" destId="{EF516874-2CF9-4385-A406-7B81FD8494F3}" srcOrd="11" destOrd="0" presId="urn:microsoft.com/office/officeart/2008/layout/VerticalCurvedList"/>
    <dgm:cxn modelId="{C941D826-A192-4891-9F5F-21222443A392}" type="presParOf" srcId="{D0BEA176-6F1C-48E2-938C-66F35BA1C3AF}" destId="{3EB6AC40-E90A-4E73-80F1-99E91DC0E7AD}" srcOrd="12" destOrd="0" presId="urn:microsoft.com/office/officeart/2008/layout/VerticalCurvedList"/>
    <dgm:cxn modelId="{0849CCD0-C3A4-4679-9E95-1E1B110D1070}" type="presParOf" srcId="{3EB6AC40-E90A-4E73-80F1-99E91DC0E7AD}" destId="{BA5C22C6-63F6-4B53-981F-CA40E4A6E07C}" srcOrd="0" destOrd="0" presId="urn:microsoft.com/office/officeart/2008/layout/VerticalCurvedList"/>
    <dgm:cxn modelId="{EF9FF535-D70C-4497-990C-4332030EC221}" type="presParOf" srcId="{D0BEA176-6F1C-48E2-938C-66F35BA1C3AF}" destId="{FD79C062-4FD2-4BF7-BEE0-4E3E9925DF85}" srcOrd="13" destOrd="0" presId="urn:microsoft.com/office/officeart/2008/layout/VerticalCurvedList"/>
    <dgm:cxn modelId="{8167658E-5144-41BD-A7F3-E2EE359D8772}" type="presParOf" srcId="{D0BEA176-6F1C-48E2-938C-66F35BA1C3AF}" destId="{C5BCA5F8-9762-41DB-9B97-6AFCF78B54E7}" srcOrd="14" destOrd="0" presId="urn:microsoft.com/office/officeart/2008/layout/VerticalCurvedList"/>
    <dgm:cxn modelId="{0379E927-9B14-4A0D-84EF-F870B04E9C17}" type="presParOf" srcId="{C5BCA5F8-9762-41DB-9B97-6AFCF78B54E7}" destId="{951C74A1-882C-4799-B0FB-63B7A8BCC7E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92E99D-440B-429B-B9A9-9E0A0A7FBBF6}" type="doc">
      <dgm:prSet loTypeId="urn:microsoft.com/office/officeart/2005/8/layout/vList3" loCatId="list" qsTypeId="urn:microsoft.com/office/officeart/2005/8/quickstyle/simple1" qsCatId="simple" csTypeId="urn:microsoft.com/office/officeart/2005/8/colors/accent2_5" csCatId="accent2" phldr="1"/>
      <dgm:spPr/>
    </dgm:pt>
    <dgm:pt modelId="{1C8140C3-6B8F-4872-8B7D-43BEF69F38EE}">
      <dgm:prSet phldrT="[Text]"/>
      <dgm:spPr/>
      <dgm:t>
        <a:bodyPr/>
        <a:lstStyle/>
        <a:p>
          <a:r>
            <a:rPr lang="en-GB" b="1" i="0" dirty="0">
              <a:hlinkClick xmlns:r="http://schemas.openxmlformats.org/officeDocument/2006/relationships" r:id="rId1"/>
            </a:rPr>
            <a:t>awoga.org.uk</a:t>
          </a:r>
          <a:endParaRPr lang="en-GB" dirty="0"/>
        </a:p>
      </dgm:t>
    </dgm:pt>
    <dgm:pt modelId="{7BEADFFD-403E-4584-9460-2898BB134710}" type="parTrans" cxnId="{4C342F62-F208-4ECC-A4BE-83D0EF2D0ABD}">
      <dgm:prSet/>
      <dgm:spPr/>
      <dgm:t>
        <a:bodyPr/>
        <a:lstStyle/>
        <a:p>
          <a:endParaRPr lang="en-GB"/>
        </a:p>
      </dgm:t>
    </dgm:pt>
    <dgm:pt modelId="{2990C720-D474-4C54-9C66-4B50CAE5F1A4}" type="sibTrans" cxnId="{4C342F62-F208-4ECC-A4BE-83D0EF2D0ABD}">
      <dgm:prSet/>
      <dgm:spPr/>
      <dgm:t>
        <a:bodyPr/>
        <a:lstStyle/>
        <a:p>
          <a:endParaRPr lang="en-GB"/>
        </a:p>
      </dgm:t>
    </dgm:pt>
    <dgm:pt modelId="{3F5E0665-4DEA-42BD-BA08-F864D5AF2AA2}">
      <dgm:prSet phldrT="[Text]"/>
      <dgm:spPr/>
      <dgm:t>
        <a:bodyPr/>
        <a:lstStyle/>
        <a:p>
          <a:r>
            <a:rPr lang="en-GB" dirty="0"/>
            <a:t>@awogauk</a:t>
          </a:r>
        </a:p>
      </dgm:t>
    </dgm:pt>
    <dgm:pt modelId="{3B03030A-86CD-48B9-B3A1-2CFCF78D6173}" type="parTrans" cxnId="{EA593578-43BE-457A-AD73-742647B6B781}">
      <dgm:prSet/>
      <dgm:spPr/>
      <dgm:t>
        <a:bodyPr/>
        <a:lstStyle/>
        <a:p>
          <a:endParaRPr lang="en-GB"/>
        </a:p>
      </dgm:t>
    </dgm:pt>
    <dgm:pt modelId="{F7BEDD74-1B03-4C0A-B3AE-F6BE58210D27}" type="sibTrans" cxnId="{EA593578-43BE-457A-AD73-742647B6B781}">
      <dgm:prSet/>
      <dgm:spPr/>
      <dgm:t>
        <a:bodyPr/>
        <a:lstStyle/>
        <a:p>
          <a:endParaRPr lang="en-GB"/>
        </a:p>
      </dgm:t>
    </dgm:pt>
    <dgm:pt modelId="{373B3216-6308-4D94-BBC6-D9DEEFBB2000}">
      <dgm:prSet phldrT="[Text]"/>
      <dgm:spPr/>
      <dgm:t>
        <a:bodyPr/>
        <a:lstStyle/>
        <a:p>
          <a:r>
            <a:rPr lang="en-GB" dirty="0">
              <a:hlinkClick xmlns:r="http://schemas.openxmlformats.org/officeDocument/2006/relationships" r:id="rId2"/>
            </a:rPr>
            <a:t>Facebook</a:t>
          </a:r>
          <a:endParaRPr lang="en-GB" dirty="0"/>
        </a:p>
      </dgm:t>
    </dgm:pt>
    <dgm:pt modelId="{B293B8FC-B4B4-477C-8A23-DDBDB2F1AF28}" type="parTrans" cxnId="{A539FE48-DBD8-4078-9E5A-C03F8118B007}">
      <dgm:prSet/>
      <dgm:spPr/>
      <dgm:t>
        <a:bodyPr/>
        <a:lstStyle/>
        <a:p>
          <a:endParaRPr lang="en-GB"/>
        </a:p>
      </dgm:t>
    </dgm:pt>
    <dgm:pt modelId="{36FF8515-72F6-4163-88E1-1FF69B482E20}" type="sibTrans" cxnId="{A539FE48-DBD8-4078-9E5A-C03F8118B007}">
      <dgm:prSet/>
      <dgm:spPr/>
      <dgm:t>
        <a:bodyPr/>
        <a:lstStyle/>
        <a:p>
          <a:endParaRPr lang="en-GB"/>
        </a:p>
      </dgm:t>
    </dgm:pt>
    <dgm:pt modelId="{BBCC3F40-1803-41AC-AB87-7BDBEEB69B07}">
      <dgm:prSet/>
      <dgm:spPr/>
      <dgm:t>
        <a:bodyPr/>
        <a:lstStyle/>
        <a:p>
          <a:r>
            <a:rPr lang="en-GB" b="1" i="0" dirty="0"/>
            <a:t>dtproject@awoga.org.uk</a:t>
          </a:r>
          <a:endParaRPr lang="en-GB" dirty="0"/>
        </a:p>
      </dgm:t>
    </dgm:pt>
    <dgm:pt modelId="{CDB3DF14-09A5-4C9F-9D16-0FB366AF32F9}" type="parTrans" cxnId="{0B629919-DFEF-4F73-9EA2-4641EF52A533}">
      <dgm:prSet/>
      <dgm:spPr/>
      <dgm:t>
        <a:bodyPr/>
        <a:lstStyle/>
        <a:p>
          <a:endParaRPr lang="en-GB"/>
        </a:p>
      </dgm:t>
    </dgm:pt>
    <dgm:pt modelId="{65AFA19C-312C-49A4-B6C0-6C8A1E8326D5}" type="sibTrans" cxnId="{0B629919-DFEF-4F73-9EA2-4641EF52A533}">
      <dgm:prSet/>
      <dgm:spPr/>
      <dgm:t>
        <a:bodyPr/>
        <a:lstStyle/>
        <a:p>
          <a:endParaRPr lang="en-GB"/>
        </a:p>
      </dgm:t>
    </dgm:pt>
    <dgm:pt modelId="{F00BAE05-7C1E-4BB2-8A55-6399F2F4FB3E}" type="pres">
      <dgm:prSet presAssocID="{7292E99D-440B-429B-B9A9-9E0A0A7FBBF6}" presName="linearFlow" presStyleCnt="0">
        <dgm:presLayoutVars>
          <dgm:dir/>
          <dgm:resizeHandles val="exact"/>
        </dgm:presLayoutVars>
      </dgm:prSet>
      <dgm:spPr/>
    </dgm:pt>
    <dgm:pt modelId="{371C8ED9-D9E3-4ADD-82FF-6EF159820E89}" type="pres">
      <dgm:prSet presAssocID="{BBCC3F40-1803-41AC-AB87-7BDBEEB69B07}" presName="composite" presStyleCnt="0"/>
      <dgm:spPr/>
    </dgm:pt>
    <dgm:pt modelId="{9B712A12-CEA7-46BD-A4B5-E1628E8919FC}" type="pres">
      <dgm:prSet presAssocID="{BBCC3F40-1803-41AC-AB87-7BDBEEB69B07}" presName="imgShp" presStyleLbl="fgImgPlace1" presStyleIdx="0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mail with solid fill"/>
        </a:ext>
      </dgm:extLst>
    </dgm:pt>
    <dgm:pt modelId="{484B92F1-D28E-49C4-B430-85B95DC68B68}" type="pres">
      <dgm:prSet presAssocID="{BBCC3F40-1803-41AC-AB87-7BDBEEB69B07}" presName="txShp" presStyleLbl="node1" presStyleIdx="0" presStyleCnt="4">
        <dgm:presLayoutVars>
          <dgm:bulletEnabled val="1"/>
        </dgm:presLayoutVars>
      </dgm:prSet>
      <dgm:spPr/>
    </dgm:pt>
    <dgm:pt modelId="{3F6CEA79-FC87-406E-847C-04FE5B2B21A5}" type="pres">
      <dgm:prSet presAssocID="{65AFA19C-312C-49A4-B6C0-6C8A1E8326D5}" presName="spacing" presStyleCnt="0"/>
      <dgm:spPr/>
    </dgm:pt>
    <dgm:pt modelId="{7A6B913F-213B-4025-BDA4-1DE902D9C42A}" type="pres">
      <dgm:prSet presAssocID="{1C8140C3-6B8F-4872-8B7D-43BEF69F38EE}" presName="composite" presStyleCnt="0"/>
      <dgm:spPr/>
    </dgm:pt>
    <dgm:pt modelId="{71DE3D7D-FF6B-41CD-B5D7-99512698BD10}" type="pres">
      <dgm:prSet presAssocID="{1C8140C3-6B8F-4872-8B7D-43BEF69F38EE}" presName="imgShp" presStyleLbl="fgImgPlace1" presStyleIdx="1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Internet with solid fill"/>
        </a:ext>
      </dgm:extLst>
    </dgm:pt>
    <dgm:pt modelId="{4FABF728-D667-4040-BB58-95B09FB07E88}" type="pres">
      <dgm:prSet presAssocID="{1C8140C3-6B8F-4872-8B7D-43BEF69F38EE}" presName="txShp" presStyleLbl="node1" presStyleIdx="1" presStyleCnt="4">
        <dgm:presLayoutVars>
          <dgm:bulletEnabled val="1"/>
        </dgm:presLayoutVars>
      </dgm:prSet>
      <dgm:spPr/>
    </dgm:pt>
    <dgm:pt modelId="{2FFE6E5B-1CAF-419B-9492-9EC751630329}" type="pres">
      <dgm:prSet presAssocID="{2990C720-D474-4C54-9C66-4B50CAE5F1A4}" presName="spacing" presStyleCnt="0"/>
      <dgm:spPr/>
    </dgm:pt>
    <dgm:pt modelId="{C18A1EE8-965D-4AC8-AE62-27AA0D97AD33}" type="pres">
      <dgm:prSet presAssocID="{3F5E0665-4DEA-42BD-BA08-F864D5AF2AA2}" presName="composite" presStyleCnt="0"/>
      <dgm:spPr/>
    </dgm:pt>
    <dgm:pt modelId="{2A384FFA-C6A7-4818-9DE0-43F9A2A1173E}" type="pres">
      <dgm:prSet presAssocID="{3F5E0665-4DEA-42BD-BA08-F864D5AF2AA2}" presName="imgShp" presStyleLbl="fgImgPlace1" presStyleIdx="2" presStyleCnt="4"/>
      <dgm:spPr>
        <a:blipFill rotWithShape="1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/>
          </a:stretch>
        </a:blipFill>
      </dgm:spPr>
    </dgm:pt>
    <dgm:pt modelId="{A05F20A9-AB7A-4DF4-A820-4B532B11611F}" type="pres">
      <dgm:prSet presAssocID="{3F5E0665-4DEA-42BD-BA08-F864D5AF2AA2}" presName="txShp" presStyleLbl="node1" presStyleIdx="2" presStyleCnt="4">
        <dgm:presLayoutVars>
          <dgm:bulletEnabled val="1"/>
        </dgm:presLayoutVars>
      </dgm:prSet>
      <dgm:spPr/>
    </dgm:pt>
    <dgm:pt modelId="{0E4EDEA7-7766-4C56-82B2-D8AD6E030E23}" type="pres">
      <dgm:prSet presAssocID="{F7BEDD74-1B03-4C0A-B3AE-F6BE58210D27}" presName="spacing" presStyleCnt="0"/>
      <dgm:spPr/>
    </dgm:pt>
    <dgm:pt modelId="{7E71EB3D-E1B4-430C-B801-1D7288E9471F}" type="pres">
      <dgm:prSet presAssocID="{373B3216-6308-4D94-BBC6-D9DEEFBB2000}" presName="composite" presStyleCnt="0"/>
      <dgm:spPr/>
    </dgm:pt>
    <dgm:pt modelId="{D3FD237E-C30D-4476-9EE5-3D08C53B1BAF}" type="pres">
      <dgm:prSet presAssocID="{373B3216-6308-4D94-BBC6-D9DEEFBB2000}" presName="imgShp" presStyleLbl="fgImgPlace1" presStyleIdx="3" presStyleCnt="4"/>
      <dgm:spPr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/>
          </a:stretch>
        </a:blipFill>
      </dgm:spPr>
    </dgm:pt>
    <dgm:pt modelId="{33A813D9-C62F-4334-8ED9-34BB80FEB4C8}" type="pres">
      <dgm:prSet presAssocID="{373B3216-6308-4D94-BBC6-D9DEEFBB2000}" presName="txShp" presStyleLbl="node1" presStyleIdx="3" presStyleCnt="4">
        <dgm:presLayoutVars>
          <dgm:bulletEnabled val="1"/>
        </dgm:presLayoutVars>
      </dgm:prSet>
      <dgm:spPr/>
    </dgm:pt>
  </dgm:ptLst>
  <dgm:cxnLst>
    <dgm:cxn modelId="{0B629919-DFEF-4F73-9EA2-4641EF52A533}" srcId="{7292E99D-440B-429B-B9A9-9E0A0A7FBBF6}" destId="{BBCC3F40-1803-41AC-AB87-7BDBEEB69B07}" srcOrd="0" destOrd="0" parTransId="{CDB3DF14-09A5-4C9F-9D16-0FB366AF32F9}" sibTransId="{65AFA19C-312C-49A4-B6C0-6C8A1E8326D5}"/>
    <dgm:cxn modelId="{1227C340-085E-41E1-A3B7-87BAC1A81777}" type="presOf" srcId="{1C8140C3-6B8F-4872-8B7D-43BEF69F38EE}" destId="{4FABF728-D667-4040-BB58-95B09FB07E88}" srcOrd="0" destOrd="0" presId="urn:microsoft.com/office/officeart/2005/8/layout/vList3"/>
    <dgm:cxn modelId="{4C342F62-F208-4ECC-A4BE-83D0EF2D0ABD}" srcId="{7292E99D-440B-429B-B9A9-9E0A0A7FBBF6}" destId="{1C8140C3-6B8F-4872-8B7D-43BEF69F38EE}" srcOrd="1" destOrd="0" parTransId="{7BEADFFD-403E-4584-9460-2898BB134710}" sibTransId="{2990C720-D474-4C54-9C66-4B50CAE5F1A4}"/>
    <dgm:cxn modelId="{ACA27064-AB7A-4557-87A6-3BC29AAC4333}" type="presOf" srcId="{BBCC3F40-1803-41AC-AB87-7BDBEEB69B07}" destId="{484B92F1-D28E-49C4-B430-85B95DC68B68}" srcOrd="0" destOrd="0" presId="urn:microsoft.com/office/officeart/2005/8/layout/vList3"/>
    <dgm:cxn modelId="{A539FE48-DBD8-4078-9E5A-C03F8118B007}" srcId="{7292E99D-440B-429B-B9A9-9E0A0A7FBBF6}" destId="{373B3216-6308-4D94-BBC6-D9DEEFBB2000}" srcOrd="3" destOrd="0" parTransId="{B293B8FC-B4B4-477C-8A23-DDBDB2F1AF28}" sibTransId="{36FF8515-72F6-4163-88E1-1FF69B482E20}"/>
    <dgm:cxn modelId="{EA593578-43BE-457A-AD73-742647B6B781}" srcId="{7292E99D-440B-429B-B9A9-9E0A0A7FBBF6}" destId="{3F5E0665-4DEA-42BD-BA08-F864D5AF2AA2}" srcOrd="2" destOrd="0" parTransId="{3B03030A-86CD-48B9-B3A1-2CFCF78D6173}" sibTransId="{F7BEDD74-1B03-4C0A-B3AE-F6BE58210D27}"/>
    <dgm:cxn modelId="{EE65097A-B481-4BEE-9ABD-245D6B081B91}" type="presOf" srcId="{7292E99D-440B-429B-B9A9-9E0A0A7FBBF6}" destId="{F00BAE05-7C1E-4BB2-8A55-6399F2F4FB3E}" srcOrd="0" destOrd="0" presId="urn:microsoft.com/office/officeart/2005/8/layout/vList3"/>
    <dgm:cxn modelId="{C9493383-D286-4370-AA01-CB48A81D3BD6}" type="presOf" srcId="{373B3216-6308-4D94-BBC6-D9DEEFBB2000}" destId="{33A813D9-C62F-4334-8ED9-34BB80FEB4C8}" srcOrd="0" destOrd="0" presId="urn:microsoft.com/office/officeart/2005/8/layout/vList3"/>
    <dgm:cxn modelId="{26DD1C85-A12C-4466-B647-D2DB9818AFC8}" type="presOf" srcId="{3F5E0665-4DEA-42BD-BA08-F864D5AF2AA2}" destId="{A05F20A9-AB7A-4DF4-A820-4B532B11611F}" srcOrd="0" destOrd="0" presId="urn:microsoft.com/office/officeart/2005/8/layout/vList3"/>
    <dgm:cxn modelId="{44908286-7782-4BB7-875D-2F2CB75ADB4E}" type="presParOf" srcId="{F00BAE05-7C1E-4BB2-8A55-6399F2F4FB3E}" destId="{371C8ED9-D9E3-4ADD-82FF-6EF159820E89}" srcOrd="0" destOrd="0" presId="urn:microsoft.com/office/officeart/2005/8/layout/vList3"/>
    <dgm:cxn modelId="{0C07DFEC-7595-4F4D-A326-810F498F1084}" type="presParOf" srcId="{371C8ED9-D9E3-4ADD-82FF-6EF159820E89}" destId="{9B712A12-CEA7-46BD-A4B5-E1628E8919FC}" srcOrd="0" destOrd="0" presId="urn:microsoft.com/office/officeart/2005/8/layout/vList3"/>
    <dgm:cxn modelId="{18D5B648-CCD6-45E1-9670-3C664F2FCCA9}" type="presParOf" srcId="{371C8ED9-D9E3-4ADD-82FF-6EF159820E89}" destId="{484B92F1-D28E-49C4-B430-85B95DC68B68}" srcOrd="1" destOrd="0" presId="urn:microsoft.com/office/officeart/2005/8/layout/vList3"/>
    <dgm:cxn modelId="{EB86FB56-BAFC-4F5E-8C07-0B17AC227A80}" type="presParOf" srcId="{F00BAE05-7C1E-4BB2-8A55-6399F2F4FB3E}" destId="{3F6CEA79-FC87-406E-847C-04FE5B2B21A5}" srcOrd="1" destOrd="0" presId="urn:microsoft.com/office/officeart/2005/8/layout/vList3"/>
    <dgm:cxn modelId="{17AC4563-EC1B-40E4-9695-47DE49BB8178}" type="presParOf" srcId="{F00BAE05-7C1E-4BB2-8A55-6399F2F4FB3E}" destId="{7A6B913F-213B-4025-BDA4-1DE902D9C42A}" srcOrd="2" destOrd="0" presId="urn:microsoft.com/office/officeart/2005/8/layout/vList3"/>
    <dgm:cxn modelId="{E693CF50-5FE3-46D7-BB69-A393C002C8C8}" type="presParOf" srcId="{7A6B913F-213B-4025-BDA4-1DE902D9C42A}" destId="{71DE3D7D-FF6B-41CD-B5D7-99512698BD10}" srcOrd="0" destOrd="0" presId="urn:microsoft.com/office/officeart/2005/8/layout/vList3"/>
    <dgm:cxn modelId="{1B0452DB-7F67-4D73-A271-2F316D379D74}" type="presParOf" srcId="{7A6B913F-213B-4025-BDA4-1DE902D9C42A}" destId="{4FABF728-D667-4040-BB58-95B09FB07E88}" srcOrd="1" destOrd="0" presId="urn:microsoft.com/office/officeart/2005/8/layout/vList3"/>
    <dgm:cxn modelId="{5F88FE83-FF88-4421-BD1E-0EAB5A989625}" type="presParOf" srcId="{F00BAE05-7C1E-4BB2-8A55-6399F2F4FB3E}" destId="{2FFE6E5B-1CAF-419B-9492-9EC751630329}" srcOrd="3" destOrd="0" presId="urn:microsoft.com/office/officeart/2005/8/layout/vList3"/>
    <dgm:cxn modelId="{59DED0AA-F260-4B5C-83C3-D0DA6593D4B9}" type="presParOf" srcId="{F00BAE05-7C1E-4BB2-8A55-6399F2F4FB3E}" destId="{C18A1EE8-965D-4AC8-AE62-27AA0D97AD33}" srcOrd="4" destOrd="0" presId="urn:microsoft.com/office/officeart/2005/8/layout/vList3"/>
    <dgm:cxn modelId="{4D8587E4-DA3F-4D56-9B11-CDCA92306682}" type="presParOf" srcId="{C18A1EE8-965D-4AC8-AE62-27AA0D97AD33}" destId="{2A384FFA-C6A7-4818-9DE0-43F9A2A1173E}" srcOrd="0" destOrd="0" presId="urn:microsoft.com/office/officeart/2005/8/layout/vList3"/>
    <dgm:cxn modelId="{FF54B7A0-3005-437F-8D81-9903FCFEE4C7}" type="presParOf" srcId="{C18A1EE8-965D-4AC8-AE62-27AA0D97AD33}" destId="{A05F20A9-AB7A-4DF4-A820-4B532B11611F}" srcOrd="1" destOrd="0" presId="urn:microsoft.com/office/officeart/2005/8/layout/vList3"/>
    <dgm:cxn modelId="{0B435F9B-F260-44D5-9E85-5198C043A651}" type="presParOf" srcId="{F00BAE05-7C1E-4BB2-8A55-6399F2F4FB3E}" destId="{0E4EDEA7-7766-4C56-82B2-D8AD6E030E23}" srcOrd="5" destOrd="0" presId="urn:microsoft.com/office/officeart/2005/8/layout/vList3"/>
    <dgm:cxn modelId="{E0C3923E-46A0-489F-8AC0-7000BBAF2BDC}" type="presParOf" srcId="{F00BAE05-7C1E-4BB2-8A55-6399F2F4FB3E}" destId="{7E71EB3D-E1B4-430C-B801-1D7288E9471F}" srcOrd="6" destOrd="0" presId="urn:microsoft.com/office/officeart/2005/8/layout/vList3"/>
    <dgm:cxn modelId="{AD6441D7-5DAE-4212-BE03-A48163CBF92D}" type="presParOf" srcId="{7E71EB3D-E1B4-430C-B801-1D7288E9471F}" destId="{D3FD237E-C30D-4476-9EE5-3D08C53B1BAF}" srcOrd="0" destOrd="0" presId="urn:microsoft.com/office/officeart/2005/8/layout/vList3"/>
    <dgm:cxn modelId="{F8A37194-2162-4EDF-8FC0-D16B93D9A122}" type="presParOf" srcId="{7E71EB3D-E1B4-430C-B801-1D7288E9471F}" destId="{33A813D9-C62F-4334-8ED9-34BB80FEB4C8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5DF3B6-832D-4E88-B60D-2C8805F5A0C1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D8F82B-C5A6-4C37-A619-76CCA9CC8CF8}">
      <dsp:nvSpPr>
        <dsp:cNvPr id="0" name=""/>
        <dsp:cNvSpPr/>
      </dsp:nvSpPr>
      <dsp:spPr>
        <a:xfrm>
          <a:off x="434398" y="285347"/>
          <a:ext cx="8340351" cy="570477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700" kern="1200" dirty="0">
              <a:solidFill>
                <a:schemeClr val="tx1"/>
              </a:solidFill>
            </a:rPr>
            <a:t>859 AD Morocco: </a:t>
          </a:r>
          <a:r>
            <a:rPr lang="en" sz="2700" b="1" kern="1200" dirty="0">
              <a:solidFill>
                <a:schemeClr val="tx1"/>
              </a:solidFill>
            </a:rPr>
            <a:t>University of al-Qarawiyyin</a:t>
          </a:r>
          <a:r>
            <a:rPr lang="en" sz="2700" kern="1200" dirty="0">
              <a:solidFill>
                <a:schemeClr val="tx1"/>
              </a:solidFill>
            </a:rPr>
            <a:t> </a:t>
          </a:r>
          <a:endParaRPr lang="en-GB" sz="2700" kern="1200" dirty="0">
            <a:solidFill>
              <a:schemeClr val="tx1"/>
            </a:solidFill>
          </a:endParaRPr>
        </a:p>
      </dsp:txBody>
      <dsp:txXfrm>
        <a:off x="434398" y="285347"/>
        <a:ext cx="8340351" cy="570477"/>
      </dsp:txXfrm>
    </dsp:sp>
    <dsp:sp modelId="{4C4CBD79-596E-4DB4-9BC3-6B0F7303D8A4}">
      <dsp:nvSpPr>
        <dsp:cNvPr id="0" name=""/>
        <dsp:cNvSpPr/>
      </dsp:nvSpPr>
      <dsp:spPr>
        <a:xfrm>
          <a:off x="77849" y="214037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9E5A57-F155-4819-8101-C9E788E4DDAA}">
      <dsp:nvSpPr>
        <dsp:cNvPr id="0" name=""/>
        <dsp:cNvSpPr/>
      </dsp:nvSpPr>
      <dsp:spPr>
        <a:xfrm>
          <a:off x="903654" y="1140954"/>
          <a:ext cx="7871095" cy="570477"/>
        </a:xfrm>
        <a:prstGeom prst="rect">
          <a:avLst/>
        </a:prstGeom>
        <a:solidFill>
          <a:schemeClr val="accent2">
            <a:shade val="80000"/>
            <a:hueOff val="-91001"/>
            <a:satOff val="1702"/>
            <a:lumOff val="542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700" kern="1200">
              <a:solidFill>
                <a:schemeClr val="tx1"/>
              </a:solidFill>
            </a:rPr>
            <a:t>988AD Mali: University of Sankore</a:t>
          </a:r>
          <a:endParaRPr lang="en-GB" sz="2700" kern="1200" dirty="0">
            <a:solidFill>
              <a:schemeClr val="tx1"/>
            </a:solidFill>
          </a:endParaRPr>
        </a:p>
      </dsp:txBody>
      <dsp:txXfrm>
        <a:off x="903654" y="1140954"/>
        <a:ext cx="7871095" cy="570477"/>
      </dsp:txXfrm>
    </dsp:sp>
    <dsp:sp modelId="{F9C0907F-B8C6-4B38-8F1C-5B76EF214074}">
      <dsp:nvSpPr>
        <dsp:cNvPr id="0" name=""/>
        <dsp:cNvSpPr/>
      </dsp:nvSpPr>
      <dsp:spPr>
        <a:xfrm>
          <a:off x="547106" y="1069644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91001"/>
              <a:satOff val="1702"/>
              <a:lumOff val="54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5DDCFE-8CB2-44D1-AF85-53AA5BCBDDE2}">
      <dsp:nvSpPr>
        <dsp:cNvPr id="0" name=""/>
        <dsp:cNvSpPr/>
      </dsp:nvSpPr>
      <dsp:spPr>
        <a:xfrm>
          <a:off x="1118233" y="1996562"/>
          <a:ext cx="7656515" cy="570477"/>
        </a:xfrm>
        <a:prstGeom prst="rect">
          <a:avLst/>
        </a:prstGeom>
        <a:solidFill>
          <a:schemeClr val="accent2">
            <a:shade val="80000"/>
            <a:hueOff val="-182002"/>
            <a:satOff val="3404"/>
            <a:lumOff val="108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>
              <a:solidFill>
                <a:schemeClr val="tx1"/>
              </a:solidFill>
            </a:rPr>
            <a:t>Guild schools</a:t>
          </a:r>
        </a:p>
      </dsp:txBody>
      <dsp:txXfrm>
        <a:off x="1118233" y="1996562"/>
        <a:ext cx="7656515" cy="570477"/>
      </dsp:txXfrm>
    </dsp:sp>
    <dsp:sp modelId="{62306506-8984-40CF-A126-509157EF6308}">
      <dsp:nvSpPr>
        <dsp:cNvPr id="0" name=""/>
        <dsp:cNvSpPr/>
      </dsp:nvSpPr>
      <dsp:spPr>
        <a:xfrm>
          <a:off x="761685" y="1925252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182002"/>
              <a:satOff val="3404"/>
              <a:lumOff val="1084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8B6A87-423B-4D12-BC72-0792A8BC252C}">
      <dsp:nvSpPr>
        <dsp:cNvPr id="0" name=""/>
        <dsp:cNvSpPr/>
      </dsp:nvSpPr>
      <dsp:spPr>
        <a:xfrm>
          <a:off x="1118233" y="2851627"/>
          <a:ext cx="7656515" cy="570477"/>
        </a:xfrm>
        <a:prstGeom prst="rect">
          <a:avLst/>
        </a:prstGeom>
        <a:solidFill>
          <a:schemeClr val="accent2">
            <a:shade val="80000"/>
            <a:hueOff val="-273002"/>
            <a:satOff val="5106"/>
            <a:lumOff val="1627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>
              <a:solidFill>
                <a:schemeClr val="tx1"/>
              </a:solidFill>
            </a:rPr>
            <a:t>Guilds</a:t>
          </a:r>
        </a:p>
      </dsp:txBody>
      <dsp:txXfrm>
        <a:off x="1118233" y="2851627"/>
        <a:ext cx="7656515" cy="570477"/>
      </dsp:txXfrm>
    </dsp:sp>
    <dsp:sp modelId="{7723A693-0A9D-4783-8FC7-AF5563D1C16B}">
      <dsp:nvSpPr>
        <dsp:cNvPr id="0" name=""/>
        <dsp:cNvSpPr/>
      </dsp:nvSpPr>
      <dsp:spPr>
        <a:xfrm>
          <a:off x="761685" y="2780318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273002"/>
              <a:satOff val="5106"/>
              <a:lumOff val="162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57A832-BE42-4CC3-A993-AE44F3CB6A69}">
      <dsp:nvSpPr>
        <dsp:cNvPr id="0" name=""/>
        <dsp:cNvSpPr/>
      </dsp:nvSpPr>
      <dsp:spPr>
        <a:xfrm>
          <a:off x="903654" y="3707235"/>
          <a:ext cx="7871095" cy="570477"/>
        </a:xfrm>
        <a:prstGeom prst="rect">
          <a:avLst/>
        </a:prstGeom>
        <a:solidFill>
          <a:schemeClr val="accent2">
            <a:shade val="80000"/>
            <a:hueOff val="-364003"/>
            <a:satOff val="6808"/>
            <a:lumOff val="216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>
              <a:solidFill>
                <a:schemeClr val="tx1"/>
              </a:solidFill>
            </a:rPr>
            <a:t>1827 Sierra Leone: </a:t>
          </a:r>
          <a:r>
            <a:rPr lang="en-GB" sz="2700" kern="1200" dirty="0" err="1">
              <a:solidFill>
                <a:schemeClr val="tx1"/>
              </a:solidFill>
            </a:rPr>
            <a:t>Fourah</a:t>
          </a:r>
          <a:r>
            <a:rPr lang="en-GB" sz="2700" kern="1200" dirty="0">
              <a:solidFill>
                <a:schemeClr val="tx1"/>
              </a:solidFill>
            </a:rPr>
            <a:t> Bay College university</a:t>
          </a:r>
        </a:p>
      </dsp:txBody>
      <dsp:txXfrm>
        <a:off x="903654" y="3707235"/>
        <a:ext cx="7871095" cy="570477"/>
      </dsp:txXfrm>
    </dsp:sp>
    <dsp:sp modelId="{EAA5A33F-30F4-4D61-A96C-F283E15F0C20}">
      <dsp:nvSpPr>
        <dsp:cNvPr id="0" name=""/>
        <dsp:cNvSpPr/>
      </dsp:nvSpPr>
      <dsp:spPr>
        <a:xfrm>
          <a:off x="547106" y="3635925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364003"/>
              <a:satOff val="6808"/>
              <a:lumOff val="2169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1552EB-4B79-4CA7-8B92-6E5BE33F9BEE}">
      <dsp:nvSpPr>
        <dsp:cNvPr id="0" name=""/>
        <dsp:cNvSpPr/>
      </dsp:nvSpPr>
      <dsp:spPr>
        <a:xfrm>
          <a:off x="434398" y="4562842"/>
          <a:ext cx="8340351" cy="570477"/>
        </a:xfrm>
        <a:prstGeom prst="rect">
          <a:avLst/>
        </a:prstGeom>
        <a:solidFill>
          <a:schemeClr val="accent2">
            <a:shade val="80000"/>
            <a:hueOff val="-455004"/>
            <a:satOff val="8510"/>
            <a:lumOff val="271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2816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>
              <a:solidFill>
                <a:schemeClr val="tx1"/>
              </a:solidFill>
            </a:rPr>
            <a:t>1829 Cape Town SA: South African College</a:t>
          </a:r>
        </a:p>
      </dsp:txBody>
      <dsp:txXfrm>
        <a:off x="434398" y="4562842"/>
        <a:ext cx="8340351" cy="570477"/>
      </dsp:txXfrm>
    </dsp:sp>
    <dsp:sp modelId="{87E3EDEA-838A-4AF6-963D-F5AC844F4504}">
      <dsp:nvSpPr>
        <dsp:cNvPr id="0" name=""/>
        <dsp:cNvSpPr/>
      </dsp:nvSpPr>
      <dsp:spPr>
        <a:xfrm>
          <a:off x="77849" y="4491533"/>
          <a:ext cx="713096" cy="71309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-455004"/>
              <a:satOff val="8510"/>
              <a:lumOff val="271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2963E-F3DA-48D3-8F06-E04428AAE9E6}">
      <dsp:nvSpPr>
        <dsp:cNvPr id="0" name=""/>
        <dsp:cNvSpPr/>
      </dsp:nvSpPr>
      <dsp:spPr>
        <a:xfrm>
          <a:off x="0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C3AA488-D4E6-41C2-BF89-AECA1B30594F}">
      <dsp:nvSpPr>
        <dsp:cNvPr id="0" name=""/>
        <dsp:cNvSpPr/>
      </dsp:nvSpPr>
      <dsp:spPr>
        <a:xfrm>
          <a:off x="328612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Annie Walsh was a young English girl who hoped to become a missionary in Africa. </a:t>
          </a:r>
        </a:p>
      </dsp:txBody>
      <dsp:txXfrm>
        <a:off x="383617" y="1447754"/>
        <a:ext cx="2847502" cy="1768010"/>
      </dsp:txXfrm>
    </dsp:sp>
    <dsp:sp modelId="{7EDC662B-0D6F-430F-8910-3BD655A1BA7D}">
      <dsp:nvSpPr>
        <dsp:cNvPr id="0" name=""/>
        <dsp:cNvSpPr/>
      </dsp:nvSpPr>
      <dsp:spPr>
        <a:xfrm>
          <a:off x="3614737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A7CF1B-F803-4906-9105-58660E19461B}">
      <dsp:nvSpPr>
        <dsp:cNvPr id="0" name=""/>
        <dsp:cNvSpPr/>
      </dsp:nvSpPr>
      <dsp:spPr>
        <a:xfrm>
          <a:off x="3943350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She died in a tragic accident at age 20, before fulfilling that ambition. </a:t>
          </a:r>
        </a:p>
      </dsp:txBody>
      <dsp:txXfrm>
        <a:off x="3998355" y="1447754"/>
        <a:ext cx="2847502" cy="1768010"/>
      </dsp:txXfrm>
    </dsp:sp>
    <dsp:sp modelId="{0F487FE2-C707-4CBA-8774-DC3271EA2D92}">
      <dsp:nvSpPr>
        <dsp:cNvPr id="0" name=""/>
        <dsp:cNvSpPr/>
      </dsp:nvSpPr>
      <dsp:spPr>
        <a:xfrm>
          <a:off x="7229475" y="1080567"/>
          <a:ext cx="2957512" cy="187802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C273DA0-0D23-44F7-8680-CCB169ECF069}">
      <dsp:nvSpPr>
        <dsp:cNvPr id="0" name=""/>
        <dsp:cNvSpPr/>
      </dsp:nvSpPr>
      <dsp:spPr>
        <a:xfrm>
          <a:off x="7558087" y="1392749"/>
          <a:ext cx="2957512" cy="187802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Her parents established the </a:t>
          </a:r>
          <a:r>
            <a:rPr lang="en-US" sz="2000" b="1" kern="1200"/>
            <a:t>Annie Walsh Memorial Fund</a:t>
          </a:r>
          <a:r>
            <a:rPr lang="en-US" sz="2000" kern="1200"/>
            <a:t>, which contributed to the development of the schoo </a:t>
          </a:r>
        </a:p>
      </dsp:txBody>
      <dsp:txXfrm>
        <a:off x="7613092" y="1447754"/>
        <a:ext cx="2847502" cy="1768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3E9B34-5163-4204-A049-56D99CA3C30A}">
      <dsp:nvSpPr>
        <dsp:cNvPr id="0" name=""/>
        <dsp:cNvSpPr/>
      </dsp:nvSpPr>
      <dsp:spPr>
        <a:xfrm>
          <a:off x="-6662836" y="-1019697"/>
          <a:ext cx="7936475" cy="7936475"/>
        </a:xfrm>
        <a:prstGeom prst="blockArc">
          <a:avLst>
            <a:gd name="adj1" fmla="val 18900000"/>
            <a:gd name="adj2" fmla="val 2700000"/>
            <a:gd name="adj3" fmla="val 272"/>
          </a:avLst>
        </a:prstGeom>
        <a:noFill/>
        <a:ln w="1905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7B3AE7-459D-4BFE-98CF-6053A3B8055D}">
      <dsp:nvSpPr>
        <dsp:cNvPr id="0" name=""/>
        <dsp:cNvSpPr/>
      </dsp:nvSpPr>
      <dsp:spPr>
        <a:xfrm>
          <a:off x="413680" y="268081"/>
          <a:ext cx="7635593" cy="53592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2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1800" b="1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Ethel Thomas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- 1</a:t>
          </a:r>
          <a:r>
            <a:rPr kumimoji="0" lang="en-US" altLang="en-US" sz="1800" b="0" i="0" u="none" strike="noStrike" kern="1200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girl to gain the full Cambridge School Certificate in West Africa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413680" y="268081"/>
        <a:ext cx="7635593" cy="535926"/>
      </dsp:txXfrm>
    </dsp:sp>
    <dsp:sp modelId="{9D251DD9-8A8B-412E-A795-8FA51F78BA85}">
      <dsp:nvSpPr>
        <dsp:cNvPr id="0" name=""/>
        <dsp:cNvSpPr/>
      </dsp:nvSpPr>
      <dsp:spPr>
        <a:xfrm>
          <a:off x="78726" y="201090"/>
          <a:ext cx="669908" cy="669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DBA777-CA4C-4813-A750-71FD8C57009A}">
      <dsp:nvSpPr>
        <dsp:cNvPr id="0" name=""/>
        <dsp:cNvSpPr/>
      </dsp:nvSpPr>
      <dsp:spPr>
        <a:xfrm>
          <a:off x="899009" y="1072442"/>
          <a:ext cx="7150264" cy="53592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2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1800" b="1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Lati Hyde-Forster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– 1</a:t>
          </a:r>
          <a:r>
            <a:rPr kumimoji="0" lang="en-US" altLang="en-US" sz="1800" b="0" i="0" u="none" strike="noStrike" kern="1200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 female graduate from Fourah Bay College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899009" y="1072442"/>
        <a:ext cx="7150264" cy="535926"/>
      </dsp:txXfrm>
    </dsp:sp>
    <dsp:sp modelId="{674805CA-D7AD-4228-8CB0-612EDAB756D8}">
      <dsp:nvSpPr>
        <dsp:cNvPr id="0" name=""/>
        <dsp:cNvSpPr/>
      </dsp:nvSpPr>
      <dsp:spPr>
        <a:xfrm>
          <a:off x="564055" y="1005452"/>
          <a:ext cx="669908" cy="669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-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CD3474-3B57-468F-A958-7EB465643754}">
      <dsp:nvSpPr>
        <dsp:cNvPr id="0" name=""/>
        <dsp:cNvSpPr/>
      </dsp:nvSpPr>
      <dsp:spPr>
        <a:xfrm>
          <a:off x="1164968" y="1876214"/>
          <a:ext cx="6884305" cy="53592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2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1800" b="1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Irene Ighodaro (Wellesley-Cole) 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- 1</a:t>
          </a:r>
          <a:r>
            <a:rPr kumimoji="0" lang="en-US" altLang="en-US" sz="1800" b="0" i="0" u="none" strike="noStrike" kern="1200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medical doctor from Sierra Leone’s 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1164968" y="1876214"/>
        <a:ext cx="6884305" cy="535926"/>
      </dsp:txXfrm>
    </dsp:sp>
    <dsp:sp modelId="{1D0C9075-EDBE-49B5-BB9B-09B1B507619B}">
      <dsp:nvSpPr>
        <dsp:cNvPr id="0" name=""/>
        <dsp:cNvSpPr/>
      </dsp:nvSpPr>
      <dsp:spPr>
        <a:xfrm>
          <a:off x="830014" y="1809224"/>
          <a:ext cx="669908" cy="669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FB7BF6-9698-40E5-8DCC-7729A3476020}">
      <dsp:nvSpPr>
        <dsp:cNvPr id="0" name=""/>
        <dsp:cNvSpPr/>
      </dsp:nvSpPr>
      <dsp:spPr>
        <a:xfrm>
          <a:off x="1249886" y="2680576"/>
          <a:ext cx="6799387" cy="53592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2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altLang="en-US" sz="1800" b="1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Mabel Dove – </a:t>
          </a:r>
          <a:r>
            <a:rPr kumimoji="0" lang="en-GB" altLang="en-US" sz="180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1</a:t>
          </a:r>
          <a:r>
            <a:rPr kumimoji="0" lang="en-GB" altLang="en-US" sz="1800" i="0" u="none" strike="noStrike" kern="1200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GB" altLang="en-US" sz="180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Member of Parliament in Africa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1249886" y="2680576"/>
        <a:ext cx="6799387" cy="535926"/>
      </dsp:txXfrm>
    </dsp:sp>
    <dsp:sp modelId="{D686168A-4777-46C3-ACA6-FF8A12452D9D}">
      <dsp:nvSpPr>
        <dsp:cNvPr id="0" name=""/>
        <dsp:cNvSpPr/>
      </dsp:nvSpPr>
      <dsp:spPr>
        <a:xfrm>
          <a:off x="914931" y="2613585"/>
          <a:ext cx="669908" cy="669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2575F7-AE1D-4036-B1CD-855ECB761F97}">
      <dsp:nvSpPr>
        <dsp:cNvPr id="0" name=""/>
        <dsp:cNvSpPr/>
      </dsp:nvSpPr>
      <dsp:spPr>
        <a:xfrm>
          <a:off x="1164968" y="3484938"/>
          <a:ext cx="6884305" cy="53592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2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1800" b="1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Stella Thomas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– 1</a:t>
          </a:r>
          <a:r>
            <a:rPr kumimoji="0" lang="en-US" altLang="en-US" sz="1800" b="0" i="0" u="none" strike="noStrike" kern="1200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barrister, Sierra Leone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1164968" y="3484938"/>
        <a:ext cx="6884305" cy="535926"/>
      </dsp:txXfrm>
    </dsp:sp>
    <dsp:sp modelId="{AAC4C84A-FE65-49AA-86F9-8EB2420DD0AB}">
      <dsp:nvSpPr>
        <dsp:cNvPr id="0" name=""/>
        <dsp:cNvSpPr/>
      </dsp:nvSpPr>
      <dsp:spPr>
        <a:xfrm>
          <a:off x="830014" y="3417947"/>
          <a:ext cx="669908" cy="669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516874-2CF9-4385-A406-7B81FD8494F3}">
      <dsp:nvSpPr>
        <dsp:cNvPr id="0" name=""/>
        <dsp:cNvSpPr/>
      </dsp:nvSpPr>
      <dsp:spPr>
        <a:xfrm>
          <a:off x="899009" y="4288710"/>
          <a:ext cx="7150264" cy="53592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2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US" altLang="en-US" sz="1800" b="1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Belmont Williams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– 1</a:t>
          </a:r>
          <a:r>
            <a:rPr kumimoji="0" lang="en-US" altLang="en-US" sz="1800" b="0" i="0" u="none" strike="noStrike" kern="1200" cap="none" normalizeH="0" baseline="3000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st</a:t>
          </a:r>
          <a:r>
            <a:rPr kumimoji="0" lang="en-US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 female gynecologist and obstetrician in Sierra Leone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899009" y="4288710"/>
        <a:ext cx="7150264" cy="535926"/>
      </dsp:txXfrm>
    </dsp:sp>
    <dsp:sp modelId="{BA5C22C6-63F6-4B53-981F-CA40E4A6E07C}">
      <dsp:nvSpPr>
        <dsp:cNvPr id="0" name=""/>
        <dsp:cNvSpPr/>
      </dsp:nvSpPr>
      <dsp:spPr>
        <a:xfrm>
          <a:off x="564055" y="4221719"/>
          <a:ext cx="669908" cy="669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-3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79C062-4FD2-4BF7-BEE0-4E3E9925DF85}">
      <dsp:nvSpPr>
        <dsp:cNvPr id="0" name=""/>
        <dsp:cNvSpPr/>
      </dsp:nvSpPr>
      <dsp:spPr>
        <a:xfrm>
          <a:off x="413680" y="5093072"/>
          <a:ext cx="7635593" cy="535926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5392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altLang="en-US" sz="1800" b="1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Ing Trudy Morgan</a:t>
          </a:r>
          <a:r>
            <a:rPr lang="en-GB" altLang="en-US" sz="1800" kern="1200">
              <a:solidFill>
                <a:schemeClr val="tx1"/>
              </a:solidFill>
              <a:latin typeface="Arial" panose="020B0604020202020204" pitchFamily="34" charset="0"/>
            </a:rPr>
            <a:t> -1</a:t>
          </a:r>
          <a:r>
            <a:rPr lang="en-GB" altLang="en-US" sz="1800" kern="1200" baseline="30000">
              <a:solidFill>
                <a:schemeClr val="tx1"/>
              </a:solidFill>
              <a:latin typeface="Arial" panose="020B0604020202020204" pitchFamily="34" charset="0"/>
            </a:rPr>
            <a:t>st</a:t>
          </a:r>
          <a:r>
            <a:rPr lang="en-GB" altLang="en-US" sz="1800" kern="1200">
              <a:solidFill>
                <a:schemeClr val="tx1"/>
              </a:solidFill>
              <a:latin typeface="Arial" panose="020B0604020202020204" pitchFamily="34" charset="0"/>
            </a:rPr>
            <a:t> </a:t>
          </a:r>
          <a:r>
            <a:rPr kumimoji="0" lang="en-GB" altLang="en-US" sz="1800" b="0" i="0" u="none" strike="noStrike" kern="1200" cap="none" normalizeH="0" baseline="0">
              <a:ln/>
              <a:solidFill>
                <a:schemeClr val="tx1"/>
              </a:solidFill>
              <a:effectLst/>
              <a:latin typeface="Arial" panose="020B0604020202020204" pitchFamily="34" charset="0"/>
            </a:rPr>
            <a:t>female Fellow and first female President of the Institution of Civil Engineers</a:t>
          </a:r>
          <a:endParaRPr lang="en-GB" sz="1800" kern="1200" dirty="0">
            <a:solidFill>
              <a:schemeClr val="tx1"/>
            </a:solidFill>
          </a:endParaRPr>
        </a:p>
      </dsp:txBody>
      <dsp:txXfrm>
        <a:off x="413680" y="5093072"/>
        <a:ext cx="7635593" cy="535926"/>
      </dsp:txXfrm>
    </dsp:sp>
    <dsp:sp modelId="{951C74A1-882C-4799-B0FB-63B7A8BCC7E9}">
      <dsp:nvSpPr>
        <dsp:cNvPr id="0" name=""/>
        <dsp:cNvSpPr/>
      </dsp:nvSpPr>
      <dsp:spPr>
        <a:xfrm>
          <a:off x="78726" y="5026081"/>
          <a:ext cx="669908" cy="66990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B92F1-D28E-49C4-B430-85B95DC68B68}">
      <dsp:nvSpPr>
        <dsp:cNvPr id="0" name=""/>
        <dsp:cNvSpPr/>
      </dsp:nvSpPr>
      <dsp:spPr>
        <a:xfrm rot="10800000">
          <a:off x="1316597" y="43"/>
          <a:ext cx="4728390" cy="50244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56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/>
            <a:t>dtproject@awoga.org.uk</a:t>
          </a:r>
          <a:endParaRPr lang="en-GB" sz="2000" kern="1200" dirty="0"/>
        </a:p>
      </dsp:txBody>
      <dsp:txXfrm rot="10800000">
        <a:off x="1442208" y="43"/>
        <a:ext cx="4602779" cy="502446"/>
      </dsp:txXfrm>
    </dsp:sp>
    <dsp:sp modelId="{9B712A12-CEA7-46BD-A4B5-E1628E8919FC}">
      <dsp:nvSpPr>
        <dsp:cNvPr id="0" name=""/>
        <dsp:cNvSpPr/>
      </dsp:nvSpPr>
      <dsp:spPr>
        <a:xfrm>
          <a:off x="1065373" y="43"/>
          <a:ext cx="502446" cy="502446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BF728-D667-4040-BB58-95B09FB07E88}">
      <dsp:nvSpPr>
        <dsp:cNvPr id="0" name=""/>
        <dsp:cNvSpPr/>
      </dsp:nvSpPr>
      <dsp:spPr>
        <a:xfrm rot="10800000">
          <a:off x="1316597" y="628398"/>
          <a:ext cx="4728390" cy="50244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56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i="0" kern="1200" dirty="0">
              <a:hlinkClick xmlns:r="http://schemas.openxmlformats.org/officeDocument/2006/relationships" r:id="rId3"/>
            </a:rPr>
            <a:t>awoga.org.uk</a:t>
          </a:r>
          <a:endParaRPr lang="en-GB" sz="2000" kern="1200" dirty="0"/>
        </a:p>
      </dsp:txBody>
      <dsp:txXfrm rot="10800000">
        <a:off x="1442208" y="628398"/>
        <a:ext cx="4602779" cy="502446"/>
      </dsp:txXfrm>
    </dsp:sp>
    <dsp:sp modelId="{71DE3D7D-FF6B-41CD-B5D7-99512698BD10}">
      <dsp:nvSpPr>
        <dsp:cNvPr id="0" name=""/>
        <dsp:cNvSpPr/>
      </dsp:nvSpPr>
      <dsp:spPr>
        <a:xfrm>
          <a:off x="1065373" y="628398"/>
          <a:ext cx="502446" cy="502446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5F20A9-AB7A-4DF4-A820-4B532B11611F}">
      <dsp:nvSpPr>
        <dsp:cNvPr id="0" name=""/>
        <dsp:cNvSpPr/>
      </dsp:nvSpPr>
      <dsp:spPr>
        <a:xfrm rot="10800000">
          <a:off x="1316597" y="1256754"/>
          <a:ext cx="4728390" cy="50244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56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@awogauk</a:t>
          </a:r>
        </a:p>
      </dsp:txBody>
      <dsp:txXfrm rot="10800000">
        <a:off x="1442208" y="1256754"/>
        <a:ext cx="4602779" cy="502446"/>
      </dsp:txXfrm>
    </dsp:sp>
    <dsp:sp modelId="{2A384FFA-C6A7-4818-9DE0-43F9A2A1173E}">
      <dsp:nvSpPr>
        <dsp:cNvPr id="0" name=""/>
        <dsp:cNvSpPr/>
      </dsp:nvSpPr>
      <dsp:spPr>
        <a:xfrm>
          <a:off x="1065373" y="1256754"/>
          <a:ext cx="502446" cy="502446"/>
        </a:xfrm>
        <a:prstGeom prst="ellipse">
          <a:avLst/>
        </a:prstGeom>
        <a:blipFill rotWithShape="1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A813D9-C62F-4334-8ED9-34BB80FEB4C8}">
      <dsp:nvSpPr>
        <dsp:cNvPr id="0" name=""/>
        <dsp:cNvSpPr/>
      </dsp:nvSpPr>
      <dsp:spPr>
        <a:xfrm rot="10800000">
          <a:off x="1316597" y="1885109"/>
          <a:ext cx="4728390" cy="502446"/>
        </a:xfrm>
        <a:prstGeom prst="homePlat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1565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hlinkClick xmlns:r="http://schemas.openxmlformats.org/officeDocument/2006/relationships" r:id="rId8"/>
            </a:rPr>
            <a:t>Facebook</a:t>
          </a:r>
          <a:endParaRPr lang="en-GB" sz="2000" kern="1200" dirty="0"/>
        </a:p>
      </dsp:txBody>
      <dsp:txXfrm rot="10800000">
        <a:off x="1442208" y="1885109"/>
        <a:ext cx="4602779" cy="502446"/>
      </dsp:txXfrm>
    </dsp:sp>
    <dsp:sp modelId="{D3FD237E-C30D-4476-9EE5-3D08C53B1BAF}">
      <dsp:nvSpPr>
        <dsp:cNvPr id="0" name=""/>
        <dsp:cNvSpPr/>
      </dsp:nvSpPr>
      <dsp:spPr>
        <a:xfrm>
          <a:off x="1065373" y="1885109"/>
          <a:ext cx="502446" cy="502446"/>
        </a:xfrm>
        <a:prstGeom prst="ellipse">
          <a:avLst/>
        </a:prstGeom>
        <a:blipFill rotWithShape="1"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B3DE8-4683-4B68-A3B8-3C96BF2B28F3}" type="datetimeFigureOut">
              <a:t>10/7/2026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25965-AD66-4F4A-8E5B-29B972BE868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805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One-line Black History Month connection: </a:t>
            </a:r>
            <a:r>
              <a:rPr lang="en-GB" b="1" dirty="0"/>
              <a:t>the story of African girls claiming opportunities through education</a:t>
            </a:r>
            <a:r>
              <a:rPr lang="en-GB" dirty="0"/>
              <a:t> </a:t>
            </a:r>
          </a:p>
          <a:p>
            <a:r>
              <a:rPr lang="en-GB" b="1" dirty="0"/>
              <a:t>Interactive prompt:</a:t>
            </a:r>
            <a:endParaRPr lang="en-GB" dirty="0"/>
          </a:p>
          <a:p>
            <a:r>
              <a:rPr lang="en-GB" i="1" dirty="0"/>
              <a:t>What do you think a girls' school in Sierra Leone looked like 175 years ago?</a:t>
            </a:r>
            <a:endParaRPr lang="en-GB" dirty="0"/>
          </a:p>
          <a:p>
            <a:pPr marL="15875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086266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fbae3f170b_2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fbae3f170b_2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dk1"/>
                </a:solidFill>
              </a:rPr>
              <a:t>The establishment of the school was in line with the position of women and girls .  </a:t>
            </a:r>
            <a:br>
              <a:rPr lang="en-GB" sz="1100" dirty="0">
                <a:solidFill>
                  <a:schemeClr val="dk1"/>
                </a:solidFill>
              </a:rPr>
            </a:br>
            <a:br>
              <a:rPr lang="en-GB" sz="1100" dirty="0">
                <a:solidFill>
                  <a:schemeClr val="dk1"/>
                </a:solidFill>
              </a:rPr>
            </a:br>
            <a:r>
              <a:rPr lang="en-GB" sz="1100" dirty="0">
                <a:solidFill>
                  <a:schemeClr val="dk1"/>
                </a:solidFill>
              </a:rPr>
              <a:t>Boys and girls had had equal opportunities.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dk1"/>
                </a:solidFill>
              </a:rPr>
              <a:t>In 1792 women as household heads already had the right to vote, while Finland was the first European country to grant women full voting rights in 1906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Map of Africa → West Africa → Sierra Leone → Freetown Atlantic Ocean and neighbouring countries Freetown as the capital Explain why </a:t>
            </a:r>
            <a:r>
              <a:rPr lang="en-GB" b="1" dirty="0"/>
              <a:t>West Africa and Britain were historically connected</a:t>
            </a:r>
            <a:endParaRPr lang="en-GB" dirty="0"/>
          </a:p>
          <a:p>
            <a:r>
              <a:rPr lang="en-GB" dirty="0"/>
              <a:t>ask students to think critically: </a:t>
            </a:r>
            <a:r>
              <a:rPr lang="en-GB" b="1" dirty="0"/>
              <a:t>Who established the school? Who attended it? What did the students themselves achieve</a:t>
            </a:r>
          </a:p>
          <a:p>
            <a:r>
              <a:rPr lang="en-GB" dirty="0"/>
              <a:t>This is an excellent place to introduce </a:t>
            </a:r>
            <a:r>
              <a:rPr lang="en-GB" b="1" dirty="0"/>
              <a:t>Africa as a place of history, knowledge, cities, communities and institutions</a:t>
            </a:r>
            <a:r>
              <a:rPr lang="en-GB" dirty="0"/>
              <a:t>, rather than beginning with slavery</a:t>
            </a:r>
          </a:p>
        </p:txBody>
      </p:sp>
    </p:spTree>
    <p:extLst>
      <p:ext uri="{BB962C8B-B14F-4D97-AF65-F5344CB8AC3E}">
        <p14:creationId xmlns:p14="http://schemas.microsoft.com/office/powerpoint/2010/main" val="13761073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bae3f170b_2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bae3f170b_2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dk1"/>
                </a:solidFill>
              </a:rPr>
              <a:t>Guild schools </a:t>
            </a: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dk1"/>
                </a:solidFill>
              </a:rPr>
              <a:t>Young people were sent away their communities for months at a time to live in specialized training camps under the strict guidance of master teachers and elders.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GB" sz="1100" dirty="0">
                <a:solidFill>
                  <a:schemeClr val="dk1"/>
                </a:solidFill>
              </a:rPr>
              <a:t>Students were rigorously trained in civic responsibilities, military strategy, judicial law, history, engineering, pharmacology (herbal medicine), complex agricultural techniques, and the arts. Graduation was formal and highly celebrated.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chemeClr val="dk1"/>
                </a:solidFill>
              </a:rPr>
              <a:t>Guilds</a:t>
            </a:r>
          </a:p>
          <a:p>
            <a:pPr marL="4572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chemeClr val="dk1"/>
                </a:solidFill>
              </a:rPr>
              <a:t>Formal apprenticeships with a lifelong commitment to learning and training.  Industries like blacksmithing, weaving, boat-building, and goldsmithing were regulated by family or community guilds. – Learning by doing</a:t>
            </a:r>
          </a:p>
          <a:p>
            <a:pPr marL="457200" lvl="0" indent="0" algn="l" rtl="0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lang="en-GB"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rgbClr val="FF0000"/>
                </a:solidFill>
              </a:rPr>
              <a:t>Introduction of western style schooling was tailored specifically to European languages, Christian theology, and clerical administration.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1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rgbClr val="FF0000"/>
                </a:solidFill>
              </a:rPr>
              <a:t>It came at the same time as the Victorians were forced to send children to school free of charge. This system was built on rote learning.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 err="1">
                <a:solidFill>
                  <a:srgbClr val="FF0000"/>
                </a:solidFill>
              </a:rPr>
              <a:t>Fourah</a:t>
            </a:r>
            <a:r>
              <a:rPr lang="en-GB" sz="1100" dirty="0">
                <a:solidFill>
                  <a:srgbClr val="FF0000"/>
                </a:solidFill>
              </a:rPr>
              <a:t> Bay college part of the University of Durham was set up in 1827.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1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rgbClr val="FF0000"/>
                </a:solidFill>
              </a:rPr>
              <a:t>1829 saw South African College set up by Dutch and British colonialists, church leaders and white citizens; archiving university status in 1908. </a:t>
            </a:r>
            <a:r>
              <a:rPr lang="en-GB" sz="1100" dirty="0">
                <a:solidFill>
                  <a:schemeClr val="dk1"/>
                </a:solidFill>
              </a:rPr>
              <a:t> </a:t>
            </a:r>
            <a:endParaRPr lang="en-GB" sz="11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11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dirty="0">
                <a:solidFill>
                  <a:srgbClr val="FF0000"/>
                </a:solidFill>
              </a:rPr>
              <a:t>CMS Grammar school for boys established in 1845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bae3f170b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bae3f170b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What does it mean to be the first?”</a:t>
            </a:r>
            <a:endParaRPr lang="en-GB" dirty="0"/>
          </a:p>
          <a:p>
            <a:r>
              <a:rPr lang="en-GB" i="1" dirty="0"/>
              <a:t>“And why might the second, third and hundredth women also matter?”</a:t>
            </a:r>
            <a:endParaRPr lang="en-GB" dirty="0"/>
          </a:p>
          <a:p>
            <a:r>
              <a:rPr lang="en-GB" dirty="0"/>
              <a:t>That gets children thinking about </a:t>
            </a:r>
            <a:r>
              <a:rPr lang="en-GB" b="1" dirty="0"/>
              <a:t>opening doors for others</a:t>
            </a:r>
            <a:r>
              <a:rPr lang="en-GB" dirty="0"/>
              <a:t>, rather than simply celebrating exceptional individuals.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8454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Give each pupil a small “future history” card:</a:t>
            </a:r>
          </a:p>
          <a:p>
            <a:r>
              <a:rPr lang="en-GB" dirty="0"/>
              <a:t>This makes the presentation participatory rather than simply informative.</a:t>
            </a:r>
          </a:p>
        </p:txBody>
      </p:sp>
    </p:spTree>
    <p:extLst>
      <p:ext uri="{BB962C8B-B14F-4D97-AF65-F5344CB8AC3E}">
        <p14:creationId xmlns:p14="http://schemas.microsoft.com/office/powerpoint/2010/main" val="1782740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FBE9961-2C67-4850-FB21-FDE024897BD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1218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C9D45D-1F74-437F-B32C-91828F7C12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2BADC4-3A71-71F5-5AA8-B37178B4CC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94FF9-435B-226A-58D1-7611218A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4724F-2575-72F2-594B-074D643F2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2BFB7-2BD6-5CDD-0C1F-1DE6CB71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64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0583-0168-B5F7-483B-DBA3F6BC2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4B143-1B2B-4859-C9F0-B7EF0018B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DAA61-D502-1167-7583-483104796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14B7C-1E42-D080-A565-DEC88F984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612F10-B85E-2DE2-A772-3541B9C4A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24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CA39F-D3CE-B591-200E-4262D56F4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087A04-C143-5FDC-8207-901B19DBE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F5E52-0477-9D8E-26CA-84AD3A95F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CF21E-E74C-9ADB-BE78-086946FC9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8115C-7481-E0EF-39C9-A7DE6563F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901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7C50-85CF-6A95-BC07-13A270478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2CEA6-87C7-2EA8-3B0A-8CC94BEA5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FF2EA4-98EB-1A6E-CD0C-6DCD17483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E9821C-247D-B4D8-6EE5-565050ECD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7ABD3C-44A5-4142-DAE0-FBABABF68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EFE36-F315-B1D9-4C78-4C301FC44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785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C76DD-78E1-19A2-BD93-8B5E49880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DDCEF4-DECF-5609-4BB5-23CAC1DC55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23E998-C3D1-1E37-6988-F0AB7757B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01559-B85F-BC23-3D47-FA2D9BB06A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169C2A-1D83-CD77-8803-3660D95D93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91647E-B598-6D40-EE61-FAA6D14B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2910C9-7B2E-5F4F-2712-F9DA9445C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CA81B3-BD45-5562-0C72-E8D8343C1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091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643A1-79EF-97F2-AC87-B9F5E277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0C2959-CCCD-088F-CEF5-F01DE0E40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47D23B-67AD-4471-6022-3215E6BCA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E29DAC-3C25-6266-B18A-7E2295C1F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573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F88005-B7F2-A1F2-4098-132E3A07F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4B0110-86A7-57A1-48BD-0B5A0988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2FDC28-FAA4-3739-ED0E-422BD09DC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5659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0C80-DF43-F5AA-2E84-46956AE5D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84A88-7B6A-9238-2EEB-24A06D2A9B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B3D8B-56E5-713F-5E19-5E3BF4118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9C641-4835-EC13-4F74-90EA2C718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558FE4-57E9-B96C-C316-5CE43CB3E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8D8AC-0015-20C5-3A99-51767524D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295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274FD-6892-7362-2B53-529BBBE0D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DF99C1-45E6-F89E-6286-BA272D9821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02267-DD7F-64F6-6879-7367EA6B2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03CF0-D9A2-CEBE-BE5C-12D2BF61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8A79D5-8416-E730-7126-86937298D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C440C0-AD97-E6AC-DAEE-7B793A246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56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25C38-D083-6C12-C636-0087B5E89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22339F-9323-3334-6261-F93EAF550B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3DEE8-3A93-F4D5-79E8-01F08CCC2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B24B0-660D-7C06-7655-713936078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CB467-C63B-50D3-9624-082421CC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105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B6704A-C1A3-E709-087A-1E33F2B7B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689AA4-4A9E-3E35-483E-A2A015747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5372B-22C5-DA5E-623D-80248E882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5677A-68AB-5C7B-EB23-4F7C5967D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37558-B27A-04D7-7206-9DBA2368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842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482673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31387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resentation Background" descr="image-a804e086537e9b9a6636cbc6ce21ffc6.jpg">
            <a:extLst>
              <a:ext uri="{FF2B5EF4-FFF2-40B4-BE49-F238E27FC236}">
                <a16:creationId xmlns:a16="http://schemas.microsoft.com/office/drawing/2014/main" id="{AE60CB2F-570C-85F4-E7A2-4487ABBA1FDF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-1368"/>
            <a:ext cx="12187952" cy="6859367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AA6F48-5614-2F27-D174-C012FD7CBD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7709E-B521-2675-6708-4C078D27E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66CFE-8CBF-F626-36AB-97D395D4B9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AA1E32-9A9E-4473-9CF6-C6AE7FE1602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85BA4-B6FB-2D94-3BF3-7775AF39B3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68DED-0E15-0BFD-B8B6-7F703DC6D3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3E6C8C-72F4-4520-A78A-409F7E9C2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83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5933A-B299-E7D3-27D7-8839F48DF6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Black History Month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B60F30-CD16-7F32-BFC9-4BCEECC5039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Introducing The Oldest Girls School in West Africa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73F1DF-9A1C-0DFF-EA93-F4B5F1681184}"/>
              </a:ext>
            </a:extLst>
          </p:cNvPr>
          <p:cNvSpPr txBox="1"/>
          <p:nvPr/>
        </p:nvSpPr>
        <p:spPr>
          <a:xfrm>
            <a:off x="2630312" y="4835634"/>
            <a:ext cx="62088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2">
                    <a:lumMod val="75000"/>
                  </a:schemeClr>
                </a:solidFill>
              </a:rPr>
              <a:t>Annie Walsh Memorial School</a:t>
            </a:r>
          </a:p>
        </p:txBody>
      </p:sp>
    </p:spTree>
    <p:extLst>
      <p:ext uri="{BB962C8B-B14F-4D97-AF65-F5344CB8AC3E}">
        <p14:creationId xmlns:p14="http://schemas.microsoft.com/office/powerpoint/2010/main" val="2143774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resentation Background" descr="image-a804e086537e9b9a6636cbc6ce21ffc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3"/>
            <a:ext cx="12192000" cy="686164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F6706B0-3717-24B4-417A-224915C22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384367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GB" dirty="0"/>
              <a:t>Black History Month is About Celebrating The Past while Actively Creating Better Futures for Black People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446FF5-D0AC-14EF-2F06-1E7BB05B53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780" y="1782898"/>
            <a:ext cx="9664665" cy="483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300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CCC1C982-2449-CA15-54F2-F41A2ABDCA6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100" b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</a:t>
            </a:r>
            <a:r>
              <a:rPr lang="en-US" sz="41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can a school built nearly 200 years ago tell us about Black history today</a:t>
            </a:r>
          </a:p>
        </p:txBody>
      </p:sp>
      <p:pic>
        <p:nvPicPr>
          <p:cNvPr id="95" name="Google Shape;95;p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38200" y="2446814"/>
            <a:ext cx="5181600" cy="310895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E3E4F-378D-7A27-F3FD-A9DBF7F812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203195"/>
            <a:r>
              <a:rPr lang="en-GB" sz="2600"/>
              <a:t>Exclusively for girls; Started around 1816 in Charlotte Village with 8 girls. </a:t>
            </a:r>
          </a:p>
          <a:p>
            <a:pPr marL="203195"/>
            <a:endParaRPr lang="en-GB" sz="2600"/>
          </a:p>
          <a:p>
            <a:pPr marL="203195"/>
            <a:r>
              <a:rPr lang="en-GB" sz="2600"/>
              <a:t>Established 1849 (177yrs old)  In Freetown</a:t>
            </a:r>
          </a:p>
          <a:p>
            <a:pPr marL="203195"/>
            <a:endParaRPr lang="en-GB" sz="2600"/>
          </a:p>
          <a:p>
            <a:pPr marL="203195"/>
            <a:r>
              <a:rPr lang="en-GB" sz="2600"/>
              <a:t>2 Decades before UK Universities had special exams for women (1869)</a:t>
            </a:r>
          </a:p>
          <a:p>
            <a:pPr marL="203195"/>
            <a:endParaRPr lang="en-GB" sz="2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A7D5-8160-B73E-6D53-B9CEBD6F7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8" y="164389"/>
            <a:ext cx="11774309" cy="763600"/>
          </a:xfrm>
        </p:spPr>
        <p:txBody>
          <a:bodyPr>
            <a:no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WHERE</a:t>
            </a:r>
            <a:r>
              <a:rPr lang="en-GB" sz="3600" dirty="0"/>
              <a:t> Is AWMS: in Africa (14 times the size of Greenland) </a:t>
            </a:r>
          </a:p>
        </p:txBody>
      </p:sp>
      <p:pic>
        <p:nvPicPr>
          <p:cNvPr id="1026" name="Picture 2" descr="The True Size of Africa Map">
            <a:extLst>
              <a:ext uri="{FF2B5EF4-FFF2-40B4-BE49-F238E27FC236}">
                <a16:creationId xmlns:a16="http://schemas.microsoft.com/office/drawing/2014/main" id="{C03BA29C-187B-DC43-CAD9-A0B75BEF3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99" y="1298401"/>
            <a:ext cx="5129389" cy="48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2C1D0B-EF25-569D-0D3F-DC0B20A356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b="11573"/>
          <a:stretch/>
        </p:blipFill>
        <p:spPr>
          <a:xfrm>
            <a:off x="8116836" y="688624"/>
            <a:ext cx="4221571" cy="5310024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0B50A5A-C70B-DA97-BAD6-0FA4359E6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8534" y="4102696"/>
            <a:ext cx="2358671" cy="2319523"/>
          </a:xfrm>
          <a:prstGeom prst="rect">
            <a:avLst/>
          </a:prstGeom>
          <a:solidFill>
            <a:srgbClr val="FF0000"/>
          </a:solidFill>
          <a:ln>
            <a:solidFill>
              <a:srgbClr val="F5F6F1"/>
            </a:solidFill>
          </a:ln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59DAD24-DCEE-B037-1CD6-23455CA99C51}"/>
              </a:ext>
            </a:extLst>
          </p:cNvPr>
          <p:cNvCxnSpPr>
            <a:cxnSpLocks/>
            <a:endCxn id="1032" idx="1"/>
          </p:cNvCxnSpPr>
          <p:nvPr/>
        </p:nvCxnSpPr>
        <p:spPr>
          <a:xfrm flipH="1">
            <a:off x="6468534" y="3429001"/>
            <a:ext cx="2257777" cy="18334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D526250-1C41-7DF8-8A20-906248FE34D0}"/>
              </a:ext>
            </a:extLst>
          </p:cNvPr>
          <p:cNvSpPr txBox="1"/>
          <p:nvPr/>
        </p:nvSpPr>
        <p:spPr>
          <a:xfrm>
            <a:off x="5599290" y="4921956"/>
            <a:ext cx="10340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</a:rPr>
              <a:t>Freetown</a:t>
            </a:r>
          </a:p>
        </p:txBody>
      </p:sp>
      <p:sp>
        <p:nvSpPr>
          <p:cNvPr id="13" name="Google Shape;67;p15">
            <a:extLst>
              <a:ext uri="{FF2B5EF4-FFF2-40B4-BE49-F238E27FC236}">
                <a16:creationId xmlns:a16="http://schemas.microsoft.com/office/drawing/2014/main" id="{EAA1B34B-F3BF-0FE2-3581-75753F116E7A}"/>
              </a:ext>
            </a:extLst>
          </p:cNvPr>
          <p:cNvSpPr txBox="1"/>
          <p:nvPr/>
        </p:nvSpPr>
        <p:spPr>
          <a:xfrm>
            <a:off x="3163078" y="5998647"/>
            <a:ext cx="3305456" cy="946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dirty="0">
                <a:solidFill>
                  <a:schemeClr val="dk1"/>
                </a:solidFill>
              </a:rPr>
              <a:t>Freetown was established for freed slaves and recaptives</a:t>
            </a:r>
            <a:endParaRPr sz="1200" dirty="0">
              <a:solidFill>
                <a:schemeClr val="dk2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41EF45A-4864-9737-E468-0D9820B1AF9A}"/>
              </a:ext>
            </a:extLst>
          </p:cNvPr>
          <p:cNvCxnSpPr>
            <a:cxnSpLocks/>
          </p:cNvCxnSpPr>
          <p:nvPr/>
        </p:nvCxnSpPr>
        <p:spPr>
          <a:xfrm flipH="1">
            <a:off x="6091595" y="5148401"/>
            <a:ext cx="4405" cy="9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194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14F5A-1418-A4B6-9F2B-403C269A6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67" y="116933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GB" dirty="0"/>
              <a:t>Education in Africa before the slave trade and missionaries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98F0BAA-B3A0-9B16-D40E-8586FC8106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4898839"/>
              </p:ext>
            </p:extLst>
          </p:nvPr>
        </p:nvGraphicFramePr>
        <p:xfrm>
          <a:off x="3114890" y="900477"/>
          <a:ext cx="885133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Africa Physical Map">
            <a:extLst>
              <a:ext uri="{FF2B5EF4-FFF2-40B4-BE49-F238E27FC236}">
                <a16:creationId xmlns:a16="http://schemas.microsoft.com/office/drawing/2014/main" id="{589FE406-8F0F-0281-2C86-2689A65E6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400" y="1539711"/>
            <a:ext cx="3952357" cy="41402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8494C-3B4A-0BA5-4D8F-9131F8E9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b="1"/>
              <a:t>Who</a:t>
            </a:r>
            <a:r>
              <a:rPr lang="en-GB" dirty="0"/>
              <a:t> was Annie Walsh </a:t>
            </a:r>
          </a:p>
        </p:txBody>
      </p:sp>
      <p:graphicFrame>
        <p:nvGraphicFramePr>
          <p:cNvPr id="6" name="Rectangle 1">
            <a:extLst>
              <a:ext uri="{FF2B5EF4-FFF2-40B4-BE49-F238E27FC236}">
                <a16:creationId xmlns:a16="http://schemas.microsoft.com/office/drawing/2014/main" id="{057DDF6E-6D6C-76E6-BF02-998897002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79895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3660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0080" y="1"/>
            <a:ext cx="12242080" cy="6830060"/>
          </a:xfrm>
          <a:custGeom>
            <a:avLst/>
            <a:gdLst/>
            <a:ahLst/>
            <a:cxnLst/>
            <a:rect l="l" t="t" r="r" b="b"/>
            <a:pathLst>
              <a:path w="18363119" h="10245090">
                <a:moveTo>
                  <a:pt x="0" y="0"/>
                </a:moveTo>
                <a:lnTo>
                  <a:pt x="18363119" y="0"/>
                </a:lnTo>
                <a:lnTo>
                  <a:pt x="18363119" y="10245090"/>
                </a:lnTo>
                <a:lnTo>
                  <a:pt x="0" y="1024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" name="Freeform 3"/>
          <p:cNvSpPr/>
          <p:nvPr/>
        </p:nvSpPr>
        <p:spPr>
          <a:xfrm>
            <a:off x="4273600" y="3813259"/>
            <a:ext cx="1425192" cy="1520204"/>
          </a:xfrm>
          <a:custGeom>
            <a:avLst/>
            <a:gdLst/>
            <a:ahLst/>
            <a:cxnLst/>
            <a:rect l="l" t="t" r="r" b="b"/>
            <a:pathLst>
              <a:path w="2137787" h="2280306">
                <a:moveTo>
                  <a:pt x="0" y="0"/>
                </a:moveTo>
                <a:lnTo>
                  <a:pt x="2137786" y="0"/>
                </a:lnTo>
                <a:lnTo>
                  <a:pt x="2137786" y="2280305"/>
                </a:lnTo>
                <a:lnTo>
                  <a:pt x="0" y="22803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8544802" y="2062762"/>
            <a:ext cx="414429" cy="442057"/>
          </a:xfrm>
          <a:custGeom>
            <a:avLst/>
            <a:gdLst/>
            <a:ahLst/>
            <a:cxnLst/>
            <a:rect l="l" t="t" r="r" b="b"/>
            <a:pathLst>
              <a:path w="621643" h="663086">
                <a:moveTo>
                  <a:pt x="0" y="0"/>
                </a:moveTo>
                <a:lnTo>
                  <a:pt x="621643" y="0"/>
                </a:lnTo>
                <a:lnTo>
                  <a:pt x="621643" y="663086"/>
                </a:lnTo>
                <a:lnTo>
                  <a:pt x="0" y="6630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6940551" y="3244851"/>
            <a:ext cx="298451" cy="298451"/>
            <a:chOff x="0" y="0"/>
            <a:chExt cx="596900" cy="5969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cubicBezTo>
                    <a:pt x="0" y="463279"/>
                    <a:pt x="133621" y="596900"/>
                    <a:pt x="298450" y="596900"/>
                  </a:cubicBezTo>
                  <a:cubicBezTo>
                    <a:pt x="463279" y="596900"/>
                    <a:pt x="596900" y="463279"/>
                    <a:pt x="596900" y="298450"/>
                  </a:cubicBezTo>
                  <a:cubicBezTo>
                    <a:pt x="596900" y="133621"/>
                    <a:pt x="463279" y="0"/>
                    <a:pt x="298450" y="0"/>
                  </a:cubicBezTo>
                  <a:cubicBezTo>
                    <a:pt x="133621" y="0"/>
                    <a:pt x="0" y="133621"/>
                    <a:pt x="0" y="298450"/>
                  </a:cubicBezTo>
                  <a:close/>
                </a:path>
              </a:pathLst>
            </a:custGeom>
            <a:ln w="24765" cap="sq">
              <a:solidFill>
                <a:srgbClr val="332A2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96900" cy="6350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>
                <a:lnSpc>
                  <a:spcPts val="1120"/>
                </a:lnSpc>
              </a:pPr>
              <a:endParaRPr sz="933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40600" y="3244851"/>
            <a:ext cx="298451" cy="298451"/>
            <a:chOff x="0" y="0"/>
            <a:chExt cx="596900" cy="5969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96900" cy="596900"/>
            </a:xfrm>
            <a:custGeom>
              <a:avLst/>
              <a:gdLst/>
              <a:ahLst/>
              <a:cxnLst/>
              <a:rect l="l" t="t" r="r" b="b"/>
              <a:pathLst>
                <a:path w="596900" h="596900">
                  <a:moveTo>
                    <a:pt x="0" y="298450"/>
                  </a:moveTo>
                  <a:cubicBezTo>
                    <a:pt x="0" y="463279"/>
                    <a:pt x="133621" y="596900"/>
                    <a:pt x="298450" y="596900"/>
                  </a:cubicBezTo>
                  <a:cubicBezTo>
                    <a:pt x="463279" y="596900"/>
                    <a:pt x="596900" y="463279"/>
                    <a:pt x="596900" y="298450"/>
                  </a:cubicBezTo>
                  <a:cubicBezTo>
                    <a:pt x="596900" y="133621"/>
                    <a:pt x="463279" y="0"/>
                    <a:pt x="298450" y="0"/>
                  </a:cubicBezTo>
                  <a:cubicBezTo>
                    <a:pt x="133621" y="0"/>
                    <a:pt x="0" y="133621"/>
                    <a:pt x="0" y="298450"/>
                  </a:cubicBezTo>
                  <a:close/>
                </a:path>
              </a:pathLst>
            </a:custGeom>
            <a:ln w="24765" cap="sq">
              <a:solidFill>
                <a:srgbClr val="332A23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96900" cy="6350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>
                <a:lnSpc>
                  <a:spcPts val="1120"/>
                </a:lnSpc>
              </a:pPr>
              <a:endParaRPr sz="933"/>
            </a:p>
          </p:txBody>
        </p:sp>
      </p:grpSp>
      <p:sp>
        <p:nvSpPr>
          <p:cNvPr id="11" name="AutoShape 11"/>
          <p:cNvSpPr/>
          <p:nvPr/>
        </p:nvSpPr>
        <p:spPr>
          <a:xfrm>
            <a:off x="7239000" y="3394075"/>
            <a:ext cx="101600" cy="0"/>
          </a:xfrm>
          <a:prstGeom prst="line">
            <a:avLst/>
          </a:prstGeom>
          <a:ln w="28575" cap="flat">
            <a:solidFill>
              <a:srgbClr val="332A2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2" name="AutoShape 12"/>
          <p:cNvSpPr/>
          <p:nvPr/>
        </p:nvSpPr>
        <p:spPr>
          <a:xfrm flipH="1" flipV="1">
            <a:off x="6883401" y="3352800"/>
            <a:ext cx="57151" cy="25400"/>
          </a:xfrm>
          <a:prstGeom prst="line">
            <a:avLst/>
          </a:prstGeom>
          <a:ln w="19050" cap="flat">
            <a:solidFill>
              <a:srgbClr val="332A2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13" name="AutoShape 13"/>
          <p:cNvSpPr/>
          <p:nvPr/>
        </p:nvSpPr>
        <p:spPr>
          <a:xfrm flipV="1">
            <a:off x="7639051" y="3352800"/>
            <a:ext cx="57151" cy="25400"/>
          </a:xfrm>
          <a:prstGeom prst="line">
            <a:avLst/>
          </a:prstGeom>
          <a:ln w="19050" cap="flat">
            <a:solidFill>
              <a:srgbClr val="332A2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/>
        </p:nvSpPr>
        <p:spPr>
          <a:xfrm>
            <a:off x="95200" y="0"/>
            <a:ext cx="120016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sz="2400" b="1">
                <a:solidFill>
                  <a:schemeClr val="dk1"/>
                </a:solidFill>
              </a:rPr>
              <a:t>CHRISTIAN VALUES:  </a:t>
            </a:r>
            <a:r>
              <a:rPr lang="en" sz="2400">
                <a:solidFill>
                  <a:schemeClr val="dk1"/>
                </a:solidFill>
              </a:rPr>
              <a:t>The school maintains a deep connection to its Anglican roots, holding regular devotional services, thanksgiving celebrations, and chapel assemblies that reinforce Christian values.  The school boasts its own chapel. </a:t>
            </a:r>
            <a:endParaRPr sz="240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spcBef>
                <a:spcPts val="1200"/>
              </a:spcBef>
            </a:pPr>
            <a:endParaRPr sz="1600">
              <a:solidFill>
                <a:schemeClr val="dk1"/>
              </a:solidFill>
            </a:endParaRPr>
          </a:p>
          <a:p>
            <a:pPr>
              <a:spcBef>
                <a:spcPts val="1200"/>
              </a:spcBef>
            </a:pPr>
            <a:endParaRPr sz="2400">
              <a:solidFill>
                <a:schemeClr val="dk2"/>
              </a:solidFill>
            </a:endParaRPr>
          </a:p>
        </p:txBody>
      </p:sp>
      <p:pic>
        <p:nvPicPr>
          <p:cNvPr id="143" name="Google Shape;14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3326" y="1412468"/>
            <a:ext cx="7384414" cy="4869433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8"/>
          <p:cNvSpPr txBox="1"/>
          <p:nvPr/>
        </p:nvSpPr>
        <p:spPr>
          <a:xfrm>
            <a:off x="5529887" y="6281450"/>
            <a:ext cx="3886200" cy="5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dirty="0">
                <a:solidFill>
                  <a:schemeClr val="dk1"/>
                </a:solidFill>
              </a:rPr>
              <a:t>Sixth form during assembly</a:t>
            </a:r>
            <a:endParaRPr sz="2400" dirty="0">
              <a:solidFill>
                <a:schemeClr val="dk1"/>
              </a:solidFill>
            </a:endParaRPr>
          </a:p>
        </p:txBody>
      </p:sp>
      <p:pic>
        <p:nvPicPr>
          <p:cNvPr id="145" name="Google Shape;145;p28"/>
          <p:cNvPicPr preferRelativeResize="0"/>
          <p:nvPr/>
        </p:nvPicPr>
        <p:blipFill>
          <a:blip r:embed="rId4">
            <a:alphaModFix/>
          </a:blip>
          <a:srcRect l="13200" r="18448"/>
          <a:stretch>
            <a:fillRect/>
          </a:stretch>
        </p:blipFill>
        <p:spPr>
          <a:xfrm>
            <a:off x="230300" y="2309500"/>
            <a:ext cx="3886200" cy="2526933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8"/>
          <p:cNvSpPr txBox="1"/>
          <p:nvPr/>
        </p:nvSpPr>
        <p:spPr>
          <a:xfrm>
            <a:off x="511800" y="4785233"/>
            <a:ext cx="27380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 u="sng" dirty="0">
                <a:solidFill>
                  <a:schemeClr val="dk2"/>
                </a:solidFill>
              </a:rPr>
              <a:t>Chapel</a:t>
            </a:r>
            <a:endParaRPr sz="2400" b="1" u="sng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nector 19">
            <a:extLst>
              <a:ext uri="{FF2B5EF4-FFF2-40B4-BE49-F238E27FC236}">
                <a16:creationId xmlns:a16="http://schemas.microsoft.com/office/drawing/2014/main" id="{4233BA06-3761-9B4D-A2DA-44669C3B6EC9}"/>
              </a:ext>
            </a:extLst>
          </p:cNvPr>
          <p:cNvCxnSpPr/>
          <p:nvPr/>
        </p:nvCxnSpPr>
        <p:spPr>
          <a:xfrm>
            <a:off x="6818376" y="664464"/>
            <a:ext cx="0" cy="5797296"/>
          </a:xfrm>
          <a:prstGeom prst="line">
            <a:avLst/>
          </a:prstGeom>
          <a:ln w="20320">
            <a:solidFill>
              <a:srgbClr val="5E858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E6B6BB5-3F40-E979-20A7-DCD60135550C}"/>
              </a:ext>
            </a:extLst>
          </p:cNvPr>
          <p:cNvSpPr txBox="1"/>
          <p:nvPr/>
        </p:nvSpPr>
        <p:spPr>
          <a:xfrm>
            <a:off x="384048" y="4736592"/>
            <a:ext cx="5669280" cy="9919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150" b="0">
                <a:solidFill>
                  <a:srgbClr val="102222"/>
                </a:solidFill>
                <a:latin typeface="Georgia"/>
              </a:rPr>
              <a:t>The school motto is “</a:t>
            </a:r>
            <a:r>
              <a:rPr lang="en-GB" sz="2150" b="1">
                <a:solidFill>
                  <a:srgbClr val="102222"/>
                </a:solidFill>
                <a:latin typeface="Georgia"/>
              </a:rPr>
              <a:t>Non Sibi Sed Omnibus</a:t>
            </a:r>
            <a:r>
              <a:rPr lang="en-GB" sz="2150" b="0">
                <a:solidFill>
                  <a:srgbClr val="102222"/>
                </a:solidFill>
                <a:latin typeface="Georgia"/>
              </a:rPr>
              <a:t>”, which translates from Latin to “</a:t>
            </a:r>
            <a:r>
              <a:rPr lang="en-GB" sz="2150" b="1">
                <a:solidFill>
                  <a:srgbClr val="102222"/>
                </a:solidFill>
                <a:latin typeface="Georgia"/>
              </a:rPr>
              <a:t>Not for oneself, but for all.</a:t>
            </a:r>
            <a:r>
              <a:rPr lang="en-GB" sz="2150" b="0">
                <a:solidFill>
                  <a:srgbClr val="102222"/>
                </a:solidFill>
                <a:latin typeface="Georgia"/>
              </a:rPr>
              <a:t>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73A8A3D-9DA4-12E3-2949-7871C4D4EC87}"/>
              </a:ext>
            </a:extLst>
          </p:cNvPr>
          <p:cNvSpPr txBox="1"/>
          <p:nvPr/>
        </p:nvSpPr>
        <p:spPr>
          <a:xfrm>
            <a:off x="6873067" y="383473"/>
            <a:ext cx="4736592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150" b="1">
                <a:solidFill>
                  <a:srgbClr val="074949"/>
                </a:solidFill>
                <a:latin typeface="Georgia"/>
              </a:rPr>
              <a:t>Our School Motto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CADD73-C734-8E68-A645-8AD58F17FB2E}"/>
              </a:ext>
            </a:extLst>
          </p:cNvPr>
          <p:cNvSpPr txBox="1"/>
          <p:nvPr/>
        </p:nvSpPr>
        <p:spPr>
          <a:xfrm>
            <a:off x="7031736" y="1133856"/>
            <a:ext cx="4572000" cy="21287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300"/>
              </a:spcAft>
            </a:pPr>
            <a:r>
              <a:rPr lang="en-GB" sz="2250" b="0">
                <a:solidFill>
                  <a:srgbClr val="681C62"/>
                </a:solidFill>
                <a:latin typeface="Georgia"/>
              </a:rPr>
              <a:t>Insert your own school
motto here</a:t>
            </a:r>
          </a:p>
          <a:p>
            <a:pPr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</a:pPr>
            <a:r>
              <a:rPr lang="en-GB" sz="2250">
                <a:solidFill>
                  <a:srgbClr val="681C62"/>
                </a:solidFill>
                <a:latin typeface="Georgia"/>
              </a:rPr>
              <a:t>Talk about what the</a:t>
            </a:r>
            <a:br>
              <a:rPr lang="en-GB"/>
            </a:br>
            <a:r>
              <a:rPr lang="en-GB" sz="2250">
                <a:solidFill>
                  <a:srgbClr val="681C62"/>
                </a:solidFill>
                <a:latin typeface="Georgia"/>
              </a:rPr>
              <a:t>motto means to the</a:t>
            </a:r>
            <a:br>
              <a:rPr lang="en-GB"/>
            </a:br>
            <a:r>
              <a:rPr lang="en-GB" sz="2250">
                <a:solidFill>
                  <a:srgbClr val="681C62"/>
                </a:solidFill>
                <a:latin typeface="Georgia"/>
              </a:rPr>
              <a:t>children.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568D4E-7BDA-A239-BB5C-70410C75D53F}"/>
              </a:ext>
            </a:extLst>
          </p:cNvPr>
          <p:cNvSpPr txBox="1"/>
          <p:nvPr/>
        </p:nvSpPr>
        <p:spPr>
          <a:xfrm>
            <a:off x="7022592" y="4200606"/>
            <a:ext cx="4800600" cy="3770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450" b="1">
                <a:solidFill>
                  <a:srgbClr val="102222"/>
                </a:solidFill>
                <a:latin typeface="Georgia"/>
              </a:rPr>
              <a:t>Reflections on the Motto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1504DA-DD94-3130-A0D9-BBE24DEF21D2}"/>
              </a:ext>
            </a:extLst>
          </p:cNvPr>
          <p:cNvSpPr txBox="1"/>
          <p:nvPr/>
        </p:nvSpPr>
        <p:spPr>
          <a:xfrm>
            <a:off x="7059168" y="4773278"/>
            <a:ext cx="329184" cy="2923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900" b="0">
                <a:solidFill>
                  <a:srgbClr val="2E8180"/>
                </a:solidFill>
                <a:latin typeface="Arial"/>
              </a:rPr>
              <a:t>⚜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B8D253-7BDA-23B1-E920-65B53E44AC38}"/>
              </a:ext>
            </a:extLst>
          </p:cNvPr>
          <p:cNvSpPr txBox="1"/>
          <p:nvPr/>
        </p:nvSpPr>
        <p:spPr>
          <a:xfrm>
            <a:off x="7479792" y="4754042"/>
            <a:ext cx="4261104" cy="3308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150" b="0">
                <a:solidFill>
                  <a:srgbClr val="102222"/>
                </a:solidFill>
                <a:latin typeface="Georgia"/>
              </a:rPr>
              <a:t>Empathy and Service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B7002E-72DB-F39B-F257-0F70D9B98256}"/>
              </a:ext>
            </a:extLst>
          </p:cNvPr>
          <p:cNvSpPr txBox="1"/>
          <p:nvPr/>
        </p:nvSpPr>
        <p:spPr>
          <a:xfrm>
            <a:off x="7059168" y="5266944"/>
            <a:ext cx="329184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2E8180"/>
                </a:solidFill>
                <a:latin typeface="Arial"/>
              </a:rPr>
              <a:t>⚜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77C76C-4491-AC58-FDF7-48629BC30925}"/>
              </a:ext>
            </a:extLst>
          </p:cNvPr>
          <p:cNvSpPr txBox="1"/>
          <p:nvPr/>
        </p:nvSpPr>
        <p:spPr>
          <a:xfrm>
            <a:off x="7479792" y="5284394"/>
            <a:ext cx="4261104" cy="3308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150" b="0">
                <a:solidFill>
                  <a:srgbClr val="102222"/>
                </a:solidFill>
                <a:latin typeface="Georgia"/>
              </a:rPr>
              <a:t>Community First</a:t>
            </a:r>
            <a:endParaRPr sz="2150" b="0">
              <a:solidFill>
                <a:srgbClr val="102222"/>
              </a:solidFill>
              <a:latin typeface="Georgi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58CC015-3944-F1BF-C603-AE3274FDB8B4}"/>
              </a:ext>
            </a:extLst>
          </p:cNvPr>
          <p:cNvSpPr txBox="1"/>
          <p:nvPr/>
        </p:nvSpPr>
        <p:spPr>
          <a:xfrm>
            <a:off x="7059168" y="5797296"/>
            <a:ext cx="329184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0">
                <a:solidFill>
                  <a:srgbClr val="2E8180"/>
                </a:solidFill>
                <a:latin typeface="Arial"/>
              </a:rPr>
              <a:t>⚜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35666A-1B16-4511-30A7-D46CD00DAD90}"/>
              </a:ext>
            </a:extLst>
          </p:cNvPr>
          <p:cNvSpPr txBox="1"/>
          <p:nvPr/>
        </p:nvSpPr>
        <p:spPr>
          <a:xfrm>
            <a:off x="7479792" y="5814746"/>
            <a:ext cx="4261104" cy="3308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2150" b="0">
                <a:solidFill>
                  <a:srgbClr val="102222"/>
                </a:solidFill>
                <a:latin typeface="Georgia"/>
              </a:rPr>
              <a:t>Legacy of Altruism</a:t>
            </a:r>
            <a:endParaRPr sz="2150" b="0">
              <a:solidFill>
                <a:srgbClr val="102222"/>
              </a:solidFill>
              <a:latin typeface="Georgia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62F9BFA-C84C-E59D-B75B-4DD267EF9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797" y="380928"/>
            <a:ext cx="3000375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50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0018A5-38AF-1856-F778-DC36022B5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114953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GB" dirty="0"/>
              <a:t>The Girls Who Became “Firsts”</a:t>
            </a:r>
          </a:p>
        </p:txBody>
      </p:sp>
      <p:pic>
        <p:nvPicPr>
          <p:cNvPr id="6" name="Google Shape;112;p23">
            <a:extLst>
              <a:ext uri="{FF2B5EF4-FFF2-40B4-BE49-F238E27FC236}">
                <a16:creationId xmlns:a16="http://schemas.microsoft.com/office/drawing/2014/main" id="{834A1B89-5754-761E-7997-50C517D9B53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72410" y="1310988"/>
            <a:ext cx="4987356" cy="503221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5A3247C-7B66-2574-06CB-CFE6645E08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7374241"/>
              </p:ext>
            </p:extLst>
          </p:nvPr>
        </p:nvGraphicFramePr>
        <p:xfrm>
          <a:off x="3826933" y="878553"/>
          <a:ext cx="8128000" cy="5897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011117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">
            <a:extLst>
              <a:ext uri="{FF2B5EF4-FFF2-40B4-BE49-F238E27FC236}">
                <a16:creationId xmlns:a16="http://schemas.microsoft.com/office/drawing/2014/main" id="{2A98E9CD-E541-98B1-B14B-23FA67731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65988"/>
            <a:ext cx="11360800" cy="763600"/>
          </a:xfrm>
        </p:spPr>
        <p:txBody>
          <a:bodyPr>
            <a:normAutofit fontScale="90000"/>
          </a:bodyPr>
          <a:lstStyle/>
          <a:p>
            <a:r>
              <a:rPr lang="en-GB" dirty="0"/>
              <a:t>History is still being made with strong support from cross continental Alumni groups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6C6BB81-18BA-61B4-BEEA-D916AA1AF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21" y="2216049"/>
            <a:ext cx="3630789" cy="3630789"/>
          </a:xfrm>
          <a:prstGeom prst="rect">
            <a:avLst/>
          </a:prstGeom>
        </p:spPr>
      </p:pic>
      <p:sp>
        <p:nvSpPr>
          <p:cNvPr id="119" name="Title 1">
            <a:extLst>
              <a:ext uri="{FF2B5EF4-FFF2-40B4-BE49-F238E27FC236}">
                <a16:creationId xmlns:a16="http://schemas.microsoft.com/office/drawing/2014/main" id="{15D7077A-DAB3-CDD0-DDB2-63D1A2FCEE6A}"/>
              </a:ext>
            </a:extLst>
          </p:cNvPr>
          <p:cNvSpPr txBox="1">
            <a:spLocks/>
          </p:cNvSpPr>
          <p:nvPr/>
        </p:nvSpPr>
        <p:spPr>
          <a:xfrm>
            <a:off x="5718627" y="6021987"/>
            <a:ext cx="3756420" cy="842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3200"/>
              <a:t>AWOGA Network </a:t>
            </a:r>
            <a:br>
              <a:rPr lang="en-GB" sz="3200"/>
            </a:br>
            <a:br>
              <a:rPr lang="en-GB" sz="3200"/>
            </a:br>
            <a:endParaRPr lang="en-GB" sz="3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19812A-6B04-CF80-C194-5F342A15B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035" y="1360294"/>
            <a:ext cx="9729108" cy="488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B9426-0150-47E7-29E5-AA14E010A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/>
          <a:p>
            <a:r>
              <a:rPr lang="en-GB" dirty="0"/>
              <a:t>“What might an AWMS student in 2026 become the ‘first’ to do?”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CFF86EB-2416-1C0E-E9F2-5698203FF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939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3612A-CB72-20C9-FA85-299CB97579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/>
          <a:p>
            <a:r>
              <a:rPr lang="en-GB" dirty="0"/>
              <a:t>What Will Your Legacy Be?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CE42F-55DA-B93C-1BCD-BCFAC7AD5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GB" b="1" dirty="0"/>
              <a:t>My name:</a:t>
            </a:r>
            <a:r>
              <a:rPr lang="en-GB" dirty="0"/>
              <a:t> ______</a:t>
            </a:r>
            <a:br>
              <a:rPr lang="en-GB" dirty="0"/>
            </a:br>
            <a:r>
              <a:rPr lang="en-GB" b="1" dirty="0"/>
              <a:t>Something I want to change:</a:t>
            </a:r>
            <a:r>
              <a:rPr lang="en-GB" dirty="0"/>
              <a:t> ______</a:t>
            </a:r>
            <a:br>
              <a:rPr lang="en-GB" dirty="0"/>
            </a:br>
            <a:r>
              <a:rPr lang="en-GB" b="1" dirty="0"/>
              <a:t>A skill I want to develop:</a:t>
            </a:r>
            <a:r>
              <a:rPr lang="en-GB" dirty="0"/>
              <a:t> ______</a:t>
            </a:r>
            <a:br>
              <a:rPr lang="en-GB" dirty="0"/>
            </a:br>
            <a:r>
              <a:rPr lang="en-GB" b="1" dirty="0"/>
              <a:t>The legacy I want to leave:</a:t>
            </a:r>
            <a:r>
              <a:rPr lang="en-GB" dirty="0"/>
              <a:t> ______</a:t>
            </a:r>
          </a:p>
        </p:txBody>
      </p:sp>
    </p:spTree>
    <p:extLst>
      <p:ext uri="{BB962C8B-B14F-4D97-AF65-F5344CB8AC3E}">
        <p14:creationId xmlns:p14="http://schemas.microsoft.com/office/powerpoint/2010/main" val="1665077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78C33B-3A8F-D4F5-C0DA-312EC99360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2593" y="1041400"/>
            <a:ext cx="9144000" cy="2387600"/>
          </a:xfrm>
        </p:spPr>
        <p:txBody>
          <a:bodyPr/>
          <a:lstStyle/>
          <a:p>
            <a:r>
              <a:rPr lang="en-GB" sz="4800" dirty="0"/>
              <a:t>If you would like more information or fundraise for us</a:t>
            </a:r>
            <a:r>
              <a:rPr lang="en-GB" dirty="0"/>
              <a:t>: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23438ACA-26A8-F153-13F7-53481AE3AC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845394"/>
              </p:ext>
            </p:extLst>
          </p:nvPr>
        </p:nvGraphicFramePr>
        <p:xfrm>
          <a:off x="3209412" y="3429000"/>
          <a:ext cx="7110361" cy="238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403C223-ACD5-46EE-653F-DE42C2BA0D8F}"/>
              </a:ext>
            </a:extLst>
          </p:cNvPr>
          <p:cNvSpPr txBox="1"/>
          <p:nvPr/>
        </p:nvSpPr>
        <p:spPr>
          <a:xfrm>
            <a:off x="4483510" y="6066503"/>
            <a:ext cx="47883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If you find this content helpful, please bolster our social media efforts by following our page, and sharing our content in forums we could never reach</a:t>
            </a:r>
          </a:p>
        </p:txBody>
      </p:sp>
    </p:spTree>
    <p:extLst>
      <p:ext uri="{BB962C8B-B14F-4D97-AF65-F5344CB8AC3E}">
        <p14:creationId xmlns:p14="http://schemas.microsoft.com/office/powerpoint/2010/main" val="1020906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940</Words>
  <Application>Microsoft Office PowerPoint</Application>
  <PresentationFormat>Widescreen</PresentationFormat>
  <Paragraphs>86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Georgia</vt:lpstr>
      <vt:lpstr>Office Theme</vt:lpstr>
      <vt:lpstr>Black History Month 2026</vt:lpstr>
      <vt:lpstr>Black History Month is About Celebrating The Past while Actively Creating Better Futures for Black People</vt:lpstr>
      <vt:lpstr>PowerPoint Presentation</vt:lpstr>
      <vt:lpstr>WHERE Is AWMS: in Africa (14 times the size of Greenland) </vt:lpstr>
      <vt:lpstr>Education in Africa before the slave trade and missionaries</vt:lpstr>
      <vt:lpstr>Who was Annie Walsh </vt:lpstr>
      <vt:lpstr>PowerPoint Presentation</vt:lpstr>
      <vt:lpstr>PowerPoint Presentation</vt:lpstr>
      <vt:lpstr>PowerPoint Presentation</vt:lpstr>
      <vt:lpstr>The Girls Who Became “Firsts”</vt:lpstr>
      <vt:lpstr>History is still being made with strong support from cross continental Alumni groups</vt:lpstr>
      <vt:lpstr>“What might an AWMS student in 2026 become the ‘first’ to do?”</vt:lpstr>
      <vt:lpstr>What Will Your Legacy Be?</vt:lpstr>
      <vt:lpstr>If you would like more information or fundraise for us: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Renner-Thomas</dc:creator>
  <cp:lastModifiedBy>Christina Renner-Thomas</cp:lastModifiedBy>
  <cp:revision>38</cp:revision>
  <dcterms:created xsi:type="dcterms:W3CDTF">2026-09-29T17:06:01Z</dcterms:created>
  <dcterms:modified xsi:type="dcterms:W3CDTF">2026-10-07T06:16:34Z</dcterms:modified>
</cp:coreProperties>
</file>