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F6649-8D0B-4E7C-9263-D1D6F260761B}" v="166" dt="2026-03-18T20:59:38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91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Knapp" userId="a8595632-8eac-4c32-b7e1-2f31396a61f3" providerId="ADAL" clId="{57206411-C670-4074-8E52-97DA6DAC853F}"/>
    <pc:docChg chg="undo redo custSel addSld delSld modSld sldOrd">
      <pc:chgData name="Jason Knapp" userId="a8595632-8eac-4c32-b7e1-2f31396a61f3" providerId="ADAL" clId="{57206411-C670-4074-8E52-97DA6DAC853F}" dt="2026-03-19T01:47:21.277" v="12543" actId="27918"/>
      <pc:docMkLst>
        <pc:docMk/>
      </pc:docMkLst>
      <pc:sldChg chg="modSp mod setBg">
        <pc:chgData name="Jason Knapp" userId="a8595632-8eac-4c32-b7e1-2f31396a61f3" providerId="ADAL" clId="{57206411-C670-4074-8E52-97DA6DAC853F}" dt="2026-03-15T16:22:25.359" v="1382"/>
        <pc:sldMkLst>
          <pc:docMk/>
          <pc:sldMk cId="973229749" sldId="256"/>
        </pc:sldMkLst>
        <pc:spChg chg="mod">
          <ac:chgData name="Jason Knapp" userId="a8595632-8eac-4c32-b7e1-2f31396a61f3" providerId="ADAL" clId="{57206411-C670-4074-8E52-97DA6DAC853F}" dt="2026-03-15T15:53:32.545" v="4" actId="1076"/>
          <ac:spMkLst>
            <pc:docMk/>
            <pc:sldMk cId="973229749" sldId="256"/>
            <ac:spMk id="2" creationId="{97D293A2-827B-79F6-517B-6A02CB3F8FAB}"/>
          </ac:spMkLst>
        </pc:spChg>
        <pc:spChg chg="mod">
          <ac:chgData name="Jason Knapp" userId="a8595632-8eac-4c32-b7e1-2f31396a61f3" providerId="ADAL" clId="{57206411-C670-4074-8E52-97DA6DAC853F}" dt="2026-03-15T16:22:25.359" v="1382"/>
          <ac:spMkLst>
            <pc:docMk/>
            <pc:sldMk cId="973229749" sldId="256"/>
            <ac:spMk id="3" creationId="{8DD9F6EF-B26B-882B-0EBA-7BF146A93591}"/>
          </ac:spMkLst>
        </pc:spChg>
        <pc:spChg chg="mod">
          <ac:chgData name="Jason Knapp" userId="a8595632-8eac-4c32-b7e1-2f31396a61f3" providerId="ADAL" clId="{57206411-C670-4074-8E52-97DA6DAC853F}" dt="2026-03-15T16:22:25.359" v="1382"/>
          <ac:spMkLst>
            <pc:docMk/>
            <pc:sldMk cId="973229749" sldId="256"/>
            <ac:spMk id="4" creationId="{E1728B1F-B992-FEE3-4539-BB2B705DFF7A}"/>
          </ac:spMkLst>
        </pc:spChg>
      </pc:sldChg>
      <pc:sldChg chg="modSp mod">
        <pc:chgData name="Jason Knapp" userId="a8595632-8eac-4c32-b7e1-2f31396a61f3" providerId="ADAL" clId="{57206411-C670-4074-8E52-97DA6DAC853F}" dt="2026-03-17T23:08:19.694" v="11063" actId="20577"/>
        <pc:sldMkLst>
          <pc:docMk/>
          <pc:sldMk cId="3989427412" sldId="257"/>
        </pc:sldMkLst>
        <pc:spChg chg="mod">
          <ac:chgData name="Jason Knapp" userId="a8595632-8eac-4c32-b7e1-2f31396a61f3" providerId="ADAL" clId="{57206411-C670-4074-8E52-97DA6DAC853F}" dt="2026-03-17T23:08:19.694" v="11063" actId="20577"/>
          <ac:spMkLst>
            <pc:docMk/>
            <pc:sldMk cId="3989427412" sldId="257"/>
            <ac:spMk id="6" creationId="{A6D1398A-394A-3512-7A81-B977091142CB}"/>
          </ac:spMkLst>
        </pc:spChg>
        <pc:spChg chg="mod">
          <ac:chgData name="Jason Knapp" userId="a8595632-8eac-4c32-b7e1-2f31396a61f3" providerId="ADAL" clId="{57206411-C670-4074-8E52-97DA6DAC853F}" dt="2026-03-15T16:22:25.359" v="1382"/>
          <ac:spMkLst>
            <pc:docMk/>
            <pc:sldMk cId="3989427412" sldId="257"/>
            <ac:spMk id="7" creationId="{2D2387A7-0742-13A3-CE29-3C80419F491B}"/>
          </ac:spMkLst>
        </pc:spChg>
      </pc:sldChg>
      <pc:sldChg chg="addSp delSp modSp add mod">
        <pc:chgData name="Jason Knapp" userId="a8595632-8eac-4c32-b7e1-2f31396a61f3" providerId="ADAL" clId="{57206411-C670-4074-8E52-97DA6DAC853F}" dt="2026-03-19T01:20:12.315" v="12524" actId="27918"/>
        <pc:sldMkLst>
          <pc:docMk/>
          <pc:sldMk cId="4001891951" sldId="258"/>
        </pc:sldMkLst>
        <pc:spChg chg="mod">
          <ac:chgData name="Jason Knapp" userId="a8595632-8eac-4c32-b7e1-2f31396a61f3" providerId="ADAL" clId="{57206411-C670-4074-8E52-97DA6DAC853F}" dt="2026-03-15T16:26:23.387" v="1512" actId="255"/>
          <ac:spMkLst>
            <pc:docMk/>
            <pc:sldMk cId="4001891951" sldId="258"/>
            <ac:spMk id="2" creationId="{0869C1C5-1CBD-1A8C-EA39-3016CCA24B6E}"/>
          </ac:spMkLst>
        </pc:spChg>
        <pc:spChg chg="mod">
          <ac:chgData name="Jason Knapp" userId="a8595632-8eac-4c32-b7e1-2f31396a61f3" providerId="ADAL" clId="{57206411-C670-4074-8E52-97DA6DAC853F}" dt="2026-03-18T19:16:45.663" v="12249" actId="20577"/>
          <ac:spMkLst>
            <pc:docMk/>
            <pc:sldMk cId="4001891951" sldId="258"/>
            <ac:spMk id="6" creationId="{C3608245-2B93-8D7A-4BD4-61C5E5D264A3}"/>
          </ac:spMkLst>
        </pc:spChg>
        <pc:spChg chg="mod">
          <ac:chgData name="Jason Knapp" userId="a8595632-8eac-4c32-b7e1-2f31396a61f3" providerId="ADAL" clId="{57206411-C670-4074-8E52-97DA6DAC853F}" dt="2026-03-15T16:22:25.359" v="1382"/>
          <ac:spMkLst>
            <pc:docMk/>
            <pc:sldMk cId="4001891951" sldId="258"/>
            <ac:spMk id="7" creationId="{E1EE36EF-E951-5A4B-59AB-427F00D95413}"/>
          </ac:spMkLst>
        </pc:spChg>
        <pc:graphicFrameChg chg="add del mod">
          <ac:chgData name="Jason Knapp" userId="a8595632-8eac-4c32-b7e1-2f31396a61f3" providerId="ADAL" clId="{57206411-C670-4074-8E52-97DA6DAC853F}" dt="2026-03-18T19:16:50.735" v="12250" actId="478"/>
          <ac:graphicFrameMkLst>
            <pc:docMk/>
            <pc:sldMk cId="4001891951" sldId="258"/>
            <ac:graphicFrameMk id="12" creationId="{13DA1B71-2D0F-B519-3E57-50ACFA06E4F8}"/>
          </ac:graphicFrameMkLst>
        </pc:graphicFrameChg>
        <pc:graphicFrameChg chg="add del mod">
          <ac:chgData name="Jason Knapp" userId="a8595632-8eac-4c32-b7e1-2f31396a61f3" providerId="ADAL" clId="{57206411-C670-4074-8E52-97DA6DAC853F}" dt="2026-03-18T19:17:20.955" v="12255" actId="478"/>
          <ac:graphicFrameMkLst>
            <pc:docMk/>
            <pc:sldMk cId="4001891951" sldId="258"/>
            <ac:graphicFrameMk id="13" creationId="{F9F7B680-79AE-CCB0-7679-02C455689E4D}"/>
          </ac:graphicFrameMkLst>
        </pc:graphicFrameChg>
        <pc:graphicFrameChg chg="add del mod">
          <ac:chgData name="Jason Knapp" userId="a8595632-8eac-4c32-b7e1-2f31396a61f3" providerId="ADAL" clId="{57206411-C670-4074-8E52-97DA6DAC853F}" dt="2026-03-18T19:17:48.234" v="12259" actId="478"/>
          <ac:graphicFrameMkLst>
            <pc:docMk/>
            <pc:sldMk cId="4001891951" sldId="258"/>
            <ac:graphicFrameMk id="14" creationId="{8D3ECEDB-DB8C-F1AA-68AE-C7C2B318CBBB}"/>
          </ac:graphicFrameMkLst>
        </pc:graphicFrameChg>
        <pc:graphicFrameChg chg="add mod">
          <ac:chgData name="Jason Knapp" userId="a8595632-8eac-4c32-b7e1-2f31396a61f3" providerId="ADAL" clId="{57206411-C670-4074-8E52-97DA6DAC853F}" dt="2026-03-18T19:17:16.247" v="12254" actId="1076"/>
          <ac:graphicFrameMkLst>
            <pc:docMk/>
            <pc:sldMk cId="4001891951" sldId="258"/>
            <ac:graphicFrameMk id="15" creationId="{13DA1B71-2D0F-B519-3E57-50ACFA06E4F8}"/>
          </ac:graphicFrameMkLst>
        </pc:graphicFrameChg>
        <pc:graphicFrameChg chg="add mod">
          <ac:chgData name="Jason Knapp" userId="a8595632-8eac-4c32-b7e1-2f31396a61f3" providerId="ADAL" clId="{57206411-C670-4074-8E52-97DA6DAC853F}" dt="2026-03-18T19:17:43.837" v="12258" actId="1076"/>
          <ac:graphicFrameMkLst>
            <pc:docMk/>
            <pc:sldMk cId="4001891951" sldId="258"/>
            <ac:graphicFrameMk id="16" creationId="{F9F7B680-79AE-CCB0-7679-02C455689E4D}"/>
          </ac:graphicFrameMkLst>
        </pc:graphicFrameChg>
        <pc:graphicFrameChg chg="add mod">
          <ac:chgData name="Jason Knapp" userId="a8595632-8eac-4c32-b7e1-2f31396a61f3" providerId="ADAL" clId="{57206411-C670-4074-8E52-97DA6DAC853F}" dt="2026-03-18T19:18:34.574" v="12267" actId="1076"/>
          <ac:graphicFrameMkLst>
            <pc:docMk/>
            <pc:sldMk cId="4001891951" sldId="258"/>
            <ac:graphicFrameMk id="17" creationId="{8D3ECEDB-DB8C-F1AA-68AE-C7C2B318CBBB}"/>
          </ac:graphicFrameMkLst>
        </pc:graphicFrameChg>
      </pc:sldChg>
      <pc:sldChg chg="addSp delSp modSp add mod ord">
        <pc:chgData name="Jason Knapp" userId="a8595632-8eac-4c32-b7e1-2f31396a61f3" providerId="ADAL" clId="{57206411-C670-4074-8E52-97DA6DAC853F}" dt="2026-03-18T20:23:09.126" v="12303" actId="1076"/>
        <pc:sldMkLst>
          <pc:docMk/>
          <pc:sldMk cId="3862711345" sldId="259"/>
        </pc:sldMkLst>
        <pc:spChg chg="mod">
          <ac:chgData name="Jason Knapp" userId="a8595632-8eac-4c32-b7e1-2f31396a61f3" providerId="ADAL" clId="{57206411-C670-4074-8E52-97DA6DAC853F}" dt="2026-03-15T16:26:35.672" v="1515" actId="404"/>
          <ac:spMkLst>
            <pc:docMk/>
            <pc:sldMk cId="3862711345" sldId="259"/>
            <ac:spMk id="2" creationId="{3D8F78D5-7CA7-1B9F-3346-60955F2DD7CF}"/>
          </ac:spMkLst>
        </pc:spChg>
        <pc:spChg chg="add mod">
          <ac:chgData name="Jason Knapp" userId="a8595632-8eac-4c32-b7e1-2f31396a61f3" providerId="ADAL" clId="{57206411-C670-4074-8E52-97DA6DAC853F}" dt="2026-03-15T16:33:44.776" v="2126" actId="1035"/>
          <ac:spMkLst>
            <pc:docMk/>
            <pc:sldMk cId="3862711345" sldId="259"/>
            <ac:spMk id="3" creationId="{9DC7EE79-D7C7-2AAE-DA75-6F1ADEE8C18B}"/>
          </ac:spMkLst>
        </pc:spChg>
        <pc:spChg chg="add mod">
          <ac:chgData name="Jason Knapp" userId="a8595632-8eac-4c32-b7e1-2f31396a61f3" providerId="ADAL" clId="{57206411-C670-4074-8E52-97DA6DAC853F}" dt="2026-03-15T16:33:54.255" v="2141" actId="1035"/>
          <ac:spMkLst>
            <pc:docMk/>
            <pc:sldMk cId="3862711345" sldId="259"/>
            <ac:spMk id="4" creationId="{DE4ECB98-E154-6DC1-0DED-793F7C22663F}"/>
          </ac:spMkLst>
        </pc:spChg>
        <pc:spChg chg="mod">
          <ac:chgData name="Jason Knapp" userId="a8595632-8eac-4c32-b7e1-2f31396a61f3" providerId="ADAL" clId="{57206411-C670-4074-8E52-97DA6DAC853F}" dt="2026-03-15T16:34:18.195" v="2156" actId="1035"/>
          <ac:spMkLst>
            <pc:docMk/>
            <pc:sldMk cId="3862711345" sldId="259"/>
            <ac:spMk id="6" creationId="{6B498D05-82E3-6640-E439-C62B36099E41}"/>
          </ac:spMkLst>
        </pc:spChg>
        <pc:graphicFrameChg chg="add del mod">
          <ac:chgData name="Jason Knapp" userId="a8595632-8eac-4c32-b7e1-2f31396a61f3" providerId="ADAL" clId="{57206411-C670-4074-8E52-97DA6DAC853F}" dt="2026-03-18T20:22:51.586" v="12298" actId="478"/>
          <ac:graphicFrameMkLst>
            <pc:docMk/>
            <pc:sldMk cId="3862711345" sldId="259"/>
            <ac:graphicFrameMk id="14" creationId="{2313699E-6B76-5AF5-DE15-2DB36A834624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23:09.126" v="12303" actId="1076"/>
          <ac:graphicFrameMkLst>
            <pc:docMk/>
            <pc:sldMk cId="3862711345" sldId="259"/>
            <ac:graphicFrameMk id="15" creationId="{2313699E-6B76-5AF5-DE15-2DB36A834624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8T21:01:30.567" v="12520" actId="14100"/>
        <pc:sldMkLst>
          <pc:docMk/>
          <pc:sldMk cId="3564624326" sldId="260"/>
        </pc:sldMkLst>
        <pc:graphicFrameChg chg="add del mod">
          <ac:chgData name="Jason Knapp" userId="a8595632-8eac-4c32-b7e1-2f31396a61f3" providerId="ADAL" clId="{57206411-C670-4074-8E52-97DA6DAC853F}" dt="2026-03-18T20:20:32.092" v="12280" actId="478"/>
          <ac:graphicFrameMkLst>
            <pc:docMk/>
            <pc:sldMk cId="3564624326" sldId="260"/>
            <ac:graphicFrameMk id="9" creationId="{2BF50FEF-30D7-CA14-6667-AA028457F704}"/>
          </ac:graphicFrameMkLst>
        </pc:graphicFrameChg>
        <pc:graphicFrameChg chg="add del mod">
          <ac:chgData name="Jason Knapp" userId="a8595632-8eac-4c32-b7e1-2f31396a61f3" providerId="ADAL" clId="{57206411-C670-4074-8E52-97DA6DAC853F}" dt="2026-03-18T20:20:59.828" v="12285" actId="478"/>
          <ac:graphicFrameMkLst>
            <pc:docMk/>
            <pc:sldMk cId="3564624326" sldId="260"/>
            <ac:graphicFrameMk id="10" creationId="{2996EDB3-74CB-7E4E-EA78-DB036AFFD0DC}"/>
          </ac:graphicFrameMkLst>
        </pc:graphicFrameChg>
        <pc:graphicFrameChg chg="add mod">
          <ac:chgData name="Jason Knapp" userId="a8595632-8eac-4c32-b7e1-2f31396a61f3" providerId="ADAL" clId="{57206411-C670-4074-8E52-97DA6DAC853F}" dt="2026-03-18T21:01:22.073" v="12518" actId="14100"/>
          <ac:graphicFrameMkLst>
            <pc:docMk/>
            <pc:sldMk cId="3564624326" sldId="260"/>
            <ac:graphicFrameMk id="11" creationId="{2BF50FEF-30D7-CA14-6667-AA028457F704}"/>
          </ac:graphicFrameMkLst>
        </pc:graphicFrameChg>
        <pc:graphicFrameChg chg="add del mod">
          <ac:chgData name="Jason Knapp" userId="a8595632-8eac-4c32-b7e1-2f31396a61f3" providerId="ADAL" clId="{57206411-C670-4074-8E52-97DA6DAC853F}" dt="2026-03-18T20:22:12.567" v="12292" actId="478"/>
          <ac:graphicFrameMkLst>
            <pc:docMk/>
            <pc:sldMk cId="3564624326" sldId="260"/>
            <ac:graphicFrameMk id="13" creationId="{2996EDB3-74CB-7E4E-EA78-DB036AFFD0DC}"/>
          </ac:graphicFrameMkLst>
        </pc:graphicFrameChg>
        <pc:graphicFrameChg chg="add mod">
          <ac:chgData name="Jason Knapp" userId="a8595632-8eac-4c32-b7e1-2f31396a61f3" providerId="ADAL" clId="{57206411-C670-4074-8E52-97DA6DAC853F}" dt="2026-03-18T21:01:30.567" v="12520" actId="14100"/>
          <ac:graphicFrameMkLst>
            <pc:docMk/>
            <pc:sldMk cId="3564624326" sldId="260"/>
            <ac:graphicFrameMk id="14" creationId="{2996EDB3-74CB-7E4E-EA78-DB036AFFD0DC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8T20:24:30.395" v="12317" actId="14100"/>
        <pc:sldMkLst>
          <pc:docMk/>
          <pc:sldMk cId="3725921101" sldId="261"/>
        </pc:sldMkLst>
        <pc:spChg chg="mod">
          <ac:chgData name="Jason Knapp" userId="a8595632-8eac-4c32-b7e1-2f31396a61f3" providerId="ADAL" clId="{57206411-C670-4074-8E52-97DA6DAC853F}" dt="2026-03-15T21:23:50.404" v="2697" actId="20577"/>
          <ac:spMkLst>
            <pc:docMk/>
            <pc:sldMk cId="3725921101" sldId="261"/>
            <ac:spMk id="2" creationId="{AE45BF4E-8016-20F9-5A38-D96FAF49EBFB}"/>
          </ac:spMkLst>
        </pc:spChg>
        <pc:spChg chg="mod">
          <ac:chgData name="Jason Knapp" userId="a8595632-8eac-4c32-b7e1-2f31396a61f3" providerId="ADAL" clId="{57206411-C670-4074-8E52-97DA6DAC853F}" dt="2026-03-15T21:28:36.562" v="2954" actId="20577"/>
          <ac:spMkLst>
            <pc:docMk/>
            <pc:sldMk cId="3725921101" sldId="261"/>
            <ac:spMk id="3" creationId="{9CB78A05-266C-9CD8-DB3A-7D8265463841}"/>
          </ac:spMkLst>
        </pc:spChg>
        <pc:spChg chg="mod">
          <ac:chgData name="Jason Knapp" userId="a8595632-8eac-4c32-b7e1-2f31396a61f3" providerId="ADAL" clId="{57206411-C670-4074-8E52-97DA6DAC853F}" dt="2026-03-15T21:33:10.033" v="3061" actId="6549"/>
          <ac:spMkLst>
            <pc:docMk/>
            <pc:sldMk cId="3725921101" sldId="261"/>
            <ac:spMk id="4" creationId="{14E780C1-0A7C-C3A5-6040-6E8FE362A467}"/>
          </ac:spMkLst>
        </pc:spChg>
        <pc:graphicFrameChg chg="add del mod">
          <ac:chgData name="Jason Knapp" userId="a8595632-8eac-4c32-b7e1-2f31396a61f3" providerId="ADAL" clId="{57206411-C670-4074-8E52-97DA6DAC853F}" dt="2026-03-18T20:23:32.679" v="12304" actId="478"/>
          <ac:graphicFrameMkLst>
            <pc:docMk/>
            <pc:sldMk cId="3725921101" sldId="261"/>
            <ac:graphicFrameMk id="9" creationId="{DA5F5641-CC6B-E3E4-F68C-ACB5B1A92C8B}"/>
          </ac:graphicFrameMkLst>
        </pc:graphicFrameChg>
        <pc:graphicFrameChg chg="add del mod">
          <ac:chgData name="Jason Knapp" userId="a8595632-8eac-4c32-b7e1-2f31396a61f3" providerId="ADAL" clId="{57206411-C670-4074-8E52-97DA6DAC853F}" dt="2026-03-18T20:24:02.420" v="12310" actId="478"/>
          <ac:graphicFrameMkLst>
            <pc:docMk/>
            <pc:sldMk cId="3725921101" sldId="261"/>
            <ac:graphicFrameMk id="10" creationId="{4AF51956-FD24-142E-01C0-5E8972B97017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23:56.181" v="12309" actId="14100"/>
          <ac:graphicFrameMkLst>
            <pc:docMk/>
            <pc:sldMk cId="3725921101" sldId="261"/>
            <ac:graphicFrameMk id="11" creationId="{DA5F5641-CC6B-E3E4-F68C-ACB5B1A92C8B}"/>
          </ac:graphicFrameMkLst>
        </pc:graphicFrameChg>
        <pc:graphicFrameChg chg="add del mod">
          <ac:chgData name="Jason Knapp" userId="a8595632-8eac-4c32-b7e1-2f31396a61f3" providerId="ADAL" clId="{57206411-C670-4074-8E52-97DA6DAC853F}" dt="2026-03-18T20:24:16.999" v="12313" actId="478"/>
          <ac:graphicFrameMkLst>
            <pc:docMk/>
            <pc:sldMk cId="3725921101" sldId="261"/>
            <ac:graphicFrameMk id="13" creationId="{4AF51956-FD24-142E-01C0-5E8972B97017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24:30.395" v="12317" actId="14100"/>
          <ac:graphicFrameMkLst>
            <pc:docMk/>
            <pc:sldMk cId="3725921101" sldId="261"/>
            <ac:graphicFrameMk id="14" creationId="{4AF51956-FD24-142E-01C0-5E8972B97017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9T01:26:37.924" v="12525" actId="27918"/>
        <pc:sldMkLst>
          <pc:docMk/>
          <pc:sldMk cId="1730395209" sldId="262"/>
        </pc:sldMkLst>
        <pc:graphicFrameChg chg="add del mod">
          <ac:chgData name="Jason Knapp" userId="a8595632-8eac-4c32-b7e1-2f31396a61f3" providerId="ADAL" clId="{57206411-C670-4074-8E52-97DA6DAC853F}" dt="2026-03-18T20:24:55.274" v="12318" actId="478"/>
          <ac:graphicFrameMkLst>
            <pc:docMk/>
            <pc:sldMk cId="1730395209" sldId="262"/>
            <ac:graphicFrameMk id="10" creationId="{DAABCF91-A47E-3701-B410-FC2D683D658A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25:09.886" v="12323" actId="1076"/>
          <ac:graphicFrameMkLst>
            <pc:docMk/>
            <pc:sldMk cId="1730395209" sldId="262"/>
            <ac:graphicFrameMk id="11" creationId="{DAABCF91-A47E-3701-B410-FC2D683D658A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9T01:26:52.130" v="12526" actId="27918"/>
        <pc:sldMkLst>
          <pc:docMk/>
          <pc:sldMk cId="1455486495" sldId="263"/>
        </pc:sldMkLst>
        <pc:spChg chg="mod">
          <ac:chgData name="Jason Knapp" userId="a8595632-8eac-4c32-b7e1-2f31396a61f3" providerId="ADAL" clId="{57206411-C670-4074-8E52-97DA6DAC853F}" dt="2026-03-16T00:09:03.823" v="3252" actId="20577"/>
          <ac:spMkLst>
            <pc:docMk/>
            <pc:sldMk cId="1455486495" sldId="263"/>
            <ac:spMk id="2" creationId="{A176AD72-2A59-275D-4AD6-82BA77DBBD49}"/>
          </ac:spMkLst>
        </pc:spChg>
        <pc:spChg chg="mod">
          <ac:chgData name="Jason Knapp" userId="a8595632-8eac-4c32-b7e1-2f31396a61f3" providerId="ADAL" clId="{57206411-C670-4074-8E52-97DA6DAC853F}" dt="2026-03-16T00:09:55.212" v="3352" actId="20577"/>
          <ac:spMkLst>
            <pc:docMk/>
            <pc:sldMk cId="1455486495" sldId="263"/>
            <ac:spMk id="3" creationId="{D54F7ED9-AACD-13BC-40B2-2AC1D79C60D0}"/>
          </ac:spMkLst>
        </pc:spChg>
        <pc:graphicFrameChg chg="add mod">
          <ac:chgData name="Jason Knapp" userId="a8595632-8eac-4c32-b7e1-2f31396a61f3" providerId="ADAL" clId="{57206411-C670-4074-8E52-97DA6DAC853F}" dt="2026-03-17T22:47:14.745" v="10984" actId="14100"/>
          <ac:graphicFrameMkLst>
            <pc:docMk/>
            <pc:sldMk cId="1455486495" sldId="263"/>
            <ac:graphicFrameMk id="12" creationId="{4E8E72A5-9CFA-00BE-B7EA-C1F55DCEFAE3}"/>
          </ac:graphicFrameMkLst>
        </pc:graphicFrameChg>
        <pc:graphicFrameChg chg="add del mod">
          <ac:chgData name="Jason Knapp" userId="a8595632-8eac-4c32-b7e1-2f31396a61f3" providerId="ADAL" clId="{57206411-C670-4074-8E52-97DA6DAC853F}" dt="2026-03-18T20:26:12.737" v="12330" actId="478"/>
          <ac:graphicFrameMkLst>
            <pc:docMk/>
            <pc:sldMk cId="1455486495" sldId="263"/>
            <ac:graphicFrameMk id="13" creationId="{6EE1346A-3416-AA4A-61F6-27EB9B8B764C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26:31.587" v="12334" actId="14100"/>
          <ac:graphicFrameMkLst>
            <pc:docMk/>
            <pc:sldMk cId="1455486495" sldId="263"/>
            <ac:graphicFrameMk id="14" creationId="{6EE1346A-3416-AA4A-61F6-27EB9B8B764C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9T01:27:39.932" v="12527" actId="27918"/>
        <pc:sldMkLst>
          <pc:docMk/>
          <pc:sldMk cId="4069670579" sldId="264"/>
        </pc:sldMkLst>
        <pc:graphicFrameChg chg="add mod">
          <ac:chgData name="Jason Knapp" userId="a8595632-8eac-4c32-b7e1-2f31396a61f3" providerId="ADAL" clId="{57206411-C670-4074-8E52-97DA6DAC853F}" dt="2026-03-17T22:46:34.868" v="10976" actId="1076"/>
          <ac:graphicFrameMkLst>
            <pc:docMk/>
            <pc:sldMk cId="4069670579" sldId="264"/>
            <ac:graphicFrameMk id="9" creationId="{168F4687-03EE-5B56-04BA-01B84638E45B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9T01:27:59.326" v="12528" actId="27918"/>
        <pc:sldMkLst>
          <pc:docMk/>
          <pc:sldMk cId="2338243565" sldId="265"/>
        </pc:sldMkLst>
        <pc:spChg chg="mod">
          <ac:chgData name="Jason Knapp" userId="a8595632-8eac-4c32-b7e1-2f31396a61f3" providerId="ADAL" clId="{57206411-C670-4074-8E52-97DA6DAC853F}" dt="2026-03-16T00:30:53.630" v="3523" actId="1036"/>
          <ac:spMkLst>
            <pc:docMk/>
            <pc:sldMk cId="2338243565" sldId="265"/>
            <ac:spMk id="2" creationId="{433A818D-7C4B-402C-5F90-B1665F35FDBB}"/>
          </ac:spMkLst>
        </pc:spChg>
        <pc:spChg chg="mod">
          <ac:chgData name="Jason Knapp" userId="a8595632-8eac-4c32-b7e1-2f31396a61f3" providerId="ADAL" clId="{57206411-C670-4074-8E52-97DA6DAC853F}" dt="2026-03-16T00:29:42.389" v="3501" actId="1036"/>
          <ac:spMkLst>
            <pc:docMk/>
            <pc:sldMk cId="2338243565" sldId="265"/>
            <ac:spMk id="3" creationId="{B3FF0FFA-50AC-D046-C827-5A98960D207B}"/>
          </ac:spMkLst>
        </pc:spChg>
        <pc:graphicFrameChg chg="add mod">
          <ac:chgData name="Jason Knapp" userId="a8595632-8eac-4c32-b7e1-2f31396a61f3" providerId="ADAL" clId="{57206411-C670-4074-8E52-97DA6DAC853F}" dt="2026-03-17T22:48:51.925" v="10996" actId="14100"/>
          <ac:graphicFrameMkLst>
            <pc:docMk/>
            <pc:sldMk cId="2338243565" sldId="265"/>
            <ac:graphicFrameMk id="12" creationId="{B896AAED-26D6-3F11-E9B3-2083FAEF6633}"/>
          </ac:graphicFrameMkLst>
        </pc:graphicFrameChg>
        <pc:graphicFrameChg chg="add del mod">
          <ac:chgData name="Jason Knapp" userId="a8595632-8eac-4c32-b7e1-2f31396a61f3" providerId="ADAL" clId="{57206411-C670-4074-8E52-97DA6DAC853F}" dt="2026-03-18T20:27:01.485" v="12338" actId="478"/>
          <ac:graphicFrameMkLst>
            <pc:docMk/>
            <pc:sldMk cId="2338243565" sldId="265"/>
            <ac:graphicFrameMk id="13" creationId="{D8D1FCB9-27BC-F446-2A8E-F97122D1A5AD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27:56.406" v="12342" actId="14100"/>
          <ac:graphicFrameMkLst>
            <pc:docMk/>
            <pc:sldMk cId="2338243565" sldId="265"/>
            <ac:graphicFrameMk id="14" creationId="{D8D1FCB9-27BC-F446-2A8E-F97122D1A5AD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8T20:28:24.896" v="12349" actId="1076"/>
        <pc:sldMkLst>
          <pc:docMk/>
          <pc:sldMk cId="2002221178" sldId="266"/>
        </pc:sldMkLst>
        <pc:graphicFrameChg chg="add del mod">
          <ac:chgData name="Jason Knapp" userId="a8595632-8eac-4c32-b7e1-2f31396a61f3" providerId="ADAL" clId="{57206411-C670-4074-8E52-97DA6DAC853F}" dt="2026-03-18T20:28:07.825" v="12344" actId="478"/>
          <ac:graphicFrameMkLst>
            <pc:docMk/>
            <pc:sldMk cId="2002221178" sldId="266"/>
            <ac:graphicFrameMk id="10" creationId="{BE4ADB51-1561-0567-07DD-F8B91A731DFF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28:24.896" v="12349" actId="1076"/>
          <ac:graphicFrameMkLst>
            <pc:docMk/>
            <pc:sldMk cId="2002221178" sldId="266"/>
            <ac:graphicFrameMk id="11" creationId="{BE4ADB51-1561-0567-07DD-F8B91A731DFF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9T01:29:09.316" v="12529" actId="27918"/>
        <pc:sldMkLst>
          <pc:docMk/>
          <pc:sldMk cId="30211911" sldId="267"/>
        </pc:sldMkLst>
        <pc:spChg chg="mod">
          <ac:chgData name="Jason Knapp" userId="a8595632-8eac-4c32-b7e1-2f31396a61f3" providerId="ADAL" clId="{57206411-C670-4074-8E52-97DA6DAC853F}" dt="2026-03-16T00:44:37.241" v="3762" actId="20577"/>
          <ac:spMkLst>
            <pc:docMk/>
            <pc:sldMk cId="30211911" sldId="267"/>
            <ac:spMk id="2" creationId="{4E1A8DFE-F68C-FB41-4DBE-78E881479C7D}"/>
          </ac:spMkLst>
        </pc:spChg>
        <pc:spChg chg="mod">
          <ac:chgData name="Jason Knapp" userId="a8595632-8eac-4c32-b7e1-2f31396a61f3" providerId="ADAL" clId="{57206411-C670-4074-8E52-97DA6DAC853F}" dt="2026-03-16T00:46:00.523" v="3940" actId="20577"/>
          <ac:spMkLst>
            <pc:docMk/>
            <pc:sldMk cId="30211911" sldId="267"/>
            <ac:spMk id="3" creationId="{16568D4A-3356-1C59-3D18-286DD9CF52A8}"/>
          </ac:spMkLst>
        </pc:spChg>
        <pc:graphicFrameChg chg="add del mod">
          <ac:chgData name="Jason Knapp" userId="a8595632-8eac-4c32-b7e1-2f31396a61f3" providerId="ADAL" clId="{57206411-C670-4074-8E52-97DA6DAC853F}" dt="2026-03-18T20:29:24.027" v="12352" actId="478"/>
          <ac:graphicFrameMkLst>
            <pc:docMk/>
            <pc:sldMk cId="30211911" sldId="267"/>
            <ac:graphicFrameMk id="10" creationId="{E59ADC07-89C6-4E34-D255-3029D68BA159}"/>
          </ac:graphicFrameMkLst>
        </pc:graphicFrameChg>
        <pc:graphicFrameChg chg="add mod">
          <ac:chgData name="Jason Knapp" userId="a8595632-8eac-4c32-b7e1-2f31396a61f3" providerId="ADAL" clId="{57206411-C670-4074-8E52-97DA6DAC853F}" dt="2026-03-18T21:01:50.721" v="12521" actId="1076"/>
          <ac:graphicFrameMkLst>
            <pc:docMk/>
            <pc:sldMk cId="30211911" sldId="267"/>
            <ac:graphicFrameMk id="11" creationId="{00B6F60D-F0FA-98C2-89D2-FDE6A1A2AA80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29:44.595" v="12356" actId="14100"/>
          <ac:graphicFrameMkLst>
            <pc:docMk/>
            <pc:sldMk cId="30211911" sldId="267"/>
            <ac:graphicFrameMk id="12" creationId="{E59ADC07-89C6-4E34-D255-3029D68BA159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8T20:30:31.435" v="12365" actId="1076"/>
        <pc:sldMkLst>
          <pc:docMk/>
          <pc:sldMk cId="2894618193" sldId="268"/>
        </pc:sldMkLst>
        <pc:graphicFrameChg chg="add del mod">
          <ac:chgData name="Jason Knapp" userId="a8595632-8eac-4c32-b7e1-2f31396a61f3" providerId="ADAL" clId="{57206411-C670-4074-8E52-97DA6DAC853F}" dt="2026-03-18T20:30:09.139" v="12360" actId="478"/>
          <ac:graphicFrameMkLst>
            <pc:docMk/>
            <pc:sldMk cId="2894618193" sldId="268"/>
            <ac:graphicFrameMk id="5" creationId="{EB34C065-ADEA-26A9-07C0-A7287F6740BE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30:31.435" v="12365" actId="1076"/>
          <ac:graphicFrameMkLst>
            <pc:docMk/>
            <pc:sldMk cId="2894618193" sldId="268"/>
            <ac:graphicFrameMk id="10" creationId="{EB34C065-ADEA-26A9-07C0-A7287F6740BE}"/>
          </ac:graphicFrameMkLst>
        </pc:graphicFrameChg>
      </pc:sldChg>
      <pc:sldChg chg="addSp delSp modSp add mod ord">
        <pc:chgData name="Jason Knapp" userId="a8595632-8eac-4c32-b7e1-2f31396a61f3" providerId="ADAL" clId="{57206411-C670-4074-8E52-97DA6DAC853F}" dt="2026-03-19T01:30:22.325" v="12530" actId="27918"/>
        <pc:sldMkLst>
          <pc:docMk/>
          <pc:sldMk cId="1664732747" sldId="269"/>
        </pc:sldMkLst>
        <pc:spChg chg="mod">
          <ac:chgData name="Jason Knapp" userId="a8595632-8eac-4c32-b7e1-2f31396a61f3" providerId="ADAL" clId="{57206411-C670-4074-8E52-97DA6DAC853F}" dt="2026-03-16T01:00:09.410" v="4186" actId="1036"/>
          <ac:spMkLst>
            <pc:docMk/>
            <pc:sldMk cId="1664732747" sldId="269"/>
            <ac:spMk id="2" creationId="{BB89B560-1028-C741-8C39-8A07E0DED0B3}"/>
          </ac:spMkLst>
        </pc:spChg>
        <pc:spChg chg="mod">
          <ac:chgData name="Jason Knapp" userId="a8595632-8eac-4c32-b7e1-2f31396a61f3" providerId="ADAL" clId="{57206411-C670-4074-8E52-97DA6DAC853F}" dt="2026-03-16T03:26:05.029" v="7866" actId="20577"/>
          <ac:spMkLst>
            <pc:docMk/>
            <pc:sldMk cId="1664732747" sldId="269"/>
            <ac:spMk id="3" creationId="{213058C5-FC44-E239-9716-F5A2BB20D526}"/>
          </ac:spMkLst>
        </pc:spChg>
        <pc:spChg chg="mod">
          <ac:chgData name="Jason Knapp" userId="a8595632-8eac-4c32-b7e1-2f31396a61f3" providerId="ADAL" clId="{57206411-C670-4074-8E52-97DA6DAC853F}" dt="2026-03-16T03:26:18.254" v="7867" actId="20577"/>
          <ac:spMkLst>
            <pc:docMk/>
            <pc:sldMk cId="1664732747" sldId="269"/>
            <ac:spMk id="4" creationId="{45DBD762-BEC7-5E0E-99F2-84FBF9BD2F78}"/>
          </ac:spMkLst>
        </pc:spChg>
        <pc:spChg chg="mod">
          <ac:chgData name="Jason Knapp" userId="a8595632-8eac-4c32-b7e1-2f31396a61f3" providerId="ADAL" clId="{57206411-C670-4074-8E52-97DA6DAC853F}" dt="2026-03-16T01:05:47.593" v="4856" actId="1036"/>
          <ac:spMkLst>
            <pc:docMk/>
            <pc:sldMk cId="1664732747" sldId="269"/>
            <ac:spMk id="6" creationId="{8268A0EB-14A8-943D-C7F9-27A257792AF5}"/>
          </ac:spMkLst>
        </pc:spChg>
        <pc:graphicFrameChg chg="add mod">
          <ac:chgData name="Jason Knapp" userId="a8595632-8eac-4c32-b7e1-2f31396a61f3" providerId="ADAL" clId="{57206411-C670-4074-8E52-97DA6DAC853F}" dt="2026-03-17T22:51:39.832" v="11021" actId="14100"/>
          <ac:graphicFrameMkLst>
            <pc:docMk/>
            <pc:sldMk cId="1664732747" sldId="269"/>
            <ac:graphicFrameMk id="11" creationId="{90F4DFB8-9505-CF1C-15BA-FC4B7E605B0E}"/>
          </ac:graphicFrameMkLst>
        </pc:graphicFrameChg>
        <pc:graphicFrameChg chg="add del mod">
          <ac:chgData name="Jason Knapp" userId="a8595632-8eac-4c32-b7e1-2f31396a61f3" providerId="ADAL" clId="{57206411-C670-4074-8E52-97DA6DAC853F}" dt="2026-03-18T20:31:33.004" v="12366" actId="478"/>
          <ac:graphicFrameMkLst>
            <pc:docMk/>
            <pc:sldMk cId="1664732747" sldId="269"/>
            <ac:graphicFrameMk id="12" creationId="{9641D983-0492-93DB-5106-B7F1BB873F90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32:36.269" v="12370" actId="14100"/>
          <ac:graphicFrameMkLst>
            <pc:docMk/>
            <pc:sldMk cId="1664732747" sldId="269"/>
            <ac:graphicFrameMk id="13" creationId="{9641D983-0492-93DB-5106-B7F1BB873F90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8T20:33:21.588" v="12378" actId="1076"/>
        <pc:sldMkLst>
          <pc:docMk/>
          <pc:sldMk cId="4137309560" sldId="270"/>
        </pc:sldMkLst>
        <pc:spChg chg="mod">
          <ac:chgData name="Jason Knapp" userId="a8595632-8eac-4c32-b7e1-2f31396a61f3" providerId="ADAL" clId="{57206411-C670-4074-8E52-97DA6DAC853F}" dt="2026-03-16T03:26:46.126" v="7875" actId="20577"/>
          <ac:spMkLst>
            <pc:docMk/>
            <pc:sldMk cId="4137309560" sldId="270"/>
            <ac:spMk id="4" creationId="{C408666A-CA27-EF17-ADC8-3152F1D815A3}"/>
          </ac:spMkLst>
        </pc:spChg>
        <pc:graphicFrameChg chg="add del mod">
          <ac:chgData name="Jason Knapp" userId="a8595632-8eac-4c32-b7e1-2f31396a61f3" providerId="ADAL" clId="{57206411-C670-4074-8E52-97DA6DAC853F}" dt="2026-03-18T20:32:52.070" v="12372" actId="478"/>
          <ac:graphicFrameMkLst>
            <pc:docMk/>
            <pc:sldMk cId="4137309560" sldId="270"/>
            <ac:graphicFrameMk id="8" creationId="{83D5D216-D6BE-9719-E154-41E456861982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33:21.588" v="12378" actId="1076"/>
          <ac:graphicFrameMkLst>
            <pc:docMk/>
            <pc:sldMk cId="4137309560" sldId="270"/>
            <ac:graphicFrameMk id="11" creationId="{83D5D216-D6BE-9719-E154-41E456861982}"/>
          </ac:graphicFrameMkLst>
        </pc:graphicFrameChg>
      </pc:sldChg>
      <pc:sldChg chg="addSp delSp modSp add mod ord">
        <pc:chgData name="Jason Knapp" userId="a8595632-8eac-4c32-b7e1-2f31396a61f3" providerId="ADAL" clId="{57206411-C670-4074-8E52-97DA6DAC853F}" dt="2026-03-19T01:32:58.809" v="12532" actId="27918"/>
        <pc:sldMkLst>
          <pc:docMk/>
          <pc:sldMk cId="4161468199" sldId="271"/>
        </pc:sldMkLst>
        <pc:spChg chg="mod">
          <ac:chgData name="Jason Knapp" userId="a8595632-8eac-4c32-b7e1-2f31396a61f3" providerId="ADAL" clId="{57206411-C670-4074-8E52-97DA6DAC853F}" dt="2026-03-16T01:18:34.934" v="5079" actId="20577"/>
          <ac:spMkLst>
            <pc:docMk/>
            <pc:sldMk cId="4161468199" sldId="271"/>
            <ac:spMk id="2" creationId="{FBB322C2-7BAE-123A-7459-D6DEE66B786E}"/>
          </ac:spMkLst>
        </pc:spChg>
        <pc:spChg chg="mod">
          <ac:chgData name="Jason Knapp" userId="a8595632-8eac-4c32-b7e1-2f31396a61f3" providerId="ADAL" clId="{57206411-C670-4074-8E52-97DA6DAC853F}" dt="2026-03-16T01:19:40.102" v="5158" actId="20577"/>
          <ac:spMkLst>
            <pc:docMk/>
            <pc:sldMk cId="4161468199" sldId="271"/>
            <ac:spMk id="3" creationId="{EC380A7C-F411-C6AC-9F64-14F8C79DEB3B}"/>
          </ac:spMkLst>
        </pc:spChg>
        <pc:spChg chg="mod">
          <ac:chgData name="Jason Knapp" userId="a8595632-8eac-4c32-b7e1-2f31396a61f3" providerId="ADAL" clId="{57206411-C670-4074-8E52-97DA6DAC853F}" dt="2026-03-16T01:19:48.945" v="5163" actId="1036"/>
          <ac:spMkLst>
            <pc:docMk/>
            <pc:sldMk cId="4161468199" sldId="271"/>
            <ac:spMk id="6" creationId="{3D405A32-4FE6-9160-BFAE-6BF2FC0643A9}"/>
          </ac:spMkLst>
        </pc:spChg>
        <pc:graphicFrameChg chg="add mod">
          <ac:chgData name="Jason Knapp" userId="a8595632-8eac-4c32-b7e1-2f31396a61f3" providerId="ADAL" clId="{57206411-C670-4074-8E52-97DA6DAC853F}" dt="2026-03-17T22:53:23.641" v="11031" actId="14100"/>
          <ac:graphicFrameMkLst>
            <pc:docMk/>
            <pc:sldMk cId="4161468199" sldId="271"/>
            <ac:graphicFrameMk id="11" creationId="{241B3D6A-B019-774D-4D42-8B607360A14F}"/>
          </ac:graphicFrameMkLst>
        </pc:graphicFrameChg>
        <pc:graphicFrameChg chg="add mod">
          <ac:chgData name="Jason Knapp" userId="a8595632-8eac-4c32-b7e1-2f31396a61f3" providerId="ADAL" clId="{57206411-C670-4074-8E52-97DA6DAC853F}" dt="2026-03-17T22:53:54.618" v="11036" actId="14100"/>
          <ac:graphicFrameMkLst>
            <pc:docMk/>
            <pc:sldMk cId="4161468199" sldId="271"/>
            <ac:graphicFrameMk id="12" creationId="{FDC71240-25E2-5D19-B7C3-E940ABCB9A63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9T01:34:32.952" v="12533" actId="27918"/>
        <pc:sldMkLst>
          <pc:docMk/>
          <pc:sldMk cId="2075060404" sldId="272"/>
        </pc:sldMkLst>
        <pc:graphicFrameChg chg="add mod">
          <ac:chgData name="Jason Knapp" userId="a8595632-8eac-4c32-b7e1-2f31396a61f3" providerId="ADAL" clId="{57206411-C670-4074-8E52-97DA6DAC853F}" dt="2026-03-17T22:54:29.873" v="11042" actId="1076"/>
          <ac:graphicFrameMkLst>
            <pc:docMk/>
            <pc:sldMk cId="2075060404" sldId="272"/>
            <ac:graphicFrameMk id="10" creationId="{A3831E09-0BF3-C70C-E93B-FF77D979BEF5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9T01:34:47.545" v="12534" actId="27918"/>
        <pc:sldMkLst>
          <pc:docMk/>
          <pc:sldMk cId="441462687" sldId="273"/>
        </pc:sldMkLst>
        <pc:spChg chg="mod">
          <ac:chgData name="Jason Knapp" userId="a8595632-8eac-4c32-b7e1-2f31396a61f3" providerId="ADAL" clId="{57206411-C670-4074-8E52-97DA6DAC853F}" dt="2026-03-16T01:36:15.997" v="5287" actId="20577"/>
          <ac:spMkLst>
            <pc:docMk/>
            <pc:sldMk cId="441462687" sldId="273"/>
            <ac:spMk id="2" creationId="{41AF86B1-9B3B-C87E-E807-94486338899A}"/>
          </ac:spMkLst>
        </pc:spChg>
        <pc:spChg chg="mod">
          <ac:chgData name="Jason Knapp" userId="a8595632-8eac-4c32-b7e1-2f31396a61f3" providerId="ADAL" clId="{57206411-C670-4074-8E52-97DA6DAC853F}" dt="2026-03-16T01:38:49.716" v="5462" actId="6549"/>
          <ac:spMkLst>
            <pc:docMk/>
            <pc:sldMk cId="441462687" sldId="273"/>
            <ac:spMk id="3" creationId="{7011FCDE-D9F1-E936-6DE8-1FE5E05FA349}"/>
          </ac:spMkLst>
        </pc:spChg>
        <pc:spChg chg="add mod">
          <ac:chgData name="Jason Knapp" userId="a8595632-8eac-4c32-b7e1-2f31396a61f3" providerId="ADAL" clId="{57206411-C670-4074-8E52-97DA6DAC853F}" dt="2026-03-16T01:39:12.733" v="5486" actId="20577"/>
          <ac:spMkLst>
            <pc:docMk/>
            <pc:sldMk cId="441462687" sldId="273"/>
            <ac:spMk id="5" creationId="{BF4F2898-0772-7CB1-9897-86AF9911300E}"/>
          </ac:spMkLst>
        </pc:spChg>
        <pc:graphicFrameChg chg="add del mod">
          <ac:chgData name="Jason Knapp" userId="a8595632-8eac-4c32-b7e1-2f31396a61f3" providerId="ADAL" clId="{57206411-C670-4074-8E52-97DA6DAC853F}" dt="2026-03-18T20:34:20.638" v="12384" actId="478"/>
          <ac:graphicFrameMkLst>
            <pc:docMk/>
            <pc:sldMk cId="441462687" sldId="273"/>
            <ac:graphicFrameMk id="10" creationId="{C01DA970-CC54-7C67-224A-3EA0424D7147}"/>
          </ac:graphicFrameMkLst>
        </pc:graphicFrameChg>
        <pc:graphicFrameChg chg="add mod">
          <ac:chgData name="Jason Knapp" userId="a8595632-8eac-4c32-b7e1-2f31396a61f3" providerId="ADAL" clId="{57206411-C670-4074-8E52-97DA6DAC853F}" dt="2026-03-17T21:58:00.761" v="9197" actId="14100"/>
          <ac:graphicFrameMkLst>
            <pc:docMk/>
            <pc:sldMk cId="441462687" sldId="273"/>
            <ac:graphicFrameMk id="11" creationId="{98E8761C-7088-E2C3-EEDA-CE71D8778C18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34:59.767" v="12390" actId="14100"/>
          <ac:graphicFrameMkLst>
            <pc:docMk/>
            <pc:sldMk cId="441462687" sldId="273"/>
            <ac:graphicFrameMk id="12" creationId="{C01DA970-CC54-7C67-224A-3EA0424D7147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8T20:35:36.920" v="12397" actId="1076"/>
        <pc:sldMkLst>
          <pc:docMk/>
          <pc:sldMk cId="4018038463" sldId="274"/>
        </pc:sldMkLst>
        <pc:graphicFrameChg chg="add del mod">
          <ac:chgData name="Jason Knapp" userId="a8595632-8eac-4c32-b7e1-2f31396a61f3" providerId="ADAL" clId="{57206411-C670-4074-8E52-97DA6DAC853F}" dt="2026-03-18T20:35:17.674" v="12392" actId="478"/>
          <ac:graphicFrameMkLst>
            <pc:docMk/>
            <pc:sldMk cId="4018038463" sldId="274"/>
            <ac:graphicFrameMk id="10" creationId="{998ADA34-D1D9-67D8-2A23-A2A062E127E4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35:36.920" v="12397" actId="1076"/>
          <ac:graphicFrameMkLst>
            <pc:docMk/>
            <pc:sldMk cId="4018038463" sldId="274"/>
            <ac:graphicFrameMk id="11" creationId="{998ADA34-D1D9-67D8-2A23-A2A062E127E4}"/>
          </ac:graphicFrameMkLst>
        </pc:graphicFrameChg>
      </pc:sldChg>
      <pc:sldChg chg="addSp delSp modSp add mod ord">
        <pc:chgData name="Jason Knapp" userId="a8595632-8eac-4c32-b7e1-2f31396a61f3" providerId="ADAL" clId="{57206411-C670-4074-8E52-97DA6DAC853F}" dt="2026-03-19T01:36:21.812" v="12535" actId="27918"/>
        <pc:sldMkLst>
          <pc:docMk/>
          <pc:sldMk cId="782308980" sldId="275"/>
        </pc:sldMkLst>
        <pc:spChg chg="mod">
          <ac:chgData name="Jason Knapp" userId="a8595632-8eac-4c32-b7e1-2f31396a61f3" providerId="ADAL" clId="{57206411-C670-4074-8E52-97DA6DAC853F}" dt="2026-03-16T01:53:20.831" v="5606" actId="20577"/>
          <ac:spMkLst>
            <pc:docMk/>
            <pc:sldMk cId="782308980" sldId="275"/>
            <ac:spMk id="2" creationId="{A0F2A58C-84B6-71E6-5CBF-832F499B6787}"/>
          </ac:spMkLst>
        </pc:spChg>
        <pc:spChg chg="mod">
          <ac:chgData name="Jason Knapp" userId="a8595632-8eac-4c32-b7e1-2f31396a61f3" providerId="ADAL" clId="{57206411-C670-4074-8E52-97DA6DAC853F}" dt="2026-03-16T01:55:01.017" v="5692" actId="20577"/>
          <ac:spMkLst>
            <pc:docMk/>
            <pc:sldMk cId="782308980" sldId="275"/>
            <ac:spMk id="3" creationId="{4832DED3-D10D-7AB5-C387-8290B7B799B9}"/>
          </ac:spMkLst>
        </pc:spChg>
        <pc:graphicFrameChg chg="add del mod">
          <ac:chgData name="Jason Knapp" userId="a8595632-8eac-4c32-b7e1-2f31396a61f3" providerId="ADAL" clId="{57206411-C670-4074-8E52-97DA6DAC853F}" dt="2026-03-18T20:36:49.619" v="12401" actId="478"/>
          <ac:graphicFrameMkLst>
            <pc:docMk/>
            <pc:sldMk cId="782308980" sldId="275"/>
            <ac:graphicFrameMk id="9" creationId="{BA7BD641-1F7C-FDD0-1799-87EB01EA0C4D}"/>
          </ac:graphicFrameMkLst>
        </pc:graphicFrameChg>
        <pc:graphicFrameChg chg="add mod">
          <ac:chgData name="Jason Knapp" userId="a8595632-8eac-4c32-b7e1-2f31396a61f3" providerId="ADAL" clId="{57206411-C670-4074-8E52-97DA6DAC853F}" dt="2026-03-17T22:02:04.796" v="9216" actId="14100"/>
          <ac:graphicFrameMkLst>
            <pc:docMk/>
            <pc:sldMk cId="782308980" sldId="275"/>
            <ac:graphicFrameMk id="10" creationId="{20DC7662-16AF-2310-8638-7ED58F65DF4B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37:04.087" v="12405" actId="14100"/>
          <ac:graphicFrameMkLst>
            <pc:docMk/>
            <pc:sldMk cId="782308980" sldId="275"/>
            <ac:graphicFrameMk id="11" creationId="{BA7BD641-1F7C-FDD0-1799-87EB01EA0C4D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8T20:37:54.113" v="12411" actId="1076"/>
        <pc:sldMkLst>
          <pc:docMk/>
          <pc:sldMk cId="966590920" sldId="276"/>
        </pc:sldMkLst>
        <pc:graphicFrameChg chg="add del mod">
          <ac:chgData name="Jason Knapp" userId="a8595632-8eac-4c32-b7e1-2f31396a61f3" providerId="ADAL" clId="{57206411-C670-4074-8E52-97DA6DAC853F}" dt="2026-03-18T20:37:39.363" v="12406" actId="478"/>
          <ac:graphicFrameMkLst>
            <pc:docMk/>
            <pc:sldMk cId="966590920" sldId="276"/>
            <ac:graphicFrameMk id="9" creationId="{4F0357A2-F905-A1BF-BDE6-45BC6ADAB9E2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37:54.113" v="12411" actId="1076"/>
          <ac:graphicFrameMkLst>
            <pc:docMk/>
            <pc:sldMk cId="966590920" sldId="276"/>
            <ac:graphicFrameMk id="10" creationId="{4F0357A2-F905-A1BF-BDE6-45BC6ADAB9E2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9T01:37:50.655" v="12536" actId="27918"/>
        <pc:sldMkLst>
          <pc:docMk/>
          <pc:sldMk cId="2089259349" sldId="277"/>
        </pc:sldMkLst>
        <pc:spChg chg="mod">
          <ac:chgData name="Jason Knapp" userId="a8595632-8eac-4c32-b7e1-2f31396a61f3" providerId="ADAL" clId="{57206411-C670-4074-8E52-97DA6DAC853F}" dt="2026-03-16T02:08:15.867" v="5811" actId="20577"/>
          <ac:spMkLst>
            <pc:docMk/>
            <pc:sldMk cId="2089259349" sldId="277"/>
            <ac:spMk id="2" creationId="{CE829D50-ACDE-D9A7-1E87-0FCCEA828E9E}"/>
          </ac:spMkLst>
        </pc:spChg>
        <pc:spChg chg="mod">
          <ac:chgData name="Jason Knapp" userId="a8595632-8eac-4c32-b7e1-2f31396a61f3" providerId="ADAL" clId="{57206411-C670-4074-8E52-97DA6DAC853F}" dt="2026-03-16T02:10:57.304" v="5975" actId="14100"/>
          <ac:spMkLst>
            <pc:docMk/>
            <pc:sldMk cId="2089259349" sldId="277"/>
            <ac:spMk id="3" creationId="{F251B776-93CE-C8D5-5703-827B33C2F688}"/>
          </ac:spMkLst>
        </pc:spChg>
        <pc:spChg chg="add mod">
          <ac:chgData name="Jason Knapp" userId="a8595632-8eac-4c32-b7e1-2f31396a61f3" providerId="ADAL" clId="{57206411-C670-4074-8E52-97DA6DAC853F}" dt="2026-03-16T02:12:21.983" v="6191" actId="20577"/>
          <ac:spMkLst>
            <pc:docMk/>
            <pc:sldMk cId="2089259349" sldId="277"/>
            <ac:spMk id="8" creationId="{C4C40ECA-1BF3-BE9D-282C-BE0211832E4C}"/>
          </ac:spMkLst>
        </pc:spChg>
        <pc:graphicFrameChg chg="add del mod">
          <ac:chgData name="Jason Knapp" userId="a8595632-8eac-4c32-b7e1-2f31396a61f3" providerId="ADAL" clId="{57206411-C670-4074-8E52-97DA6DAC853F}" dt="2026-03-18T20:38:30.343" v="12414" actId="478"/>
          <ac:graphicFrameMkLst>
            <pc:docMk/>
            <pc:sldMk cId="2089259349" sldId="277"/>
            <ac:graphicFrameMk id="15" creationId="{E61BFE58-7563-BD32-F9CD-D9787823B35A}"/>
          </ac:graphicFrameMkLst>
        </pc:graphicFrameChg>
        <pc:graphicFrameChg chg="add mod">
          <ac:chgData name="Jason Knapp" userId="a8595632-8eac-4c32-b7e1-2f31396a61f3" providerId="ADAL" clId="{57206411-C670-4074-8E52-97DA6DAC853F}" dt="2026-03-17T22:08:10.879" v="9257" actId="14100"/>
          <ac:graphicFrameMkLst>
            <pc:docMk/>
            <pc:sldMk cId="2089259349" sldId="277"/>
            <ac:graphicFrameMk id="16" creationId="{C71D5EEF-1403-EEC3-AC9C-34FE374AB051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38:46.139" v="12418" actId="14100"/>
          <ac:graphicFrameMkLst>
            <pc:docMk/>
            <pc:sldMk cId="2089259349" sldId="277"/>
            <ac:graphicFrameMk id="17" creationId="{E61BFE58-7563-BD32-F9CD-D9787823B35A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9T01:39:02.032" v="12537" actId="27918"/>
        <pc:sldMkLst>
          <pc:docMk/>
          <pc:sldMk cId="1422925655" sldId="278"/>
        </pc:sldMkLst>
        <pc:graphicFrameChg chg="add mod">
          <ac:chgData name="Jason Knapp" userId="a8595632-8eac-4c32-b7e1-2f31396a61f3" providerId="ADAL" clId="{57206411-C670-4074-8E52-97DA6DAC853F}" dt="2026-03-17T22:09:59.594" v="9263" actId="1076"/>
          <ac:graphicFrameMkLst>
            <pc:docMk/>
            <pc:sldMk cId="1422925655" sldId="278"/>
            <ac:graphicFrameMk id="5" creationId="{4BAC5FA9-C907-54BB-1004-C0B033B58600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9T01:39:28.636" v="12539" actId="27918"/>
        <pc:sldMkLst>
          <pc:docMk/>
          <pc:sldMk cId="2939997386" sldId="279"/>
        </pc:sldMkLst>
        <pc:spChg chg="mod">
          <ac:chgData name="Jason Knapp" userId="a8595632-8eac-4c32-b7e1-2f31396a61f3" providerId="ADAL" clId="{57206411-C670-4074-8E52-97DA6DAC853F}" dt="2026-03-16T03:29:50.845" v="7890" actId="20577"/>
          <ac:spMkLst>
            <pc:docMk/>
            <pc:sldMk cId="2939997386" sldId="279"/>
            <ac:spMk id="2" creationId="{942CD47D-70B9-91FD-11C7-1A4B075CC6FB}"/>
          </ac:spMkLst>
        </pc:spChg>
        <pc:spChg chg="mod">
          <ac:chgData name="Jason Knapp" userId="a8595632-8eac-4c32-b7e1-2f31396a61f3" providerId="ADAL" clId="{57206411-C670-4074-8E52-97DA6DAC853F}" dt="2026-03-16T02:39:38.333" v="7153" actId="1037"/>
          <ac:spMkLst>
            <pc:docMk/>
            <pc:sldMk cId="2939997386" sldId="279"/>
            <ac:spMk id="3" creationId="{12FEDF31-A1A5-2FEE-CC6E-6082D11E8965}"/>
          </ac:spMkLst>
        </pc:spChg>
        <pc:spChg chg="add mod">
          <ac:chgData name="Jason Knapp" userId="a8595632-8eac-4c32-b7e1-2f31396a61f3" providerId="ADAL" clId="{57206411-C670-4074-8E52-97DA6DAC853F}" dt="2026-03-16T02:40:05.992" v="7189" actId="14100"/>
          <ac:spMkLst>
            <pc:docMk/>
            <pc:sldMk cId="2939997386" sldId="279"/>
            <ac:spMk id="5" creationId="{7C8E0145-9654-FB4D-DFC1-D16F99D321A0}"/>
          </ac:spMkLst>
        </pc:spChg>
        <pc:spChg chg="mod">
          <ac:chgData name="Jason Knapp" userId="a8595632-8eac-4c32-b7e1-2f31396a61f3" providerId="ADAL" clId="{57206411-C670-4074-8E52-97DA6DAC853F}" dt="2026-03-16T02:39:51.098" v="7167" actId="1037"/>
          <ac:spMkLst>
            <pc:docMk/>
            <pc:sldMk cId="2939997386" sldId="279"/>
            <ac:spMk id="8" creationId="{D193A9A3-178B-81C6-B659-ED7C3AC8EF9D}"/>
          </ac:spMkLst>
        </pc:spChg>
        <pc:graphicFrameChg chg="add del mod">
          <ac:chgData name="Jason Knapp" userId="a8595632-8eac-4c32-b7e1-2f31396a61f3" providerId="ADAL" clId="{57206411-C670-4074-8E52-97DA6DAC853F}" dt="2026-03-18T20:40:02.304" v="12422" actId="478"/>
          <ac:graphicFrameMkLst>
            <pc:docMk/>
            <pc:sldMk cId="2939997386" sldId="279"/>
            <ac:graphicFrameMk id="11" creationId="{EC9943D0-D6C2-29AF-C2EF-05323D5B5988}"/>
          </ac:graphicFrameMkLst>
        </pc:graphicFrameChg>
        <pc:graphicFrameChg chg="add mod">
          <ac:chgData name="Jason Knapp" userId="a8595632-8eac-4c32-b7e1-2f31396a61f3" providerId="ADAL" clId="{57206411-C670-4074-8E52-97DA6DAC853F}" dt="2026-03-18T21:00:35.685" v="12514" actId="14100"/>
          <ac:graphicFrameMkLst>
            <pc:docMk/>
            <pc:sldMk cId="2939997386" sldId="279"/>
            <ac:graphicFrameMk id="12" creationId="{E1C590A2-CF4D-3760-4C64-FAE36A2B2891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40:15.494" v="12426" actId="14100"/>
          <ac:graphicFrameMkLst>
            <pc:docMk/>
            <pc:sldMk cId="2939997386" sldId="279"/>
            <ac:graphicFrameMk id="13" creationId="{EC9943D0-D6C2-29AF-C2EF-05323D5B5988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8T20:41:22.202" v="12437" actId="1076"/>
        <pc:sldMkLst>
          <pc:docMk/>
          <pc:sldMk cId="2701120841" sldId="280"/>
        </pc:sldMkLst>
        <pc:spChg chg="mod">
          <ac:chgData name="Jason Knapp" userId="a8595632-8eac-4c32-b7e1-2f31396a61f3" providerId="ADAL" clId="{57206411-C670-4074-8E52-97DA6DAC853F}" dt="2026-03-16T03:30:05.279" v="7903" actId="6549"/>
          <ac:spMkLst>
            <pc:docMk/>
            <pc:sldMk cId="2701120841" sldId="280"/>
            <ac:spMk id="2" creationId="{313C0CF5-914B-868E-17BC-74026C8AC2D5}"/>
          </ac:spMkLst>
        </pc:spChg>
        <pc:graphicFrameChg chg="add del mod">
          <ac:chgData name="Jason Knapp" userId="a8595632-8eac-4c32-b7e1-2f31396a61f3" providerId="ADAL" clId="{57206411-C670-4074-8E52-97DA6DAC853F}" dt="2026-03-18T20:40:50.052" v="12432" actId="478"/>
          <ac:graphicFrameMkLst>
            <pc:docMk/>
            <pc:sldMk cId="2701120841" sldId="280"/>
            <ac:graphicFrameMk id="11" creationId="{91DE50AD-7753-FC26-68F3-B4CF9233BDCE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41:22.202" v="12437" actId="1076"/>
          <ac:graphicFrameMkLst>
            <pc:docMk/>
            <pc:sldMk cId="2701120841" sldId="280"/>
            <ac:graphicFrameMk id="12" creationId="{91DE50AD-7753-FC26-68F3-B4CF9233BDCE}"/>
          </ac:graphicFrameMkLst>
        </pc:graphicFrameChg>
      </pc:sldChg>
      <pc:sldChg chg="addSp delSp modSp add mod ord">
        <pc:chgData name="Jason Knapp" userId="a8595632-8eac-4c32-b7e1-2f31396a61f3" providerId="ADAL" clId="{57206411-C670-4074-8E52-97DA6DAC853F}" dt="2026-03-19T01:41:23.130" v="12541" actId="27918"/>
        <pc:sldMkLst>
          <pc:docMk/>
          <pc:sldMk cId="3634237856" sldId="281"/>
        </pc:sldMkLst>
        <pc:spChg chg="mod">
          <ac:chgData name="Jason Knapp" userId="a8595632-8eac-4c32-b7e1-2f31396a61f3" providerId="ADAL" clId="{57206411-C670-4074-8E52-97DA6DAC853F}" dt="2026-03-16T03:00:43.376" v="7440" actId="20577"/>
          <ac:spMkLst>
            <pc:docMk/>
            <pc:sldMk cId="3634237856" sldId="281"/>
            <ac:spMk id="2" creationId="{81BF7C87-4E69-D2D0-6770-F6B0ECDE7415}"/>
          </ac:spMkLst>
        </pc:spChg>
        <pc:spChg chg="mod">
          <ac:chgData name="Jason Knapp" userId="a8595632-8eac-4c32-b7e1-2f31396a61f3" providerId="ADAL" clId="{57206411-C670-4074-8E52-97DA6DAC853F}" dt="2026-03-16T03:03:20.815" v="7840" actId="20577"/>
          <ac:spMkLst>
            <pc:docMk/>
            <pc:sldMk cId="3634237856" sldId="281"/>
            <ac:spMk id="3" creationId="{4C12C8C3-23F4-A784-9543-55A63E32F827}"/>
          </ac:spMkLst>
        </pc:spChg>
        <pc:graphicFrameChg chg="add mod">
          <ac:chgData name="Jason Knapp" userId="a8595632-8eac-4c32-b7e1-2f31396a61f3" providerId="ADAL" clId="{57206411-C670-4074-8E52-97DA6DAC853F}" dt="2026-03-18T21:00:51.297" v="12516" actId="14100"/>
          <ac:graphicFrameMkLst>
            <pc:docMk/>
            <pc:sldMk cId="3634237856" sldId="281"/>
            <ac:graphicFrameMk id="10" creationId="{C58B4947-32A9-539A-DB65-F3FCB7308257}"/>
          </ac:graphicFrameMkLst>
        </pc:graphicFrameChg>
        <pc:graphicFrameChg chg="add mod">
          <ac:chgData name="Jason Knapp" userId="a8595632-8eac-4c32-b7e1-2f31396a61f3" providerId="ADAL" clId="{57206411-C670-4074-8E52-97DA6DAC853F}" dt="2026-03-17T23:49:08.779" v="11074" actId="14100"/>
          <ac:graphicFrameMkLst>
            <pc:docMk/>
            <pc:sldMk cId="3634237856" sldId="281"/>
            <ac:graphicFrameMk id="11" creationId="{F8896729-DCCD-0E7D-9F81-A7F9FA5FA5D7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8T20:43:33.342" v="12446" actId="1076"/>
        <pc:sldMkLst>
          <pc:docMk/>
          <pc:sldMk cId="2710532209" sldId="282"/>
        </pc:sldMkLst>
        <pc:graphicFrameChg chg="add del mod">
          <ac:chgData name="Jason Knapp" userId="a8595632-8eac-4c32-b7e1-2f31396a61f3" providerId="ADAL" clId="{57206411-C670-4074-8E52-97DA6DAC853F}" dt="2026-03-18T20:43:06.260" v="12441" actId="478"/>
          <ac:graphicFrameMkLst>
            <pc:docMk/>
            <pc:sldMk cId="2710532209" sldId="282"/>
            <ac:graphicFrameMk id="8" creationId="{241341E2-AC8D-4604-8361-E215F4958D93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43:33.342" v="12446" actId="1076"/>
          <ac:graphicFrameMkLst>
            <pc:docMk/>
            <pc:sldMk cId="2710532209" sldId="282"/>
            <ac:graphicFrameMk id="10" creationId="{241341E2-AC8D-4604-8361-E215F4958D93}"/>
          </ac:graphicFrameMkLst>
        </pc:graphicFrameChg>
      </pc:sldChg>
      <pc:sldChg chg="delSp modSp add mod">
        <pc:chgData name="Jason Knapp" userId="a8595632-8eac-4c32-b7e1-2f31396a61f3" providerId="ADAL" clId="{57206411-C670-4074-8E52-97DA6DAC853F}" dt="2026-03-18T20:45:15.337" v="12465" actId="20577"/>
        <pc:sldMkLst>
          <pc:docMk/>
          <pc:sldMk cId="1319490719" sldId="283"/>
        </pc:sldMkLst>
        <pc:spChg chg="mod">
          <ac:chgData name="Jason Knapp" userId="a8595632-8eac-4c32-b7e1-2f31396a61f3" providerId="ADAL" clId="{57206411-C670-4074-8E52-97DA6DAC853F}" dt="2026-03-16T14:56:45.804" v="8024" actId="1036"/>
          <ac:spMkLst>
            <pc:docMk/>
            <pc:sldMk cId="1319490719" sldId="283"/>
            <ac:spMk id="2" creationId="{DC8FCFB0-638D-BF33-2A81-455382502431}"/>
          </ac:spMkLst>
        </pc:spChg>
        <pc:spChg chg="mod">
          <ac:chgData name="Jason Knapp" userId="a8595632-8eac-4c32-b7e1-2f31396a61f3" providerId="ADAL" clId="{57206411-C670-4074-8E52-97DA6DAC853F}" dt="2026-03-18T20:45:15.337" v="12465" actId="20577"/>
          <ac:spMkLst>
            <pc:docMk/>
            <pc:sldMk cId="1319490719" sldId="283"/>
            <ac:spMk id="6" creationId="{D44BF59D-C349-67B5-0679-9E4A4ED26C8D}"/>
          </ac:spMkLst>
        </pc:spChg>
      </pc:sldChg>
      <pc:sldChg chg="addSp delSp modSp add mod ord">
        <pc:chgData name="Jason Knapp" userId="a8595632-8eac-4c32-b7e1-2f31396a61f3" providerId="ADAL" clId="{57206411-C670-4074-8E52-97DA6DAC853F}" dt="2026-03-19T01:44:19.624" v="12542" actId="27918"/>
        <pc:sldMkLst>
          <pc:docMk/>
          <pc:sldMk cId="2426779249" sldId="284"/>
        </pc:sldMkLst>
        <pc:spChg chg="mod">
          <ac:chgData name="Jason Knapp" userId="a8595632-8eac-4c32-b7e1-2f31396a61f3" providerId="ADAL" clId="{57206411-C670-4074-8E52-97DA6DAC853F}" dt="2026-03-16T15:16:25.306" v="8678" actId="6549"/>
          <ac:spMkLst>
            <pc:docMk/>
            <pc:sldMk cId="2426779249" sldId="284"/>
            <ac:spMk id="2" creationId="{B66FD9A1-6E99-9B24-A961-FD11B5FED3BC}"/>
          </ac:spMkLst>
        </pc:spChg>
        <pc:spChg chg="mod">
          <ac:chgData name="Jason Knapp" userId="a8595632-8eac-4c32-b7e1-2f31396a61f3" providerId="ADAL" clId="{57206411-C670-4074-8E52-97DA6DAC853F}" dt="2026-03-17T22:27:45.114" v="9876" actId="20577"/>
          <ac:spMkLst>
            <pc:docMk/>
            <pc:sldMk cId="2426779249" sldId="284"/>
            <ac:spMk id="3" creationId="{D3596CD6-6EE1-FE6B-A644-55777773E0CA}"/>
          </ac:spMkLst>
        </pc:spChg>
        <pc:spChg chg="mod">
          <ac:chgData name="Jason Knapp" userId="a8595632-8eac-4c32-b7e1-2f31396a61f3" providerId="ADAL" clId="{57206411-C670-4074-8E52-97DA6DAC853F}" dt="2026-03-17T22:28:43.111" v="9968" actId="20577"/>
          <ac:spMkLst>
            <pc:docMk/>
            <pc:sldMk cId="2426779249" sldId="284"/>
            <ac:spMk id="6" creationId="{93D82567-1F19-D8AA-5F72-EEFFEB2E5617}"/>
          </ac:spMkLst>
        </pc:spChg>
        <pc:spChg chg="mod">
          <ac:chgData name="Jason Knapp" userId="a8595632-8eac-4c32-b7e1-2f31396a61f3" providerId="ADAL" clId="{57206411-C670-4074-8E52-97DA6DAC853F}" dt="2026-03-16T15:20:33.051" v="8856" actId="1076"/>
          <ac:spMkLst>
            <pc:docMk/>
            <pc:sldMk cId="2426779249" sldId="284"/>
            <ac:spMk id="8" creationId="{FBAC83E7-E6A0-8893-B820-DA18C3D261DB}"/>
          </ac:spMkLst>
        </pc:spChg>
        <pc:spChg chg="add mod">
          <ac:chgData name="Jason Knapp" userId="a8595632-8eac-4c32-b7e1-2f31396a61f3" providerId="ADAL" clId="{57206411-C670-4074-8E52-97DA6DAC853F}" dt="2026-03-17T22:24:41.296" v="9358" actId="1037"/>
          <ac:spMkLst>
            <pc:docMk/>
            <pc:sldMk cId="2426779249" sldId="284"/>
            <ac:spMk id="13" creationId="{C1082C94-30A7-BF2D-25B1-3CA3C3E46525}"/>
          </ac:spMkLst>
        </pc:spChg>
        <pc:spChg chg="add mod">
          <ac:chgData name="Jason Knapp" userId="a8595632-8eac-4c32-b7e1-2f31396a61f3" providerId="ADAL" clId="{57206411-C670-4074-8E52-97DA6DAC853F}" dt="2026-03-17T22:25:14.621" v="9522" actId="20577"/>
          <ac:spMkLst>
            <pc:docMk/>
            <pc:sldMk cId="2426779249" sldId="284"/>
            <ac:spMk id="14" creationId="{0F421EBE-E48E-4F9F-E3A5-A8CE19B84FF4}"/>
          </ac:spMkLst>
        </pc:spChg>
        <pc:spChg chg="add mod">
          <ac:chgData name="Jason Knapp" userId="a8595632-8eac-4c32-b7e1-2f31396a61f3" providerId="ADAL" clId="{57206411-C670-4074-8E52-97DA6DAC853F}" dt="2026-03-17T22:25:45.962" v="9672" actId="20577"/>
          <ac:spMkLst>
            <pc:docMk/>
            <pc:sldMk cId="2426779249" sldId="284"/>
            <ac:spMk id="15" creationId="{D55D946C-4EB7-E1CF-00FD-BD0237CA2059}"/>
          </ac:spMkLst>
        </pc:spChg>
        <pc:spChg chg="add mod">
          <ac:chgData name="Jason Knapp" userId="a8595632-8eac-4c32-b7e1-2f31396a61f3" providerId="ADAL" clId="{57206411-C670-4074-8E52-97DA6DAC853F}" dt="2026-03-17T22:26:16.225" v="9744" actId="20577"/>
          <ac:spMkLst>
            <pc:docMk/>
            <pc:sldMk cId="2426779249" sldId="284"/>
            <ac:spMk id="16" creationId="{BEFDDCDE-532F-4068-F34C-C65F1A6041EF}"/>
          </ac:spMkLst>
        </pc:spChg>
        <pc:spChg chg="add mod">
          <ac:chgData name="Jason Knapp" userId="a8595632-8eac-4c32-b7e1-2f31396a61f3" providerId="ADAL" clId="{57206411-C670-4074-8E52-97DA6DAC853F}" dt="2026-03-17T22:26:52.107" v="9818" actId="20577"/>
          <ac:spMkLst>
            <pc:docMk/>
            <pc:sldMk cId="2426779249" sldId="284"/>
            <ac:spMk id="17" creationId="{CA588E8B-351C-A957-317F-51FEC413B6EA}"/>
          </ac:spMkLst>
        </pc:spChg>
        <pc:spChg chg="add mod">
          <ac:chgData name="Jason Knapp" userId="a8595632-8eac-4c32-b7e1-2f31396a61f3" providerId="ADAL" clId="{57206411-C670-4074-8E52-97DA6DAC853F}" dt="2026-03-17T22:27:18.807" v="9873" actId="20577"/>
          <ac:spMkLst>
            <pc:docMk/>
            <pc:sldMk cId="2426779249" sldId="284"/>
            <ac:spMk id="18" creationId="{0D074D88-8947-407E-C538-7682783E4263}"/>
          </ac:spMkLst>
        </pc:spChg>
        <pc:spChg chg="add mod">
          <ac:chgData name="Jason Knapp" userId="a8595632-8eac-4c32-b7e1-2f31396a61f3" providerId="ADAL" clId="{57206411-C670-4074-8E52-97DA6DAC853F}" dt="2026-03-17T22:31:01.319" v="10059" actId="20577"/>
          <ac:spMkLst>
            <pc:docMk/>
            <pc:sldMk cId="2426779249" sldId="284"/>
            <ac:spMk id="19" creationId="{5BB1BC60-DC82-3708-9809-88EC452CDC7D}"/>
          </ac:spMkLst>
        </pc:spChg>
        <pc:spChg chg="add mod">
          <ac:chgData name="Jason Knapp" userId="a8595632-8eac-4c32-b7e1-2f31396a61f3" providerId="ADAL" clId="{57206411-C670-4074-8E52-97DA6DAC853F}" dt="2026-03-17T22:31:28.225" v="10121" actId="20577"/>
          <ac:spMkLst>
            <pc:docMk/>
            <pc:sldMk cId="2426779249" sldId="284"/>
            <ac:spMk id="20" creationId="{56EA7ED0-A263-357D-657C-BC010EE39FCD}"/>
          </ac:spMkLst>
        </pc:spChg>
        <pc:spChg chg="add mod">
          <ac:chgData name="Jason Knapp" userId="a8595632-8eac-4c32-b7e1-2f31396a61f3" providerId="ADAL" clId="{57206411-C670-4074-8E52-97DA6DAC853F}" dt="2026-03-17T22:32:05.862" v="10244" actId="20577"/>
          <ac:spMkLst>
            <pc:docMk/>
            <pc:sldMk cId="2426779249" sldId="284"/>
            <ac:spMk id="21" creationId="{9357EE71-0168-499E-C71B-E770134D85F3}"/>
          </ac:spMkLst>
        </pc:spChg>
        <pc:spChg chg="add mod">
          <ac:chgData name="Jason Knapp" userId="a8595632-8eac-4c32-b7e1-2f31396a61f3" providerId="ADAL" clId="{57206411-C670-4074-8E52-97DA6DAC853F}" dt="2026-03-17T22:33:14.279" v="10424" actId="1076"/>
          <ac:spMkLst>
            <pc:docMk/>
            <pc:sldMk cId="2426779249" sldId="284"/>
            <ac:spMk id="22" creationId="{A685EDB2-05DF-7869-4536-EAF92AAB53D1}"/>
          </ac:spMkLst>
        </pc:spChg>
        <pc:spChg chg="add mod">
          <ac:chgData name="Jason Knapp" userId="a8595632-8eac-4c32-b7e1-2f31396a61f3" providerId="ADAL" clId="{57206411-C670-4074-8E52-97DA6DAC853F}" dt="2026-03-17T22:33:17.255" v="10426" actId="20577"/>
          <ac:spMkLst>
            <pc:docMk/>
            <pc:sldMk cId="2426779249" sldId="284"/>
            <ac:spMk id="23" creationId="{CF816397-666F-EDE3-E0DD-A2F8C120BD8B}"/>
          </ac:spMkLst>
        </pc:spChg>
        <pc:spChg chg="add mod">
          <ac:chgData name="Jason Knapp" userId="a8595632-8eac-4c32-b7e1-2f31396a61f3" providerId="ADAL" clId="{57206411-C670-4074-8E52-97DA6DAC853F}" dt="2026-03-17T22:33:40.477" v="10494" actId="20577"/>
          <ac:spMkLst>
            <pc:docMk/>
            <pc:sldMk cId="2426779249" sldId="284"/>
            <ac:spMk id="24" creationId="{3F809C0B-C97D-824C-3CDB-B84F6A771416}"/>
          </ac:spMkLst>
        </pc:spChg>
        <pc:graphicFrameChg chg="add mod">
          <ac:chgData name="Jason Knapp" userId="a8595632-8eac-4c32-b7e1-2f31396a61f3" providerId="ADAL" clId="{57206411-C670-4074-8E52-97DA6DAC853F}" dt="2026-03-17T22:23:18.044" v="9337" actId="14100"/>
          <ac:graphicFrameMkLst>
            <pc:docMk/>
            <pc:sldMk cId="2426779249" sldId="284"/>
            <ac:graphicFrameMk id="11" creationId="{577A8974-91B8-2A46-F5FF-BA1E4B951A82}"/>
          </ac:graphicFrameMkLst>
        </pc:graphicFrameChg>
        <pc:graphicFrameChg chg="add del mod">
          <ac:chgData name="Jason Knapp" userId="a8595632-8eac-4c32-b7e1-2f31396a61f3" providerId="ADAL" clId="{57206411-C670-4074-8E52-97DA6DAC853F}" dt="2026-03-18T20:45:53.024" v="12469" actId="478"/>
          <ac:graphicFrameMkLst>
            <pc:docMk/>
            <pc:sldMk cId="2426779249" sldId="284"/>
            <ac:graphicFrameMk id="12" creationId="{5D55F446-112B-9850-4D8A-4F994C5DE70D}"/>
          </ac:graphicFrameMkLst>
        </pc:graphicFrameChg>
        <pc:graphicFrameChg chg="add mod">
          <ac:chgData name="Jason Knapp" userId="a8595632-8eac-4c32-b7e1-2f31396a61f3" providerId="ADAL" clId="{57206411-C670-4074-8E52-97DA6DAC853F}" dt="2026-03-18T20:46:55.639" v="12478" actId="14100"/>
          <ac:graphicFrameMkLst>
            <pc:docMk/>
            <pc:sldMk cId="2426779249" sldId="284"/>
            <ac:graphicFrameMk id="27" creationId="{5D55F446-112B-9850-4D8A-4F994C5DE70D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9T01:47:21.277" v="12543" actId="27918"/>
        <pc:sldMkLst>
          <pc:docMk/>
          <pc:sldMk cId="1768621851" sldId="285"/>
        </pc:sldMkLst>
        <pc:spChg chg="add mod">
          <ac:chgData name="Jason Knapp" userId="a8595632-8eac-4c32-b7e1-2f31396a61f3" providerId="ADAL" clId="{57206411-C670-4074-8E52-97DA6DAC853F}" dt="2026-03-17T22:35:01.359" v="10559" actId="1036"/>
          <ac:spMkLst>
            <pc:docMk/>
            <pc:sldMk cId="1768621851" sldId="285"/>
            <ac:spMk id="11" creationId="{5E96CC66-852A-165A-AE3A-18DB3BF00DBE}"/>
          </ac:spMkLst>
        </pc:spChg>
        <pc:spChg chg="add mod">
          <ac:chgData name="Jason Knapp" userId="a8595632-8eac-4c32-b7e1-2f31396a61f3" providerId="ADAL" clId="{57206411-C670-4074-8E52-97DA6DAC853F}" dt="2026-03-17T22:36:47.720" v="10918" actId="20577"/>
          <ac:spMkLst>
            <pc:docMk/>
            <pc:sldMk cId="1768621851" sldId="285"/>
            <ac:spMk id="12" creationId="{DCA16D0B-0D8C-F0D9-5FCF-C5A675BC5C44}"/>
          </ac:spMkLst>
        </pc:spChg>
        <pc:spChg chg="add mod">
          <ac:chgData name="Jason Knapp" userId="a8595632-8eac-4c32-b7e1-2f31396a61f3" providerId="ADAL" clId="{57206411-C670-4074-8E52-97DA6DAC853F}" dt="2026-03-17T22:36:35.814" v="10914" actId="20577"/>
          <ac:spMkLst>
            <pc:docMk/>
            <pc:sldMk cId="1768621851" sldId="285"/>
            <ac:spMk id="13" creationId="{B9B3D6EA-7AEB-EBCB-6123-639437750765}"/>
          </ac:spMkLst>
        </pc:spChg>
        <pc:spChg chg="add mod">
          <ac:chgData name="Jason Knapp" userId="a8595632-8eac-4c32-b7e1-2f31396a61f3" providerId="ADAL" clId="{57206411-C670-4074-8E52-97DA6DAC853F}" dt="2026-03-17T22:36:51.768" v="10920" actId="20577"/>
          <ac:spMkLst>
            <pc:docMk/>
            <pc:sldMk cId="1768621851" sldId="285"/>
            <ac:spMk id="14" creationId="{484246A9-9195-897F-91F0-190EB5290177}"/>
          </ac:spMkLst>
        </pc:spChg>
        <pc:spChg chg="add mod">
          <ac:chgData name="Jason Knapp" userId="a8595632-8eac-4c32-b7e1-2f31396a61f3" providerId="ADAL" clId="{57206411-C670-4074-8E52-97DA6DAC853F}" dt="2026-03-17T22:36:56.469" v="10922" actId="20577"/>
          <ac:spMkLst>
            <pc:docMk/>
            <pc:sldMk cId="1768621851" sldId="285"/>
            <ac:spMk id="15" creationId="{327F6930-D78A-A9F7-C837-5ABC1EE4BA33}"/>
          </ac:spMkLst>
        </pc:spChg>
        <pc:spChg chg="add mod">
          <ac:chgData name="Jason Knapp" userId="a8595632-8eac-4c32-b7e1-2f31396a61f3" providerId="ADAL" clId="{57206411-C670-4074-8E52-97DA6DAC853F}" dt="2026-03-17T22:36:41.543" v="10916" actId="20577"/>
          <ac:spMkLst>
            <pc:docMk/>
            <pc:sldMk cId="1768621851" sldId="285"/>
            <ac:spMk id="16" creationId="{A5E74EC4-9F95-CD06-81F7-BCEC51F5A6C3}"/>
          </ac:spMkLst>
        </pc:spChg>
        <pc:graphicFrameChg chg="add mod">
          <ac:chgData name="Jason Knapp" userId="a8595632-8eac-4c32-b7e1-2f31396a61f3" providerId="ADAL" clId="{57206411-C670-4074-8E52-97DA6DAC853F}" dt="2026-03-17T22:34:27.693" v="10500" actId="1076"/>
          <ac:graphicFrameMkLst>
            <pc:docMk/>
            <pc:sldMk cId="1768621851" sldId="285"/>
            <ac:graphicFrameMk id="5" creationId="{126A1059-722A-6CEA-0F1B-45AA6D236A9B}"/>
          </ac:graphicFrameMkLst>
        </pc:graphicFrameChg>
      </pc:sldChg>
      <pc:sldChg chg="modSp add mod ord">
        <pc:chgData name="Jason Knapp" userId="a8595632-8eac-4c32-b7e1-2f31396a61f3" providerId="ADAL" clId="{57206411-C670-4074-8E52-97DA6DAC853F}" dt="2026-03-18T20:47:55.447" v="12486" actId="20577"/>
        <pc:sldMkLst>
          <pc:docMk/>
          <pc:sldMk cId="3525238044" sldId="286"/>
        </pc:sldMkLst>
        <pc:spChg chg="mod">
          <ac:chgData name="Jason Knapp" userId="a8595632-8eac-4c32-b7e1-2f31396a61f3" providerId="ADAL" clId="{57206411-C670-4074-8E52-97DA6DAC853F}" dt="2026-03-16T15:34:34.342" v="8976" actId="6549"/>
          <ac:spMkLst>
            <pc:docMk/>
            <pc:sldMk cId="3525238044" sldId="286"/>
            <ac:spMk id="2" creationId="{1C1A9DAA-CD7F-D611-499B-343EFE557396}"/>
          </ac:spMkLst>
        </pc:spChg>
        <pc:spChg chg="mod">
          <ac:chgData name="Jason Knapp" userId="a8595632-8eac-4c32-b7e1-2f31396a61f3" providerId="ADAL" clId="{57206411-C670-4074-8E52-97DA6DAC853F}" dt="2026-03-18T20:47:55.447" v="12486" actId="20577"/>
          <ac:spMkLst>
            <pc:docMk/>
            <pc:sldMk cId="3525238044" sldId="286"/>
            <ac:spMk id="6" creationId="{D53EC954-05D5-6BD4-F030-8B9BFCB420FE}"/>
          </ac:spMkLst>
        </pc:spChg>
      </pc:sldChg>
      <pc:sldChg chg="modSp add mod">
        <pc:chgData name="Jason Knapp" userId="a8595632-8eac-4c32-b7e1-2f31396a61f3" providerId="ADAL" clId="{57206411-C670-4074-8E52-97DA6DAC853F}" dt="2026-03-18T00:26:37.023" v="11425" actId="403"/>
        <pc:sldMkLst>
          <pc:docMk/>
          <pc:sldMk cId="1284921239" sldId="287"/>
        </pc:sldMkLst>
        <pc:spChg chg="mod">
          <ac:chgData name="Jason Knapp" userId="a8595632-8eac-4c32-b7e1-2f31396a61f3" providerId="ADAL" clId="{57206411-C670-4074-8E52-97DA6DAC853F}" dt="2026-03-18T00:23:10.907" v="11110" actId="14100"/>
          <ac:spMkLst>
            <pc:docMk/>
            <pc:sldMk cId="1284921239" sldId="287"/>
            <ac:spMk id="2" creationId="{2324C6DD-6F1B-0980-9CCB-36B1FD832C93}"/>
          </ac:spMkLst>
        </pc:spChg>
        <pc:spChg chg="mod">
          <ac:chgData name="Jason Knapp" userId="a8595632-8eac-4c32-b7e1-2f31396a61f3" providerId="ADAL" clId="{57206411-C670-4074-8E52-97DA6DAC853F}" dt="2026-03-18T00:26:37.023" v="11425" actId="403"/>
          <ac:spMkLst>
            <pc:docMk/>
            <pc:sldMk cId="1284921239" sldId="287"/>
            <ac:spMk id="6" creationId="{25E2FE19-4C5A-54C1-607B-901AFA0C4D75}"/>
          </ac:spMkLst>
        </pc:spChg>
      </pc:sldChg>
      <pc:sldChg chg="addSp delSp modSp add mod ord">
        <pc:chgData name="Jason Knapp" userId="a8595632-8eac-4c32-b7e1-2f31396a61f3" providerId="ADAL" clId="{57206411-C670-4074-8E52-97DA6DAC853F}" dt="2026-03-18T00:36:03.025" v="11610" actId="1076"/>
        <pc:sldMkLst>
          <pc:docMk/>
          <pc:sldMk cId="2412241506" sldId="288"/>
        </pc:sldMkLst>
        <pc:spChg chg="mod">
          <ac:chgData name="Jason Knapp" userId="a8595632-8eac-4c32-b7e1-2f31396a61f3" providerId="ADAL" clId="{57206411-C670-4074-8E52-97DA6DAC853F}" dt="2026-03-18T00:27:51.452" v="11448" actId="1035"/>
          <ac:spMkLst>
            <pc:docMk/>
            <pc:sldMk cId="2412241506" sldId="288"/>
            <ac:spMk id="2" creationId="{6A8E8862-3693-25B5-31F4-0CBA110D198D}"/>
          </ac:spMkLst>
        </pc:spChg>
        <pc:spChg chg="mod">
          <ac:chgData name="Jason Knapp" userId="a8595632-8eac-4c32-b7e1-2f31396a61f3" providerId="ADAL" clId="{57206411-C670-4074-8E52-97DA6DAC853F}" dt="2026-03-18T00:29:42.670" v="11598" actId="1076"/>
          <ac:spMkLst>
            <pc:docMk/>
            <pc:sldMk cId="2412241506" sldId="288"/>
            <ac:spMk id="6" creationId="{5AB41092-719E-B962-1F0C-45384ACA2B0A}"/>
          </ac:spMkLst>
        </pc:spChg>
        <pc:graphicFrameChg chg="add del mod">
          <ac:chgData name="Jason Knapp" userId="a8595632-8eac-4c32-b7e1-2f31396a61f3" providerId="ADAL" clId="{57206411-C670-4074-8E52-97DA6DAC853F}" dt="2026-03-18T00:35:27.333" v="11605" actId="478"/>
          <ac:graphicFrameMkLst>
            <pc:docMk/>
            <pc:sldMk cId="2412241506" sldId="288"/>
            <ac:graphicFrameMk id="3" creationId="{F6745848-3AB4-A540-0552-62E31990907F}"/>
          </ac:graphicFrameMkLst>
        </pc:graphicFrameChg>
        <pc:graphicFrameChg chg="add mod modGraphic">
          <ac:chgData name="Jason Knapp" userId="a8595632-8eac-4c32-b7e1-2f31396a61f3" providerId="ADAL" clId="{57206411-C670-4074-8E52-97DA6DAC853F}" dt="2026-03-18T00:36:03.025" v="11610" actId="1076"/>
          <ac:graphicFrameMkLst>
            <pc:docMk/>
            <pc:sldMk cId="2412241506" sldId="288"/>
            <ac:graphicFrameMk id="4" creationId="{C6F4997A-4FC4-B211-9B4C-050391147283}"/>
          </ac:graphicFrameMkLst>
        </pc:graphicFrameChg>
      </pc:sldChg>
      <pc:sldChg chg="addSp delSp modSp add mod">
        <pc:chgData name="Jason Knapp" userId="a8595632-8eac-4c32-b7e1-2f31396a61f3" providerId="ADAL" clId="{57206411-C670-4074-8E52-97DA6DAC853F}" dt="2026-03-18T00:48:23.464" v="11896" actId="20577"/>
        <pc:sldMkLst>
          <pc:docMk/>
          <pc:sldMk cId="2682294511" sldId="289"/>
        </pc:sldMkLst>
        <pc:spChg chg="mod">
          <ac:chgData name="Jason Knapp" userId="a8595632-8eac-4c32-b7e1-2f31396a61f3" providerId="ADAL" clId="{57206411-C670-4074-8E52-97DA6DAC853F}" dt="2026-03-18T00:40:37.737" v="11623"/>
          <ac:spMkLst>
            <pc:docMk/>
            <pc:sldMk cId="2682294511" sldId="289"/>
            <ac:spMk id="2" creationId="{81ED7224-7D06-8E3E-EF77-8D619C0C20EE}"/>
          </ac:spMkLst>
        </pc:spChg>
        <pc:spChg chg="add mod">
          <ac:chgData name="Jason Knapp" userId="a8595632-8eac-4c32-b7e1-2f31396a61f3" providerId="ADAL" clId="{57206411-C670-4074-8E52-97DA6DAC853F}" dt="2026-03-18T00:48:23.464" v="11896" actId="20577"/>
          <ac:spMkLst>
            <pc:docMk/>
            <pc:sldMk cId="2682294511" sldId="289"/>
            <ac:spMk id="9" creationId="{5C0D2F4E-20D4-9095-72CE-564B5FECDA3B}"/>
          </ac:spMkLst>
        </pc:spChg>
        <pc:spChg chg="add mod">
          <ac:chgData name="Jason Knapp" userId="a8595632-8eac-4c32-b7e1-2f31396a61f3" providerId="ADAL" clId="{57206411-C670-4074-8E52-97DA6DAC853F}" dt="2026-03-18T00:48:11.816" v="11860" actId="1035"/>
          <ac:spMkLst>
            <pc:docMk/>
            <pc:sldMk cId="2682294511" sldId="289"/>
            <ac:spMk id="10" creationId="{8FBDC579-3DF8-2EBC-D9D0-60036FB4AD5A}"/>
          </ac:spMkLst>
        </pc:spChg>
        <pc:graphicFrameChg chg="del">
          <ac:chgData name="Jason Knapp" userId="a8595632-8eac-4c32-b7e1-2f31396a61f3" providerId="ADAL" clId="{57206411-C670-4074-8E52-97DA6DAC853F}" dt="2026-03-18T00:38:09.772" v="11612" actId="478"/>
          <ac:graphicFrameMkLst>
            <pc:docMk/>
            <pc:sldMk cId="2682294511" sldId="289"/>
            <ac:graphicFrameMk id="4" creationId="{B6E70BFF-F793-5188-343F-EF4A7C3D19E8}"/>
          </ac:graphicFrameMkLst>
        </pc:graphicFrameChg>
        <pc:picChg chg="add del mod">
          <ac:chgData name="Jason Knapp" userId="a8595632-8eac-4c32-b7e1-2f31396a61f3" providerId="ADAL" clId="{57206411-C670-4074-8E52-97DA6DAC853F}" dt="2026-03-18T00:38:23.219" v="11615" actId="478"/>
          <ac:picMkLst>
            <pc:docMk/>
            <pc:sldMk cId="2682294511" sldId="289"/>
            <ac:picMk id="3" creationId="{0C5CEB14-D4A4-9C41-CAA4-5F46EE12C5B3}"/>
          </ac:picMkLst>
        </pc:picChg>
        <pc:picChg chg="add del mod">
          <ac:chgData name="Jason Knapp" userId="a8595632-8eac-4c32-b7e1-2f31396a61f3" providerId="ADAL" clId="{57206411-C670-4074-8E52-97DA6DAC853F}" dt="2026-03-18T00:39:04.338" v="11619" actId="478"/>
          <ac:picMkLst>
            <pc:docMk/>
            <pc:sldMk cId="2682294511" sldId="289"/>
            <ac:picMk id="5" creationId="{3FD7D80B-E071-BAE8-DCE6-9AB8956A1C8A}"/>
          </ac:picMkLst>
        </pc:picChg>
        <pc:picChg chg="add mod">
          <ac:chgData name="Jason Knapp" userId="a8595632-8eac-4c32-b7e1-2f31396a61f3" providerId="ADAL" clId="{57206411-C670-4074-8E52-97DA6DAC853F}" dt="2026-03-18T00:39:49.584" v="11622" actId="14100"/>
          <ac:picMkLst>
            <pc:docMk/>
            <pc:sldMk cId="2682294511" sldId="289"/>
            <ac:picMk id="8" creationId="{16A823DA-D422-BF1C-739F-B207771657D8}"/>
          </ac:picMkLst>
        </pc:picChg>
        <pc:picChg chg="add mod">
          <ac:chgData name="Jason Knapp" userId="a8595632-8eac-4c32-b7e1-2f31396a61f3" providerId="ADAL" clId="{57206411-C670-4074-8E52-97DA6DAC853F}" dt="2026-03-18T00:48:18.966" v="11895" actId="1035"/>
          <ac:picMkLst>
            <pc:docMk/>
            <pc:sldMk cId="2682294511" sldId="289"/>
            <ac:picMk id="11" creationId="{4D33FEB9-258C-A899-D7D9-BA1FA87EEAB0}"/>
          </ac:picMkLst>
        </pc:picChg>
      </pc:sldChg>
      <pc:sldChg chg="addSp delSp modSp add mod">
        <pc:chgData name="Jason Knapp" userId="a8595632-8eac-4c32-b7e1-2f31396a61f3" providerId="ADAL" clId="{57206411-C670-4074-8E52-97DA6DAC853F}" dt="2026-03-18T20:52:52.783" v="12492" actId="14100"/>
        <pc:sldMkLst>
          <pc:docMk/>
          <pc:sldMk cId="1601040546" sldId="290"/>
        </pc:sldMkLst>
        <pc:spChg chg="mod">
          <ac:chgData name="Jason Knapp" userId="a8595632-8eac-4c32-b7e1-2f31396a61f3" providerId="ADAL" clId="{57206411-C670-4074-8E52-97DA6DAC853F}" dt="2026-03-18T00:56:31.362" v="11955" actId="20577"/>
          <ac:spMkLst>
            <pc:docMk/>
            <pc:sldMk cId="1601040546" sldId="290"/>
            <ac:spMk id="2" creationId="{771083CB-71B8-841D-E0D8-F8E54361C91C}"/>
          </ac:spMkLst>
        </pc:spChg>
        <pc:spChg chg="mod">
          <ac:chgData name="Jason Knapp" userId="a8595632-8eac-4c32-b7e1-2f31396a61f3" providerId="ADAL" clId="{57206411-C670-4074-8E52-97DA6DAC853F}" dt="2026-03-18T00:54:06.265" v="11928" actId="1036"/>
          <ac:spMkLst>
            <pc:docMk/>
            <pc:sldMk cId="1601040546" sldId="290"/>
            <ac:spMk id="9" creationId="{8913A435-8749-E892-CF1E-D7EB871849F8}"/>
          </ac:spMkLst>
        </pc:spChg>
        <pc:spChg chg="mod">
          <ac:chgData name="Jason Knapp" userId="a8595632-8eac-4c32-b7e1-2f31396a61f3" providerId="ADAL" clId="{57206411-C670-4074-8E52-97DA6DAC853F}" dt="2026-03-18T00:54:13.045" v="11945" actId="1035"/>
          <ac:spMkLst>
            <pc:docMk/>
            <pc:sldMk cId="1601040546" sldId="290"/>
            <ac:spMk id="10" creationId="{4A505FDD-5C78-0D38-2A4C-52C963F6AB0E}"/>
          </ac:spMkLst>
        </pc:spChg>
        <pc:graphicFrameChg chg="add mod">
          <ac:chgData name="Jason Knapp" userId="a8595632-8eac-4c32-b7e1-2f31396a61f3" providerId="ADAL" clId="{57206411-C670-4074-8E52-97DA6DAC853F}" dt="2026-03-18T20:52:52.783" v="12492" actId="14100"/>
          <ac:graphicFrameMkLst>
            <pc:docMk/>
            <pc:sldMk cId="1601040546" sldId="290"/>
            <ac:graphicFrameMk id="12" creationId="{764A54DF-72F7-89BC-9634-E35FA8D92B24}"/>
          </ac:graphicFrameMkLst>
        </pc:graphicFrameChg>
        <pc:picChg chg="add del mod">
          <ac:chgData name="Jason Knapp" userId="a8595632-8eac-4c32-b7e1-2f31396a61f3" providerId="ADAL" clId="{57206411-C670-4074-8E52-97DA6DAC853F}" dt="2026-03-18T20:52:31.061" v="12487" actId="478"/>
          <ac:picMkLst>
            <pc:docMk/>
            <pc:sldMk cId="1601040546" sldId="290"/>
            <ac:picMk id="3" creationId="{377F8F67-8A42-C50A-65DC-74BE906BBC63}"/>
          </ac:picMkLst>
        </pc:picChg>
        <pc:picChg chg="add del mod">
          <ac:chgData name="Jason Knapp" userId="a8595632-8eac-4c32-b7e1-2f31396a61f3" providerId="ADAL" clId="{57206411-C670-4074-8E52-97DA6DAC853F}" dt="2026-03-18T00:54:18.337" v="11946" actId="478"/>
          <ac:picMkLst>
            <pc:docMk/>
            <pc:sldMk cId="1601040546" sldId="290"/>
            <ac:picMk id="4" creationId="{1C3BC93F-F247-AAFB-71E6-F030C2FB0CDE}"/>
          </ac:picMkLst>
        </pc:picChg>
        <pc:picChg chg="add mod">
          <ac:chgData name="Jason Knapp" userId="a8595632-8eac-4c32-b7e1-2f31396a61f3" providerId="ADAL" clId="{57206411-C670-4074-8E52-97DA6DAC853F}" dt="2026-03-18T00:54:50.671" v="11951" actId="14100"/>
          <ac:picMkLst>
            <pc:docMk/>
            <pc:sldMk cId="1601040546" sldId="290"/>
            <ac:picMk id="5" creationId="{551C9D7E-809D-4FC2-2B18-CB854A500020}"/>
          </ac:picMkLst>
        </pc:picChg>
        <pc:picChg chg="del">
          <ac:chgData name="Jason Knapp" userId="a8595632-8eac-4c32-b7e1-2f31396a61f3" providerId="ADAL" clId="{57206411-C670-4074-8E52-97DA6DAC853F}" dt="2026-03-18T00:50:39.812" v="11901" actId="478"/>
          <ac:picMkLst>
            <pc:docMk/>
            <pc:sldMk cId="1601040546" sldId="290"/>
            <ac:picMk id="8" creationId="{365AEA79-5782-B90E-BFE7-AC48082C9CCC}"/>
          </ac:picMkLst>
        </pc:picChg>
        <pc:picChg chg="del">
          <ac:chgData name="Jason Knapp" userId="a8595632-8eac-4c32-b7e1-2f31396a61f3" providerId="ADAL" clId="{57206411-C670-4074-8E52-97DA6DAC853F}" dt="2026-03-18T00:53:50.473" v="11908" actId="478"/>
          <ac:picMkLst>
            <pc:docMk/>
            <pc:sldMk cId="1601040546" sldId="290"/>
            <ac:picMk id="11" creationId="{513639B7-4681-2451-3ED2-C64A44A2AE3F}"/>
          </ac:picMkLst>
        </pc:picChg>
      </pc:sldChg>
      <pc:sldChg chg="addSp delSp modSp add mod">
        <pc:chgData name="Jason Knapp" userId="a8595632-8eac-4c32-b7e1-2f31396a61f3" providerId="ADAL" clId="{57206411-C670-4074-8E52-97DA6DAC853F}" dt="2026-03-18T01:00:57.437" v="12055" actId="14100"/>
        <pc:sldMkLst>
          <pc:docMk/>
          <pc:sldMk cId="1208105855" sldId="291"/>
        </pc:sldMkLst>
        <pc:spChg chg="mod">
          <ac:chgData name="Jason Knapp" userId="a8595632-8eac-4c32-b7e1-2f31396a61f3" providerId="ADAL" clId="{57206411-C670-4074-8E52-97DA6DAC853F}" dt="2026-03-18T00:57:24.716" v="11965"/>
          <ac:spMkLst>
            <pc:docMk/>
            <pc:sldMk cId="1208105855" sldId="291"/>
            <ac:spMk id="2" creationId="{2AA9A8C6-4A6C-D99A-489C-EA24BE1749C2}"/>
          </ac:spMkLst>
        </pc:spChg>
        <pc:spChg chg="add del">
          <ac:chgData name="Jason Knapp" userId="a8595632-8eac-4c32-b7e1-2f31396a61f3" providerId="ADAL" clId="{57206411-C670-4074-8E52-97DA6DAC853F}" dt="2026-03-18T00:56:40.815" v="11959" actId="22"/>
          <ac:spMkLst>
            <pc:docMk/>
            <pc:sldMk cId="1208105855" sldId="291"/>
            <ac:spMk id="8" creationId="{E6C5002F-372A-D46B-D863-94E3B7239232}"/>
          </ac:spMkLst>
        </pc:spChg>
        <pc:spChg chg="mod">
          <ac:chgData name="Jason Knapp" userId="a8595632-8eac-4c32-b7e1-2f31396a61f3" providerId="ADAL" clId="{57206411-C670-4074-8E52-97DA6DAC853F}" dt="2026-03-18T01:00:32.501" v="12015" actId="1035"/>
          <ac:spMkLst>
            <pc:docMk/>
            <pc:sldMk cId="1208105855" sldId="291"/>
            <ac:spMk id="9" creationId="{B43DA835-BE4D-ED18-F8DA-3C3C9E360D08}"/>
          </ac:spMkLst>
        </pc:spChg>
        <pc:spChg chg="mod">
          <ac:chgData name="Jason Knapp" userId="a8595632-8eac-4c32-b7e1-2f31396a61f3" providerId="ADAL" clId="{57206411-C670-4074-8E52-97DA6DAC853F}" dt="2026-03-18T01:00:41.163" v="12032" actId="1035"/>
          <ac:spMkLst>
            <pc:docMk/>
            <pc:sldMk cId="1208105855" sldId="291"/>
            <ac:spMk id="10" creationId="{39C2B177-4F73-1ECD-834A-A8976A17461B}"/>
          </ac:spMkLst>
        </pc:spChg>
        <pc:picChg chg="del">
          <ac:chgData name="Jason Knapp" userId="a8595632-8eac-4c32-b7e1-2f31396a61f3" providerId="ADAL" clId="{57206411-C670-4074-8E52-97DA6DAC853F}" dt="2026-03-18T00:56:36.017" v="11956" actId="478"/>
          <ac:picMkLst>
            <pc:docMk/>
            <pc:sldMk cId="1208105855" sldId="291"/>
            <ac:picMk id="3" creationId="{D78DA4E9-4CE7-3590-74AB-F0C71CF4272E}"/>
          </ac:picMkLst>
        </pc:picChg>
        <pc:picChg chg="del">
          <ac:chgData name="Jason Knapp" userId="a8595632-8eac-4c32-b7e1-2f31396a61f3" providerId="ADAL" clId="{57206411-C670-4074-8E52-97DA6DAC853F}" dt="2026-03-18T00:58:27.182" v="12002" actId="478"/>
          <ac:picMkLst>
            <pc:docMk/>
            <pc:sldMk cId="1208105855" sldId="291"/>
            <ac:picMk id="5" creationId="{AB74EE09-342D-D432-A2AE-285228451F72}"/>
          </ac:picMkLst>
        </pc:picChg>
        <pc:picChg chg="add mod">
          <ac:chgData name="Jason Knapp" userId="a8595632-8eac-4c32-b7e1-2f31396a61f3" providerId="ADAL" clId="{57206411-C670-4074-8E52-97DA6DAC853F}" dt="2026-03-18T00:56:55.381" v="11962" actId="14100"/>
          <ac:picMkLst>
            <pc:docMk/>
            <pc:sldMk cId="1208105855" sldId="291"/>
            <ac:picMk id="11" creationId="{4FF80BEF-005A-A89C-D627-DC85815F9877}"/>
          </ac:picMkLst>
        </pc:picChg>
        <pc:picChg chg="add mod">
          <ac:chgData name="Jason Knapp" userId="a8595632-8eac-4c32-b7e1-2f31396a61f3" providerId="ADAL" clId="{57206411-C670-4074-8E52-97DA6DAC853F}" dt="2026-03-18T01:00:57.437" v="12055" actId="14100"/>
          <ac:picMkLst>
            <pc:docMk/>
            <pc:sldMk cId="1208105855" sldId="291"/>
            <ac:picMk id="12" creationId="{1B648E69-5B67-8138-A231-B90DD84F52EA}"/>
          </ac:picMkLst>
        </pc:picChg>
      </pc:sldChg>
      <pc:sldChg chg="addSp delSp modSp add mod">
        <pc:chgData name="Jason Knapp" userId="a8595632-8eac-4c32-b7e1-2f31396a61f3" providerId="ADAL" clId="{57206411-C670-4074-8E52-97DA6DAC853F}" dt="2026-03-18T20:54:03.609" v="12497" actId="1076"/>
        <pc:sldMkLst>
          <pc:docMk/>
          <pc:sldMk cId="3237423796" sldId="292"/>
        </pc:sldMkLst>
        <pc:spChg chg="mod">
          <ac:chgData name="Jason Knapp" userId="a8595632-8eac-4c32-b7e1-2f31396a61f3" providerId="ADAL" clId="{57206411-C670-4074-8E52-97DA6DAC853F}" dt="2026-03-18T01:01:47.849" v="12059"/>
          <ac:spMkLst>
            <pc:docMk/>
            <pc:sldMk cId="3237423796" sldId="292"/>
            <ac:spMk id="2" creationId="{391E9B35-1DC2-048B-D0F5-82B51E5F2F99}"/>
          </ac:spMkLst>
        </pc:spChg>
        <pc:spChg chg="add del mod">
          <ac:chgData name="Jason Knapp" userId="a8595632-8eac-4c32-b7e1-2f31396a61f3" providerId="ADAL" clId="{57206411-C670-4074-8E52-97DA6DAC853F}" dt="2026-03-18T01:02:05.623" v="12095" actId="1035"/>
          <ac:spMkLst>
            <pc:docMk/>
            <pc:sldMk cId="3237423796" sldId="292"/>
            <ac:spMk id="6" creationId="{21E3305D-3E6F-3002-1286-4A091B25BF8F}"/>
          </ac:spMkLst>
        </pc:spChg>
        <pc:spChg chg="del">
          <ac:chgData name="Jason Knapp" userId="a8595632-8eac-4c32-b7e1-2f31396a61f3" providerId="ADAL" clId="{57206411-C670-4074-8E52-97DA6DAC853F}" dt="2026-03-18T01:02:13.140" v="12097" actId="478"/>
          <ac:spMkLst>
            <pc:docMk/>
            <pc:sldMk cId="3237423796" sldId="292"/>
            <ac:spMk id="9" creationId="{829C059F-EF8C-7C1F-B8AF-F58D1353F080}"/>
          </ac:spMkLst>
        </pc:spChg>
        <pc:spChg chg="del">
          <ac:chgData name="Jason Knapp" userId="a8595632-8eac-4c32-b7e1-2f31396a61f3" providerId="ADAL" clId="{57206411-C670-4074-8E52-97DA6DAC853F}" dt="2026-03-18T01:02:15.417" v="12098" actId="478"/>
          <ac:spMkLst>
            <pc:docMk/>
            <pc:sldMk cId="3237423796" sldId="292"/>
            <ac:spMk id="10" creationId="{82CE44FA-858F-2287-03B8-7A7D7D360238}"/>
          </ac:spMkLst>
        </pc:spChg>
        <pc:graphicFrameChg chg="add mod">
          <ac:chgData name="Jason Knapp" userId="a8595632-8eac-4c32-b7e1-2f31396a61f3" providerId="ADAL" clId="{57206411-C670-4074-8E52-97DA6DAC853F}" dt="2026-03-18T20:54:03.609" v="12497" actId="1076"/>
          <ac:graphicFrameMkLst>
            <pc:docMk/>
            <pc:sldMk cId="3237423796" sldId="292"/>
            <ac:graphicFrameMk id="4" creationId="{FE0519F2-BA20-53FE-489B-41DF0C2644A3}"/>
          </ac:graphicFrameMkLst>
        </pc:graphicFrameChg>
        <pc:picChg chg="add del mod">
          <ac:chgData name="Jason Knapp" userId="a8595632-8eac-4c32-b7e1-2f31396a61f3" providerId="ADAL" clId="{57206411-C670-4074-8E52-97DA6DAC853F}" dt="2026-03-18T20:53:41.553" v="12493" actId="478"/>
          <ac:picMkLst>
            <pc:docMk/>
            <pc:sldMk cId="3237423796" sldId="292"/>
            <ac:picMk id="3" creationId="{1760399D-EB97-A5F8-7348-7F38A1E96B8D}"/>
          </ac:picMkLst>
        </pc:picChg>
        <pc:picChg chg="del">
          <ac:chgData name="Jason Knapp" userId="a8595632-8eac-4c32-b7e1-2f31396a61f3" providerId="ADAL" clId="{57206411-C670-4074-8E52-97DA6DAC853F}" dt="2026-03-18T01:02:09.449" v="12096" actId="478"/>
          <ac:picMkLst>
            <pc:docMk/>
            <pc:sldMk cId="3237423796" sldId="292"/>
            <ac:picMk id="11" creationId="{B9E730E5-E2D6-E38F-B555-EA8334E578D5}"/>
          </ac:picMkLst>
        </pc:picChg>
        <pc:picChg chg="del">
          <ac:chgData name="Jason Knapp" userId="a8595632-8eac-4c32-b7e1-2f31396a61f3" providerId="ADAL" clId="{57206411-C670-4074-8E52-97DA6DAC853F}" dt="2026-03-18T01:02:17.121" v="12099" actId="478"/>
          <ac:picMkLst>
            <pc:docMk/>
            <pc:sldMk cId="3237423796" sldId="292"/>
            <ac:picMk id="12" creationId="{DB620430-8511-184A-890B-4225263BF329}"/>
          </ac:picMkLst>
        </pc:picChg>
      </pc:sldChg>
      <pc:sldChg chg="addSp delSp modSp add mod">
        <pc:chgData name="Jason Knapp" userId="a8595632-8eac-4c32-b7e1-2f31396a61f3" providerId="ADAL" clId="{57206411-C670-4074-8E52-97DA6DAC853F}" dt="2026-03-18T20:55:29.461" v="12500" actId="1076"/>
        <pc:sldMkLst>
          <pc:docMk/>
          <pc:sldMk cId="1449806387" sldId="293"/>
        </pc:sldMkLst>
        <pc:spChg chg="mod">
          <ac:chgData name="Jason Knapp" userId="a8595632-8eac-4c32-b7e1-2f31396a61f3" providerId="ADAL" clId="{57206411-C670-4074-8E52-97DA6DAC853F}" dt="2026-03-18T01:07:58.251" v="12118" actId="113"/>
          <ac:spMkLst>
            <pc:docMk/>
            <pc:sldMk cId="1449806387" sldId="293"/>
            <ac:spMk id="2" creationId="{CFFD206D-8F62-B257-EA76-ED65302D1306}"/>
          </ac:spMkLst>
        </pc:spChg>
        <pc:spChg chg="del mod">
          <ac:chgData name="Jason Knapp" userId="a8595632-8eac-4c32-b7e1-2f31396a61f3" providerId="ADAL" clId="{57206411-C670-4074-8E52-97DA6DAC853F}" dt="2026-03-18T01:07:47.653" v="12104" actId="478"/>
          <ac:spMkLst>
            <pc:docMk/>
            <pc:sldMk cId="1449806387" sldId="293"/>
            <ac:spMk id="6" creationId="{7C5E2237-F955-D040-4327-13408EBB3448}"/>
          </ac:spMkLst>
        </pc:spChg>
        <pc:graphicFrameChg chg="add mod">
          <ac:chgData name="Jason Knapp" userId="a8595632-8eac-4c32-b7e1-2f31396a61f3" providerId="ADAL" clId="{57206411-C670-4074-8E52-97DA6DAC853F}" dt="2026-03-18T20:55:29.461" v="12500" actId="1076"/>
          <ac:graphicFrameMkLst>
            <pc:docMk/>
            <pc:sldMk cId="1449806387" sldId="293"/>
            <ac:graphicFrameMk id="8" creationId="{E35B07C5-96A9-3AFA-809C-21DF00F03427}"/>
          </ac:graphicFrameMkLst>
        </pc:graphicFrameChg>
        <pc:picChg chg="del">
          <ac:chgData name="Jason Knapp" userId="a8595632-8eac-4c32-b7e1-2f31396a61f3" providerId="ADAL" clId="{57206411-C670-4074-8E52-97DA6DAC853F}" dt="2026-03-18T01:08:03.590" v="12119" actId="478"/>
          <ac:picMkLst>
            <pc:docMk/>
            <pc:sldMk cId="1449806387" sldId="293"/>
            <ac:picMk id="3" creationId="{2948FA78-D341-C357-22ED-794DB490C059}"/>
          </ac:picMkLst>
        </pc:picChg>
        <pc:picChg chg="add del mod">
          <ac:chgData name="Jason Knapp" userId="a8595632-8eac-4c32-b7e1-2f31396a61f3" providerId="ADAL" clId="{57206411-C670-4074-8E52-97DA6DAC853F}" dt="2026-03-18T01:08:56.651" v="12122" actId="478"/>
          <ac:picMkLst>
            <pc:docMk/>
            <pc:sldMk cId="1449806387" sldId="293"/>
            <ac:picMk id="4" creationId="{021B0565-8103-0775-DF17-5DCF8420F2DB}"/>
          </ac:picMkLst>
        </pc:picChg>
        <pc:picChg chg="add del mod">
          <ac:chgData name="Jason Knapp" userId="a8595632-8eac-4c32-b7e1-2f31396a61f3" providerId="ADAL" clId="{57206411-C670-4074-8E52-97DA6DAC853F}" dt="2026-03-18T20:55:16.030" v="12498" actId="478"/>
          <ac:picMkLst>
            <pc:docMk/>
            <pc:sldMk cId="1449806387" sldId="293"/>
            <ac:picMk id="5" creationId="{DDE74615-B7CD-9660-99A6-69EAECE997FA}"/>
          </ac:picMkLst>
        </pc:picChg>
      </pc:sldChg>
      <pc:sldChg chg="addSp delSp modSp add mod">
        <pc:chgData name="Jason Knapp" userId="a8595632-8eac-4c32-b7e1-2f31396a61f3" providerId="ADAL" clId="{57206411-C670-4074-8E52-97DA6DAC853F}" dt="2026-03-18T20:57:02.666" v="12504" actId="14100"/>
        <pc:sldMkLst>
          <pc:docMk/>
          <pc:sldMk cId="2193106011" sldId="294"/>
        </pc:sldMkLst>
        <pc:graphicFrameChg chg="add mod">
          <ac:chgData name="Jason Knapp" userId="a8595632-8eac-4c32-b7e1-2f31396a61f3" providerId="ADAL" clId="{57206411-C670-4074-8E52-97DA6DAC853F}" dt="2026-03-18T20:57:02.666" v="12504" actId="14100"/>
          <ac:graphicFrameMkLst>
            <pc:docMk/>
            <pc:sldMk cId="2193106011" sldId="294"/>
            <ac:graphicFrameMk id="8" creationId="{CE1CC5A8-0D2C-120E-DBE9-045FC40853FB}"/>
          </ac:graphicFrameMkLst>
        </pc:graphicFrameChg>
        <pc:picChg chg="add del">
          <ac:chgData name="Jason Knapp" userId="a8595632-8eac-4c32-b7e1-2f31396a61f3" providerId="ADAL" clId="{57206411-C670-4074-8E52-97DA6DAC853F}" dt="2026-03-18T01:09:46.712" v="12128" actId="478"/>
          <ac:picMkLst>
            <pc:docMk/>
            <pc:sldMk cId="2193106011" sldId="294"/>
            <ac:picMk id="3" creationId="{47BE6B2F-1154-A791-649B-4079FF825D74}"/>
          </ac:picMkLst>
        </pc:picChg>
        <pc:picChg chg="add del mod">
          <ac:chgData name="Jason Knapp" userId="a8595632-8eac-4c32-b7e1-2f31396a61f3" providerId="ADAL" clId="{57206411-C670-4074-8E52-97DA6DAC853F}" dt="2026-03-18T01:10:01.755" v="12131" actId="478"/>
          <ac:picMkLst>
            <pc:docMk/>
            <pc:sldMk cId="2193106011" sldId="294"/>
            <ac:picMk id="4" creationId="{6D487706-86FB-EEB4-F3D8-75F719899F98}"/>
          </ac:picMkLst>
        </pc:picChg>
        <pc:picChg chg="del">
          <ac:chgData name="Jason Knapp" userId="a8595632-8eac-4c32-b7e1-2f31396a61f3" providerId="ADAL" clId="{57206411-C670-4074-8E52-97DA6DAC853F}" dt="2026-03-18T01:09:24.569" v="12126" actId="478"/>
          <ac:picMkLst>
            <pc:docMk/>
            <pc:sldMk cId="2193106011" sldId="294"/>
            <ac:picMk id="5" creationId="{AF76E55C-DF78-6425-1D90-8BA95047F082}"/>
          </ac:picMkLst>
        </pc:picChg>
        <pc:picChg chg="add del mod">
          <ac:chgData name="Jason Knapp" userId="a8595632-8eac-4c32-b7e1-2f31396a61f3" providerId="ADAL" clId="{57206411-C670-4074-8E52-97DA6DAC853F}" dt="2026-03-18T20:56:50.751" v="12501" actId="478"/>
          <ac:picMkLst>
            <pc:docMk/>
            <pc:sldMk cId="2193106011" sldId="294"/>
            <ac:picMk id="6" creationId="{58763E48-7143-1125-0AE7-5B1E8281D089}"/>
          </ac:picMkLst>
        </pc:picChg>
      </pc:sldChg>
      <pc:sldChg chg="addSp delSp modSp add mod">
        <pc:chgData name="Jason Knapp" userId="a8595632-8eac-4c32-b7e1-2f31396a61f3" providerId="ADAL" clId="{57206411-C670-4074-8E52-97DA6DAC853F}" dt="2026-03-18T01:10:55.597" v="12139" actId="1076"/>
        <pc:sldMkLst>
          <pc:docMk/>
          <pc:sldMk cId="267500106" sldId="295"/>
        </pc:sldMkLst>
        <pc:picChg chg="add del">
          <ac:chgData name="Jason Knapp" userId="a8595632-8eac-4c32-b7e1-2f31396a61f3" providerId="ADAL" clId="{57206411-C670-4074-8E52-97DA6DAC853F}" dt="2026-03-18T01:10:43.745" v="12137" actId="478"/>
          <ac:picMkLst>
            <pc:docMk/>
            <pc:sldMk cId="267500106" sldId="295"/>
            <ac:picMk id="3" creationId="{773A356B-B36C-A4AB-A9B1-D2F1258EE13D}"/>
          </ac:picMkLst>
        </pc:picChg>
        <pc:picChg chg="add mod">
          <ac:chgData name="Jason Knapp" userId="a8595632-8eac-4c32-b7e1-2f31396a61f3" providerId="ADAL" clId="{57206411-C670-4074-8E52-97DA6DAC853F}" dt="2026-03-18T01:10:55.597" v="12139" actId="1076"/>
          <ac:picMkLst>
            <pc:docMk/>
            <pc:sldMk cId="267500106" sldId="295"/>
            <ac:picMk id="4" creationId="{658688BA-895D-A1C8-F0C5-D19BD83CFC9C}"/>
          </ac:picMkLst>
        </pc:picChg>
        <pc:picChg chg="del">
          <ac:chgData name="Jason Knapp" userId="a8595632-8eac-4c32-b7e1-2f31396a61f3" providerId="ADAL" clId="{57206411-C670-4074-8E52-97DA6DAC853F}" dt="2026-03-18T01:10:23.101" v="12135" actId="478"/>
          <ac:picMkLst>
            <pc:docMk/>
            <pc:sldMk cId="267500106" sldId="295"/>
            <ac:picMk id="6" creationId="{13DA202E-BAFC-E88E-8BF3-E264065F8A5A}"/>
          </ac:picMkLst>
        </pc:picChg>
      </pc:sldChg>
      <pc:sldChg chg="addSp delSp modSp add mod">
        <pc:chgData name="Jason Knapp" userId="a8595632-8eac-4c32-b7e1-2f31396a61f3" providerId="ADAL" clId="{57206411-C670-4074-8E52-97DA6DAC853F}" dt="2026-03-18T01:11:19.457" v="12143" actId="1076"/>
        <pc:sldMkLst>
          <pc:docMk/>
          <pc:sldMk cId="2611882856" sldId="296"/>
        </pc:sldMkLst>
        <pc:picChg chg="add mod">
          <ac:chgData name="Jason Knapp" userId="a8595632-8eac-4c32-b7e1-2f31396a61f3" providerId="ADAL" clId="{57206411-C670-4074-8E52-97DA6DAC853F}" dt="2026-03-18T01:11:19.457" v="12143" actId="1076"/>
          <ac:picMkLst>
            <pc:docMk/>
            <pc:sldMk cId="2611882856" sldId="296"/>
            <ac:picMk id="3" creationId="{2442B8C6-C5DB-F79D-BECC-217C91582A68}"/>
          </ac:picMkLst>
        </pc:picChg>
        <pc:picChg chg="del">
          <ac:chgData name="Jason Knapp" userId="a8595632-8eac-4c32-b7e1-2f31396a61f3" providerId="ADAL" clId="{57206411-C670-4074-8E52-97DA6DAC853F}" dt="2026-03-18T01:11:04.513" v="12141" actId="478"/>
          <ac:picMkLst>
            <pc:docMk/>
            <pc:sldMk cId="2611882856" sldId="296"/>
            <ac:picMk id="4" creationId="{ADE53BD1-7D89-B3BF-5D72-CDE7D24E6032}"/>
          </ac:picMkLst>
        </pc:picChg>
      </pc:sldChg>
      <pc:sldChg chg="addSp delSp modSp add mod ord">
        <pc:chgData name="Jason Knapp" userId="a8595632-8eac-4c32-b7e1-2f31396a61f3" providerId="ADAL" clId="{57206411-C670-4074-8E52-97DA6DAC853F}" dt="2026-03-18T20:58:26.024" v="12509" actId="14100"/>
        <pc:sldMkLst>
          <pc:docMk/>
          <pc:sldMk cId="3823494879" sldId="297"/>
        </pc:sldMkLst>
        <pc:spChg chg="mod">
          <ac:chgData name="Jason Knapp" userId="a8595632-8eac-4c32-b7e1-2f31396a61f3" providerId="ADAL" clId="{57206411-C670-4074-8E52-97DA6DAC853F}" dt="2026-03-18T01:12:15.107" v="12162" actId="1035"/>
          <ac:spMkLst>
            <pc:docMk/>
            <pc:sldMk cId="3823494879" sldId="297"/>
            <ac:spMk id="2" creationId="{B93482A4-E299-092C-BC44-736A268F7A5E}"/>
          </ac:spMkLst>
        </pc:spChg>
        <pc:graphicFrameChg chg="add mod">
          <ac:chgData name="Jason Knapp" userId="a8595632-8eac-4c32-b7e1-2f31396a61f3" providerId="ADAL" clId="{57206411-C670-4074-8E52-97DA6DAC853F}" dt="2026-03-18T20:58:26.024" v="12509" actId="14100"/>
          <ac:graphicFrameMkLst>
            <pc:docMk/>
            <pc:sldMk cId="3823494879" sldId="297"/>
            <ac:graphicFrameMk id="12" creationId="{DFAA049C-3246-C67A-7080-1C9056ED5FDC}"/>
          </ac:graphicFrameMkLst>
        </pc:graphicFrameChg>
        <pc:picChg chg="del">
          <ac:chgData name="Jason Knapp" userId="a8595632-8eac-4c32-b7e1-2f31396a61f3" providerId="ADAL" clId="{57206411-C670-4074-8E52-97DA6DAC853F}" dt="2026-03-18T01:12:17.507" v="12163" actId="478"/>
          <ac:picMkLst>
            <pc:docMk/>
            <pc:sldMk cId="3823494879" sldId="297"/>
            <ac:picMk id="3" creationId="{F88BEC56-0DB7-78DA-6339-36C1183EE365}"/>
          </ac:picMkLst>
        </pc:picChg>
        <pc:picChg chg="add">
          <ac:chgData name="Jason Knapp" userId="a8595632-8eac-4c32-b7e1-2f31396a61f3" providerId="ADAL" clId="{57206411-C670-4074-8E52-97DA6DAC853F}" dt="2026-03-18T13:49:25.914" v="12164"/>
          <ac:picMkLst>
            <pc:docMk/>
            <pc:sldMk cId="3823494879" sldId="297"/>
            <ac:picMk id="4" creationId="{5AAE0021-62A5-8A84-455E-568816A14DB2}"/>
          </ac:picMkLst>
        </pc:picChg>
        <pc:picChg chg="add del">
          <ac:chgData name="Jason Knapp" userId="a8595632-8eac-4c32-b7e1-2f31396a61f3" providerId="ADAL" clId="{57206411-C670-4074-8E52-97DA6DAC853F}" dt="2026-03-18T13:50:09.233" v="12166" actId="21"/>
          <ac:picMkLst>
            <pc:docMk/>
            <pc:sldMk cId="3823494879" sldId="297"/>
            <ac:picMk id="5" creationId="{6A5C2421-4FD9-60B3-C271-E3C610A34BB6}"/>
          </ac:picMkLst>
        </pc:picChg>
        <pc:picChg chg="add">
          <ac:chgData name="Jason Knapp" userId="a8595632-8eac-4c32-b7e1-2f31396a61f3" providerId="ADAL" clId="{57206411-C670-4074-8E52-97DA6DAC853F}" dt="2026-03-18T13:50:36.600" v="12167"/>
          <ac:picMkLst>
            <pc:docMk/>
            <pc:sldMk cId="3823494879" sldId="297"/>
            <ac:picMk id="8" creationId="{125430BB-5929-E67D-1FF1-9D5876E50A77}"/>
          </ac:picMkLst>
        </pc:picChg>
        <pc:picChg chg="add mod">
          <ac:chgData name="Jason Knapp" userId="a8595632-8eac-4c32-b7e1-2f31396a61f3" providerId="ADAL" clId="{57206411-C670-4074-8E52-97DA6DAC853F}" dt="2026-03-18T13:51:22.287" v="12170" actId="1076"/>
          <ac:picMkLst>
            <pc:docMk/>
            <pc:sldMk cId="3823494879" sldId="297"/>
            <ac:picMk id="9" creationId="{3308B870-8C3A-5E60-4458-0EEBA3CE4F18}"/>
          </ac:picMkLst>
        </pc:picChg>
        <pc:picChg chg="add del mod">
          <ac:chgData name="Jason Knapp" userId="a8595632-8eac-4c32-b7e1-2f31396a61f3" providerId="ADAL" clId="{57206411-C670-4074-8E52-97DA6DAC853F}" dt="2026-03-18T13:51:36.807" v="12173" actId="478"/>
          <ac:picMkLst>
            <pc:docMk/>
            <pc:sldMk cId="3823494879" sldId="297"/>
            <ac:picMk id="10" creationId="{5663159E-1A6C-CE0D-E8ED-A530733933EC}"/>
          </ac:picMkLst>
        </pc:picChg>
        <pc:picChg chg="add del mod">
          <ac:chgData name="Jason Knapp" userId="a8595632-8eac-4c32-b7e1-2f31396a61f3" providerId="ADAL" clId="{57206411-C670-4074-8E52-97DA6DAC853F}" dt="2026-03-18T20:58:10.593" v="12505" actId="478"/>
          <ac:picMkLst>
            <pc:docMk/>
            <pc:sldMk cId="3823494879" sldId="297"/>
            <ac:picMk id="11" creationId="{B3F087D6-CEBA-6FCC-F89F-C137BB0CD559}"/>
          </ac:picMkLst>
        </pc:picChg>
      </pc:sldChg>
      <pc:sldChg chg="addSp delSp modSp add mod">
        <pc:chgData name="Jason Knapp" userId="a8595632-8eac-4c32-b7e1-2f31396a61f3" providerId="ADAL" clId="{57206411-C670-4074-8E52-97DA6DAC853F}" dt="2026-03-18T20:59:43.292" v="12512" actId="1076"/>
        <pc:sldMkLst>
          <pc:docMk/>
          <pc:sldMk cId="3471574531" sldId="298"/>
        </pc:sldMkLst>
        <pc:spChg chg="mod">
          <ac:chgData name="Jason Knapp" userId="a8595632-8eac-4c32-b7e1-2f31396a61f3" providerId="ADAL" clId="{57206411-C670-4074-8E52-97DA6DAC853F}" dt="2026-03-18T13:53:08.625" v="12225" actId="1036"/>
          <ac:spMkLst>
            <pc:docMk/>
            <pc:sldMk cId="3471574531" sldId="298"/>
            <ac:spMk id="2" creationId="{C46AEF23-0C36-03BB-0926-9EE1AFACE1FF}"/>
          </ac:spMkLst>
        </pc:spChg>
        <pc:spChg chg="del mod">
          <ac:chgData name="Jason Knapp" userId="a8595632-8eac-4c32-b7e1-2f31396a61f3" providerId="ADAL" clId="{57206411-C670-4074-8E52-97DA6DAC853F}" dt="2026-03-18T13:52:35.254" v="12190" actId="478"/>
          <ac:spMkLst>
            <pc:docMk/>
            <pc:sldMk cId="3471574531" sldId="298"/>
            <ac:spMk id="6" creationId="{4BDC7A0C-C005-F797-B17D-A67521D4CFEC}"/>
          </ac:spMkLst>
        </pc:spChg>
        <pc:graphicFrameChg chg="add mod">
          <ac:chgData name="Jason Knapp" userId="a8595632-8eac-4c32-b7e1-2f31396a61f3" providerId="ADAL" clId="{57206411-C670-4074-8E52-97DA6DAC853F}" dt="2026-03-18T20:59:43.292" v="12512" actId="1076"/>
          <ac:graphicFrameMkLst>
            <pc:docMk/>
            <pc:sldMk cId="3471574531" sldId="298"/>
            <ac:graphicFrameMk id="5" creationId="{A1B147F1-2542-2FCD-6582-C41F5C22B941}"/>
          </ac:graphicFrameMkLst>
        </pc:graphicFrameChg>
        <pc:picChg chg="add">
          <ac:chgData name="Jason Knapp" userId="a8595632-8eac-4c32-b7e1-2f31396a61f3" providerId="ADAL" clId="{57206411-C670-4074-8E52-97DA6DAC853F}" dt="2026-03-18T13:53:28.860" v="12226"/>
          <ac:picMkLst>
            <pc:docMk/>
            <pc:sldMk cId="3471574531" sldId="298"/>
            <ac:picMk id="3" creationId="{C9562490-FFCB-C3D0-BD6B-40437B65B1DF}"/>
          </ac:picMkLst>
        </pc:picChg>
        <pc:picChg chg="add del mod">
          <ac:chgData name="Jason Knapp" userId="a8595632-8eac-4c32-b7e1-2f31396a61f3" providerId="ADAL" clId="{57206411-C670-4074-8E52-97DA6DAC853F}" dt="2026-03-18T20:59:34.596" v="12510" actId="478"/>
          <ac:picMkLst>
            <pc:docMk/>
            <pc:sldMk cId="3471574531" sldId="298"/>
            <ac:picMk id="4" creationId="{513669D4-A292-B2C7-D5B1-2A2E4D488C27}"/>
          </ac:picMkLst>
        </pc:picChg>
        <pc:picChg chg="del">
          <ac:chgData name="Jason Knapp" userId="a8595632-8eac-4c32-b7e1-2f31396a61f3" providerId="ADAL" clId="{57206411-C670-4074-8E52-97DA6DAC853F}" dt="2026-03-18T13:52:06.936" v="12177" actId="478"/>
          <ac:picMkLst>
            <pc:docMk/>
            <pc:sldMk cId="3471574531" sldId="298"/>
            <ac:picMk id="11" creationId="{C91E2E39-64A9-CA90-1A41-113588C0945E}"/>
          </ac:picMkLst>
        </pc:picChg>
      </pc:sldChg>
      <pc:sldChg chg="addSp delSp modSp add mod">
        <pc:chgData name="Jason Knapp" userId="a8595632-8eac-4c32-b7e1-2f31396a61f3" providerId="ADAL" clId="{57206411-C670-4074-8E52-97DA6DAC853F}" dt="2026-03-18T13:54:28.424" v="12232" actId="1076"/>
        <pc:sldMkLst>
          <pc:docMk/>
          <pc:sldMk cId="3316870219" sldId="299"/>
        </pc:sldMkLst>
        <pc:picChg chg="add mod">
          <ac:chgData name="Jason Knapp" userId="a8595632-8eac-4c32-b7e1-2f31396a61f3" providerId="ADAL" clId="{57206411-C670-4074-8E52-97DA6DAC853F}" dt="2026-03-18T13:54:28.424" v="12232" actId="1076"/>
          <ac:picMkLst>
            <pc:docMk/>
            <pc:sldMk cId="3316870219" sldId="299"/>
            <ac:picMk id="3" creationId="{6BFEE2C7-F9E3-9481-F410-67A3EAF2C085}"/>
          </ac:picMkLst>
        </pc:picChg>
        <pc:picChg chg="del">
          <ac:chgData name="Jason Knapp" userId="a8595632-8eac-4c32-b7e1-2f31396a61f3" providerId="ADAL" clId="{57206411-C670-4074-8E52-97DA6DAC853F}" dt="2026-03-18T13:54:07.823" v="12230" actId="478"/>
          <ac:picMkLst>
            <pc:docMk/>
            <pc:sldMk cId="3316870219" sldId="299"/>
            <ac:picMk id="4" creationId="{5797C09F-9170-FAE7-DFAD-4100EDFF1C3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susa-my.sharepoint.com/personal/jknapp_safestreets_com/Documents/Desktop/Spring%20Lake/Planning%20Commission/General%20Plan%20Materials/Survey_Public%20Input/Survey%20Results%20(General%20Plan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Charts!$B$9</c:f>
              <c:strCache>
                <c:ptCount val="1"/>
                <c:pt idx="0">
                  <c:v>Residents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17-484A-A609-806DDAF778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17-484A-A609-806DDAF77840}"/>
              </c:ext>
            </c:extLst>
          </c:dPt>
          <c:dLbls>
            <c:dLbl>
              <c:idx val="0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17-484A-A609-806DDAF77840}"/>
                </c:ext>
              </c:extLst>
            </c:dLbl>
            <c:dLbl>
              <c:idx val="1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17-484A-A609-806DDAF7784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Charts!$C$8:$D$8</c:f>
              <c:strCache>
                <c:ptCount val="2"/>
                <c:pt idx="0">
                  <c:v>Returned</c:v>
                </c:pt>
                <c:pt idx="1">
                  <c:v>Not Returned</c:v>
                </c:pt>
              </c:strCache>
            </c:strRef>
          </c:cat>
          <c:val>
            <c:numRef>
              <c:f>Charts!$C$9:$D$9</c:f>
              <c:numCache>
                <c:formatCode>0%</c:formatCode>
                <c:ptCount val="2"/>
                <c:pt idx="0">
                  <c:v>0.65822784810126578</c:v>
                </c:pt>
                <c:pt idx="1">
                  <c:v>0.34177215189873422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1F-47A7-A2A1-AD13A9406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Charts!$C$85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Charts!$B$86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Charts!$C$86</c:f>
              <c:numCache>
                <c:formatCode>0%</c:formatCode>
                <c:ptCount val="1"/>
                <c:pt idx="0">
                  <c:v>0.75961538461538458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6-44B0-A1E4-51E8F5781F5F}"/>
            </c:ext>
          </c:extLst>
        </c:ser>
        <c:ser>
          <c:idx val="1"/>
          <c:order val="1"/>
          <c:tx>
            <c:strRef>
              <c:f>Charts!$D$85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Charts!$B$86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Charts!$D$86</c:f>
              <c:numCache>
                <c:formatCode>0%</c:formatCode>
                <c:ptCount val="1"/>
                <c:pt idx="0">
                  <c:v>0.18269230769230768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96-44B0-A1E4-51E8F5781F5F}"/>
            </c:ext>
          </c:extLst>
        </c:ser>
        <c:ser>
          <c:idx val="2"/>
          <c:order val="2"/>
          <c:tx>
            <c:strRef>
              <c:f>Charts!$E$85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Charts!$B$86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Charts!$E$86</c:f>
              <c:numCache>
                <c:formatCode>0%</c:formatCode>
                <c:ptCount val="1"/>
                <c:pt idx="0">
                  <c:v>5.7692307692307696E-2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96-44B0-A1E4-51E8F5781F5F}"/>
            </c:ext>
          </c:extLst>
        </c:ser>
        <c:ser>
          <c:idx val="3"/>
          <c:order val="3"/>
          <c:tx>
            <c:strRef>
              <c:f>Charts!$F$85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Charts!$B$86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Charts!$F$86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96-44B0-A1E4-51E8F5781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2511871"/>
        <c:axId val="1462508991"/>
      </c:barChart>
      <c:catAx>
        <c:axId val="14625118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2508991"/>
        <c:crosses val="autoZero"/>
        <c:auto val="1"/>
        <c:lblAlgn val="ctr"/>
        <c:lblOffset val="100"/>
        <c:noMultiLvlLbl val="0"/>
      </c:catAx>
      <c:valAx>
        <c:axId val="1462508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51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77012248468942"/>
          <c:y val="0.89409667541557303"/>
          <c:w val="0.7300153105861767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Non 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Charts!$T$85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Charts!$S$86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Charts!$T$86</c:f>
              <c:numCache>
                <c:formatCode>0%</c:formatCode>
                <c:ptCount val="1"/>
                <c:pt idx="0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1-40D3-81AB-F748606BF2AE}"/>
            </c:ext>
          </c:extLst>
        </c:ser>
        <c:ser>
          <c:idx val="1"/>
          <c:order val="1"/>
          <c:tx>
            <c:strRef>
              <c:f>Charts!$U$85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Charts!$S$86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Charts!$U$86</c:f>
              <c:numCache>
                <c:formatCode>0%</c:formatCode>
                <c:ptCount val="1"/>
                <c:pt idx="0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91-40D3-81AB-F748606BF2AE}"/>
            </c:ext>
          </c:extLst>
        </c:ser>
        <c:ser>
          <c:idx val="2"/>
          <c:order val="2"/>
          <c:tx>
            <c:strRef>
              <c:f>Charts!$V$85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Charts!$S$86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Charts!$V$86</c:f>
              <c:numCache>
                <c:formatCode>0%</c:formatCode>
                <c:ptCount val="1"/>
                <c:pt idx="0">
                  <c:v>0.38461538461538464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91-40D3-81AB-F748606BF2AE}"/>
            </c:ext>
          </c:extLst>
        </c:ser>
        <c:ser>
          <c:idx val="3"/>
          <c:order val="3"/>
          <c:tx>
            <c:strRef>
              <c:f>Charts!$W$85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Charts!$S$86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Charts!$W$86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91-40D3-81AB-F748606BF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5158479"/>
        <c:axId val="1375158959"/>
      </c:barChart>
      <c:catAx>
        <c:axId val="13751584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5158959"/>
        <c:crosses val="autoZero"/>
        <c:auto val="1"/>
        <c:lblAlgn val="ctr"/>
        <c:lblOffset val="100"/>
        <c:noMultiLvlLbl val="0"/>
      </c:catAx>
      <c:valAx>
        <c:axId val="1375158959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158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88123359580052"/>
          <c:y val="0.89409667541557303"/>
          <c:w val="0.7716819772528433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Charts!$AK$85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Charts!$AJ$86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Charts!$AK$86</c:f>
              <c:numCache>
                <c:formatCode>0%</c:formatCode>
                <c:ptCount val="1"/>
                <c:pt idx="0">
                  <c:v>0.70940170940170943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B-4F74-A391-837FEB734442}"/>
            </c:ext>
          </c:extLst>
        </c:ser>
        <c:ser>
          <c:idx val="1"/>
          <c:order val="1"/>
          <c:tx>
            <c:strRef>
              <c:f>Charts!$AL$85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42B-4F74-A391-837FEB734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Charts!$AJ$86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Charts!$AL$86</c:f>
              <c:numCache>
                <c:formatCode>0%</c:formatCode>
                <c:ptCount val="1"/>
                <c:pt idx="0">
                  <c:v>0.20512820512820512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2B-4F74-A391-837FEB734442}"/>
            </c:ext>
          </c:extLst>
        </c:ser>
        <c:ser>
          <c:idx val="2"/>
          <c:order val="2"/>
          <c:tx>
            <c:strRef>
              <c:f>Charts!$AM$85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Charts!$AJ$86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Charts!$AM$86</c:f>
              <c:numCache>
                <c:formatCode>0%</c:formatCode>
                <c:ptCount val="1"/>
                <c:pt idx="0">
                  <c:v>9.4017094017094016E-2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2B-4F74-A391-837FEB734442}"/>
            </c:ext>
          </c:extLst>
        </c:ser>
        <c:ser>
          <c:idx val="3"/>
          <c:order val="3"/>
          <c:tx>
            <c:strRef>
              <c:f>Charts!$AN$85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Charts!$AJ$86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Charts!$AN$86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2B-4F74-A391-837FEB734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4361504"/>
        <c:axId val="1644359104"/>
      </c:barChart>
      <c:catAx>
        <c:axId val="1644361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4359104"/>
        <c:crosses val="autoZero"/>
        <c:auto val="1"/>
        <c:lblAlgn val="ctr"/>
        <c:lblOffset val="100"/>
        <c:noMultiLvlLbl val="0"/>
      </c:catAx>
      <c:valAx>
        <c:axId val="164435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36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97834645669292"/>
          <c:y val="0.89409667541557303"/>
          <c:w val="0.7614875328083988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Charts!$C$111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Charts!$B$112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Charts!$C$112</c:f>
              <c:numCache>
                <c:formatCode>0%</c:formatCode>
                <c:ptCount val="1"/>
                <c:pt idx="0">
                  <c:v>0.79807692307692313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2-4D21-A44F-4C3F03158CD4}"/>
            </c:ext>
          </c:extLst>
        </c:ser>
        <c:ser>
          <c:idx val="1"/>
          <c:order val="1"/>
          <c:tx>
            <c:strRef>
              <c:f>Charts!$D$111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Charts!$B$112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Charts!$D$112</c:f>
              <c:numCache>
                <c:formatCode>0%</c:formatCode>
                <c:ptCount val="1"/>
                <c:pt idx="0">
                  <c:v>0.13461538461538461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72-4D21-A44F-4C3F03158CD4}"/>
            </c:ext>
          </c:extLst>
        </c:ser>
        <c:ser>
          <c:idx val="2"/>
          <c:order val="2"/>
          <c:tx>
            <c:strRef>
              <c:f>Charts!$E$111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Charts!$B$112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Charts!$E$112</c:f>
              <c:numCache>
                <c:formatCode>0%</c:formatCode>
                <c:ptCount val="1"/>
                <c:pt idx="0">
                  <c:v>6.7307692307692304E-2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72-4D21-A44F-4C3F03158CD4}"/>
            </c:ext>
          </c:extLst>
        </c:ser>
        <c:ser>
          <c:idx val="3"/>
          <c:order val="3"/>
          <c:tx>
            <c:strRef>
              <c:f>Charts!$F$111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Charts!$B$112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Charts!$F$112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72-4D21-A44F-4C3F03158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4373424"/>
        <c:axId val="1834374864"/>
      </c:barChart>
      <c:catAx>
        <c:axId val="1834373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4374864"/>
        <c:crosses val="autoZero"/>
        <c:auto val="1"/>
        <c:lblAlgn val="ctr"/>
        <c:lblOffset val="100"/>
        <c:noMultiLvlLbl val="0"/>
      </c:catAx>
      <c:valAx>
        <c:axId val="183437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37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42279090113736"/>
          <c:y val="0.89409667541557303"/>
          <c:w val="0.7670430883639544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Non 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Charts!$T$111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Charts!$S$112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Charts!$T$112</c:f>
              <c:numCache>
                <c:formatCode>0%</c:formatCode>
                <c:ptCount val="1"/>
                <c:pt idx="0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3-4B3A-840E-80C262A74B7C}"/>
            </c:ext>
          </c:extLst>
        </c:ser>
        <c:ser>
          <c:idx val="1"/>
          <c:order val="1"/>
          <c:tx>
            <c:strRef>
              <c:f>Charts!$U$111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Charts!$S$112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Charts!$U$112</c:f>
              <c:numCache>
                <c:formatCode>0%</c:formatCode>
                <c:ptCount val="1"/>
                <c:pt idx="0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3-4B3A-840E-80C262A74B7C}"/>
            </c:ext>
          </c:extLst>
        </c:ser>
        <c:ser>
          <c:idx val="2"/>
          <c:order val="2"/>
          <c:tx>
            <c:strRef>
              <c:f>Charts!$V$111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Charts!$S$112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Charts!$V$112</c:f>
              <c:numCache>
                <c:formatCode>0%</c:formatCode>
                <c:ptCount val="1"/>
                <c:pt idx="0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53-4B3A-840E-80C262A74B7C}"/>
            </c:ext>
          </c:extLst>
        </c:ser>
        <c:ser>
          <c:idx val="3"/>
          <c:order val="3"/>
          <c:tx>
            <c:strRef>
              <c:f>Charts!$W$111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Charts!$S$112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Charts!$W$112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53-4B3A-840E-80C262A74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0488368"/>
        <c:axId val="1890485968"/>
      </c:barChart>
      <c:catAx>
        <c:axId val="1890488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0485968"/>
        <c:crosses val="autoZero"/>
        <c:auto val="1"/>
        <c:lblAlgn val="ctr"/>
        <c:lblOffset val="100"/>
        <c:noMultiLvlLbl val="0"/>
      </c:catAx>
      <c:valAx>
        <c:axId val="1890485968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48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32567804024498"/>
          <c:y val="0.89409667541557303"/>
          <c:w val="0.7355708661417322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Charts!$AK$111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Charts!$AK$112</c:f>
              <c:numCache>
                <c:formatCode>0%</c:formatCode>
                <c:ptCount val="1"/>
                <c:pt idx="0">
                  <c:v>0.76068376068376065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2-4CF8-B5A3-A7B051DC46BD}"/>
            </c:ext>
          </c:extLst>
        </c:ser>
        <c:ser>
          <c:idx val="1"/>
          <c:order val="1"/>
          <c:tx>
            <c:strRef>
              <c:f>Charts!$AL$111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Charts!$AL$112</c:f>
              <c:numCache>
                <c:formatCode>0%</c:formatCode>
                <c:ptCount val="1"/>
                <c:pt idx="0">
                  <c:v>0.14529914529914531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92-4CF8-B5A3-A7B051DC46BD}"/>
            </c:ext>
          </c:extLst>
        </c:ser>
        <c:ser>
          <c:idx val="2"/>
          <c:order val="2"/>
          <c:tx>
            <c:strRef>
              <c:f>Charts!$AM$111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Charts!$AM$112</c:f>
              <c:numCache>
                <c:formatCode>0%</c:formatCode>
                <c:ptCount val="1"/>
                <c:pt idx="0">
                  <c:v>0.10256410256410256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2-4CF8-B5A3-A7B051DC46BD}"/>
            </c:ext>
          </c:extLst>
        </c:ser>
        <c:ser>
          <c:idx val="3"/>
          <c:order val="3"/>
          <c:tx>
            <c:strRef>
              <c:f>Charts!$AN$111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Charts!$AJ$112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Charts!$AN$112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92-4CF8-B5A3-A7B051DC4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0199296"/>
        <c:axId val="1790196416"/>
      </c:barChart>
      <c:catAx>
        <c:axId val="1790199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90196416"/>
        <c:crosses val="autoZero"/>
        <c:auto val="1"/>
        <c:lblAlgn val="ctr"/>
        <c:lblOffset val="100"/>
        <c:noMultiLvlLbl val="0"/>
      </c:catAx>
      <c:valAx>
        <c:axId val="1790196416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019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54790026246719"/>
          <c:y val="0.89409667541557303"/>
          <c:w val="0.7744597550306211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Non 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Charts!$T$137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Charts!$S$138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Charts!$T$138</c:f>
              <c:numCache>
                <c:formatCode>0%</c:formatCode>
                <c:ptCount val="1"/>
                <c:pt idx="0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2-4719-9F42-E99CECEC1856}"/>
            </c:ext>
          </c:extLst>
        </c:ser>
        <c:ser>
          <c:idx val="1"/>
          <c:order val="1"/>
          <c:tx>
            <c:strRef>
              <c:f>Charts!$U$137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Charts!$S$138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Charts!$U$138</c:f>
              <c:numCache>
                <c:formatCode>0%</c:formatCode>
                <c:ptCount val="1"/>
                <c:pt idx="0">
                  <c:v>0.69230769230769229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2-4719-9F42-E99CECEC1856}"/>
            </c:ext>
          </c:extLst>
        </c:ser>
        <c:ser>
          <c:idx val="2"/>
          <c:order val="2"/>
          <c:tx>
            <c:strRef>
              <c:f>Charts!$V$137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Charts!$S$138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Charts!$V$138</c:f>
              <c:numCache>
                <c:formatCode>0%</c:formatCode>
                <c:ptCount val="1"/>
                <c:pt idx="0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82-4719-9F42-E99CECEC1856}"/>
            </c:ext>
          </c:extLst>
        </c:ser>
        <c:ser>
          <c:idx val="3"/>
          <c:order val="3"/>
          <c:tx>
            <c:strRef>
              <c:f>Charts!$W$137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Charts!$S$138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Charts!$W$138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82-4719-9F42-E99CECEC1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7982528"/>
        <c:axId val="2047983008"/>
      </c:barChart>
      <c:catAx>
        <c:axId val="2047982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7983008"/>
        <c:crosses val="autoZero"/>
        <c:auto val="1"/>
        <c:lblAlgn val="ctr"/>
        <c:lblOffset val="100"/>
        <c:noMultiLvlLbl val="0"/>
      </c:catAx>
      <c:valAx>
        <c:axId val="204798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98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42279090113736"/>
          <c:y val="0.89409667541557303"/>
          <c:w val="0.7531541994750655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Charts!$C$137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Charts!$B$138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Charts!$C$138</c:f>
              <c:numCache>
                <c:formatCode>0%</c:formatCode>
                <c:ptCount val="1"/>
                <c:pt idx="0">
                  <c:v>0.63461538461538458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74-4987-B1FF-BBAA3DC09D38}"/>
            </c:ext>
          </c:extLst>
        </c:ser>
        <c:ser>
          <c:idx val="1"/>
          <c:order val="1"/>
          <c:tx>
            <c:strRef>
              <c:f>Charts!$D$137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Charts!$B$138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Charts!$D$138</c:f>
              <c:numCache>
                <c:formatCode>0%</c:formatCode>
                <c:ptCount val="1"/>
                <c:pt idx="0">
                  <c:v>0.33653846153846156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74-4987-B1FF-BBAA3DC09D38}"/>
            </c:ext>
          </c:extLst>
        </c:ser>
        <c:ser>
          <c:idx val="2"/>
          <c:order val="2"/>
          <c:tx>
            <c:strRef>
              <c:f>Charts!$E$137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Charts!$B$138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Charts!$E$138</c:f>
              <c:numCache>
                <c:formatCode>0%</c:formatCode>
                <c:ptCount val="1"/>
                <c:pt idx="0">
                  <c:v>1.9230769230769232E-2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74-4987-B1FF-BBAA3DC09D38}"/>
            </c:ext>
          </c:extLst>
        </c:ser>
        <c:ser>
          <c:idx val="3"/>
          <c:order val="3"/>
          <c:tx>
            <c:strRef>
              <c:f>Charts!$F$137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Charts!$B$138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Charts!$F$138</c:f>
              <c:numCache>
                <c:formatCode>0%</c:formatCode>
                <c:ptCount val="1"/>
                <c:pt idx="0">
                  <c:v>9.6153846153846159E-3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74-4987-B1FF-BBAA3DC09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5941936"/>
        <c:axId val="1905943376"/>
      </c:barChart>
      <c:catAx>
        <c:axId val="1905941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05943376"/>
        <c:crosses val="autoZero"/>
        <c:auto val="1"/>
        <c:lblAlgn val="ctr"/>
        <c:lblOffset val="100"/>
        <c:noMultiLvlLbl val="0"/>
      </c:catAx>
      <c:valAx>
        <c:axId val="1905943376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94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77012248468942"/>
          <c:y val="0.89409667541557303"/>
          <c:w val="0.7383486439195100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Charts!$AK$137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Charts!$AJ$138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Charts!$AK$138</c:f>
              <c:numCache>
                <c:formatCode>0%</c:formatCode>
                <c:ptCount val="1"/>
                <c:pt idx="0">
                  <c:v>0.57264957264957261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6-458B-A2D7-29BADB4B1CD8}"/>
            </c:ext>
          </c:extLst>
        </c:ser>
        <c:ser>
          <c:idx val="1"/>
          <c:order val="1"/>
          <c:tx>
            <c:strRef>
              <c:f>Charts!$AL$137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Charts!$AJ$138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Charts!$AL$138</c:f>
              <c:numCache>
                <c:formatCode>0%</c:formatCode>
                <c:ptCount val="1"/>
                <c:pt idx="0">
                  <c:v>0.38461538461538464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6-458B-A2D7-29BADB4B1CD8}"/>
            </c:ext>
          </c:extLst>
        </c:ser>
        <c:ser>
          <c:idx val="2"/>
          <c:order val="2"/>
          <c:tx>
            <c:strRef>
              <c:f>Charts!$AM$137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Charts!$AJ$138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Charts!$AM$138</c:f>
              <c:numCache>
                <c:formatCode>0%</c:formatCode>
                <c:ptCount val="1"/>
                <c:pt idx="0">
                  <c:v>3.4188034188034191E-2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56-458B-A2D7-29BADB4B1CD8}"/>
            </c:ext>
          </c:extLst>
        </c:ser>
        <c:ser>
          <c:idx val="3"/>
          <c:order val="3"/>
          <c:tx>
            <c:strRef>
              <c:f>Charts!$AN$137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Charts!$AJ$138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Charts!$AN$138</c:f>
              <c:numCache>
                <c:formatCode>0%</c:formatCode>
                <c:ptCount val="1"/>
                <c:pt idx="0">
                  <c:v>8.5470085470085479E-3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56-458B-A2D7-29BADB4B1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7540960"/>
        <c:axId val="1807524640"/>
      </c:barChart>
      <c:catAx>
        <c:axId val="1807540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07524640"/>
        <c:crosses val="autoZero"/>
        <c:auto val="1"/>
        <c:lblAlgn val="ctr"/>
        <c:lblOffset val="100"/>
        <c:noMultiLvlLbl val="0"/>
      </c:catAx>
      <c:valAx>
        <c:axId val="1807524640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54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21456692913385"/>
          <c:y val="0.89409667541557303"/>
          <c:w val="0.7383486439195100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Charts!$C$163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Charts!$B$164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Charts!$C$164</c:f>
              <c:numCache>
                <c:formatCode>0%</c:formatCode>
                <c:ptCount val="1"/>
                <c:pt idx="0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5-4407-9312-C28AF5D85020}"/>
            </c:ext>
          </c:extLst>
        </c:ser>
        <c:ser>
          <c:idx val="1"/>
          <c:order val="1"/>
          <c:tx>
            <c:strRef>
              <c:f>Charts!$D$163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Charts!$B$164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Charts!$D$164</c:f>
              <c:numCache>
                <c:formatCode>0%</c:formatCode>
                <c:ptCount val="1"/>
                <c:pt idx="0">
                  <c:v>0.73076923076923073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05-4407-9312-C28AF5D85020}"/>
            </c:ext>
          </c:extLst>
        </c:ser>
        <c:ser>
          <c:idx val="2"/>
          <c:order val="2"/>
          <c:tx>
            <c:strRef>
              <c:f>Charts!$E$163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Charts!$B$164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Charts!$E$164</c:f>
              <c:numCache>
                <c:formatCode>0%</c:formatCode>
                <c:ptCount val="1"/>
                <c:pt idx="0">
                  <c:v>0.76923076923076927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05-4407-9312-C28AF5D85020}"/>
            </c:ext>
          </c:extLst>
        </c:ser>
        <c:ser>
          <c:idx val="3"/>
          <c:order val="3"/>
          <c:tx>
            <c:strRef>
              <c:f>Charts!$F$163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Charts!$B$164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Charts!$F$164</c:f>
              <c:numCache>
                <c:formatCode>0%</c:formatCode>
                <c:ptCount val="1"/>
                <c:pt idx="0">
                  <c:v>0.73076923076923073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05-4407-9312-C28AF5D85020}"/>
            </c:ext>
          </c:extLst>
        </c:ser>
        <c:ser>
          <c:idx val="4"/>
          <c:order val="4"/>
          <c:tx>
            <c:strRef>
              <c:f>Charts!$G$163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Charts!$B$164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Charts!$G$164</c:f>
              <c:numCache>
                <c:formatCode>0%</c:formatCode>
                <c:ptCount val="1"/>
                <c:pt idx="0">
                  <c:v>0.44230769230769229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05-4407-9312-C28AF5D85020}"/>
            </c:ext>
          </c:extLst>
        </c:ser>
        <c:ser>
          <c:idx val="5"/>
          <c:order val="5"/>
          <c:tx>
            <c:strRef>
              <c:f>Charts!$H$163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Charts!$B$164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Charts!$H$164</c:f>
              <c:numCache>
                <c:formatCode>0%</c:formatCode>
                <c:ptCount val="1"/>
                <c:pt idx="0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05-4407-9312-C28AF5D85020}"/>
            </c:ext>
          </c:extLst>
        </c:ser>
        <c:ser>
          <c:idx val="6"/>
          <c:order val="6"/>
          <c:tx>
            <c:strRef>
              <c:f>Charts!$I$163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Charts!$B$164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Charts!$I$164</c:f>
              <c:numCache>
                <c:formatCode>0%</c:formatCode>
                <c:ptCount val="1"/>
                <c:pt idx="0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05-4407-9312-C28AF5D85020}"/>
            </c:ext>
          </c:extLst>
        </c:ser>
        <c:ser>
          <c:idx val="7"/>
          <c:order val="7"/>
          <c:tx>
            <c:strRef>
              <c:f>Charts!$J$163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Charts!$B$164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Charts!$J$164</c:f>
              <c:numCache>
                <c:formatCode>0%</c:formatCode>
                <c:ptCount val="1"/>
                <c:pt idx="0">
                  <c:v>1.9230769230769232E-2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05-4407-9312-C28AF5D85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3600976"/>
        <c:axId val="1790199776"/>
      </c:barChart>
      <c:catAx>
        <c:axId val="1833600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90199776"/>
        <c:crosses val="autoZero"/>
        <c:auto val="1"/>
        <c:lblAlgn val="ctr"/>
        <c:lblOffset val="100"/>
        <c:noMultiLvlLbl val="0"/>
      </c:catAx>
      <c:valAx>
        <c:axId val="179019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60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07917760279964"/>
          <c:y val="0.89409667541557303"/>
          <c:w val="0.78584164479440066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Charts!$H$9</c:f>
              <c:strCache>
                <c:ptCount val="1"/>
                <c:pt idx="0">
                  <c:v>Non-Residents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5C-4D5B-BC61-49A67D95B9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5C-4D5B-BC61-49A67D95B97C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Charts!$I$8:$J$8</c:f>
              <c:strCache>
                <c:ptCount val="2"/>
                <c:pt idx="0">
                  <c:v>Returned</c:v>
                </c:pt>
                <c:pt idx="1">
                  <c:v>Not Returned</c:v>
                </c:pt>
              </c:strCache>
            </c:strRef>
          </c:cat>
          <c:val>
            <c:numRef>
              <c:f>Charts!$I$9:$J$9</c:f>
              <c:numCache>
                <c:formatCode>0%</c:formatCode>
                <c:ptCount val="2"/>
                <c:pt idx="0">
                  <c:v>0.37142857142857144</c:v>
                </c:pt>
                <c:pt idx="1">
                  <c:v>0.62857142857142856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5C-4D5B-BC61-49A67D95B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Non 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Charts!$T$163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Charts!$S$164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Charts!$T$164</c:f>
              <c:numCache>
                <c:formatCode>0%</c:formatCode>
                <c:ptCount val="1"/>
                <c:pt idx="0">
                  <c:v>0.38461538461538464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3-41B5-BAE4-D1C8B06D0CBA}"/>
            </c:ext>
          </c:extLst>
        </c:ser>
        <c:ser>
          <c:idx val="1"/>
          <c:order val="1"/>
          <c:tx>
            <c:strRef>
              <c:f>Charts!$U$163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Charts!$S$164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Charts!$U$164</c:f>
              <c:numCache>
                <c:formatCode>0%</c:formatCode>
                <c:ptCount val="1"/>
                <c:pt idx="0">
                  <c:v>0.38461538461538464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A3-41B5-BAE4-D1C8B06D0CBA}"/>
            </c:ext>
          </c:extLst>
        </c:ser>
        <c:ser>
          <c:idx val="2"/>
          <c:order val="2"/>
          <c:tx>
            <c:strRef>
              <c:f>Charts!$V$163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Charts!$S$164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Charts!$V$164</c:f>
              <c:numCache>
                <c:formatCode>0%</c:formatCode>
                <c:ptCount val="1"/>
                <c:pt idx="0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3-41B5-BAE4-D1C8B06D0CBA}"/>
            </c:ext>
          </c:extLst>
        </c:ser>
        <c:ser>
          <c:idx val="3"/>
          <c:order val="3"/>
          <c:tx>
            <c:strRef>
              <c:f>Charts!$W$163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Charts!$S$164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Charts!$W$164</c:f>
              <c:numCache>
                <c:formatCode>0%</c:formatCode>
                <c:ptCount val="1"/>
                <c:pt idx="0">
                  <c:v>0.38461538461538464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3-41B5-BAE4-D1C8B06D0CBA}"/>
            </c:ext>
          </c:extLst>
        </c:ser>
        <c:ser>
          <c:idx val="4"/>
          <c:order val="4"/>
          <c:tx>
            <c:strRef>
              <c:f>Charts!$X$163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Charts!$S$164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Charts!$X$164</c:f>
              <c:numCache>
                <c:formatCode>0%</c:formatCode>
                <c:ptCount val="1"/>
                <c:pt idx="0">
                  <c:v>0.53846153846153844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A3-41B5-BAE4-D1C8B06D0CBA}"/>
            </c:ext>
          </c:extLst>
        </c:ser>
        <c:ser>
          <c:idx val="5"/>
          <c:order val="5"/>
          <c:tx>
            <c:strRef>
              <c:f>Charts!$Y$163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Charts!$S$164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Charts!$Y$164</c:f>
              <c:numCache>
                <c:formatCode>0%</c:formatCode>
                <c:ptCount val="1"/>
                <c:pt idx="0">
                  <c:v>0.61538461538461542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A3-41B5-BAE4-D1C8B06D0CBA}"/>
            </c:ext>
          </c:extLst>
        </c:ser>
        <c:ser>
          <c:idx val="6"/>
          <c:order val="6"/>
          <c:tx>
            <c:strRef>
              <c:f>Charts!$Z$163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Charts!$S$164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Charts!$Z$164</c:f>
              <c:numCache>
                <c:formatCode>0%</c:formatCode>
                <c:ptCount val="1"/>
                <c:pt idx="0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A3-41B5-BAE4-D1C8B06D0CBA}"/>
            </c:ext>
          </c:extLst>
        </c:ser>
        <c:ser>
          <c:idx val="7"/>
          <c:order val="7"/>
          <c:tx>
            <c:strRef>
              <c:f>Charts!$AG$163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Charts!$S$164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Charts!$AG$164</c:f>
              <c:numCache>
                <c:formatCode>0%</c:formatCode>
                <c:ptCount val="1"/>
                <c:pt idx="0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A3-41B5-BAE4-D1C8B06D0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1607264"/>
        <c:axId val="1801603424"/>
      </c:barChart>
      <c:catAx>
        <c:axId val="1801607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01603424"/>
        <c:crosses val="autoZero"/>
        <c:auto val="1"/>
        <c:lblAlgn val="ctr"/>
        <c:lblOffset val="100"/>
        <c:noMultiLvlLbl val="0"/>
      </c:catAx>
      <c:valAx>
        <c:axId val="180160342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60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6152668416448"/>
          <c:y val="0.89409667541557303"/>
          <c:w val="0.79254702537182842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Charts!$AK$163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Charts!$AJ$164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Charts!$AK$164</c:f>
              <c:numCache>
                <c:formatCode>0%</c:formatCode>
                <c:ptCount val="1"/>
                <c:pt idx="0">
                  <c:v>0.31623931623931623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DE-4D09-A9DE-043817C44B38}"/>
            </c:ext>
          </c:extLst>
        </c:ser>
        <c:ser>
          <c:idx val="1"/>
          <c:order val="1"/>
          <c:tx>
            <c:strRef>
              <c:f>Charts!$AL$163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Charts!$AJ$164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Charts!$AL$164</c:f>
              <c:numCache>
                <c:formatCode>0%</c:formatCode>
                <c:ptCount val="1"/>
                <c:pt idx="0">
                  <c:v>0.69230769230769229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DE-4D09-A9DE-043817C44B38}"/>
            </c:ext>
          </c:extLst>
        </c:ser>
        <c:ser>
          <c:idx val="2"/>
          <c:order val="2"/>
          <c:tx>
            <c:strRef>
              <c:f>Charts!$AM$163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Charts!$AJ$164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Charts!$AM$164</c:f>
              <c:numCache>
                <c:formatCode>0%</c:formatCode>
                <c:ptCount val="1"/>
                <c:pt idx="0">
                  <c:v>0.74358974358974361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DE-4D09-A9DE-043817C44B38}"/>
            </c:ext>
          </c:extLst>
        </c:ser>
        <c:ser>
          <c:idx val="3"/>
          <c:order val="3"/>
          <c:tx>
            <c:strRef>
              <c:f>Charts!$AN$163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Charts!$AJ$164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Charts!$AN$164</c:f>
              <c:numCache>
                <c:formatCode>0%</c:formatCode>
                <c:ptCount val="1"/>
                <c:pt idx="0">
                  <c:v>0.70085470085470081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DE-4D09-A9DE-043817C44B38}"/>
            </c:ext>
          </c:extLst>
        </c:ser>
        <c:ser>
          <c:idx val="4"/>
          <c:order val="4"/>
          <c:tx>
            <c:strRef>
              <c:f>Charts!$AO$163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Charts!$AJ$164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Charts!$AO$164</c:f>
              <c:numCache>
                <c:formatCode>0%</c:formatCode>
                <c:ptCount val="1"/>
                <c:pt idx="0">
                  <c:v>0.45299145299145299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DE-4D09-A9DE-043817C44B38}"/>
            </c:ext>
          </c:extLst>
        </c:ser>
        <c:ser>
          <c:idx val="5"/>
          <c:order val="5"/>
          <c:tx>
            <c:strRef>
              <c:f>Charts!$AP$163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Charts!$AJ$164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Charts!$AP$164</c:f>
              <c:numCache>
                <c:formatCode>0%</c:formatCode>
                <c:ptCount val="1"/>
                <c:pt idx="0">
                  <c:v>0.48717948717948717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DE-4D09-A9DE-043817C44B38}"/>
            </c:ext>
          </c:extLst>
        </c:ser>
        <c:ser>
          <c:idx val="6"/>
          <c:order val="6"/>
          <c:tx>
            <c:strRef>
              <c:f>Charts!$AQ$163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Charts!$AJ$164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Charts!$AQ$164</c:f>
              <c:numCache>
                <c:formatCode>0%</c:formatCode>
                <c:ptCount val="1"/>
                <c:pt idx="0">
                  <c:v>4.2735042735042736E-2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DE-4D09-A9DE-043817C44B38}"/>
            </c:ext>
          </c:extLst>
        </c:ser>
        <c:ser>
          <c:idx val="7"/>
          <c:order val="7"/>
          <c:tx>
            <c:strRef>
              <c:f>Charts!$AR$163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Charts!$AJ$164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Charts!$AR$164</c:f>
              <c:numCache>
                <c:formatCode>0%</c:formatCode>
                <c:ptCount val="1"/>
                <c:pt idx="0">
                  <c:v>2.564102564102564E-2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DE-4D09-A9DE-043817C44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9974752"/>
        <c:axId val="2039968032"/>
      </c:barChart>
      <c:catAx>
        <c:axId val="2039974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9968032"/>
        <c:crosses val="autoZero"/>
        <c:auto val="1"/>
        <c:lblAlgn val="ctr"/>
        <c:lblOffset val="100"/>
        <c:noMultiLvlLbl val="0"/>
      </c:catAx>
      <c:valAx>
        <c:axId val="2039968032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97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7263779527559"/>
          <c:y val="0.89409667541557303"/>
          <c:w val="0.8064359142607173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Non 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Charts!$T$189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Charts!$T$190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4-406B-8CBC-0F7AA8F98E40}"/>
            </c:ext>
          </c:extLst>
        </c:ser>
        <c:ser>
          <c:idx val="1"/>
          <c:order val="1"/>
          <c:tx>
            <c:strRef>
              <c:f>Charts!$U$189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Charts!$U$190</c:f>
              <c:numCache>
                <c:formatCode>0%</c:formatCode>
                <c:ptCount val="1"/>
                <c:pt idx="0">
                  <c:v>0.69230769230769229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84-406B-8CBC-0F7AA8F98E40}"/>
            </c:ext>
          </c:extLst>
        </c:ser>
        <c:ser>
          <c:idx val="2"/>
          <c:order val="2"/>
          <c:tx>
            <c:strRef>
              <c:f>Charts!$V$189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Charts!$V$190</c:f>
              <c:numCache>
                <c:formatCode>0%</c:formatCode>
                <c:ptCount val="1"/>
                <c:pt idx="0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84-406B-8CBC-0F7AA8F98E40}"/>
            </c:ext>
          </c:extLst>
        </c:ser>
        <c:ser>
          <c:idx val="3"/>
          <c:order val="3"/>
          <c:tx>
            <c:strRef>
              <c:f>Charts!$W$189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Charts!$W$190</c:f>
              <c:numCache>
                <c:formatCode>0%</c:formatCode>
                <c:ptCount val="1"/>
                <c:pt idx="0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84-406B-8CBC-0F7AA8F98E40}"/>
            </c:ext>
          </c:extLst>
        </c:ser>
        <c:ser>
          <c:idx val="4"/>
          <c:order val="4"/>
          <c:tx>
            <c:strRef>
              <c:f>Charts!$X$189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Charts!$S$190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Charts!$X$190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84-406B-8CBC-0F7AA8F98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5623968"/>
        <c:axId val="1955626368"/>
      </c:barChart>
      <c:catAx>
        <c:axId val="1955623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55626368"/>
        <c:crosses val="autoZero"/>
        <c:auto val="1"/>
        <c:lblAlgn val="ctr"/>
        <c:lblOffset val="100"/>
        <c:noMultiLvlLbl val="0"/>
      </c:catAx>
      <c:valAx>
        <c:axId val="19556263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62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31758530183726"/>
          <c:y val="0.89409667541557303"/>
          <c:w val="0.7504759405074364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Charts!$C$189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Charts!$C$190</c:f>
              <c:numCache>
                <c:formatCode>0%</c:formatCode>
                <c:ptCount val="1"/>
                <c:pt idx="0">
                  <c:v>0.96153846153846156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5-4754-BBEC-57A30239ABA3}"/>
            </c:ext>
          </c:extLst>
        </c:ser>
        <c:ser>
          <c:idx val="1"/>
          <c:order val="1"/>
          <c:tx>
            <c:strRef>
              <c:f>Charts!$D$189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Charts!$D$190</c:f>
              <c:numCache>
                <c:formatCode>0%</c:formatCode>
                <c:ptCount val="1"/>
                <c:pt idx="0">
                  <c:v>0.53846153846153844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5-4754-BBEC-57A30239ABA3}"/>
            </c:ext>
          </c:extLst>
        </c:ser>
        <c:ser>
          <c:idx val="2"/>
          <c:order val="2"/>
          <c:tx>
            <c:strRef>
              <c:f>Charts!$E$189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Charts!$E$190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55-4754-BBEC-57A30239ABA3}"/>
            </c:ext>
          </c:extLst>
        </c:ser>
        <c:ser>
          <c:idx val="3"/>
          <c:order val="3"/>
          <c:tx>
            <c:strRef>
              <c:f>Charts!$F$189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Charts!$F$190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55-4754-BBEC-57A30239ABA3}"/>
            </c:ext>
          </c:extLst>
        </c:ser>
        <c:ser>
          <c:idx val="4"/>
          <c:order val="4"/>
          <c:tx>
            <c:strRef>
              <c:f>Charts!$G$189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Charts!$B$190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Charts!$G$190</c:f>
              <c:numCache>
                <c:formatCode>0%</c:formatCode>
                <c:ptCount val="1"/>
                <c:pt idx="0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55-4754-BBEC-57A30239A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0266240"/>
        <c:axId val="2050271040"/>
      </c:barChart>
      <c:catAx>
        <c:axId val="2050266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50271040"/>
        <c:crosses val="autoZero"/>
        <c:auto val="1"/>
        <c:lblAlgn val="ctr"/>
        <c:lblOffset val="100"/>
        <c:noMultiLvlLbl val="0"/>
      </c:catAx>
      <c:valAx>
        <c:axId val="20502710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026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3396762904637"/>
          <c:y val="0.89409667541557303"/>
          <c:w val="0.7459870953630796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Charts!$AK$189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Charts!$AK$190</c:f>
              <c:numCache>
                <c:formatCode>0%</c:formatCode>
                <c:ptCount val="1"/>
                <c:pt idx="0">
                  <c:v>0.97435897435897434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9-493C-A938-7C152E10678F}"/>
            </c:ext>
          </c:extLst>
        </c:ser>
        <c:ser>
          <c:idx val="1"/>
          <c:order val="1"/>
          <c:tx>
            <c:strRef>
              <c:f>Charts!$AL$189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Charts!$AL$190</c:f>
              <c:numCache>
                <c:formatCode>0%</c:formatCode>
                <c:ptCount val="1"/>
                <c:pt idx="0">
                  <c:v>0.55555555555555558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79-493C-A938-7C152E10678F}"/>
            </c:ext>
          </c:extLst>
        </c:ser>
        <c:ser>
          <c:idx val="2"/>
          <c:order val="2"/>
          <c:tx>
            <c:strRef>
              <c:f>Charts!$AM$189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Charts!$AM$190</c:f>
              <c:numCache>
                <c:formatCode>0%</c:formatCode>
                <c:ptCount val="1"/>
                <c:pt idx="0">
                  <c:v>2.564102564102564E-2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79-493C-A938-7C152E10678F}"/>
            </c:ext>
          </c:extLst>
        </c:ser>
        <c:ser>
          <c:idx val="3"/>
          <c:order val="3"/>
          <c:tx>
            <c:strRef>
              <c:f>Charts!$AN$189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Charts!$AN$190</c:f>
              <c:numCache>
                <c:formatCode>0%</c:formatCode>
                <c:ptCount val="1"/>
                <c:pt idx="0">
                  <c:v>8.5470085470085479E-3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79-493C-A938-7C152E10678F}"/>
            </c:ext>
          </c:extLst>
        </c:ser>
        <c:ser>
          <c:idx val="4"/>
          <c:order val="4"/>
          <c:tx>
            <c:strRef>
              <c:f>Charts!$AO$189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Charts!$AJ$190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Charts!$AO$190</c:f>
              <c:numCache>
                <c:formatCode>0%</c:formatCode>
                <c:ptCount val="1"/>
                <c:pt idx="0">
                  <c:v>3.4188034188034191E-2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79-493C-A938-7C152E106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4364384"/>
        <c:axId val="1644366784"/>
      </c:barChart>
      <c:catAx>
        <c:axId val="1644364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4366784"/>
        <c:crosses val="autoZero"/>
        <c:auto val="1"/>
        <c:lblAlgn val="ctr"/>
        <c:lblOffset val="100"/>
        <c:noMultiLvlLbl val="0"/>
      </c:catAx>
      <c:valAx>
        <c:axId val="1644366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36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00634295713036"/>
          <c:y val="0.89409667541557303"/>
          <c:w val="0.7570982064741906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Non 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Charts!$T$214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Charts!$S$215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Charts!$T$215</c:f>
              <c:numCache>
                <c:formatCode>0%</c:formatCode>
                <c:ptCount val="1"/>
                <c:pt idx="0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0D-44CE-AEBB-7BBE2627656F}"/>
            </c:ext>
          </c:extLst>
        </c:ser>
        <c:ser>
          <c:idx val="1"/>
          <c:order val="1"/>
          <c:tx>
            <c:strRef>
              <c:f>Charts!$U$214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Charts!$S$215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Charts!$U$215</c:f>
              <c:numCache>
                <c:formatCode>0%</c:formatCode>
                <c:ptCount val="1"/>
                <c:pt idx="0">
                  <c:v>0.53846153846153844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0D-44CE-AEBB-7BBE2627656F}"/>
            </c:ext>
          </c:extLst>
        </c:ser>
        <c:ser>
          <c:idx val="2"/>
          <c:order val="2"/>
          <c:tx>
            <c:strRef>
              <c:f>Charts!$V$214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Charts!$S$215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Charts!$V$215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0D-44CE-AEBB-7BBE2627656F}"/>
            </c:ext>
          </c:extLst>
        </c:ser>
        <c:ser>
          <c:idx val="3"/>
          <c:order val="3"/>
          <c:tx>
            <c:strRef>
              <c:f>Charts!$W$214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Charts!$S$215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Charts!$W$215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0D-44CE-AEBB-7BBE2627656F}"/>
            </c:ext>
          </c:extLst>
        </c:ser>
        <c:ser>
          <c:idx val="4"/>
          <c:order val="4"/>
          <c:tx>
            <c:strRef>
              <c:f>Charts!$X$214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Charts!$S$215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Charts!$X$215</c:f>
              <c:numCache>
                <c:formatCode>0%</c:formatCode>
                <c:ptCount val="1"/>
                <c:pt idx="0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0D-44CE-AEBB-7BBE2627656F}"/>
            </c:ext>
          </c:extLst>
        </c:ser>
        <c:ser>
          <c:idx val="5"/>
          <c:order val="5"/>
          <c:tx>
            <c:strRef>
              <c:f>Charts!$Y$214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Charts!$S$215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Charts!$Y$215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0D-44CE-AEBB-7BBE26276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8003248"/>
        <c:axId val="2047991248"/>
      </c:barChart>
      <c:catAx>
        <c:axId val="2048003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7991248"/>
        <c:crosses val="autoZero"/>
        <c:auto val="1"/>
        <c:lblAlgn val="ctr"/>
        <c:lblOffset val="100"/>
        <c:noMultiLvlLbl val="0"/>
      </c:catAx>
      <c:valAx>
        <c:axId val="204799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00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63998250218722"/>
          <c:y val="0.89409667541557303"/>
          <c:w val="0.78394225721784772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Charts!$C$214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Charts!$B$215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Charts!$C$215</c:f>
              <c:numCache>
                <c:formatCode>0%</c:formatCode>
                <c:ptCount val="1"/>
                <c:pt idx="0">
                  <c:v>2.8846153846153848E-2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4-4643-AF45-CF3DE9165EC2}"/>
            </c:ext>
          </c:extLst>
        </c:ser>
        <c:ser>
          <c:idx val="1"/>
          <c:order val="1"/>
          <c:tx>
            <c:strRef>
              <c:f>Charts!$D$214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Charts!$B$215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Charts!$D$215</c:f>
              <c:numCache>
                <c:formatCode>0%</c:formatCode>
                <c:ptCount val="1"/>
                <c:pt idx="0">
                  <c:v>0.24038461538461539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A4-4643-AF45-CF3DE9165EC2}"/>
            </c:ext>
          </c:extLst>
        </c:ser>
        <c:ser>
          <c:idx val="2"/>
          <c:order val="2"/>
          <c:tx>
            <c:strRef>
              <c:f>Charts!$E$214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Charts!$B$215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Charts!$E$215</c:f>
              <c:numCache>
                <c:formatCode>0%</c:formatCode>
                <c:ptCount val="1"/>
                <c:pt idx="0">
                  <c:v>0.42307692307692307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A4-4643-AF45-CF3DE9165EC2}"/>
            </c:ext>
          </c:extLst>
        </c:ser>
        <c:ser>
          <c:idx val="3"/>
          <c:order val="3"/>
          <c:tx>
            <c:strRef>
              <c:f>Charts!$F$214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Charts!$B$215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Charts!$F$215</c:f>
              <c:numCache>
                <c:formatCode>0%</c:formatCode>
                <c:ptCount val="1"/>
                <c:pt idx="0">
                  <c:v>0.14423076923076922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A4-4643-AF45-CF3DE9165EC2}"/>
            </c:ext>
          </c:extLst>
        </c:ser>
        <c:ser>
          <c:idx val="4"/>
          <c:order val="4"/>
          <c:tx>
            <c:strRef>
              <c:f>Charts!$G$214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Charts!$B$215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Charts!$G$215</c:f>
              <c:numCache>
                <c:formatCode>0%</c:formatCode>
                <c:ptCount val="1"/>
                <c:pt idx="0">
                  <c:v>0.16346153846153846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A4-4643-AF45-CF3DE9165EC2}"/>
            </c:ext>
          </c:extLst>
        </c:ser>
        <c:ser>
          <c:idx val="5"/>
          <c:order val="5"/>
          <c:tx>
            <c:strRef>
              <c:f>Charts!$H$214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Charts!$B$215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Charts!$H$215</c:f>
              <c:numCache>
                <c:formatCode>0%</c:formatCode>
                <c:ptCount val="1"/>
                <c:pt idx="0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A4-4643-AF45-CF3DE9165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4535552"/>
        <c:axId val="2044526432"/>
      </c:barChart>
      <c:catAx>
        <c:axId val="2044535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4526432"/>
        <c:crosses val="autoZero"/>
        <c:auto val="1"/>
        <c:lblAlgn val="ctr"/>
        <c:lblOffset val="100"/>
        <c:noMultiLvlLbl val="0"/>
      </c:catAx>
      <c:valAx>
        <c:axId val="204452643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53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86767279090114"/>
          <c:y val="0.89409667541557303"/>
          <c:w val="0.79059776902887136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Charts!$AK$214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Charts!$AJ$215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Charts!$AK$215</c:f>
              <c:numCache>
                <c:formatCode>0%</c:formatCode>
                <c:ptCount val="1"/>
                <c:pt idx="0">
                  <c:v>5.9829059829059832E-2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A-4F90-96DA-511562EFB1B1}"/>
            </c:ext>
          </c:extLst>
        </c:ser>
        <c:ser>
          <c:idx val="1"/>
          <c:order val="1"/>
          <c:tx>
            <c:strRef>
              <c:f>Charts!$AL$214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Charts!$AJ$215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Charts!$AL$215</c:f>
              <c:numCache>
                <c:formatCode>0%</c:formatCode>
                <c:ptCount val="1"/>
                <c:pt idx="0">
                  <c:v>0.27350427350427353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BA-4F90-96DA-511562EFB1B1}"/>
            </c:ext>
          </c:extLst>
        </c:ser>
        <c:ser>
          <c:idx val="2"/>
          <c:order val="2"/>
          <c:tx>
            <c:strRef>
              <c:f>Charts!$AM$214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Charts!$AJ$215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Charts!$AM$215</c:f>
              <c:numCache>
                <c:formatCode>0%</c:formatCode>
                <c:ptCount val="1"/>
                <c:pt idx="0">
                  <c:v>0.37606837606837606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BA-4F90-96DA-511562EFB1B1}"/>
            </c:ext>
          </c:extLst>
        </c:ser>
        <c:ser>
          <c:idx val="3"/>
          <c:order val="3"/>
          <c:tx>
            <c:strRef>
              <c:f>Charts!$AN$214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Charts!$AJ$215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Charts!$AN$215</c:f>
              <c:numCache>
                <c:formatCode>0%</c:formatCode>
                <c:ptCount val="1"/>
                <c:pt idx="0">
                  <c:v>0.12820512820512819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BA-4F90-96DA-511562EFB1B1}"/>
            </c:ext>
          </c:extLst>
        </c:ser>
        <c:ser>
          <c:idx val="4"/>
          <c:order val="4"/>
          <c:tx>
            <c:strRef>
              <c:f>Charts!$AO$214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Charts!$AJ$215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Charts!$AO$215</c:f>
              <c:numCache>
                <c:formatCode>0%</c:formatCode>
                <c:ptCount val="1"/>
                <c:pt idx="0">
                  <c:v>0.1623931623931624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BA-4F90-96DA-511562EFB1B1}"/>
            </c:ext>
          </c:extLst>
        </c:ser>
        <c:ser>
          <c:idx val="5"/>
          <c:order val="5"/>
          <c:tx>
            <c:strRef>
              <c:f>Charts!$AP$214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Charts!$AJ$215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Charts!$AP$215</c:f>
              <c:numCache>
                <c:formatCode>0%</c:formatCode>
                <c:ptCount val="1"/>
                <c:pt idx="0">
                  <c:v>6.8376068376068383E-2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BA-4F90-96DA-511562EFB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9753167"/>
        <c:axId val="1459756047"/>
      </c:barChart>
      <c:catAx>
        <c:axId val="14597531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9756047"/>
        <c:crosses val="autoZero"/>
        <c:auto val="1"/>
        <c:lblAlgn val="ctr"/>
        <c:lblOffset val="100"/>
        <c:noMultiLvlLbl val="0"/>
      </c:catAx>
      <c:valAx>
        <c:axId val="1459756047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753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42322834645671"/>
          <c:y val="0.89409667541557303"/>
          <c:w val="0.7794866579177603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Non 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Charts!$T$239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Charts!$S$240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Charts!$T$240</c:f>
              <c:numCache>
                <c:formatCode>0%</c:formatCode>
                <c:ptCount val="1"/>
                <c:pt idx="0">
                  <c:v>0.38461538461538464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4F-4D03-8282-D5EEC1DF7FAC}"/>
            </c:ext>
          </c:extLst>
        </c:ser>
        <c:ser>
          <c:idx val="1"/>
          <c:order val="1"/>
          <c:tx>
            <c:strRef>
              <c:f>Charts!$U$239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Charts!$S$240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Charts!$U$240</c:f>
              <c:numCache>
                <c:formatCode>0%</c:formatCode>
                <c:ptCount val="1"/>
                <c:pt idx="0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4F-4D03-8282-D5EEC1DF7FAC}"/>
            </c:ext>
          </c:extLst>
        </c:ser>
        <c:ser>
          <c:idx val="2"/>
          <c:order val="2"/>
          <c:tx>
            <c:strRef>
              <c:f>Charts!$V$239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Charts!$S$240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Charts!$V$240</c:f>
              <c:numCache>
                <c:formatCode>0%</c:formatCode>
                <c:ptCount val="1"/>
                <c:pt idx="0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4F-4D03-8282-D5EEC1DF7FAC}"/>
            </c:ext>
          </c:extLst>
        </c:ser>
        <c:ser>
          <c:idx val="3"/>
          <c:order val="3"/>
          <c:tx>
            <c:strRef>
              <c:f>Charts!$W$239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Charts!$S$240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Charts!$W$240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4F-4D03-8282-D5EEC1DF7FAC}"/>
            </c:ext>
          </c:extLst>
        </c:ser>
        <c:ser>
          <c:idx val="4"/>
          <c:order val="4"/>
          <c:tx>
            <c:strRef>
              <c:f>Charts!$X$239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Charts!$S$240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Charts!$X$240</c:f>
              <c:numCache>
                <c:formatCode>0%</c:formatCode>
                <c:ptCount val="1"/>
                <c:pt idx="0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4F-4D03-8282-D5EEC1DF7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5799792"/>
        <c:axId val="1905806032"/>
      </c:barChart>
      <c:catAx>
        <c:axId val="190579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05806032"/>
        <c:crosses val="autoZero"/>
        <c:auto val="1"/>
        <c:lblAlgn val="ctr"/>
        <c:lblOffset val="100"/>
        <c:noMultiLvlLbl val="0"/>
      </c:catAx>
      <c:valAx>
        <c:axId val="190580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79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78412073490814"/>
          <c:y val="0.89409667541557303"/>
          <c:w val="0.7848759842519684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Charts!$C$239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Charts!$B$240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Charts!$C$240</c:f>
              <c:numCache>
                <c:formatCode>0%</c:formatCode>
                <c:ptCount val="1"/>
                <c:pt idx="0">
                  <c:v>0.24038461538461539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E-4B08-8AD2-B51E91B0BCF8}"/>
            </c:ext>
          </c:extLst>
        </c:ser>
        <c:ser>
          <c:idx val="1"/>
          <c:order val="1"/>
          <c:tx>
            <c:strRef>
              <c:f>Charts!$D$239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Charts!$B$240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Charts!$D$240</c:f>
              <c:numCache>
                <c:formatCode>0%</c:formatCode>
                <c:ptCount val="1"/>
                <c:pt idx="0">
                  <c:v>0.29807692307692307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8E-4B08-8AD2-B51E91B0BCF8}"/>
            </c:ext>
          </c:extLst>
        </c:ser>
        <c:ser>
          <c:idx val="2"/>
          <c:order val="2"/>
          <c:tx>
            <c:strRef>
              <c:f>Charts!$E$239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Charts!$B$240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Charts!$E$240</c:f>
              <c:numCache>
                <c:formatCode>0%</c:formatCode>
                <c:ptCount val="1"/>
                <c:pt idx="0">
                  <c:v>0.17307692307692307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8E-4B08-8AD2-B51E91B0BCF8}"/>
            </c:ext>
          </c:extLst>
        </c:ser>
        <c:ser>
          <c:idx val="3"/>
          <c:order val="3"/>
          <c:tx>
            <c:strRef>
              <c:f>Charts!$F$239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Charts!$B$240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Charts!$F$240</c:f>
              <c:numCache>
                <c:formatCode>0%</c:formatCode>
                <c:ptCount val="1"/>
                <c:pt idx="0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8E-4B08-8AD2-B51E91B0BCF8}"/>
            </c:ext>
          </c:extLst>
        </c:ser>
        <c:ser>
          <c:idx val="4"/>
          <c:order val="4"/>
          <c:tx>
            <c:strRef>
              <c:f>Charts!$G$239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Charts!$B$240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Charts!$G$240</c:f>
              <c:numCache>
                <c:formatCode>0%</c:formatCode>
                <c:ptCount val="1"/>
                <c:pt idx="0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8E-4B08-8AD2-B51E91B0B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5801232"/>
        <c:axId val="1905813232"/>
      </c:barChart>
      <c:catAx>
        <c:axId val="190580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05813232"/>
        <c:crosses val="autoZero"/>
        <c:auto val="1"/>
        <c:lblAlgn val="ctr"/>
        <c:lblOffset val="100"/>
        <c:noMultiLvlLbl val="0"/>
      </c:catAx>
      <c:valAx>
        <c:axId val="1905813232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80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56189851268591"/>
          <c:y val="0.89409667541557303"/>
          <c:w val="0.7682093175853018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Charts!$V$9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03-4405-BEDB-BA13253157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03-4405-BEDB-BA1325315708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Charts!$W$8:$X$8</c:f>
              <c:strCache>
                <c:ptCount val="2"/>
                <c:pt idx="0">
                  <c:v>Returned</c:v>
                </c:pt>
                <c:pt idx="1">
                  <c:v>Not Returned</c:v>
                </c:pt>
              </c:strCache>
            </c:strRef>
          </c:cat>
          <c:val>
            <c:numRef>
              <c:f>Charts!$W$9:$X$9</c:f>
              <c:numCache>
                <c:formatCode>0%</c:formatCode>
                <c:ptCount val="2"/>
                <c:pt idx="0">
                  <c:v>0.6113989637305699</c:v>
                </c:pt>
                <c:pt idx="1">
                  <c:v>0.3886010362694301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03-4405-BEDB-BA1325315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Charts!$AK$239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Charts!$AJ$240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Charts!$AK$240</c:f>
              <c:numCache>
                <c:formatCode>0%</c:formatCode>
                <c:ptCount val="1"/>
                <c:pt idx="0">
                  <c:v>0.25641025641025639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4-4A65-8BD6-762449549044}"/>
            </c:ext>
          </c:extLst>
        </c:ser>
        <c:ser>
          <c:idx val="1"/>
          <c:order val="1"/>
          <c:tx>
            <c:strRef>
              <c:f>Charts!$AL$239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Charts!$AJ$240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Charts!$AL$240</c:f>
              <c:numCache>
                <c:formatCode>0%</c:formatCode>
                <c:ptCount val="1"/>
                <c:pt idx="0">
                  <c:v>0.28205128205128205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E4-4A65-8BD6-762449549044}"/>
            </c:ext>
          </c:extLst>
        </c:ser>
        <c:ser>
          <c:idx val="2"/>
          <c:order val="2"/>
          <c:tx>
            <c:strRef>
              <c:f>Charts!$AM$239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Charts!$AJ$240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Charts!$AM$240</c:f>
              <c:numCache>
                <c:formatCode>0%</c:formatCode>
                <c:ptCount val="1"/>
                <c:pt idx="0">
                  <c:v>0.19658119658119658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E4-4A65-8BD6-762449549044}"/>
            </c:ext>
          </c:extLst>
        </c:ser>
        <c:ser>
          <c:idx val="3"/>
          <c:order val="3"/>
          <c:tx>
            <c:strRef>
              <c:f>Charts!$AN$239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Charts!$AJ$240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Charts!$AN$240</c:f>
              <c:numCache>
                <c:formatCode>0%</c:formatCode>
                <c:ptCount val="1"/>
                <c:pt idx="0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E4-4A65-8BD6-762449549044}"/>
            </c:ext>
          </c:extLst>
        </c:ser>
        <c:ser>
          <c:idx val="4"/>
          <c:order val="4"/>
          <c:tx>
            <c:strRef>
              <c:f>Charts!$AO$239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Charts!$AJ$240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Charts!$AO$240</c:f>
              <c:numCache>
                <c:formatCode>0%</c:formatCode>
                <c:ptCount val="1"/>
                <c:pt idx="0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E4-4A65-8BD6-762449549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135232"/>
        <c:axId val="1880136672"/>
      </c:barChart>
      <c:catAx>
        <c:axId val="1880135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80136672"/>
        <c:crosses val="autoZero"/>
        <c:auto val="1"/>
        <c:lblAlgn val="ctr"/>
        <c:lblOffset val="100"/>
        <c:noMultiLvlLbl val="0"/>
      </c:catAx>
      <c:valAx>
        <c:axId val="1880136672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13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4507874015748"/>
          <c:y val="0.89409667541557303"/>
          <c:w val="0.76265376202974633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Charts!$C$264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Charts!$B$265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Charts!$C$265</c:f>
              <c:numCache>
                <c:formatCode>0%</c:formatCode>
                <c:ptCount val="1"/>
                <c:pt idx="0">
                  <c:v>0.80769230769230771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4-470E-91A7-0FCBFEB4BC5F}"/>
            </c:ext>
          </c:extLst>
        </c:ser>
        <c:ser>
          <c:idx val="1"/>
          <c:order val="1"/>
          <c:tx>
            <c:strRef>
              <c:f>Charts!$D$264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Charts!$B$265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Charts!$D$265</c:f>
              <c:numCache>
                <c:formatCode>0%</c:formatCode>
                <c:ptCount val="1"/>
                <c:pt idx="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64-470E-91A7-0FCBFEB4BC5F}"/>
            </c:ext>
          </c:extLst>
        </c:ser>
        <c:ser>
          <c:idx val="2"/>
          <c:order val="2"/>
          <c:tx>
            <c:strRef>
              <c:f>Charts!$E$264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Charts!$B$265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Charts!$E$265</c:f>
              <c:numCache>
                <c:formatCode>0%</c:formatCode>
                <c:ptCount val="1"/>
                <c:pt idx="0">
                  <c:v>0.81730769230769229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64-470E-91A7-0FCBFEB4BC5F}"/>
            </c:ext>
          </c:extLst>
        </c:ser>
        <c:ser>
          <c:idx val="3"/>
          <c:order val="3"/>
          <c:tx>
            <c:strRef>
              <c:f>Charts!$F$264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Charts!$B$265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Charts!$F$265</c:f>
              <c:numCache>
                <c:formatCode>0%</c:formatCode>
                <c:ptCount val="1"/>
                <c:pt idx="0">
                  <c:v>0.56730769230769229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64-470E-91A7-0FCBFEB4BC5F}"/>
            </c:ext>
          </c:extLst>
        </c:ser>
        <c:ser>
          <c:idx val="4"/>
          <c:order val="4"/>
          <c:tx>
            <c:strRef>
              <c:f>Charts!$G$264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Charts!$B$265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Charts!$G$265</c:f>
              <c:numCache>
                <c:formatCode>0%</c:formatCode>
                <c:ptCount val="1"/>
                <c:pt idx="0">
                  <c:v>0.73076923076923073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64-470E-91A7-0FCBFEB4BC5F}"/>
            </c:ext>
          </c:extLst>
        </c:ser>
        <c:ser>
          <c:idx val="5"/>
          <c:order val="5"/>
          <c:tx>
            <c:strRef>
              <c:f>Charts!$H$264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Charts!$B$265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Charts!$H$265</c:f>
              <c:numCache>
                <c:formatCode>0%</c:formatCode>
                <c:ptCount val="1"/>
                <c:pt idx="0">
                  <c:v>0.58653846153846156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64-470E-91A7-0FCBFEB4BC5F}"/>
            </c:ext>
          </c:extLst>
        </c:ser>
        <c:ser>
          <c:idx val="6"/>
          <c:order val="6"/>
          <c:tx>
            <c:strRef>
              <c:f>Charts!$I$264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Charts!$B$265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Charts!$I$265</c:f>
              <c:numCache>
                <c:formatCode>0%</c:formatCode>
                <c:ptCount val="1"/>
                <c:pt idx="0">
                  <c:v>2.8846153846153848E-2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64-470E-91A7-0FCBFEB4B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4555712"/>
        <c:axId val="2044554752"/>
      </c:barChart>
      <c:catAx>
        <c:axId val="2044555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4554752"/>
        <c:crosses val="autoZero"/>
        <c:auto val="1"/>
        <c:lblAlgn val="ctr"/>
        <c:lblOffset val="100"/>
        <c:noMultiLvlLbl val="0"/>
      </c:catAx>
      <c:valAx>
        <c:axId val="204455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55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4400699912511"/>
          <c:y val="0.89409667541557303"/>
          <c:w val="0.803897419072615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Non 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Charts!$T$264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Charts!$S$265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Charts!$T$265</c:f>
              <c:numCache>
                <c:formatCode>0%</c:formatCode>
                <c:ptCount val="1"/>
                <c:pt idx="0">
                  <c:v>0.69230769230769229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6-4A80-A917-C3D009D65A15}"/>
            </c:ext>
          </c:extLst>
        </c:ser>
        <c:ser>
          <c:idx val="1"/>
          <c:order val="1"/>
          <c:tx>
            <c:strRef>
              <c:f>Charts!$U$264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Charts!$S$265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Charts!$U$265</c:f>
              <c:numCache>
                <c:formatCode>0%</c:formatCode>
                <c:ptCount val="1"/>
                <c:pt idx="0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76-4A80-A917-C3D009D65A15}"/>
            </c:ext>
          </c:extLst>
        </c:ser>
        <c:ser>
          <c:idx val="2"/>
          <c:order val="2"/>
          <c:tx>
            <c:strRef>
              <c:f>Charts!$V$264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Charts!$S$265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Charts!$V$265</c:f>
              <c:numCache>
                <c:formatCode>0%</c:formatCode>
                <c:ptCount val="1"/>
                <c:pt idx="0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76-4A80-A917-C3D009D65A15}"/>
            </c:ext>
          </c:extLst>
        </c:ser>
        <c:ser>
          <c:idx val="3"/>
          <c:order val="3"/>
          <c:tx>
            <c:strRef>
              <c:f>Charts!$W$264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Charts!$S$265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Charts!$W$265</c:f>
              <c:numCache>
                <c:formatCode>0%</c:formatCode>
                <c:ptCount val="1"/>
                <c:pt idx="0">
                  <c:v>0.38461538461538464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76-4A80-A917-C3D009D65A15}"/>
            </c:ext>
          </c:extLst>
        </c:ser>
        <c:ser>
          <c:idx val="4"/>
          <c:order val="4"/>
          <c:tx>
            <c:strRef>
              <c:f>Charts!$X$264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Charts!$S$265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Charts!$X$265</c:f>
              <c:numCache>
                <c:formatCode>0%</c:formatCode>
                <c:ptCount val="1"/>
                <c:pt idx="0">
                  <c:v>0.53846153846153844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76-4A80-A917-C3D009D65A15}"/>
            </c:ext>
          </c:extLst>
        </c:ser>
        <c:ser>
          <c:idx val="5"/>
          <c:order val="5"/>
          <c:tx>
            <c:strRef>
              <c:f>Charts!$Y$264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Charts!$S$265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Charts!$Y$265</c:f>
              <c:numCache>
                <c:formatCode>0%</c:formatCode>
                <c:ptCount val="1"/>
                <c:pt idx="0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76-4A80-A917-C3D009D65A15}"/>
            </c:ext>
          </c:extLst>
        </c:ser>
        <c:ser>
          <c:idx val="6"/>
          <c:order val="6"/>
          <c:tx>
            <c:strRef>
              <c:f>Charts!$Z$264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Charts!$S$265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Charts!$Z$265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76-4A80-A917-C3D009D65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7980128"/>
        <c:axId val="2047971968"/>
      </c:barChart>
      <c:catAx>
        <c:axId val="2047980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7971968"/>
        <c:crosses val="autoZero"/>
        <c:auto val="1"/>
        <c:lblAlgn val="ctr"/>
        <c:lblOffset val="100"/>
        <c:noMultiLvlLbl val="0"/>
      </c:catAx>
      <c:valAx>
        <c:axId val="2047971968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98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58180227471567"/>
          <c:y val="0.89409667541557303"/>
          <c:w val="0.7890586176727909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Charts!$AK$264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Charts!$AJ$265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Charts!$AK$265</c:f>
              <c:numCache>
                <c:formatCode>0%</c:formatCode>
                <c:ptCount val="1"/>
                <c:pt idx="0">
                  <c:v>0.80341880341880345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9-4A02-8C54-F5F419062F63}"/>
            </c:ext>
          </c:extLst>
        </c:ser>
        <c:ser>
          <c:idx val="1"/>
          <c:order val="1"/>
          <c:tx>
            <c:strRef>
              <c:f>Charts!$AL$264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Charts!$AJ$265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Charts!$AL$265</c:f>
              <c:numCache>
                <c:formatCode>0%</c:formatCode>
                <c:ptCount val="1"/>
                <c:pt idx="0">
                  <c:v>0.71794871794871795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59-4A02-8C54-F5F419062F63}"/>
            </c:ext>
          </c:extLst>
        </c:ser>
        <c:ser>
          <c:idx val="2"/>
          <c:order val="2"/>
          <c:tx>
            <c:strRef>
              <c:f>Charts!$AM$264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Charts!$AJ$265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Charts!$AM$265</c:f>
              <c:numCache>
                <c:formatCode>0%</c:formatCode>
                <c:ptCount val="1"/>
                <c:pt idx="0">
                  <c:v>0.78632478632478631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59-4A02-8C54-F5F419062F63}"/>
            </c:ext>
          </c:extLst>
        </c:ser>
        <c:ser>
          <c:idx val="3"/>
          <c:order val="3"/>
          <c:tx>
            <c:strRef>
              <c:f>Charts!$AN$264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Charts!$AJ$265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Charts!$AN$265</c:f>
              <c:numCache>
                <c:formatCode>0%</c:formatCode>
                <c:ptCount val="1"/>
                <c:pt idx="0">
                  <c:v>0.54700854700854706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59-4A02-8C54-F5F419062F63}"/>
            </c:ext>
          </c:extLst>
        </c:ser>
        <c:ser>
          <c:idx val="4"/>
          <c:order val="4"/>
          <c:tx>
            <c:strRef>
              <c:f>Charts!$AO$264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Charts!$AJ$265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Charts!$AO$265</c:f>
              <c:numCache>
                <c:formatCode>0%</c:formatCode>
                <c:ptCount val="1"/>
                <c:pt idx="0">
                  <c:v>0.71794871794871795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59-4A02-8C54-F5F419062F63}"/>
            </c:ext>
          </c:extLst>
        </c:ser>
        <c:ser>
          <c:idx val="5"/>
          <c:order val="5"/>
          <c:tx>
            <c:strRef>
              <c:f>Charts!$AP$264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Charts!$AJ$265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Charts!$AP$265</c:f>
              <c:numCache>
                <c:formatCode>0%</c:formatCode>
                <c:ptCount val="1"/>
                <c:pt idx="0">
                  <c:v>0.57264957264957261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59-4A02-8C54-F5F419062F63}"/>
            </c:ext>
          </c:extLst>
        </c:ser>
        <c:ser>
          <c:idx val="6"/>
          <c:order val="6"/>
          <c:tx>
            <c:strRef>
              <c:f>Charts!$AQ$264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Charts!$AJ$265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Charts!$AQ$265</c:f>
              <c:numCache>
                <c:formatCode>0%</c:formatCode>
                <c:ptCount val="1"/>
                <c:pt idx="0">
                  <c:v>2.564102564102564E-2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59-4A02-8C54-F5F419062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6266288"/>
        <c:axId val="1876266768"/>
      </c:barChart>
      <c:catAx>
        <c:axId val="1876266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6266768"/>
        <c:crosses val="autoZero"/>
        <c:auto val="1"/>
        <c:lblAlgn val="ctr"/>
        <c:lblOffset val="100"/>
        <c:noMultiLvlLbl val="0"/>
      </c:catAx>
      <c:valAx>
        <c:axId val="187626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26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24846894138231"/>
          <c:y val="0.89409667541557303"/>
          <c:w val="0.7862808398950131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Non 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Charts!$T$289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Charts!$T$290</c:f>
              <c:numCache>
                <c:formatCode>0%</c:formatCode>
                <c:ptCount val="1"/>
                <c:pt idx="0">
                  <c:v>0.84615384615384615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BE-47D0-AA00-05F1AD2ABE84}"/>
            </c:ext>
          </c:extLst>
        </c:ser>
        <c:ser>
          <c:idx val="1"/>
          <c:order val="1"/>
          <c:tx>
            <c:strRef>
              <c:f>Charts!$U$289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Charts!$U$290</c:f>
              <c:numCache>
                <c:formatCode>0%</c:formatCode>
                <c:ptCount val="1"/>
                <c:pt idx="0">
                  <c:v>0.84615384615384615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BE-47D0-AA00-05F1AD2ABE84}"/>
            </c:ext>
          </c:extLst>
        </c:ser>
        <c:ser>
          <c:idx val="2"/>
          <c:order val="2"/>
          <c:tx>
            <c:strRef>
              <c:f>Charts!$V$289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Charts!$V$290</c:f>
              <c:numCache>
                <c:formatCode>0%</c:formatCode>
                <c:ptCount val="1"/>
                <c:pt idx="0">
                  <c:v>0.53846153846153844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BE-47D0-AA00-05F1AD2ABE84}"/>
            </c:ext>
          </c:extLst>
        </c:ser>
        <c:ser>
          <c:idx val="3"/>
          <c:order val="3"/>
          <c:tx>
            <c:strRef>
              <c:f>Charts!$W$289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Charts!$W$290</c:f>
              <c:numCache>
                <c:formatCode>0%</c:formatCode>
                <c:ptCount val="1"/>
                <c:pt idx="0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BE-47D0-AA00-05F1AD2ABE84}"/>
            </c:ext>
          </c:extLst>
        </c:ser>
        <c:ser>
          <c:idx val="4"/>
          <c:order val="4"/>
          <c:tx>
            <c:strRef>
              <c:f>Charts!$X$289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Charts!$X$290</c:f>
              <c:numCache>
                <c:formatCode>0%</c:formatCode>
                <c:ptCount val="1"/>
                <c:pt idx="0">
                  <c:v>0.38461538461538464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BE-47D0-AA00-05F1AD2ABE84}"/>
            </c:ext>
          </c:extLst>
        </c:ser>
        <c:ser>
          <c:idx val="5"/>
          <c:order val="5"/>
          <c:tx>
            <c:strRef>
              <c:f>Charts!$Y$289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Charts!$Y$290</c:f>
              <c:numCache>
                <c:formatCode>0%</c:formatCode>
                <c:ptCount val="1"/>
                <c:pt idx="0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BE-47D0-AA00-05F1AD2ABE84}"/>
            </c:ext>
          </c:extLst>
        </c:ser>
        <c:ser>
          <c:idx val="6"/>
          <c:order val="6"/>
          <c:tx>
            <c:strRef>
              <c:f>Charts!$Z$289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Charts!$Z$290</c:f>
              <c:numCache>
                <c:formatCode>0%</c:formatCode>
                <c:ptCount val="1"/>
                <c:pt idx="0">
                  <c:v>0.38461538461538464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BE-47D0-AA00-05F1AD2ABE84}"/>
            </c:ext>
          </c:extLst>
        </c:ser>
        <c:ser>
          <c:idx val="7"/>
          <c:order val="7"/>
          <c:tx>
            <c:strRef>
              <c:f>Charts!$AA$289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Charts!$AA$290</c:f>
              <c:numCache>
                <c:formatCode>0%</c:formatCode>
                <c:ptCount val="1"/>
                <c:pt idx="0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9BE-47D0-AA00-05F1AD2ABE84}"/>
            </c:ext>
          </c:extLst>
        </c:ser>
        <c:ser>
          <c:idx val="8"/>
          <c:order val="8"/>
          <c:tx>
            <c:strRef>
              <c:f>Charts!$AB$289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Charts!$AB$290</c:f>
              <c:numCache>
                <c:formatCode>0%</c:formatCode>
                <c:ptCount val="1"/>
                <c:pt idx="0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BE-47D0-AA00-05F1AD2ABE84}"/>
            </c:ext>
          </c:extLst>
        </c:ser>
        <c:ser>
          <c:idx val="9"/>
          <c:order val="9"/>
          <c:tx>
            <c:strRef>
              <c:f>Charts!$AC$289</c:f>
              <c:strCache>
                <c:ptCount val="1"/>
                <c:pt idx="0">
                  <c:v>J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Charts!$AC$290</c:f>
              <c:numCache>
                <c:formatCode>0%</c:formatCode>
                <c:ptCount val="1"/>
                <c:pt idx="0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9BE-47D0-AA00-05F1AD2ABE84}"/>
            </c:ext>
          </c:extLst>
        </c:ser>
        <c:ser>
          <c:idx val="10"/>
          <c:order val="10"/>
          <c:tx>
            <c:strRef>
              <c:f>Charts!$AD$289</c:f>
              <c:strCache>
                <c:ptCount val="1"/>
                <c:pt idx="0">
                  <c:v>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Charts!$AD$290</c:f>
              <c:numCache>
                <c:formatCode>0%</c:formatCode>
                <c:ptCount val="1"/>
                <c:pt idx="0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BE-47D0-AA00-05F1AD2ABE84}"/>
            </c:ext>
          </c:extLst>
        </c:ser>
        <c:ser>
          <c:idx val="11"/>
          <c:order val="11"/>
          <c:tx>
            <c:strRef>
              <c:f>Charts!$AE$289</c:f>
              <c:strCache>
                <c:ptCount val="1"/>
                <c:pt idx="0">
                  <c:v>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Charts!$AE$290</c:f>
              <c:numCache>
                <c:formatCode>0%</c:formatCode>
                <c:ptCount val="1"/>
                <c:pt idx="0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9BE-47D0-AA00-05F1AD2ABE84}"/>
            </c:ext>
          </c:extLst>
        </c:ser>
        <c:ser>
          <c:idx val="12"/>
          <c:order val="12"/>
          <c:tx>
            <c:strRef>
              <c:f>Charts!$AF$289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Charts!$AF$290</c:f>
              <c:numCache>
                <c:formatCode>0%</c:formatCode>
                <c:ptCount val="1"/>
                <c:pt idx="0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9BE-47D0-AA00-05F1AD2ABE84}"/>
            </c:ext>
          </c:extLst>
        </c:ser>
        <c:ser>
          <c:idx val="13"/>
          <c:order val="13"/>
          <c:tx>
            <c:strRef>
              <c:f>Charts!$AG$289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Charts!$AG$290</c:f>
              <c:numCache>
                <c:formatCode>0%</c:formatCode>
                <c:ptCount val="1"/>
                <c:pt idx="0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9BE-47D0-AA00-05F1AD2ABE84}"/>
            </c:ext>
          </c:extLst>
        </c:ser>
        <c:ser>
          <c:idx val="14"/>
          <c:order val="14"/>
          <c:tx>
            <c:strRef>
              <c:f>Charts!$AH$289</c:f>
              <c:strCache>
                <c:ptCount val="1"/>
                <c:pt idx="0">
                  <c:v>O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Charts!$S$290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Charts!$AH$290</c:f>
              <c:numCache>
                <c:formatCode>0%</c:formatCode>
                <c:ptCount val="1"/>
                <c:pt idx="0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9BE-47D0-AA00-05F1AD2AB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6390016"/>
        <c:axId val="1956392896"/>
      </c:barChart>
      <c:catAx>
        <c:axId val="19563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56392896"/>
        <c:crosses val="autoZero"/>
        <c:auto val="1"/>
        <c:lblAlgn val="ctr"/>
        <c:lblOffset val="100"/>
        <c:noMultiLvlLbl val="0"/>
      </c:catAx>
      <c:valAx>
        <c:axId val="195639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639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07502187226596"/>
          <c:y val="0.89409667541557303"/>
          <c:w val="0.8165166229221347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Charts!$C$289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Charts!$C$290</c:f>
              <c:numCache>
                <c:formatCode>0%</c:formatCode>
                <c:ptCount val="1"/>
                <c:pt idx="0">
                  <c:v>0.13461538461538461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8-4183-A4DA-DA7A43C179EE}"/>
            </c:ext>
          </c:extLst>
        </c:ser>
        <c:ser>
          <c:idx val="1"/>
          <c:order val="1"/>
          <c:tx>
            <c:strRef>
              <c:f>Charts!$D$289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Charts!$D$290</c:f>
              <c:numCache>
                <c:formatCode>0%</c:formatCode>
                <c:ptCount val="1"/>
                <c:pt idx="0">
                  <c:v>0.17307692307692307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38-4183-A4DA-DA7A43C179EE}"/>
            </c:ext>
          </c:extLst>
        </c:ser>
        <c:ser>
          <c:idx val="2"/>
          <c:order val="2"/>
          <c:tx>
            <c:strRef>
              <c:f>Charts!$E$289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Charts!$E$290</c:f>
              <c:numCache>
                <c:formatCode>0%</c:formatCode>
                <c:ptCount val="1"/>
                <c:pt idx="0">
                  <c:v>0.11538461538461539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38-4183-A4DA-DA7A43C179EE}"/>
            </c:ext>
          </c:extLst>
        </c:ser>
        <c:ser>
          <c:idx val="3"/>
          <c:order val="3"/>
          <c:tx>
            <c:strRef>
              <c:f>Charts!$F$289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Charts!$F$290</c:f>
              <c:numCache>
                <c:formatCode>0%</c:formatCode>
                <c:ptCount val="1"/>
                <c:pt idx="0">
                  <c:v>0.20192307692307693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38-4183-A4DA-DA7A43C179EE}"/>
            </c:ext>
          </c:extLst>
        </c:ser>
        <c:ser>
          <c:idx val="4"/>
          <c:order val="4"/>
          <c:tx>
            <c:strRef>
              <c:f>Charts!$G$289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Charts!$G$290</c:f>
              <c:numCache>
                <c:formatCode>0%</c:formatCode>
                <c:ptCount val="1"/>
                <c:pt idx="0">
                  <c:v>0.21153846153846154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38-4183-A4DA-DA7A43C179EE}"/>
            </c:ext>
          </c:extLst>
        </c:ser>
        <c:ser>
          <c:idx val="5"/>
          <c:order val="5"/>
          <c:tx>
            <c:strRef>
              <c:f>Charts!$H$289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Charts!$H$290</c:f>
              <c:numCache>
                <c:formatCode>0%</c:formatCode>
                <c:ptCount val="1"/>
                <c:pt idx="0">
                  <c:v>0.36538461538461536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38-4183-A4DA-DA7A43C179EE}"/>
            </c:ext>
          </c:extLst>
        </c:ser>
        <c:ser>
          <c:idx val="6"/>
          <c:order val="6"/>
          <c:tx>
            <c:strRef>
              <c:f>Charts!$I$289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Charts!$I$290</c:f>
              <c:numCache>
                <c:formatCode>0%</c:formatCode>
                <c:ptCount val="1"/>
                <c:pt idx="0">
                  <c:v>0.10576923076923077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38-4183-A4DA-DA7A43C179EE}"/>
            </c:ext>
          </c:extLst>
        </c:ser>
        <c:ser>
          <c:idx val="7"/>
          <c:order val="7"/>
          <c:tx>
            <c:strRef>
              <c:f>Charts!$J$289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Charts!$J$290</c:f>
              <c:numCache>
                <c:formatCode>0%</c:formatCode>
                <c:ptCount val="1"/>
                <c:pt idx="0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38-4183-A4DA-DA7A43C179EE}"/>
            </c:ext>
          </c:extLst>
        </c:ser>
        <c:ser>
          <c:idx val="8"/>
          <c:order val="8"/>
          <c:tx>
            <c:strRef>
              <c:f>Charts!$K$289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Charts!$K$290</c:f>
              <c:numCache>
                <c:formatCode>0%</c:formatCode>
                <c:ptCount val="1"/>
                <c:pt idx="0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38-4183-A4DA-DA7A43C179EE}"/>
            </c:ext>
          </c:extLst>
        </c:ser>
        <c:ser>
          <c:idx val="9"/>
          <c:order val="9"/>
          <c:tx>
            <c:strRef>
              <c:f>Charts!$L$289</c:f>
              <c:strCache>
                <c:ptCount val="1"/>
                <c:pt idx="0">
                  <c:v>J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Charts!$L$290</c:f>
              <c:numCache>
                <c:formatCode>0%</c:formatCode>
                <c:ptCount val="1"/>
                <c:pt idx="0">
                  <c:v>0.10576923076923077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438-4183-A4DA-DA7A43C179EE}"/>
            </c:ext>
          </c:extLst>
        </c:ser>
        <c:ser>
          <c:idx val="10"/>
          <c:order val="10"/>
          <c:tx>
            <c:strRef>
              <c:f>Charts!$M$289</c:f>
              <c:strCache>
                <c:ptCount val="1"/>
                <c:pt idx="0">
                  <c:v>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438-4183-A4DA-DA7A43C179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Charts!$M$290</c:f>
              <c:numCache>
                <c:formatCode>0%</c:formatCode>
                <c:ptCount val="1"/>
                <c:pt idx="0">
                  <c:v>6.7307692307692304E-2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438-4183-A4DA-DA7A43C179EE}"/>
            </c:ext>
          </c:extLst>
        </c:ser>
        <c:ser>
          <c:idx val="11"/>
          <c:order val="11"/>
          <c:tx>
            <c:strRef>
              <c:f>Charts!$N$289</c:f>
              <c:strCache>
                <c:ptCount val="1"/>
                <c:pt idx="0">
                  <c:v>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Charts!$N$290</c:f>
              <c:numCache>
                <c:formatCode>0%</c:formatCode>
                <c:ptCount val="1"/>
                <c:pt idx="0">
                  <c:v>9.6153846153846159E-2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438-4183-A4DA-DA7A43C179EE}"/>
            </c:ext>
          </c:extLst>
        </c:ser>
        <c:ser>
          <c:idx val="12"/>
          <c:order val="12"/>
          <c:tx>
            <c:strRef>
              <c:f>Charts!$O$289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Charts!$O$290</c:f>
              <c:numCache>
                <c:formatCode>0%</c:formatCode>
                <c:ptCount val="1"/>
                <c:pt idx="0">
                  <c:v>0.16346153846153846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38-4183-A4DA-DA7A43C179EE}"/>
            </c:ext>
          </c:extLst>
        </c:ser>
        <c:ser>
          <c:idx val="13"/>
          <c:order val="13"/>
          <c:tx>
            <c:strRef>
              <c:f>Charts!$P$289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Charts!$P$290</c:f>
              <c:numCache>
                <c:formatCode>0%</c:formatCode>
                <c:ptCount val="1"/>
                <c:pt idx="0">
                  <c:v>8.6538461538461536E-2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438-4183-A4DA-DA7A43C179EE}"/>
            </c:ext>
          </c:extLst>
        </c:ser>
        <c:ser>
          <c:idx val="14"/>
          <c:order val="14"/>
          <c:tx>
            <c:strRef>
              <c:f>Charts!$Q$289</c:f>
              <c:strCache>
                <c:ptCount val="1"/>
                <c:pt idx="0">
                  <c:v>O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Charts!$B$290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Charts!$Q$290</c:f>
              <c:numCache>
                <c:formatCode>0%</c:formatCode>
                <c:ptCount val="1"/>
                <c:pt idx="0">
                  <c:v>0.29807692307692307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438-4183-A4DA-DA7A43C17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8235168"/>
        <c:axId val="1968237568"/>
      </c:barChart>
      <c:catAx>
        <c:axId val="1968235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68237568"/>
        <c:crosses val="autoZero"/>
        <c:auto val="1"/>
        <c:lblAlgn val="ctr"/>
        <c:lblOffset val="100"/>
        <c:noMultiLvlLbl val="0"/>
      </c:catAx>
      <c:valAx>
        <c:axId val="1968237568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23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65266841644794"/>
          <c:y val="0.89409667541557303"/>
          <c:w val="0.823361111111111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Charts!$AK$289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Charts!$AK$290</c:f>
              <c:numCache>
                <c:formatCode>0%</c:formatCode>
                <c:ptCount val="1"/>
                <c:pt idx="0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E-442D-9C92-584C427D2AF7}"/>
            </c:ext>
          </c:extLst>
        </c:ser>
        <c:ser>
          <c:idx val="1"/>
          <c:order val="1"/>
          <c:tx>
            <c:strRef>
              <c:f>Charts!$AL$289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Charts!$AL$290</c:f>
              <c:numCache>
                <c:formatCode>0%</c:formatCode>
                <c:ptCount val="1"/>
                <c:pt idx="0">
                  <c:v>0.24786324786324787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CE-442D-9C92-584C427D2AF7}"/>
            </c:ext>
          </c:extLst>
        </c:ser>
        <c:ser>
          <c:idx val="2"/>
          <c:order val="2"/>
          <c:tx>
            <c:strRef>
              <c:f>Charts!$AM$289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Charts!$AM$290</c:f>
              <c:numCache>
                <c:formatCode>0%</c:formatCode>
                <c:ptCount val="1"/>
                <c:pt idx="0">
                  <c:v>0.1623931623931624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CE-442D-9C92-584C427D2AF7}"/>
            </c:ext>
          </c:extLst>
        </c:ser>
        <c:ser>
          <c:idx val="3"/>
          <c:order val="3"/>
          <c:tx>
            <c:strRef>
              <c:f>Charts!$AN$289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Charts!$AN$290</c:f>
              <c:numCache>
                <c:formatCode>0%</c:formatCode>
                <c:ptCount val="1"/>
                <c:pt idx="0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CE-442D-9C92-584C427D2AF7}"/>
            </c:ext>
          </c:extLst>
        </c:ser>
        <c:ser>
          <c:idx val="4"/>
          <c:order val="4"/>
          <c:tx>
            <c:strRef>
              <c:f>Charts!$AO$289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Charts!$AO$290</c:f>
              <c:numCache>
                <c:formatCode>0%</c:formatCode>
                <c:ptCount val="1"/>
                <c:pt idx="0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CE-442D-9C92-584C427D2AF7}"/>
            </c:ext>
          </c:extLst>
        </c:ser>
        <c:ser>
          <c:idx val="5"/>
          <c:order val="5"/>
          <c:tx>
            <c:strRef>
              <c:f>Charts!$AP$289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Charts!$AP$290</c:f>
              <c:numCache>
                <c:formatCode>0%</c:formatCode>
                <c:ptCount val="1"/>
                <c:pt idx="0">
                  <c:v>0.35897435897435898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CE-442D-9C92-584C427D2AF7}"/>
            </c:ext>
          </c:extLst>
        </c:ser>
        <c:ser>
          <c:idx val="6"/>
          <c:order val="6"/>
          <c:tx>
            <c:strRef>
              <c:f>Charts!$AQ$289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Charts!$AQ$290</c:f>
              <c:numCache>
                <c:formatCode>0%</c:formatCode>
                <c:ptCount val="1"/>
                <c:pt idx="0">
                  <c:v>0.13675213675213677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CE-442D-9C92-584C427D2AF7}"/>
            </c:ext>
          </c:extLst>
        </c:ser>
        <c:ser>
          <c:idx val="7"/>
          <c:order val="7"/>
          <c:tx>
            <c:strRef>
              <c:f>Charts!$AR$289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Charts!$AR$290</c:f>
              <c:numCache>
                <c:formatCode>0%</c:formatCode>
                <c:ptCount val="1"/>
                <c:pt idx="0">
                  <c:v>0.10256410256410256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CE-442D-9C92-584C427D2AF7}"/>
            </c:ext>
          </c:extLst>
        </c:ser>
        <c:ser>
          <c:idx val="8"/>
          <c:order val="8"/>
          <c:tx>
            <c:strRef>
              <c:f>Charts!$AS$289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Charts!$AS$290</c:f>
              <c:numCache>
                <c:formatCode>0%</c:formatCode>
                <c:ptCount val="1"/>
                <c:pt idx="0">
                  <c:v>0.28205128205128205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CE-442D-9C92-584C427D2AF7}"/>
            </c:ext>
          </c:extLst>
        </c:ser>
        <c:ser>
          <c:idx val="9"/>
          <c:order val="9"/>
          <c:tx>
            <c:strRef>
              <c:f>Charts!$AT$289</c:f>
              <c:strCache>
                <c:ptCount val="1"/>
                <c:pt idx="0">
                  <c:v>J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Charts!$AT$290</c:f>
              <c:numCache>
                <c:formatCode>0%</c:formatCode>
                <c:ptCount val="1"/>
                <c:pt idx="0">
                  <c:v>0.11965811965811966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CE-442D-9C92-584C427D2AF7}"/>
            </c:ext>
          </c:extLst>
        </c:ser>
        <c:ser>
          <c:idx val="10"/>
          <c:order val="10"/>
          <c:tx>
            <c:strRef>
              <c:f>Charts!$AU$289</c:f>
              <c:strCache>
                <c:ptCount val="1"/>
                <c:pt idx="0">
                  <c:v>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Charts!$AU$290</c:f>
              <c:numCache>
                <c:formatCode>0%</c:formatCode>
                <c:ptCount val="1"/>
                <c:pt idx="0">
                  <c:v>8.5470085470085472E-2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CE-442D-9C92-584C427D2AF7}"/>
            </c:ext>
          </c:extLst>
        </c:ser>
        <c:ser>
          <c:idx val="11"/>
          <c:order val="11"/>
          <c:tx>
            <c:strRef>
              <c:f>Charts!$AV$289</c:f>
              <c:strCache>
                <c:ptCount val="1"/>
                <c:pt idx="0">
                  <c:v>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Charts!$AV$290</c:f>
              <c:numCache>
                <c:formatCode>0%</c:formatCode>
                <c:ptCount val="1"/>
                <c:pt idx="0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ECE-442D-9C92-584C427D2AF7}"/>
            </c:ext>
          </c:extLst>
        </c:ser>
        <c:ser>
          <c:idx val="12"/>
          <c:order val="12"/>
          <c:tx>
            <c:strRef>
              <c:f>Charts!$AW$289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Charts!$AW$290</c:f>
              <c:numCache>
                <c:formatCode>0%</c:formatCode>
                <c:ptCount val="1"/>
                <c:pt idx="0">
                  <c:v>0.17094017094017094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CE-442D-9C92-584C427D2AF7}"/>
            </c:ext>
          </c:extLst>
        </c:ser>
        <c:ser>
          <c:idx val="13"/>
          <c:order val="13"/>
          <c:tx>
            <c:strRef>
              <c:f>Charts!$AX$289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ECE-442D-9C92-584C427D2A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Charts!$AX$290</c:f>
              <c:numCache>
                <c:formatCode>0%</c:formatCode>
                <c:ptCount val="1"/>
                <c:pt idx="0">
                  <c:v>9.4017094017094016E-2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ECE-442D-9C92-584C427D2AF7}"/>
            </c:ext>
          </c:extLst>
        </c:ser>
        <c:ser>
          <c:idx val="14"/>
          <c:order val="14"/>
          <c:tx>
            <c:strRef>
              <c:f>Charts!$AY$289</c:f>
              <c:strCache>
                <c:ptCount val="1"/>
                <c:pt idx="0">
                  <c:v>O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Charts!$AJ$290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Charts!$AY$290</c:f>
              <c:numCache>
                <c:formatCode>0%</c:formatCode>
                <c:ptCount val="1"/>
                <c:pt idx="0">
                  <c:v>0.28205128205128205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ECE-442D-9C92-584C427D2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6269424"/>
        <c:axId val="2056260784"/>
      </c:barChart>
      <c:catAx>
        <c:axId val="2056269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56260784"/>
        <c:crosses val="autoZero"/>
        <c:auto val="1"/>
        <c:lblAlgn val="ctr"/>
        <c:lblOffset val="100"/>
        <c:noMultiLvlLbl val="0"/>
      </c:catAx>
      <c:valAx>
        <c:axId val="205626078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26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8748906386702"/>
          <c:y val="0.89409667541557303"/>
          <c:w val="0.82891666666666663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Non 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Charts!$T$315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Charts!$S$316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Charts!$T$316</c:f>
              <c:numCache>
                <c:formatCode>0%</c:formatCode>
                <c:ptCount val="1"/>
                <c:pt idx="0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4-4CBB-98FD-44D9F92E5FB8}"/>
            </c:ext>
          </c:extLst>
        </c:ser>
        <c:ser>
          <c:idx val="1"/>
          <c:order val="1"/>
          <c:tx>
            <c:strRef>
              <c:f>Charts!$U$315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Charts!$S$316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Charts!$U$316</c:f>
              <c:numCache>
                <c:formatCode>0%</c:formatCode>
                <c:ptCount val="1"/>
                <c:pt idx="0">
                  <c:v>0.53846153846153844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A4-4CBB-98FD-44D9F92E5FB8}"/>
            </c:ext>
          </c:extLst>
        </c:ser>
        <c:ser>
          <c:idx val="2"/>
          <c:order val="2"/>
          <c:tx>
            <c:strRef>
              <c:f>Charts!$V$315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Charts!$S$316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Charts!$V$316</c:f>
              <c:numCache>
                <c:formatCode>0%</c:formatCode>
                <c:ptCount val="1"/>
                <c:pt idx="0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A4-4CBB-98FD-44D9F92E5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43759"/>
        <c:axId val="66841839"/>
      </c:barChart>
      <c:catAx>
        <c:axId val="668437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841839"/>
        <c:crosses val="autoZero"/>
        <c:auto val="1"/>
        <c:lblAlgn val="ctr"/>
        <c:lblOffset val="100"/>
        <c:noMultiLvlLbl val="0"/>
      </c:catAx>
      <c:valAx>
        <c:axId val="6684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4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65616797900265"/>
          <c:y val="0.89409667541557303"/>
          <c:w val="0.7699098862642169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Charts!$C$315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Charts!$B$316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Charts!$C$316</c:f>
              <c:numCache>
                <c:formatCode>0%</c:formatCode>
                <c:ptCount val="1"/>
                <c:pt idx="0">
                  <c:v>6.7307692307692304E-2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F-4A8E-811B-3B1D01E6EC56}"/>
            </c:ext>
          </c:extLst>
        </c:ser>
        <c:ser>
          <c:idx val="1"/>
          <c:order val="1"/>
          <c:tx>
            <c:strRef>
              <c:f>Charts!$D$315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Charts!$B$316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Charts!$D$316</c:f>
              <c:numCache>
                <c:formatCode>0%</c:formatCode>
                <c:ptCount val="1"/>
                <c:pt idx="0">
                  <c:v>0.56730769230769229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0F-4A8E-811B-3B1D01E6EC56}"/>
            </c:ext>
          </c:extLst>
        </c:ser>
        <c:ser>
          <c:idx val="2"/>
          <c:order val="2"/>
          <c:tx>
            <c:strRef>
              <c:f>Charts!$E$315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Charts!$B$316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Charts!$E$316</c:f>
              <c:numCache>
                <c:formatCode>0%</c:formatCode>
                <c:ptCount val="1"/>
                <c:pt idx="0">
                  <c:v>0.34615384615384615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0F-4A8E-811B-3B1D01E6E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3132576"/>
        <c:axId val="1803124416"/>
      </c:barChart>
      <c:catAx>
        <c:axId val="1803132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03124416"/>
        <c:crosses val="autoZero"/>
        <c:auto val="1"/>
        <c:lblAlgn val="ctr"/>
        <c:lblOffset val="100"/>
        <c:noMultiLvlLbl val="0"/>
      </c:catAx>
      <c:valAx>
        <c:axId val="180312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313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87839020122485"/>
          <c:y val="0.89409667541557303"/>
          <c:w val="0.73657655293088353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Charts!$AK$315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Charts!$AJ$316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Charts!$AK$316</c:f>
              <c:numCache>
                <c:formatCode>0%</c:formatCode>
                <c:ptCount val="1"/>
                <c:pt idx="0">
                  <c:v>9.4017094017094016E-2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6-418F-A2D4-A71BF51B5AF8}"/>
            </c:ext>
          </c:extLst>
        </c:ser>
        <c:ser>
          <c:idx val="1"/>
          <c:order val="1"/>
          <c:tx>
            <c:strRef>
              <c:f>Charts!$AL$315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Charts!$AJ$316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Charts!$AL$316</c:f>
              <c:numCache>
                <c:formatCode>0%</c:formatCode>
                <c:ptCount val="1"/>
                <c:pt idx="0">
                  <c:v>0.57264957264957261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6-418F-A2D4-A71BF51B5AF8}"/>
            </c:ext>
          </c:extLst>
        </c:ser>
        <c:ser>
          <c:idx val="2"/>
          <c:order val="2"/>
          <c:tx>
            <c:strRef>
              <c:f>Charts!$AM$315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Charts!$AJ$316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Charts!$AM$316</c:f>
              <c:numCache>
                <c:formatCode>0%</c:formatCode>
                <c:ptCount val="1"/>
                <c:pt idx="0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6-418F-A2D4-A71BF51B5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485935"/>
        <c:axId val="114480175"/>
      </c:barChart>
      <c:catAx>
        <c:axId val="1144859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480175"/>
        <c:crosses val="autoZero"/>
        <c:auto val="1"/>
        <c:lblAlgn val="ctr"/>
        <c:lblOffset val="100"/>
        <c:noMultiLvlLbl val="0"/>
      </c:catAx>
      <c:valAx>
        <c:axId val="114480175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85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32283464566929"/>
          <c:y val="0.89409667541557303"/>
          <c:w val="0.7449098862642169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Charts!$C$33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Charts!$C$34</c:f>
              <c:numCache>
                <c:formatCode>0%</c:formatCode>
                <c:ptCount val="1"/>
                <c:pt idx="0">
                  <c:v>0.64423076923076927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3-43B9-8936-6A942FC6F8B8}"/>
            </c:ext>
          </c:extLst>
        </c:ser>
        <c:ser>
          <c:idx val="1"/>
          <c:order val="1"/>
          <c:tx>
            <c:strRef>
              <c:f>Charts!$D$33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Charts!$D$34</c:f>
              <c:numCache>
                <c:formatCode>0%</c:formatCode>
                <c:ptCount val="1"/>
                <c:pt idx="0">
                  <c:v>0.75961538461538458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E3-43B9-8936-6A942FC6F8B8}"/>
            </c:ext>
          </c:extLst>
        </c:ser>
        <c:ser>
          <c:idx val="2"/>
          <c:order val="2"/>
          <c:tx>
            <c:strRef>
              <c:f>Charts!$E$33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AE3-43B9-8936-6A942FC6F8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Charts!$E$34</c:f>
              <c:numCache>
                <c:formatCode>0%</c:formatCode>
                <c:ptCount val="1"/>
                <c:pt idx="0">
                  <c:v>0.61538461538461542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E3-43B9-8936-6A942FC6F8B8}"/>
            </c:ext>
          </c:extLst>
        </c:ser>
        <c:ser>
          <c:idx val="3"/>
          <c:order val="3"/>
          <c:tx>
            <c:strRef>
              <c:f>Charts!$F$33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Charts!$F$34</c:f>
              <c:numCache>
                <c:formatCode>0%</c:formatCode>
                <c:ptCount val="1"/>
                <c:pt idx="0">
                  <c:v>0.56730769230769229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E3-43B9-8936-6A942FC6F8B8}"/>
            </c:ext>
          </c:extLst>
        </c:ser>
        <c:ser>
          <c:idx val="4"/>
          <c:order val="4"/>
          <c:tx>
            <c:strRef>
              <c:f>Charts!$G$33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Charts!$G$34</c:f>
              <c:numCache>
                <c:formatCode>0%</c:formatCode>
                <c:ptCount val="1"/>
                <c:pt idx="0">
                  <c:v>0.65384615384615385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E3-43B9-8936-6A942FC6F8B8}"/>
            </c:ext>
          </c:extLst>
        </c:ser>
        <c:ser>
          <c:idx val="5"/>
          <c:order val="5"/>
          <c:tx>
            <c:strRef>
              <c:f>Charts!$H$33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Charts!$H$34</c:f>
              <c:numCache>
                <c:formatCode>0%</c:formatCode>
                <c:ptCount val="1"/>
                <c:pt idx="0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E3-43B9-8936-6A942FC6F8B8}"/>
            </c:ext>
          </c:extLst>
        </c:ser>
        <c:ser>
          <c:idx val="6"/>
          <c:order val="6"/>
          <c:tx>
            <c:strRef>
              <c:f>Charts!$I$33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E3-43B9-8936-6A942FC6F8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Charts!$I$34</c:f>
              <c:numCache>
                <c:formatCode>0%</c:formatCode>
                <c:ptCount val="1"/>
                <c:pt idx="0">
                  <c:v>0.11538461538461539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E3-43B9-8936-6A942FC6F8B8}"/>
            </c:ext>
          </c:extLst>
        </c:ser>
        <c:ser>
          <c:idx val="7"/>
          <c:order val="7"/>
          <c:tx>
            <c:strRef>
              <c:f>Charts!$J$33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Charts!$J$34</c:f>
              <c:numCache>
                <c:formatCode>0%</c:formatCode>
                <c:ptCount val="1"/>
                <c:pt idx="0">
                  <c:v>0.56730769230769229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AE3-43B9-8936-6A942FC6F8B8}"/>
            </c:ext>
          </c:extLst>
        </c:ser>
        <c:ser>
          <c:idx val="8"/>
          <c:order val="8"/>
          <c:tx>
            <c:strRef>
              <c:f>Charts!$K$33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Charts!$B$34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Charts!$K$34</c:f>
              <c:numCache>
                <c:formatCode>0%</c:formatCode>
                <c:ptCount val="1"/>
                <c:pt idx="0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E3-43B9-8936-6A942FC6F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1510096"/>
        <c:axId val="1771510576"/>
      </c:barChart>
      <c:catAx>
        <c:axId val="1771510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1510576"/>
        <c:crosses val="autoZero"/>
        <c:auto val="1"/>
        <c:lblAlgn val="ctr"/>
        <c:lblOffset val="100"/>
        <c:noMultiLvlLbl val="0"/>
      </c:catAx>
      <c:valAx>
        <c:axId val="177151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151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06277340332458"/>
          <c:y val="0.89409667541557303"/>
          <c:w val="0.7955411198600174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Residents</a:t>
            </a:r>
          </a:p>
        </c:rich>
      </c:tx>
      <c:layout>
        <c:manualLayout>
          <c:xMode val="edge"/>
          <c:yMode val="edge"/>
          <c:x val="0.41186789151356074"/>
          <c:y val="3.6934441366574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Charts!$C$341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Charts!$B$342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Charts!$C$342</c:f>
              <c:numCache>
                <c:formatCode>_(* #,##0.0_);_(* \(#,##0.0\);_(* "-"??_);_(@_)</c:formatCode>
                <c:ptCount val="1"/>
                <c:pt idx="0">
                  <c:v>1.854368932038835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6-442B-9753-959E7543F56B}"/>
            </c:ext>
          </c:extLst>
        </c:ser>
        <c:ser>
          <c:idx val="1"/>
          <c:order val="1"/>
          <c:tx>
            <c:strRef>
              <c:f>Charts!$D$341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Charts!$B$342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Charts!$D$342</c:f>
              <c:numCache>
                <c:formatCode>_(* #,##0.0_);_(* \(#,##0.0\);_(* "-"??_);_(@_)</c:formatCode>
                <c:ptCount val="1"/>
                <c:pt idx="0">
                  <c:v>3.4705882352941178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6-442B-9753-959E7543F56B}"/>
            </c:ext>
          </c:extLst>
        </c:ser>
        <c:ser>
          <c:idx val="2"/>
          <c:order val="2"/>
          <c:tx>
            <c:strRef>
              <c:f>Charts!$E$341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Charts!$B$342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Charts!$E$342</c:f>
              <c:numCache>
                <c:formatCode>_(* #,##0.0_);_(* \(#,##0.0\);_(* "-"??_);_(@_)</c:formatCode>
                <c:ptCount val="1"/>
                <c:pt idx="0">
                  <c:v>2.2815533980582523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26-442B-9753-959E7543F56B}"/>
            </c:ext>
          </c:extLst>
        </c:ser>
        <c:ser>
          <c:idx val="3"/>
          <c:order val="3"/>
          <c:tx>
            <c:strRef>
              <c:f>Charts!$F$341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Charts!$B$342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Charts!$F$342</c:f>
              <c:numCache>
                <c:formatCode>_(* #,##0.0_);_(* \(#,##0.0\);_(* "-"??_);_(@_)</c:formatCode>
                <c:ptCount val="1"/>
                <c:pt idx="0">
                  <c:v>3.6407766990291264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26-442B-9753-959E7543F56B}"/>
            </c:ext>
          </c:extLst>
        </c:ser>
        <c:ser>
          <c:idx val="4"/>
          <c:order val="4"/>
          <c:tx>
            <c:strRef>
              <c:f>Charts!$G$341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Charts!$B$342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Charts!$G$342</c:f>
              <c:numCache>
                <c:formatCode>_(* #,##0.0_);_(* \(#,##0.0\);_(* "-"??_);_(@_)</c:formatCode>
                <c:ptCount val="1"/>
                <c:pt idx="0">
                  <c:v>5.655913978494624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26-442B-9753-959E7543F56B}"/>
            </c:ext>
          </c:extLst>
        </c:ser>
        <c:ser>
          <c:idx val="5"/>
          <c:order val="5"/>
          <c:tx>
            <c:strRef>
              <c:f>Charts!$H$341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Charts!$B$342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Charts!$H$342</c:f>
              <c:numCache>
                <c:formatCode>_(* #,##0.0_);_(* \(#,##0.0\);_(* "-"??_);_(@_)</c:formatCode>
                <c:ptCount val="1"/>
                <c:pt idx="0">
                  <c:v>2.6470588235294117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26-442B-9753-959E7543F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365135"/>
        <c:axId val="69367535"/>
      </c:barChart>
      <c:catAx>
        <c:axId val="693651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367535"/>
        <c:crosses val="autoZero"/>
        <c:auto val="1"/>
        <c:lblAlgn val="ctr"/>
        <c:lblOffset val="100"/>
        <c:noMultiLvlLbl val="0"/>
      </c:catAx>
      <c:valAx>
        <c:axId val="69367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65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31211723534558"/>
          <c:y val="0.89439003642550219"/>
          <c:w val="0.78226443569553816"/>
          <c:h val="7.7909132549567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Non 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Charts!$T$341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Charts!$S$342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Charts!$T$342</c:f>
              <c:numCache>
                <c:formatCode>_(* #,##0.0_);_(* \(#,##0.0\);_(* "-"??_);_(@_)</c:formatCode>
                <c:ptCount val="1"/>
                <c:pt idx="0">
                  <c:v>2.1818181818181817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0-4BBB-A8A2-2FD2063B7129}"/>
            </c:ext>
          </c:extLst>
        </c:ser>
        <c:ser>
          <c:idx val="1"/>
          <c:order val="1"/>
          <c:tx>
            <c:strRef>
              <c:f>Charts!$U$341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Charts!$S$342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Charts!$U$342</c:f>
              <c:numCache>
                <c:formatCode>_(* #,##0.0_);_(* \(#,##0.0\);_(* "-"??_);_(@_)</c:formatCode>
                <c:ptCount val="1"/>
                <c:pt idx="0">
                  <c:v>3.0909090909090908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0-4BBB-A8A2-2FD2063B7129}"/>
            </c:ext>
          </c:extLst>
        </c:ser>
        <c:ser>
          <c:idx val="2"/>
          <c:order val="2"/>
          <c:tx>
            <c:strRef>
              <c:f>Charts!$V$341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Charts!$S$342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Charts!$V$342</c:f>
              <c:numCache>
                <c:formatCode>_(* #,##0.0_);_(* \(#,##0.0\);_(* "-"??_);_(@_)</c:formatCode>
                <c:ptCount val="1"/>
                <c:pt idx="0">
                  <c:v>3.3636363636363638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0-4BBB-A8A2-2FD2063B7129}"/>
            </c:ext>
          </c:extLst>
        </c:ser>
        <c:ser>
          <c:idx val="3"/>
          <c:order val="3"/>
          <c:tx>
            <c:strRef>
              <c:f>Charts!$W$341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Charts!$S$342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Charts!$W$342</c:f>
              <c:numCache>
                <c:formatCode>_(* #,##0.0_);_(* \(#,##0.0\);_(* "-"??_);_(@_)</c:formatCode>
                <c:ptCount val="1"/>
                <c:pt idx="0">
                  <c:v>4.2727272727272725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0-4BBB-A8A2-2FD2063B7129}"/>
            </c:ext>
          </c:extLst>
        </c:ser>
        <c:ser>
          <c:idx val="4"/>
          <c:order val="4"/>
          <c:tx>
            <c:strRef>
              <c:f>Charts!$X$341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Charts!$S$342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Charts!$X$342</c:f>
              <c:numCache>
                <c:formatCode>_(* #,##0.0_);_(* \(#,##0.0\);_(* "-"??_);_(@_)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0-4BBB-A8A2-2FD2063B7129}"/>
            </c:ext>
          </c:extLst>
        </c:ser>
        <c:ser>
          <c:idx val="5"/>
          <c:order val="5"/>
          <c:tx>
            <c:strRef>
              <c:f>Charts!$Y$341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Charts!$S$342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Charts!$Y$342</c:f>
              <c:numCache>
                <c:formatCode>_(* #,##0.0_);_(* \(#,##0.0\);_(* "-"??_);_(@_)</c:formatCode>
                <c:ptCount val="1"/>
                <c:pt idx="0">
                  <c:v>3.7272727272727271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0-4BBB-A8A2-2FD2063B7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132607"/>
        <c:axId val="82117727"/>
      </c:barChart>
      <c:catAx>
        <c:axId val="8213260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117727"/>
        <c:crosses val="autoZero"/>
        <c:auto val="1"/>
        <c:lblAlgn val="ctr"/>
        <c:lblOffset val="100"/>
        <c:noMultiLvlLbl val="0"/>
      </c:catAx>
      <c:valAx>
        <c:axId val="8211772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32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86767279090114"/>
          <c:y val="0.89439003642550219"/>
          <c:w val="0.77670888013998263"/>
          <c:h val="7.7909132549567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Charts!$AK$341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Charts!$AJ$342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Charts!$AK$342</c:f>
              <c:numCache>
                <c:formatCode>_(* #,##0.0_);_(* \(#,##0.0\);_(* "-"??_);_(@_)</c:formatCode>
                <c:ptCount val="1"/>
                <c:pt idx="0">
                  <c:v>1.8782608695652174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FB-4673-AE73-13174CBE8341}"/>
            </c:ext>
          </c:extLst>
        </c:ser>
        <c:ser>
          <c:idx val="1"/>
          <c:order val="1"/>
          <c:tx>
            <c:strRef>
              <c:f>Charts!$AL$341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Charts!$AJ$342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Charts!$AL$342</c:f>
              <c:numCache>
                <c:formatCode>_(* #,##0.0_);_(* \(#,##0.0\);_(* "-"??_);_(@_)</c:formatCode>
                <c:ptCount val="1"/>
                <c:pt idx="0">
                  <c:v>3.4210526315789473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FB-4673-AE73-13174CBE8341}"/>
            </c:ext>
          </c:extLst>
        </c:ser>
        <c:ser>
          <c:idx val="2"/>
          <c:order val="2"/>
          <c:tx>
            <c:strRef>
              <c:f>Charts!$AM$341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Charts!$AJ$342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Charts!$AM$342</c:f>
              <c:numCache>
                <c:formatCode>_(* #,##0.0_);_(* \(#,##0.0\);_(* "-"??_);_(@_)</c:formatCode>
                <c:ptCount val="1"/>
                <c:pt idx="0">
                  <c:v>2.3859649122807016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FB-4673-AE73-13174CBE8341}"/>
            </c:ext>
          </c:extLst>
        </c:ser>
        <c:ser>
          <c:idx val="3"/>
          <c:order val="3"/>
          <c:tx>
            <c:strRef>
              <c:f>Charts!$AN$341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Charts!$AJ$342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Charts!$AN$342</c:f>
              <c:numCache>
                <c:formatCode>_(* #,##0.0_);_(* \(#,##0.0\);_(* "-"??_);_(@_)</c:formatCode>
                <c:ptCount val="1"/>
                <c:pt idx="0">
                  <c:v>3.7130434782608694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FB-4673-AE73-13174CBE8341}"/>
            </c:ext>
          </c:extLst>
        </c:ser>
        <c:ser>
          <c:idx val="4"/>
          <c:order val="4"/>
          <c:tx>
            <c:strRef>
              <c:f>Charts!$AO$341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Charts!$AJ$342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Charts!$AO$342</c:f>
              <c:numCache>
                <c:formatCode>_(* #,##0.0_);_(* \(#,##0.0\);_(* "-"??_);_(@_)</c:formatCode>
                <c:ptCount val="1"/>
                <c:pt idx="0">
                  <c:v>5.5192307692307692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FB-4673-AE73-13174CBE8341}"/>
            </c:ext>
          </c:extLst>
        </c:ser>
        <c:ser>
          <c:idx val="5"/>
          <c:order val="5"/>
          <c:tx>
            <c:strRef>
              <c:f>Charts!$AP$341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Charts!$AJ$342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Charts!$AP$342</c:f>
              <c:numCache>
                <c:formatCode>_(* #,##0.0_);_(* \(#,##0.0\);_(* "-"??_);_(@_)</c:formatCode>
                <c:ptCount val="1"/>
                <c:pt idx="0">
                  <c:v>2.7543859649122808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FB-4673-AE73-13174CBE8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607519"/>
        <c:axId val="125600319"/>
      </c:barChart>
      <c:catAx>
        <c:axId val="1256075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5600319"/>
        <c:crosses val="autoZero"/>
        <c:auto val="1"/>
        <c:lblAlgn val="ctr"/>
        <c:lblOffset val="100"/>
        <c:noMultiLvlLbl val="0"/>
      </c:catAx>
      <c:valAx>
        <c:axId val="125600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0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86767279090114"/>
          <c:y val="0.89439003642550219"/>
          <c:w val="0.78226443569553816"/>
          <c:h val="7.7909132549567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Non</a:t>
            </a:r>
            <a:r>
              <a:rPr lang="en-US" b="1" baseline="0"/>
              <a:t> 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Charts!$T$33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Charts!$T$34</c:f>
              <c:numCache>
                <c:formatCode>0%</c:formatCode>
                <c:ptCount val="1"/>
                <c:pt idx="0">
                  <c:v>0.38461538461538464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C-43C3-9BFE-223778DF7D4D}"/>
            </c:ext>
          </c:extLst>
        </c:ser>
        <c:ser>
          <c:idx val="1"/>
          <c:order val="1"/>
          <c:tx>
            <c:strRef>
              <c:f>Charts!$U$33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Charts!$U$34</c:f>
              <c:numCache>
                <c:formatCode>0%</c:formatCode>
                <c:ptCount val="1"/>
                <c:pt idx="0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AC-43C3-9BFE-223778DF7D4D}"/>
            </c:ext>
          </c:extLst>
        </c:ser>
        <c:ser>
          <c:idx val="2"/>
          <c:order val="2"/>
          <c:tx>
            <c:strRef>
              <c:f>Charts!$V$33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Charts!$V$34</c:f>
              <c:numCache>
                <c:formatCode>0%</c:formatCode>
                <c:ptCount val="1"/>
                <c:pt idx="0">
                  <c:v>0.38461538461538464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AC-43C3-9BFE-223778DF7D4D}"/>
            </c:ext>
          </c:extLst>
        </c:ser>
        <c:ser>
          <c:idx val="3"/>
          <c:order val="3"/>
          <c:tx>
            <c:strRef>
              <c:f>Charts!$W$33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Charts!$W$34</c:f>
              <c:numCache>
                <c:formatCode>0%</c:formatCode>
                <c:ptCount val="1"/>
                <c:pt idx="0">
                  <c:v>0.53846153846153844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AC-43C3-9BFE-223778DF7D4D}"/>
            </c:ext>
          </c:extLst>
        </c:ser>
        <c:ser>
          <c:idx val="4"/>
          <c:order val="4"/>
          <c:tx>
            <c:strRef>
              <c:f>Charts!$X$33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Charts!$X$34</c:f>
              <c:numCache>
                <c:formatCode>0%</c:formatCode>
                <c:ptCount val="1"/>
                <c:pt idx="0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AC-43C3-9BFE-223778DF7D4D}"/>
            </c:ext>
          </c:extLst>
        </c:ser>
        <c:ser>
          <c:idx val="5"/>
          <c:order val="5"/>
          <c:tx>
            <c:strRef>
              <c:f>Charts!$Y$33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Charts!$Y$34</c:f>
              <c:numCache>
                <c:formatCode>0%</c:formatCode>
                <c:ptCount val="1"/>
                <c:pt idx="0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AC-43C3-9BFE-223778DF7D4D}"/>
            </c:ext>
          </c:extLst>
        </c:ser>
        <c:ser>
          <c:idx val="6"/>
          <c:order val="6"/>
          <c:tx>
            <c:strRef>
              <c:f>Charts!$Z$33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Charts!$Z$34</c:f>
              <c:numCache>
                <c:formatCode>0%</c:formatCode>
                <c:ptCount val="1"/>
                <c:pt idx="0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AC-43C3-9BFE-223778DF7D4D}"/>
            </c:ext>
          </c:extLst>
        </c:ser>
        <c:ser>
          <c:idx val="7"/>
          <c:order val="7"/>
          <c:tx>
            <c:strRef>
              <c:f>Charts!$AG$33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Charts!$AG$34</c:f>
              <c:numCache>
                <c:formatCode>0%</c:formatCode>
                <c:ptCount val="1"/>
                <c:pt idx="0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5AC-43C3-9BFE-223778DF7D4D}"/>
            </c:ext>
          </c:extLst>
        </c:ser>
        <c:ser>
          <c:idx val="8"/>
          <c:order val="8"/>
          <c:tx>
            <c:strRef>
              <c:f>Charts!$AH$33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Charts!$S$34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Charts!$AH$34</c:f>
              <c:numCache>
                <c:formatCode>0%</c:formatCode>
                <c:ptCount val="1"/>
                <c:pt idx="0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AC-43C3-9BFE-223778DF7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967631"/>
        <c:axId val="1454964271"/>
      </c:barChart>
      <c:catAx>
        <c:axId val="14549676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4964271"/>
        <c:crosses val="autoZero"/>
        <c:auto val="1"/>
        <c:lblAlgn val="ctr"/>
        <c:lblOffset val="100"/>
        <c:noMultiLvlLbl val="0"/>
      </c:catAx>
      <c:valAx>
        <c:axId val="1454964271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967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95166229221348"/>
          <c:y val="0.89409667541557303"/>
          <c:w val="0.7788744531933506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Charts!$AK$33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Charts!$AK$34</c:f>
              <c:numCache>
                <c:formatCode>0%</c:formatCode>
                <c:ptCount val="1"/>
                <c:pt idx="0">
                  <c:v>0.62393162393162394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7-47FE-9FEB-FF4CDFB2BE96}"/>
            </c:ext>
          </c:extLst>
        </c:ser>
        <c:ser>
          <c:idx val="1"/>
          <c:order val="1"/>
          <c:tx>
            <c:strRef>
              <c:f>Charts!$AL$33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Charts!$AL$34</c:f>
              <c:numCache>
                <c:formatCode>0%</c:formatCode>
                <c:ptCount val="1"/>
                <c:pt idx="0">
                  <c:v>0.72649572649572647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37-47FE-9FEB-FF4CDFB2BE96}"/>
            </c:ext>
          </c:extLst>
        </c:ser>
        <c:ser>
          <c:idx val="2"/>
          <c:order val="2"/>
          <c:tx>
            <c:strRef>
              <c:f>Charts!$AM$33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Charts!$AM$34</c:f>
              <c:numCache>
                <c:formatCode>0%</c:formatCode>
                <c:ptCount val="1"/>
                <c:pt idx="0">
                  <c:v>0.59829059829059827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37-47FE-9FEB-FF4CDFB2BE96}"/>
            </c:ext>
          </c:extLst>
        </c:ser>
        <c:ser>
          <c:idx val="3"/>
          <c:order val="3"/>
          <c:tx>
            <c:strRef>
              <c:f>Charts!$AN$33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Charts!$AN$34</c:f>
              <c:numCache>
                <c:formatCode>0%</c:formatCode>
                <c:ptCount val="1"/>
                <c:pt idx="0">
                  <c:v>0.5641025641025641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37-47FE-9FEB-FF4CDFB2BE96}"/>
            </c:ext>
          </c:extLst>
        </c:ser>
        <c:ser>
          <c:idx val="4"/>
          <c:order val="4"/>
          <c:tx>
            <c:strRef>
              <c:f>Charts!$AO$33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Charts!$AO$34</c:f>
              <c:numCache>
                <c:formatCode>0%</c:formatCode>
                <c:ptCount val="1"/>
                <c:pt idx="0">
                  <c:v>0.64102564102564108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37-47FE-9FEB-FF4CDFB2BE96}"/>
            </c:ext>
          </c:extLst>
        </c:ser>
        <c:ser>
          <c:idx val="5"/>
          <c:order val="5"/>
          <c:tx>
            <c:strRef>
              <c:f>Charts!$AP$33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Charts!$AP$34</c:f>
              <c:numCache>
                <c:formatCode>0%</c:formatCode>
                <c:ptCount val="1"/>
                <c:pt idx="0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37-47FE-9FEB-FF4CDFB2BE96}"/>
            </c:ext>
          </c:extLst>
        </c:ser>
        <c:ser>
          <c:idx val="6"/>
          <c:order val="6"/>
          <c:tx>
            <c:strRef>
              <c:f>Charts!$AQ$33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Charts!$AQ$34</c:f>
              <c:numCache>
                <c:formatCode>0%</c:formatCode>
                <c:ptCount val="1"/>
                <c:pt idx="0">
                  <c:v>0.13675213675213677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37-47FE-9FEB-FF4CDFB2BE96}"/>
            </c:ext>
          </c:extLst>
        </c:ser>
        <c:ser>
          <c:idx val="7"/>
          <c:order val="7"/>
          <c:tx>
            <c:strRef>
              <c:f>Charts!$AR$33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Charts!$AR$34</c:f>
              <c:numCache>
                <c:formatCode>0%</c:formatCode>
                <c:ptCount val="1"/>
                <c:pt idx="0">
                  <c:v>0.5641025641025641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37-47FE-9FEB-FF4CDFB2BE96}"/>
            </c:ext>
          </c:extLst>
        </c:ser>
        <c:ser>
          <c:idx val="8"/>
          <c:order val="8"/>
          <c:tx>
            <c:strRef>
              <c:f>Charts!$AS$33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Charts!$AJ$34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Charts!$AS$34</c:f>
              <c:numCache>
                <c:formatCode>0%</c:formatCode>
                <c:ptCount val="1"/>
                <c:pt idx="0">
                  <c:v>0.1623931623931624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37-47FE-9FEB-FF4CDFB2B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6513408"/>
        <c:axId val="1766513888"/>
      </c:barChart>
      <c:catAx>
        <c:axId val="1766513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6513888"/>
        <c:crosses val="autoZero"/>
        <c:auto val="1"/>
        <c:lblAlgn val="ctr"/>
        <c:lblOffset val="100"/>
        <c:noMultiLvlLbl val="0"/>
      </c:catAx>
      <c:valAx>
        <c:axId val="17665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651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72112860892388"/>
          <c:y val="0.89409667541557303"/>
          <c:w val="0.77533552055993016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Charts!$C$59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Charts!$B$60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Charts!$C$60</c:f>
              <c:numCache>
                <c:formatCode>0%</c:formatCode>
                <c:ptCount val="1"/>
                <c:pt idx="0">
                  <c:v>0.80769230769230771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BE-426D-B688-0B7E2C85B6AA}"/>
            </c:ext>
          </c:extLst>
        </c:ser>
        <c:ser>
          <c:idx val="1"/>
          <c:order val="1"/>
          <c:tx>
            <c:strRef>
              <c:f>Charts!$D$59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E-426D-B688-0B7E2C85B6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Charts!$B$60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Charts!$D$60</c:f>
              <c:numCache>
                <c:formatCode>0%</c:formatCode>
                <c:ptCount val="1"/>
                <c:pt idx="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BE-426D-B688-0B7E2C85B6AA}"/>
            </c:ext>
          </c:extLst>
        </c:ser>
        <c:ser>
          <c:idx val="2"/>
          <c:order val="2"/>
          <c:tx>
            <c:strRef>
              <c:f>Charts!$E$59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Charts!$B$60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Charts!$E$60</c:f>
              <c:numCache>
                <c:formatCode>0%</c:formatCode>
                <c:ptCount val="1"/>
                <c:pt idx="0">
                  <c:v>0.80769230769230771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BE-426D-B688-0B7E2C85B6AA}"/>
            </c:ext>
          </c:extLst>
        </c:ser>
        <c:ser>
          <c:idx val="3"/>
          <c:order val="3"/>
          <c:tx>
            <c:strRef>
              <c:f>Charts!$F$59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Charts!$B$60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Charts!$F$60</c:f>
              <c:numCache>
                <c:formatCode>0%</c:formatCode>
                <c:ptCount val="1"/>
                <c:pt idx="0">
                  <c:v>0.32692307692307693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BE-426D-B688-0B7E2C85B6AA}"/>
            </c:ext>
          </c:extLst>
        </c:ser>
        <c:ser>
          <c:idx val="4"/>
          <c:order val="4"/>
          <c:tx>
            <c:strRef>
              <c:f>Charts!$G$59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Charts!$B$60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Charts!$G$60</c:f>
              <c:numCache>
                <c:formatCode>0%</c:formatCode>
                <c:ptCount val="1"/>
                <c:pt idx="0">
                  <c:v>0.29807692307692307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BE-426D-B688-0B7E2C85B6AA}"/>
            </c:ext>
          </c:extLst>
        </c:ser>
        <c:ser>
          <c:idx val="5"/>
          <c:order val="5"/>
          <c:tx>
            <c:strRef>
              <c:f>Charts!$H$59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Charts!$B$60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Charts!$H$60</c:f>
              <c:numCache>
                <c:formatCode>0%</c:formatCode>
                <c:ptCount val="1"/>
                <c:pt idx="0">
                  <c:v>0.64423076923076927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BE-426D-B688-0B7E2C85B6AA}"/>
            </c:ext>
          </c:extLst>
        </c:ser>
        <c:ser>
          <c:idx val="6"/>
          <c:order val="6"/>
          <c:tx>
            <c:strRef>
              <c:f>Charts!$I$59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Charts!$B$60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Charts!$I$60</c:f>
              <c:numCache>
                <c:formatCode>0%</c:formatCode>
                <c:ptCount val="1"/>
                <c:pt idx="0">
                  <c:v>0.67307692307692313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BE-426D-B688-0B7E2C85B6AA}"/>
            </c:ext>
          </c:extLst>
        </c:ser>
        <c:ser>
          <c:idx val="7"/>
          <c:order val="7"/>
          <c:tx>
            <c:strRef>
              <c:f>Charts!$J$59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Charts!$B$60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Charts!$J$60</c:f>
              <c:numCache>
                <c:formatCode>0%</c:formatCode>
                <c:ptCount val="1"/>
                <c:pt idx="0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BE-426D-B688-0B7E2C85B6AA}"/>
            </c:ext>
          </c:extLst>
        </c:ser>
        <c:ser>
          <c:idx val="8"/>
          <c:order val="8"/>
          <c:tx>
            <c:strRef>
              <c:f>Charts!$K$59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Charts!$B$60</c:f>
              <c:strCache>
                <c:ptCount val="1"/>
                <c:pt idx="0">
                  <c:v>Residents</c:v>
                </c:pt>
              </c:strCache>
            </c:strRef>
          </c:cat>
          <c:val>
            <c:numRef>
              <c:f>Charts!$K$60</c:f>
              <c:numCache>
                <c:formatCode>0%</c:formatCode>
                <c:ptCount val="1"/>
                <c:pt idx="0">
                  <c:v>2.8846153846153848E-2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BE-426D-B688-0B7E2C85B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923632"/>
        <c:axId val="1641929872"/>
      </c:barChart>
      <c:catAx>
        <c:axId val="1641923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929872"/>
        <c:crosses val="autoZero"/>
        <c:auto val="1"/>
        <c:lblAlgn val="ctr"/>
        <c:lblOffset val="100"/>
        <c:noMultiLvlLbl val="0"/>
      </c:catAx>
      <c:valAx>
        <c:axId val="164192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92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84055118110235"/>
          <c:y val="0.89409667541557303"/>
          <c:w val="0.8066522309711284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Non</a:t>
            </a:r>
            <a:r>
              <a:rPr lang="en-US" b="1" baseline="0"/>
              <a:t> Residents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Charts!$T$59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E0-4809-94AD-07EC5B797E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Charts!$S$60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Charts!$T$60</c:f>
              <c:numCache>
                <c:formatCode>0%</c:formatCode>
                <c:ptCount val="1"/>
                <c:pt idx="0">
                  <c:v>0.53846153846153844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E0-4809-94AD-07EC5B797E52}"/>
            </c:ext>
          </c:extLst>
        </c:ser>
        <c:ser>
          <c:idx val="1"/>
          <c:order val="1"/>
          <c:tx>
            <c:strRef>
              <c:f>Charts!$U$59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Charts!$S$60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Charts!$U$60</c:f>
              <c:numCache>
                <c:formatCode>0%</c:formatCode>
                <c:ptCount val="1"/>
                <c:pt idx="0">
                  <c:v>0.76923076923076927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E0-4809-94AD-07EC5B797E52}"/>
            </c:ext>
          </c:extLst>
        </c:ser>
        <c:ser>
          <c:idx val="2"/>
          <c:order val="2"/>
          <c:tx>
            <c:strRef>
              <c:f>Charts!$V$59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Charts!$S$60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Charts!$V$60</c:f>
              <c:numCache>
                <c:formatCode>0%</c:formatCode>
                <c:ptCount val="1"/>
                <c:pt idx="0">
                  <c:v>0.61538461538461542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E0-4809-94AD-07EC5B797E52}"/>
            </c:ext>
          </c:extLst>
        </c:ser>
        <c:ser>
          <c:idx val="3"/>
          <c:order val="3"/>
          <c:tx>
            <c:strRef>
              <c:f>Charts!$W$59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Charts!$S$60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Charts!$W$60</c:f>
              <c:numCache>
                <c:formatCode>0%</c:formatCode>
                <c:ptCount val="1"/>
                <c:pt idx="0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E0-4809-94AD-07EC5B797E52}"/>
            </c:ext>
          </c:extLst>
        </c:ser>
        <c:ser>
          <c:idx val="4"/>
          <c:order val="4"/>
          <c:tx>
            <c:strRef>
              <c:f>Charts!$X$59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Charts!$S$60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Charts!$X$60</c:f>
              <c:numCache>
                <c:formatCode>0%</c:formatCode>
                <c:ptCount val="1"/>
                <c:pt idx="0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E0-4809-94AD-07EC5B797E52}"/>
            </c:ext>
          </c:extLst>
        </c:ser>
        <c:ser>
          <c:idx val="5"/>
          <c:order val="5"/>
          <c:tx>
            <c:strRef>
              <c:f>Charts!$Y$59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Charts!$S$60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Charts!$Y$60</c:f>
              <c:numCache>
                <c:formatCode>0%</c:formatCode>
                <c:ptCount val="1"/>
                <c:pt idx="0">
                  <c:v>0.69230769230769229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E0-4809-94AD-07EC5B797E52}"/>
            </c:ext>
          </c:extLst>
        </c:ser>
        <c:ser>
          <c:idx val="6"/>
          <c:order val="6"/>
          <c:tx>
            <c:strRef>
              <c:f>Charts!$Z$59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Charts!$S$60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Charts!$Z$60</c:f>
              <c:numCache>
                <c:formatCode>0%</c:formatCode>
                <c:ptCount val="1"/>
                <c:pt idx="0">
                  <c:v>0.69230769230769229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3E0-4809-94AD-07EC5B797E52}"/>
            </c:ext>
          </c:extLst>
        </c:ser>
        <c:ser>
          <c:idx val="7"/>
          <c:order val="7"/>
          <c:tx>
            <c:strRef>
              <c:f>Charts!$AG$59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Charts!$S$60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Charts!$AG$60</c:f>
              <c:numCache>
                <c:formatCode>0%</c:formatCode>
                <c:ptCount val="1"/>
                <c:pt idx="0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E0-4809-94AD-07EC5B797E52}"/>
            </c:ext>
          </c:extLst>
        </c:ser>
        <c:ser>
          <c:idx val="8"/>
          <c:order val="8"/>
          <c:tx>
            <c:strRef>
              <c:f>Charts!$AH$59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Charts!$S$60</c:f>
              <c:strCache>
                <c:ptCount val="1"/>
                <c:pt idx="0">
                  <c:v>Non-Residents</c:v>
                </c:pt>
              </c:strCache>
            </c:strRef>
          </c:cat>
          <c:val>
            <c:numRef>
              <c:f>Charts!$AH$60</c:f>
              <c:numCache>
                <c:formatCode>0%</c:formatCode>
                <c:ptCount val="1"/>
                <c:pt idx="0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E0-4809-94AD-07EC5B797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4758991"/>
        <c:axId val="1444764271"/>
      </c:barChart>
      <c:catAx>
        <c:axId val="1444758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44764271"/>
        <c:crosses val="autoZero"/>
        <c:auto val="1"/>
        <c:lblAlgn val="ctr"/>
        <c:lblOffset val="100"/>
        <c:noMultiLvlLbl val="0"/>
      </c:catAx>
      <c:valAx>
        <c:axId val="144476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758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06277340332458"/>
          <c:y val="0.89409667541557303"/>
          <c:w val="0.77331889763779516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Charts!$AK$59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787-44DC-AD6B-99003E86C0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Charts!$AJ$60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Charts!$AK$60</c:f>
              <c:numCache>
                <c:formatCode>0%</c:formatCode>
                <c:ptCount val="1"/>
                <c:pt idx="0">
                  <c:v>0.78632478632478631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7-44DC-AD6B-99003E86C02E}"/>
            </c:ext>
          </c:extLst>
        </c:ser>
        <c:ser>
          <c:idx val="1"/>
          <c:order val="1"/>
          <c:tx>
            <c:strRef>
              <c:f>Charts!$AL$59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Charts!$AJ$60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Charts!$AL$60</c:f>
              <c:numCache>
                <c:formatCode>0%</c:formatCode>
                <c:ptCount val="1"/>
                <c:pt idx="0">
                  <c:v>0.75213675213675213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7-44DC-AD6B-99003E86C02E}"/>
            </c:ext>
          </c:extLst>
        </c:ser>
        <c:ser>
          <c:idx val="2"/>
          <c:order val="2"/>
          <c:tx>
            <c:strRef>
              <c:f>Charts!$AM$59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Charts!$AJ$60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Charts!$AM$60</c:f>
              <c:numCache>
                <c:formatCode>0%</c:formatCode>
                <c:ptCount val="1"/>
                <c:pt idx="0">
                  <c:v>0.79487179487179482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87-44DC-AD6B-99003E86C02E}"/>
            </c:ext>
          </c:extLst>
        </c:ser>
        <c:ser>
          <c:idx val="3"/>
          <c:order val="3"/>
          <c:tx>
            <c:strRef>
              <c:f>Charts!$AN$59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Charts!$AJ$60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Charts!$AN$60</c:f>
              <c:numCache>
                <c:formatCode>0%</c:formatCode>
                <c:ptCount val="1"/>
                <c:pt idx="0">
                  <c:v>0.3247863247863248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87-44DC-AD6B-99003E86C02E}"/>
            </c:ext>
          </c:extLst>
        </c:ser>
        <c:ser>
          <c:idx val="4"/>
          <c:order val="4"/>
          <c:tx>
            <c:strRef>
              <c:f>Charts!$AO$59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Charts!$AJ$60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Charts!$AO$60</c:f>
              <c:numCache>
                <c:formatCode>0%</c:formatCode>
                <c:ptCount val="1"/>
                <c:pt idx="0">
                  <c:v>0.29059829059829062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87-44DC-AD6B-99003E86C02E}"/>
            </c:ext>
          </c:extLst>
        </c:ser>
        <c:ser>
          <c:idx val="5"/>
          <c:order val="5"/>
          <c:tx>
            <c:strRef>
              <c:f>Charts!$AP$59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Charts!$AJ$60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Charts!$AP$60</c:f>
              <c:numCache>
                <c:formatCode>0%</c:formatCode>
                <c:ptCount val="1"/>
                <c:pt idx="0">
                  <c:v>0.65811965811965811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87-44DC-AD6B-99003E86C02E}"/>
            </c:ext>
          </c:extLst>
        </c:ser>
        <c:ser>
          <c:idx val="6"/>
          <c:order val="6"/>
          <c:tx>
            <c:strRef>
              <c:f>Charts!$AQ$59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87-44DC-AD6B-99003E86C0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Charts!$AJ$60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Charts!$AQ$60</c:f>
              <c:numCache>
                <c:formatCode>0%</c:formatCode>
                <c:ptCount val="1"/>
                <c:pt idx="0">
                  <c:v>0.68376068376068377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87-44DC-AD6B-99003E86C02E}"/>
            </c:ext>
          </c:extLst>
        </c:ser>
        <c:ser>
          <c:idx val="7"/>
          <c:order val="7"/>
          <c:tx>
            <c:strRef>
              <c:f>Charts!$AR$59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Charts!$AJ$60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Charts!$AR$60</c:f>
              <c:numCache>
                <c:formatCode>0%</c:formatCode>
                <c:ptCount val="1"/>
                <c:pt idx="0">
                  <c:v>0.13675213675213677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87-44DC-AD6B-99003E86C02E}"/>
            </c:ext>
          </c:extLst>
        </c:ser>
        <c:ser>
          <c:idx val="8"/>
          <c:order val="8"/>
          <c:tx>
            <c:strRef>
              <c:f>Charts!$AS$59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Charts!$AJ$60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Charts!$AS$60</c:f>
              <c:numCache>
                <c:formatCode>0%</c:formatCode>
                <c:ptCount val="1"/>
                <c:pt idx="0">
                  <c:v>4.2735042735042736E-2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87-44DC-AD6B-99003E86C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5384464"/>
        <c:axId val="1885384944"/>
      </c:barChart>
      <c:catAx>
        <c:axId val="1885384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85384944"/>
        <c:crosses val="autoZero"/>
        <c:auto val="1"/>
        <c:lblAlgn val="ctr"/>
        <c:lblOffset val="100"/>
        <c:noMultiLvlLbl val="0"/>
      </c:catAx>
      <c:valAx>
        <c:axId val="188538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38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38779527559055"/>
          <c:y val="0.89409667541557303"/>
          <c:w val="0.78922440944881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FAACE-EE0A-4A2E-B518-35A52F718A8F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9DD50-DBB0-418C-9DC7-119A2A0E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1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D2645-0EF2-BA21-EAD7-E4F3E353A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B5A2D9-5B3E-9DF1-6B21-1B7031AB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D29CB-F74A-7BF8-93C9-3D6D86A4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2C17-BCD9-4530-B7A3-07D141319E7D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80D57-8BD7-C126-3CC2-1B1F53D1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AF87A-0593-2132-8BE3-B13E6D34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8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B608-B095-FB14-4ED0-BA865FC7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FCC3E-B375-BDA6-8298-2D2FEA3A2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5A762-6175-5506-572B-2D830777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E734-CF63-49B6-A265-166D2872B176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5AD72-DA87-6916-19DF-5E09F1BB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4EDA-4242-C9BA-D7F0-5DF7D954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4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0C2995-8A97-2C8D-D7DF-7CC8C9BEA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7C7EB-ABDC-FABA-DF88-8D19928B1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B8F68-7621-1874-37B8-F2B3714E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1A77-A85F-456E-B76F-C47948AD5F38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04737-72B3-5B11-1818-5AA74455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0418B-E5FC-932D-7C3F-9F1A8F59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0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4FD0-E7A9-2AA2-96FE-6C06099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07A0-225D-68A4-8D0D-96563315F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3E4E3-4A56-98B6-7598-042A13D2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79FA-15A9-450A-96FA-F2BF482ECE67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2FFB5-89C4-21A0-418E-13D7E77F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CCF73-721D-B380-6D83-5F0162DA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2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EC62-10FC-C26D-01EE-8E9CA0EB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D6BBF-59BC-351A-DC26-94000369B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9D2DD-DB28-E9F1-C317-7081D81D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30D8-4B8C-4F67-AFC0-3B1757689DC2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8475A-B957-31C6-F811-E44976DD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BED70-F01A-4550-E97B-29F7B717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3B0BD-21CB-AD7B-297D-16BB3B8D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2017D-9F53-0366-C2CC-9FC5006A8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EAB56-D7E9-750B-0629-4F4CF59AC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99A16-AF13-DA6A-0888-9FFBA006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2CC9-F2B2-4768-A695-C4AFF817D139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14C02-832E-E494-3489-A7BCB596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7A2B3-87CE-4F4E-DAA5-04E3735A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5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51CA-8DA6-6A0E-44D4-6B2C9FCC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59AEC-D589-4DA6-DC8F-20804EC72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218DD-AEBA-0924-1620-ED3A5312F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F2814-EB95-5C93-AAE7-6C96D1625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1DF7D-3A47-C326-FE62-CB622525F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63FFC-F07E-506A-B958-121700E0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B744-95A3-4496-A0C6-A1A86DC969C5}" type="datetime1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9112A-046F-F3D0-892C-E4AB6510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C4CCC-C7CD-F3B3-EB28-2ED9876C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7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40F7-33F7-EAEE-A1B9-172E7B8C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42125-C760-23E9-B496-DED79A73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6599-0E54-4C48-929B-1E82C9E54615}" type="datetime1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8570D-358E-71C5-A0B8-6FB8FEE88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5D512-C2F4-3000-B9A3-038112C4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8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93766-4950-61E8-1AF6-F4C77888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849B-270C-4032-827B-594CAB7CC83A}" type="datetime1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FE8A96-4CBC-C3D0-5911-2BDA65D4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8EF41-F10B-53E5-F9C1-5238B070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D5BB-6BD6-0165-8199-F96C1667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A552-DB50-97A1-583B-8CD559A9E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6442E-0E2B-14C8-8277-FE25F124E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A1621-783A-4244-5920-C9A16288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CA92-C397-4C56-B5BA-7E8BE0CF97A7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4C5F7-B29D-D621-2F80-5E3D6151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71A3-8C67-4943-3BB9-4EA6D35A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4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A30A-9C96-8CE9-B647-13654E4F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CA269-7BD8-A553-FD70-1D496EB4F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59E9B-7622-033B-FB82-2B18E1A56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74BDF-5B42-869F-2729-F4D1E37D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49A2-2CBB-4AE7-A675-76555BF8AC7B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5A23D-AECF-437C-2814-A236DACF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A6CD7-DDB2-B9C0-40D5-EE092D55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4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1743A-6816-9E8A-9E65-2CF73FC9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1544D-0E0B-97A9-B0D0-EB861870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20080-25A7-7FCD-8315-EF21E00CE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656B3E-D21D-464E-9B84-E4CCB5560645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C2B26-4B7D-1C8F-04AD-8F33C5830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924A8-7615-7D9F-E847-99A4188A5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D09C55-5EF8-443B-B993-0DF1F7F08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9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93A2-827B-79F6-517B-6A02CB3F8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Spring Lake, Utah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General Plan 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9F6EF-B26B-882B-0EBA-7BF146A935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Presented at the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Planning Commission 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on March 18,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28B1F-B992-FEE3-4539-BB2B705D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2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8DE5C-2D17-B9C5-FA95-F9CF463F7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A818D-7C4B-402C-5F90-B1665F35F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5:</a:t>
            </a:r>
            <a:r>
              <a:rPr lang="en-US" sz="2400" dirty="0">
                <a:latin typeface="+mn-lt"/>
              </a:rPr>
              <a:t> How important is preserving Spring Lake’s agricultural character, including small farms and the right to own farm animals?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C27E1-F7A6-97FE-15CC-2E8439F02E3D}"/>
              </a:ext>
            </a:extLst>
          </p:cNvPr>
          <p:cNvSpPr txBox="1"/>
          <p:nvPr/>
        </p:nvSpPr>
        <p:spPr>
          <a:xfrm>
            <a:off x="457199" y="249617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AAEF9-6E34-134D-D89E-B9937C11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F0FFA-50AC-D046-C827-5A98960D207B}"/>
              </a:ext>
            </a:extLst>
          </p:cNvPr>
          <p:cNvSpPr txBox="1"/>
          <p:nvPr/>
        </p:nvSpPr>
        <p:spPr>
          <a:xfrm>
            <a:off x="919314" y="1056967"/>
            <a:ext cx="6152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Extremely important</a:t>
            </a:r>
            <a:endParaRPr lang="en-US" b="1" dirty="0"/>
          </a:p>
          <a:p>
            <a:r>
              <a:rPr lang="en-US" b="1" dirty="0"/>
              <a:t>B: </a:t>
            </a:r>
            <a:r>
              <a:rPr lang="en-US" dirty="0"/>
              <a:t>Very important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Somewhat important</a:t>
            </a:r>
            <a:endParaRPr lang="en-US" b="1" dirty="0"/>
          </a:p>
          <a:p>
            <a:r>
              <a:rPr lang="en-US" b="1" dirty="0"/>
              <a:t>D: </a:t>
            </a:r>
            <a:r>
              <a:rPr lang="en-US" dirty="0"/>
              <a:t>Not important</a:t>
            </a:r>
            <a:endParaRPr lang="en-US" b="1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896AAED-26D6-3F11-E9B3-2083FAEF6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665744"/>
              </p:ext>
            </p:extLst>
          </p:nvPr>
        </p:nvGraphicFramePr>
        <p:xfrm>
          <a:off x="457199" y="2896288"/>
          <a:ext cx="5638801" cy="346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8D1FCB9-27BC-F446-2A8E-F97122D1A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448345"/>
              </p:ext>
            </p:extLst>
          </p:nvPr>
        </p:nvGraphicFramePr>
        <p:xfrm>
          <a:off x="5993297" y="2896288"/>
          <a:ext cx="5360504" cy="346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824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7D0EC-A6BE-B39F-A83F-E458808B5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FC1E-17B4-AC58-D75C-44A561897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5:</a:t>
            </a:r>
            <a:r>
              <a:rPr lang="en-US" sz="2400" dirty="0">
                <a:latin typeface="+mn-lt"/>
              </a:rPr>
              <a:t> How important is preserving Spring Lake’s agricultural character, including small farms and the right to own farm animals?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92CCF-9039-84E0-9568-3500DAF49497}"/>
              </a:ext>
            </a:extLst>
          </p:cNvPr>
          <p:cNvSpPr txBox="1"/>
          <p:nvPr/>
        </p:nvSpPr>
        <p:spPr>
          <a:xfrm>
            <a:off x="457199" y="249617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C052A-C40C-01C9-CB59-72B81A16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20A77-F597-C4A2-B7BE-4D39A8FC7CCE}"/>
              </a:ext>
            </a:extLst>
          </p:cNvPr>
          <p:cNvSpPr txBox="1"/>
          <p:nvPr/>
        </p:nvSpPr>
        <p:spPr>
          <a:xfrm>
            <a:off x="919314" y="1056967"/>
            <a:ext cx="6152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Extremely important</a:t>
            </a:r>
            <a:endParaRPr lang="en-US" b="1" dirty="0"/>
          </a:p>
          <a:p>
            <a:r>
              <a:rPr lang="en-US" b="1" dirty="0"/>
              <a:t>B: </a:t>
            </a:r>
            <a:r>
              <a:rPr lang="en-US" dirty="0"/>
              <a:t>Very important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Somewhat important</a:t>
            </a:r>
            <a:endParaRPr lang="en-US" b="1" dirty="0"/>
          </a:p>
          <a:p>
            <a:r>
              <a:rPr lang="en-US" b="1" dirty="0"/>
              <a:t>D: </a:t>
            </a:r>
            <a:r>
              <a:rPr lang="en-US" dirty="0"/>
              <a:t>Not important</a:t>
            </a:r>
            <a:endParaRPr lang="en-US" b="1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E4ADB51-1561-0567-07DD-F8B91A731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08143"/>
              </p:ext>
            </p:extLst>
          </p:nvPr>
        </p:nvGraphicFramePr>
        <p:xfrm>
          <a:off x="3359877" y="2896288"/>
          <a:ext cx="5362159" cy="346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222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9E922-A551-70FC-CDE2-807472C1D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8DFE-F68C-FB41-4DBE-78E881479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6:</a:t>
            </a:r>
            <a:r>
              <a:rPr lang="en-US" sz="2400" dirty="0">
                <a:latin typeface="+mn-lt"/>
              </a:rPr>
              <a:t> Which statement best reflects your view on future growth in Spring Lake?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B7CAA-AE27-517F-64B0-46BBEC010329}"/>
              </a:ext>
            </a:extLst>
          </p:cNvPr>
          <p:cNvSpPr txBox="1"/>
          <p:nvPr/>
        </p:nvSpPr>
        <p:spPr>
          <a:xfrm>
            <a:off x="457199" y="249617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CF7A6-D623-9B2F-129E-6E0EFBFFB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568D4A-3356-1C59-3D18-286DD9CF52A8}"/>
              </a:ext>
            </a:extLst>
          </p:cNvPr>
          <p:cNvSpPr txBox="1"/>
          <p:nvPr/>
        </p:nvSpPr>
        <p:spPr>
          <a:xfrm>
            <a:off x="919314" y="1056967"/>
            <a:ext cx="6152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Growth should be minimal and carefully limited</a:t>
            </a:r>
            <a:endParaRPr lang="en-US" b="1" dirty="0"/>
          </a:p>
          <a:p>
            <a:r>
              <a:rPr lang="en-US" b="1" dirty="0"/>
              <a:t>B: </a:t>
            </a:r>
            <a:r>
              <a:rPr lang="en-US" dirty="0"/>
              <a:t>Moderate growth is acceptable if well planned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Growth should accommodate housing demand</a:t>
            </a:r>
            <a:endParaRPr lang="en-US" b="1" dirty="0"/>
          </a:p>
          <a:p>
            <a:r>
              <a:rPr lang="en-US" b="1" dirty="0"/>
              <a:t>D: </a:t>
            </a:r>
            <a:r>
              <a:rPr lang="en-US" dirty="0"/>
              <a:t>Growth should generally not be limited</a:t>
            </a:r>
            <a:endParaRPr lang="en-US" b="1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B6F60D-F0FA-98C2-89D2-FDE6A1A2AA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861352"/>
              </p:ext>
            </p:extLst>
          </p:nvPr>
        </p:nvGraphicFramePr>
        <p:xfrm>
          <a:off x="6003235" y="2896288"/>
          <a:ext cx="5350565" cy="342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59ADC07-89C6-4E34-D255-3029D68BA1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75663"/>
              </p:ext>
            </p:extLst>
          </p:nvPr>
        </p:nvGraphicFramePr>
        <p:xfrm>
          <a:off x="457199" y="2896288"/>
          <a:ext cx="5350565" cy="342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1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1E64D-708D-5590-C0D9-822C5E8C3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5627-FE14-31EA-BC28-6ED605B84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6:</a:t>
            </a:r>
            <a:r>
              <a:rPr lang="en-US" sz="2400" dirty="0">
                <a:latin typeface="+mn-lt"/>
              </a:rPr>
              <a:t> Which statement best reflects your view on future growth in Spring Lake?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08E5A-770A-8892-70EC-FC4F0CDA6CE4}"/>
              </a:ext>
            </a:extLst>
          </p:cNvPr>
          <p:cNvSpPr txBox="1"/>
          <p:nvPr/>
        </p:nvSpPr>
        <p:spPr>
          <a:xfrm>
            <a:off x="457199" y="249617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125EB-5A54-DC69-DAF7-223D3EFF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F44FE-A79C-BC4B-FE20-03F5D7D72E4D}"/>
              </a:ext>
            </a:extLst>
          </p:cNvPr>
          <p:cNvSpPr txBox="1"/>
          <p:nvPr/>
        </p:nvSpPr>
        <p:spPr>
          <a:xfrm>
            <a:off x="919314" y="1056967"/>
            <a:ext cx="6152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Growth should be minimal and carefully limited</a:t>
            </a:r>
            <a:endParaRPr lang="en-US" b="1" dirty="0"/>
          </a:p>
          <a:p>
            <a:r>
              <a:rPr lang="en-US" b="1" dirty="0"/>
              <a:t>B: </a:t>
            </a:r>
            <a:r>
              <a:rPr lang="en-US" dirty="0"/>
              <a:t>Moderate growth is acceptable if well planned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Growth should accommodate housing demand</a:t>
            </a:r>
            <a:endParaRPr lang="en-US" b="1" dirty="0"/>
          </a:p>
          <a:p>
            <a:r>
              <a:rPr lang="en-US" b="1" dirty="0"/>
              <a:t>D: </a:t>
            </a:r>
            <a:r>
              <a:rPr lang="en-US" dirty="0"/>
              <a:t>Growth should generally not be limited</a:t>
            </a:r>
            <a:endParaRPr lang="en-US" b="1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B34C065-ADEA-26A9-07C0-A7287F6740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159878"/>
              </p:ext>
            </p:extLst>
          </p:nvPr>
        </p:nvGraphicFramePr>
        <p:xfrm>
          <a:off x="3199383" y="2896288"/>
          <a:ext cx="5683148" cy="346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461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B13F1-2052-EC71-ED09-B4707B603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9B560-1028-C741-8C39-8A07E0DED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21106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7: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/>
              <a:t>If you feel growth should have some level of limitation, which of the following factors should be evaluated when considering the limitation on future growth?</a:t>
            </a:r>
            <a:r>
              <a:rPr lang="en-US" sz="24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8A0EB-14A8-943D-C7F9-27A257792AF5}"/>
              </a:ext>
            </a:extLst>
          </p:cNvPr>
          <p:cNvSpPr txBox="1"/>
          <p:nvPr/>
        </p:nvSpPr>
        <p:spPr>
          <a:xfrm>
            <a:off x="457199" y="2810809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F215D-8163-AA83-D2D6-36A5CEF0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058C5-FC44-E239-9716-F5A2BB20D526}"/>
              </a:ext>
            </a:extLst>
          </p:cNvPr>
          <p:cNvSpPr txBox="1"/>
          <p:nvPr/>
        </p:nvSpPr>
        <p:spPr>
          <a:xfrm>
            <a:off x="344131" y="1056967"/>
            <a:ext cx="5437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A:</a:t>
            </a:r>
            <a:r>
              <a:rPr lang="en-US" sz="1600" dirty="0"/>
              <a:t> Consistency with the General Plan</a:t>
            </a:r>
            <a:endParaRPr lang="en-US" sz="1600" b="1" dirty="0"/>
          </a:p>
          <a:p>
            <a:r>
              <a:rPr lang="en-US" sz="1600" b="1" dirty="0"/>
              <a:t>B: </a:t>
            </a:r>
            <a:r>
              <a:rPr lang="en-US" sz="1600" dirty="0"/>
              <a:t>Compatibility with existing land uses, including agricultural uses</a:t>
            </a:r>
            <a:endParaRPr lang="en-US" sz="1600" b="1" dirty="0"/>
          </a:p>
          <a:p>
            <a:r>
              <a:rPr lang="en-US" sz="1600" b="1" dirty="0"/>
              <a:t>C: </a:t>
            </a:r>
            <a:r>
              <a:rPr lang="en-US" sz="1600" dirty="0"/>
              <a:t>Impact on open space and the rural feeling of Spring Lake</a:t>
            </a:r>
            <a:endParaRPr lang="en-US" sz="1600" b="1" dirty="0"/>
          </a:p>
          <a:p>
            <a:r>
              <a:rPr lang="en-US" sz="1600" b="1" dirty="0"/>
              <a:t>D: </a:t>
            </a:r>
            <a:r>
              <a:rPr lang="en-US" sz="1600" dirty="0"/>
              <a:t>Impacts on current residents, including noise, lighting, traffic and visual intrusions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D762-BEC7-5E0E-99F2-84FBF9BD2F78}"/>
              </a:ext>
            </a:extLst>
          </p:cNvPr>
          <p:cNvSpPr txBox="1"/>
          <p:nvPr/>
        </p:nvSpPr>
        <p:spPr>
          <a:xfrm>
            <a:off x="5781349" y="1052049"/>
            <a:ext cx="6204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E:  </a:t>
            </a:r>
            <a:r>
              <a:rPr lang="en-US" sz="1600" dirty="0"/>
              <a:t>Adequacy of existing infrastructure and public services</a:t>
            </a:r>
            <a:endParaRPr lang="en-US" sz="1600" b="1" dirty="0"/>
          </a:p>
          <a:p>
            <a:r>
              <a:rPr lang="en-US" sz="1600" b="1" dirty="0"/>
              <a:t>F: </a:t>
            </a:r>
            <a:r>
              <a:rPr lang="en-US" sz="1600" dirty="0"/>
              <a:t>Expected long-term impact of growth on tax rates and other public costs related to roads, infrastructure, utilities, emergency services, maintenance and other required infrastructure or public services</a:t>
            </a:r>
            <a:endParaRPr lang="en-US" sz="1600" b="1" dirty="0"/>
          </a:p>
          <a:p>
            <a:r>
              <a:rPr lang="en-US" sz="1600" b="1" dirty="0"/>
              <a:t>G: </a:t>
            </a:r>
            <a:r>
              <a:rPr lang="en-US" sz="1600" dirty="0"/>
              <a:t>Other</a:t>
            </a:r>
          </a:p>
          <a:p>
            <a:r>
              <a:rPr lang="en-US" sz="1600" b="1" dirty="0"/>
              <a:t>H:   </a:t>
            </a:r>
            <a:r>
              <a:rPr lang="en-US" sz="1600" dirty="0"/>
              <a:t>I generally do not feel growth should be limited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0F4DFB8-9505-CF1C-15BA-FC4B7E605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798753"/>
              </p:ext>
            </p:extLst>
          </p:nvPr>
        </p:nvGraphicFramePr>
        <p:xfrm>
          <a:off x="457198" y="3210919"/>
          <a:ext cx="5211329" cy="3145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641D983-0492-93DB-5106-B7F1BB873F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21796"/>
              </p:ext>
            </p:extLst>
          </p:nvPr>
        </p:nvGraphicFramePr>
        <p:xfrm>
          <a:off x="6013174" y="3210919"/>
          <a:ext cx="5340626" cy="3145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473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7C9DF-49FB-D14D-5C3F-37F0FFB64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EFB2-7E02-9C37-64F4-3DEBA39A5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21106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7: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/>
              <a:t>If you feel growth should have some level of limitation, which of the following factors should be evaluated when considering the limitation on future growth?</a:t>
            </a:r>
            <a:r>
              <a:rPr lang="en-US" sz="24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2F2A3-2740-B10B-90D7-AA952CBC9372}"/>
              </a:ext>
            </a:extLst>
          </p:cNvPr>
          <p:cNvSpPr txBox="1"/>
          <p:nvPr/>
        </p:nvSpPr>
        <p:spPr>
          <a:xfrm>
            <a:off x="457199" y="2810809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BBED3-463E-6EE4-7A03-56CC7A88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752B01-1C9B-38CF-E519-0911304BB023}"/>
              </a:ext>
            </a:extLst>
          </p:cNvPr>
          <p:cNvSpPr txBox="1"/>
          <p:nvPr/>
        </p:nvSpPr>
        <p:spPr>
          <a:xfrm>
            <a:off x="344131" y="1056967"/>
            <a:ext cx="5437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A:</a:t>
            </a:r>
            <a:r>
              <a:rPr lang="en-US" sz="1600" dirty="0"/>
              <a:t> Consistency with the General Plan</a:t>
            </a:r>
            <a:endParaRPr lang="en-US" sz="1600" b="1" dirty="0"/>
          </a:p>
          <a:p>
            <a:r>
              <a:rPr lang="en-US" sz="1600" b="1" dirty="0"/>
              <a:t>B: </a:t>
            </a:r>
            <a:r>
              <a:rPr lang="en-US" sz="1600" dirty="0"/>
              <a:t>Compatibility with existing land uses, including agricultural uses</a:t>
            </a:r>
            <a:endParaRPr lang="en-US" sz="1600" b="1" dirty="0"/>
          </a:p>
          <a:p>
            <a:r>
              <a:rPr lang="en-US" sz="1600" b="1" dirty="0"/>
              <a:t>C: </a:t>
            </a:r>
            <a:r>
              <a:rPr lang="en-US" sz="1600" dirty="0"/>
              <a:t>Impact on open space and the rural feeling of Spring Lake</a:t>
            </a:r>
            <a:endParaRPr lang="en-US" sz="1600" b="1" dirty="0"/>
          </a:p>
          <a:p>
            <a:r>
              <a:rPr lang="en-US" sz="1600" b="1" dirty="0"/>
              <a:t>D: </a:t>
            </a:r>
            <a:r>
              <a:rPr lang="en-US" sz="1600" dirty="0"/>
              <a:t>Impacts on current residents, including noise, lighting, traffic and visual intrusions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8666A-CA27-EF17-ADC8-3152F1D815A3}"/>
              </a:ext>
            </a:extLst>
          </p:cNvPr>
          <p:cNvSpPr txBox="1"/>
          <p:nvPr/>
        </p:nvSpPr>
        <p:spPr>
          <a:xfrm>
            <a:off x="5781349" y="1052049"/>
            <a:ext cx="6204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E:  </a:t>
            </a:r>
            <a:r>
              <a:rPr lang="en-US" sz="1600" dirty="0"/>
              <a:t>Adequacy of existing infrastructure and public services</a:t>
            </a:r>
            <a:endParaRPr lang="en-US" sz="1600" b="1" dirty="0"/>
          </a:p>
          <a:p>
            <a:r>
              <a:rPr lang="en-US" sz="1600" b="1" dirty="0"/>
              <a:t>F: </a:t>
            </a:r>
            <a:r>
              <a:rPr lang="en-US" sz="1600" dirty="0"/>
              <a:t>Expected long-term impact of growth on tax rates and other public costs related to roads, infrastructure, utilities, emergency services, maintenance and other required infrastructure or public services</a:t>
            </a:r>
            <a:endParaRPr lang="en-US" sz="1600" b="1" dirty="0"/>
          </a:p>
          <a:p>
            <a:r>
              <a:rPr lang="en-US" sz="1600" b="1" dirty="0"/>
              <a:t>G: </a:t>
            </a:r>
            <a:r>
              <a:rPr lang="en-US" sz="1600" dirty="0"/>
              <a:t>Other</a:t>
            </a:r>
          </a:p>
          <a:p>
            <a:r>
              <a:rPr lang="en-US" sz="1600" b="1" dirty="0"/>
              <a:t>H:   </a:t>
            </a:r>
            <a:r>
              <a:rPr lang="en-US" sz="1600" dirty="0"/>
              <a:t>I generally do not feel growth should be limited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3D5D216-D6BE-9719-E154-41E456861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821308"/>
              </p:ext>
            </p:extLst>
          </p:nvPr>
        </p:nvGraphicFramePr>
        <p:xfrm>
          <a:off x="3149092" y="3210919"/>
          <a:ext cx="5264514" cy="3145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730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687B5-34B1-8652-6AA1-9DFC4E9B0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22C2-7BAE-123A-7459-D6DEE66B7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8:</a:t>
            </a:r>
            <a:r>
              <a:rPr lang="en-US" sz="2400" dirty="0">
                <a:latin typeface="+mn-lt"/>
              </a:rPr>
              <a:t> As the Town plans for future residential development, which of the following house types, if any, would be appropriate in Spring Lake?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405A32-4FE6-9160-BFAE-6BF2FC0643A9}"/>
              </a:ext>
            </a:extLst>
          </p:cNvPr>
          <p:cNvSpPr txBox="1"/>
          <p:nvPr/>
        </p:nvSpPr>
        <p:spPr>
          <a:xfrm>
            <a:off x="457199" y="254533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3C703-666C-76F7-04F7-4F612906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80A7C-F411-C6AC-9F64-14F8C79DEB3B}"/>
              </a:ext>
            </a:extLst>
          </p:cNvPr>
          <p:cNvSpPr txBox="1"/>
          <p:nvPr/>
        </p:nvSpPr>
        <p:spPr>
          <a:xfrm>
            <a:off x="919314" y="1056967"/>
            <a:ext cx="6152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Single-family homes</a:t>
            </a:r>
            <a:endParaRPr lang="en-US" b="1" dirty="0"/>
          </a:p>
          <a:p>
            <a:r>
              <a:rPr lang="en-US" b="1" dirty="0"/>
              <a:t>B: </a:t>
            </a:r>
            <a:r>
              <a:rPr lang="en-US" dirty="0"/>
              <a:t>Accessory dwelling units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Townhomes</a:t>
            </a:r>
            <a:endParaRPr lang="en-US" b="1" dirty="0"/>
          </a:p>
          <a:p>
            <a:r>
              <a:rPr lang="en-US" b="1" dirty="0"/>
              <a:t>D: </a:t>
            </a:r>
            <a:r>
              <a:rPr lang="en-US" dirty="0"/>
              <a:t>Apartments</a:t>
            </a:r>
          </a:p>
          <a:p>
            <a:r>
              <a:rPr lang="en-US" b="1" dirty="0"/>
              <a:t>E: </a:t>
            </a:r>
            <a:r>
              <a:rPr lang="en-US" dirty="0"/>
              <a:t>Other</a:t>
            </a:r>
            <a:endParaRPr lang="en-US" b="1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41B3D6A-B019-774D-4D42-8B607360A1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149697"/>
              </p:ext>
            </p:extLst>
          </p:nvPr>
        </p:nvGraphicFramePr>
        <p:xfrm>
          <a:off x="6096000" y="2945448"/>
          <a:ext cx="5257800" cy="341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DC71240-25E2-5D19-B7C3-E940ABCB9A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247146"/>
              </p:ext>
            </p:extLst>
          </p:nvPr>
        </p:nvGraphicFramePr>
        <p:xfrm>
          <a:off x="457199" y="2956491"/>
          <a:ext cx="5638801" cy="3399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1468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2D964-C269-6B67-6486-D596173B4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467D-5774-E40F-D474-B1C8663A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8:</a:t>
            </a:r>
            <a:r>
              <a:rPr lang="en-US" sz="2400" dirty="0">
                <a:latin typeface="+mn-lt"/>
              </a:rPr>
              <a:t> As the Town plans for future residential development, which of the following house types, if any, would be appropriate in Spring Lake?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9ED17-809C-6B02-E62B-607323A4F7CD}"/>
              </a:ext>
            </a:extLst>
          </p:cNvPr>
          <p:cNvSpPr txBox="1"/>
          <p:nvPr/>
        </p:nvSpPr>
        <p:spPr>
          <a:xfrm>
            <a:off x="457199" y="254533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5448B-27D3-C50E-606A-EDB2CDC0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675DF-EBE4-D633-E448-865EED5A2426}"/>
              </a:ext>
            </a:extLst>
          </p:cNvPr>
          <p:cNvSpPr txBox="1"/>
          <p:nvPr/>
        </p:nvSpPr>
        <p:spPr>
          <a:xfrm>
            <a:off x="919314" y="1056967"/>
            <a:ext cx="6152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Single-family homes</a:t>
            </a:r>
            <a:endParaRPr lang="en-US" b="1" dirty="0"/>
          </a:p>
          <a:p>
            <a:r>
              <a:rPr lang="en-US" b="1" dirty="0"/>
              <a:t>B: </a:t>
            </a:r>
            <a:r>
              <a:rPr lang="en-US" dirty="0"/>
              <a:t>Accessory dwelling units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Townhomes</a:t>
            </a:r>
            <a:endParaRPr lang="en-US" b="1" dirty="0"/>
          </a:p>
          <a:p>
            <a:r>
              <a:rPr lang="en-US" b="1" dirty="0"/>
              <a:t>D: </a:t>
            </a:r>
            <a:r>
              <a:rPr lang="en-US" dirty="0"/>
              <a:t>Apartments</a:t>
            </a:r>
          </a:p>
          <a:p>
            <a:r>
              <a:rPr lang="en-US" b="1" dirty="0"/>
              <a:t>E: </a:t>
            </a:r>
            <a:r>
              <a:rPr lang="en-US" dirty="0"/>
              <a:t>Other</a:t>
            </a:r>
            <a:endParaRPr lang="en-US" b="1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3831E09-0BF3-C70C-E93B-FF77D979BE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762849"/>
              </p:ext>
            </p:extLst>
          </p:nvPr>
        </p:nvGraphicFramePr>
        <p:xfrm>
          <a:off x="3174535" y="2945448"/>
          <a:ext cx="5732844" cy="341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506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A934B-C982-DC7D-FD2C-C9E239104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86B1-9B3B-C87E-E807-944863388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9:</a:t>
            </a:r>
            <a:r>
              <a:rPr lang="en-US" sz="2400" dirty="0">
                <a:latin typeface="+mn-lt"/>
              </a:rPr>
              <a:t> If the Town were to establish a </a:t>
            </a:r>
            <a:r>
              <a:rPr lang="en-US" sz="2400" b="1" u="sng" dirty="0">
                <a:latin typeface="+mn-lt"/>
              </a:rPr>
              <a:t>general minimum lot size</a:t>
            </a:r>
            <a:r>
              <a:rPr lang="en-US" sz="2400" dirty="0">
                <a:latin typeface="+mn-lt"/>
              </a:rPr>
              <a:t> for most residential areas, which would you prefer?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69893-05E4-B7A1-9809-A3BCB01EE3BE}"/>
              </a:ext>
            </a:extLst>
          </p:cNvPr>
          <p:cNvSpPr txBox="1"/>
          <p:nvPr/>
        </p:nvSpPr>
        <p:spPr>
          <a:xfrm>
            <a:off x="457199" y="254533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51D1F-EC0C-8476-EEDC-97A6F9D04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1FCDE-D9F1-E936-6DE8-1FE5E05FA349}"/>
              </a:ext>
            </a:extLst>
          </p:cNvPr>
          <p:cNvSpPr txBox="1"/>
          <p:nvPr/>
        </p:nvSpPr>
        <p:spPr>
          <a:xfrm>
            <a:off x="919314" y="1056967"/>
            <a:ext cx="2630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Less than ½ acre</a:t>
            </a:r>
            <a:endParaRPr lang="en-US" b="1" dirty="0"/>
          </a:p>
          <a:p>
            <a:r>
              <a:rPr lang="en-US" b="1" dirty="0"/>
              <a:t>B:</a:t>
            </a:r>
            <a:r>
              <a:rPr lang="en-US" dirty="0"/>
              <a:t> ½ acre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1 acre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F2898-0772-7CB1-9897-86AF9911300E}"/>
              </a:ext>
            </a:extLst>
          </p:cNvPr>
          <p:cNvSpPr txBox="1"/>
          <p:nvPr/>
        </p:nvSpPr>
        <p:spPr>
          <a:xfrm>
            <a:off x="5299592" y="1052052"/>
            <a:ext cx="2630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D: </a:t>
            </a:r>
            <a:r>
              <a:rPr lang="en-US" dirty="0"/>
              <a:t>2 acres</a:t>
            </a:r>
          </a:p>
          <a:p>
            <a:r>
              <a:rPr lang="en-US" b="1" dirty="0"/>
              <a:t>E: </a:t>
            </a:r>
            <a:r>
              <a:rPr lang="en-US" dirty="0"/>
              <a:t>5 acres</a:t>
            </a:r>
            <a:endParaRPr lang="en-US" b="1" dirty="0"/>
          </a:p>
          <a:p>
            <a:r>
              <a:rPr lang="en-US" b="1" dirty="0"/>
              <a:t>F: </a:t>
            </a:r>
            <a:r>
              <a:rPr lang="en-US" dirty="0"/>
              <a:t>Other</a:t>
            </a:r>
            <a:endParaRPr lang="en-US" b="1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8E8761C-7088-E2C3-EEDA-CE71D8778C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121660"/>
              </p:ext>
            </p:extLst>
          </p:nvPr>
        </p:nvGraphicFramePr>
        <p:xfrm>
          <a:off x="5784574" y="3033799"/>
          <a:ext cx="5569226" cy="332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01DA970-CC54-7C67-224A-3EA0424D71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309105"/>
              </p:ext>
            </p:extLst>
          </p:nvPr>
        </p:nvGraphicFramePr>
        <p:xfrm>
          <a:off x="457198" y="3033799"/>
          <a:ext cx="5327375" cy="332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1462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99D13-38CB-832D-90B4-5051C719D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4D76-4201-BF16-8579-2688DA121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9:</a:t>
            </a:r>
            <a:r>
              <a:rPr lang="en-US" sz="2400" dirty="0">
                <a:latin typeface="+mn-lt"/>
              </a:rPr>
              <a:t> If the Town were to establish a </a:t>
            </a:r>
            <a:r>
              <a:rPr lang="en-US" sz="2400" b="1" u="sng" dirty="0">
                <a:latin typeface="+mn-lt"/>
              </a:rPr>
              <a:t>general minimum lot size</a:t>
            </a:r>
            <a:r>
              <a:rPr lang="en-US" sz="2400" dirty="0">
                <a:latin typeface="+mn-lt"/>
              </a:rPr>
              <a:t> for most residential areas, which would you prefer?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EF41A-B4CB-FE67-7AF9-BA3AFDE8CC5A}"/>
              </a:ext>
            </a:extLst>
          </p:cNvPr>
          <p:cNvSpPr txBox="1"/>
          <p:nvPr/>
        </p:nvSpPr>
        <p:spPr>
          <a:xfrm>
            <a:off x="457199" y="254533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20DF1-802C-4438-CB49-95EEAD2A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A8AE9-11F9-C595-DCF4-EF9506BC57B6}"/>
              </a:ext>
            </a:extLst>
          </p:cNvPr>
          <p:cNvSpPr txBox="1"/>
          <p:nvPr/>
        </p:nvSpPr>
        <p:spPr>
          <a:xfrm>
            <a:off x="919314" y="1056967"/>
            <a:ext cx="2630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Less than ½ acre</a:t>
            </a:r>
            <a:endParaRPr lang="en-US" b="1" dirty="0"/>
          </a:p>
          <a:p>
            <a:r>
              <a:rPr lang="en-US" b="1" dirty="0"/>
              <a:t>B:</a:t>
            </a:r>
            <a:r>
              <a:rPr lang="en-US" dirty="0"/>
              <a:t> ½ acre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1 acre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C8309-E375-EE0D-61FA-1406E6D18BC0}"/>
              </a:ext>
            </a:extLst>
          </p:cNvPr>
          <p:cNvSpPr txBox="1"/>
          <p:nvPr/>
        </p:nvSpPr>
        <p:spPr>
          <a:xfrm>
            <a:off x="5299592" y="1052052"/>
            <a:ext cx="2630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D: </a:t>
            </a:r>
            <a:r>
              <a:rPr lang="en-US" dirty="0"/>
              <a:t>2 acres</a:t>
            </a:r>
          </a:p>
          <a:p>
            <a:r>
              <a:rPr lang="en-US" b="1" dirty="0"/>
              <a:t>E: </a:t>
            </a:r>
            <a:r>
              <a:rPr lang="en-US" dirty="0"/>
              <a:t>5 acres</a:t>
            </a:r>
            <a:endParaRPr lang="en-US" b="1" dirty="0"/>
          </a:p>
          <a:p>
            <a:r>
              <a:rPr lang="en-US" b="1" dirty="0"/>
              <a:t>F: </a:t>
            </a:r>
            <a:r>
              <a:rPr lang="en-US" dirty="0"/>
              <a:t>Other</a:t>
            </a:r>
            <a:endParaRPr lang="en-US" b="1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98ADA34-D1D9-67D8-2A23-A2A062E127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626808"/>
              </p:ext>
            </p:extLst>
          </p:nvPr>
        </p:nvGraphicFramePr>
        <p:xfrm>
          <a:off x="3328591" y="2945448"/>
          <a:ext cx="5424731" cy="341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803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549FF-1896-EC11-49EA-47D46D6B6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69C6-7ACC-7DD5-AE28-541BC18B5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298174"/>
            <a:ext cx="11261035" cy="2216425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+mn-lt"/>
              </a:rPr>
              <a:t>In an effort to obtain significant public input and guidance in the preparation of the initial General Plan for the town of Spring Lake, the Town Council and Planning Commission sent a survey to the town’s residents and to its non-resident landowners. Survey drafts were reviewed in public meetings of the Town Council and the Planning Commission prior to sending out and were adapted based on feedback.</a:t>
            </a:r>
            <a:br>
              <a:rPr lang="en-US" sz="2000" b="1" dirty="0">
                <a:latin typeface="+mn-lt"/>
              </a:rPr>
            </a:br>
            <a:r>
              <a:rPr lang="en-US" sz="1800" b="1" dirty="0">
                <a:latin typeface="+mn-lt"/>
              </a:rPr>
              <a:t> </a:t>
            </a:r>
            <a:br>
              <a:rPr lang="en-US" sz="1800" b="1" dirty="0">
                <a:latin typeface="+mn-lt"/>
              </a:rPr>
            </a:br>
            <a:r>
              <a:rPr lang="en-US" sz="1400" dirty="0">
                <a:latin typeface="+mn-lt"/>
              </a:rPr>
              <a:t> </a:t>
            </a: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1398A-394A-3512-7A81-B977091142CB}"/>
              </a:ext>
            </a:extLst>
          </p:cNvPr>
          <p:cNvSpPr txBox="1"/>
          <p:nvPr/>
        </p:nvSpPr>
        <p:spPr>
          <a:xfrm>
            <a:off x="457199" y="2161865"/>
            <a:ext cx="1116751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One survey per resident household (</a:t>
            </a:r>
            <a:r>
              <a:rPr lang="en-US" i="1" dirty="0"/>
              <a:t>single, shared response for all adults in household</a:t>
            </a:r>
            <a:r>
              <a:rPr lang="en-US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One survey per non-resident landowner (</a:t>
            </a:r>
            <a:r>
              <a:rPr lang="en-US" i="1" dirty="0"/>
              <a:t>single, shared response for all parcels owned</a:t>
            </a:r>
            <a:r>
              <a:rPr lang="en-US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Surveys sent to mailing address listed on Utah County land records as of the date of mailing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Strict confidentiality (</a:t>
            </a:r>
            <a:r>
              <a:rPr lang="en-US" i="1" dirty="0"/>
              <a:t>Individual surveys not tracked to specific households or properties</a:t>
            </a:r>
            <a:r>
              <a:rPr lang="en-US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Each survey sent was given a unique number to avoid duplication. However, survey numbers were not assigned to or tracked by recipient to ensure confidentiality.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One survey was returned undeliverable (</a:t>
            </a:r>
            <a:r>
              <a:rPr lang="en-US" i="1" dirty="0"/>
              <a:t>a non-resident landowner</a:t>
            </a:r>
            <a:r>
              <a:rPr lang="en-US" dirty="0"/>
              <a:t>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Two replacement surveys were requested (</a:t>
            </a:r>
            <a:r>
              <a:rPr lang="en-US" i="1" dirty="0"/>
              <a:t>one was traveling and requested a replacement survey be sent to their current location; one was sent to a P.O. box that is no longer in use</a:t>
            </a:r>
            <a:r>
              <a:rPr lang="en-US" dirty="0"/>
              <a:t>).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r>
              <a:rPr lang="en-US" b="1" dirty="0"/>
              <a:t>Surveys Sent </a:t>
            </a:r>
            <a:r>
              <a:rPr lang="en-US" dirty="0"/>
              <a:t>(</a:t>
            </a:r>
            <a:r>
              <a:rPr lang="en-US" i="1" dirty="0"/>
              <a:t>excluding replacement surveys</a:t>
            </a:r>
            <a:r>
              <a:rPr lang="en-US" dirty="0"/>
              <a:t>)</a:t>
            </a:r>
            <a:r>
              <a:rPr lang="en-US" b="1" dirty="0"/>
              <a:t>: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Residents: </a:t>
            </a:r>
            <a:r>
              <a:rPr lang="en-US" b="1" dirty="0"/>
              <a:t>158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Non-Resident Landowners: </a:t>
            </a:r>
            <a:r>
              <a:rPr lang="en-US" b="1" dirty="0"/>
              <a:t>35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Total: </a:t>
            </a:r>
            <a:r>
              <a:rPr lang="en-US" b="1" dirty="0"/>
              <a:t>193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387A7-0742-13A3-CE29-3C80419F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27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C11D0-8969-8B16-FFDB-96B923924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A58C-84B6-71E6-5CBF-832F499B6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10:</a:t>
            </a:r>
            <a:r>
              <a:rPr lang="en-US" sz="2400" dirty="0">
                <a:latin typeface="+mn-lt"/>
              </a:rPr>
              <a:t> How do you feel about allowing limited, light commercial use within designated areas of Spring Lake?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29EEA-F2D9-5E38-58D7-5172492E6F8D}"/>
              </a:ext>
            </a:extLst>
          </p:cNvPr>
          <p:cNvSpPr txBox="1"/>
          <p:nvPr/>
        </p:nvSpPr>
        <p:spPr>
          <a:xfrm>
            <a:off x="457199" y="254533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BCB0E-6BE0-2395-A022-FB979C83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2DED3-D10D-7AB5-C387-8290B7B799B9}"/>
              </a:ext>
            </a:extLst>
          </p:cNvPr>
          <p:cNvSpPr txBox="1"/>
          <p:nvPr/>
        </p:nvSpPr>
        <p:spPr>
          <a:xfrm>
            <a:off x="919314" y="1056967"/>
            <a:ext cx="6152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Strongly support</a:t>
            </a:r>
            <a:endParaRPr lang="en-US" b="1" dirty="0"/>
          </a:p>
          <a:p>
            <a:r>
              <a:rPr lang="en-US" b="1" dirty="0"/>
              <a:t>B: </a:t>
            </a:r>
            <a:r>
              <a:rPr lang="en-US" dirty="0"/>
              <a:t>Somewhat support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Neutral</a:t>
            </a:r>
            <a:endParaRPr lang="en-US" b="1" dirty="0"/>
          </a:p>
          <a:p>
            <a:r>
              <a:rPr lang="en-US" b="1" dirty="0"/>
              <a:t>D: </a:t>
            </a:r>
            <a:r>
              <a:rPr lang="en-US" dirty="0"/>
              <a:t>Somewhat oppose</a:t>
            </a:r>
          </a:p>
          <a:p>
            <a:r>
              <a:rPr lang="en-US" b="1" dirty="0"/>
              <a:t>E: </a:t>
            </a:r>
            <a:r>
              <a:rPr lang="en-US" dirty="0"/>
              <a:t>Strongly oppose</a:t>
            </a:r>
            <a:endParaRPr lang="en-US" b="1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0DC7662-16AF-2310-8638-7ED58F65DF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311276"/>
              </p:ext>
            </p:extLst>
          </p:nvPr>
        </p:nvGraphicFramePr>
        <p:xfrm>
          <a:off x="5744817" y="2956490"/>
          <a:ext cx="5608983" cy="339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A7BD641-1F7C-FDD0-1799-87EB01EA0C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174229"/>
              </p:ext>
            </p:extLst>
          </p:nvPr>
        </p:nvGraphicFramePr>
        <p:xfrm>
          <a:off x="462322" y="2956490"/>
          <a:ext cx="5212921" cy="339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2308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BAC22-0538-EB20-678C-331F07B4D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4DEF-94FB-178E-4CE9-932ADFEAC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10:</a:t>
            </a:r>
            <a:r>
              <a:rPr lang="en-US" sz="2400" dirty="0">
                <a:latin typeface="+mn-lt"/>
              </a:rPr>
              <a:t> How do you feel about allowing limited, light commercial use within designated areas of Spring Lake?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DA7B6-41FC-C18D-B3B9-BE4E19E54136}"/>
              </a:ext>
            </a:extLst>
          </p:cNvPr>
          <p:cNvSpPr txBox="1"/>
          <p:nvPr/>
        </p:nvSpPr>
        <p:spPr>
          <a:xfrm>
            <a:off x="457199" y="254533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0C97F-3A25-5765-2CB7-FBA8482C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C93CA-DA76-9BA5-C4A9-8CF449BBC11A}"/>
              </a:ext>
            </a:extLst>
          </p:cNvPr>
          <p:cNvSpPr txBox="1"/>
          <p:nvPr/>
        </p:nvSpPr>
        <p:spPr>
          <a:xfrm>
            <a:off x="919314" y="1056967"/>
            <a:ext cx="6152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Strongly support</a:t>
            </a:r>
            <a:endParaRPr lang="en-US" b="1" dirty="0"/>
          </a:p>
          <a:p>
            <a:r>
              <a:rPr lang="en-US" b="1" dirty="0"/>
              <a:t>B: </a:t>
            </a:r>
            <a:r>
              <a:rPr lang="en-US" dirty="0"/>
              <a:t>Somewhat support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Neutral</a:t>
            </a:r>
            <a:endParaRPr lang="en-US" b="1" dirty="0"/>
          </a:p>
          <a:p>
            <a:r>
              <a:rPr lang="en-US" b="1" dirty="0"/>
              <a:t>D: </a:t>
            </a:r>
            <a:r>
              <a:rPr lang="en-US" dirty="0"/>
              <a:t>Somewhat oppose</a:t>
            </a:r>
          </a:p>
          <a:p>
            <a:r>
              <a:rPr lang="en-US" b="1" dirty="0"/>
              <a:t>E: </a:t>
            </a:r>
            <a:r>
              <a:rPr lang="en-US" dirty="0"/>
              <a:t>Strongly oppose</a:t>
            </a:r>
            <a:endParaRPr lang="en-US" b="1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F0357A2-F905-A1BF-BDE6-45BC6ADAB9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524685"/>
              </p:ext>
            </p:extLst>
          </p:nvPr>
        </p:nvGraphicFramePr>
        <p:xfrm>
          <a:off x="3413074" y="2956491"/>
          <a:ext cx="5255766" cy="339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6590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5CEB1-C0BC-2719-957A-7934881AF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9D50-ACDE-D9A7-1E87-0FCCEA828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11:</a:t>
            </a:r>
            <a:r>
              <a:rPr lang="en-US" sz="2400" dirty="0">
                <a:latin typeface="+mn-lt"/>
              </a:rPr>
              <a:t> Which of the following natural resources would you like to see the Town preserve for future generations?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BA945-4D89-1920-6668-D4D99667AD76}"/>
              </a:ext>
            </a:extLst>
          </p:cNvPr>
          <p:cNvSpPr txBox="1"/>
          <p:nvPr/>
        </p:nvSpPr>
        <p:spPr>
          <a:xfrm>
            <a:off x="457199" y="254533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877D3-668C-E2EF-4EE0-56A2AE68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1B776-93CE-C8D5-5703-827B33C2F688}"/>
              </a:ext>
            </a:extLst>
          </p:cNvPr>
          <p:cNvSpPr txBox="1"/>
          <p:nvPr/>
        </p:nvSpPr>
        <p:spPr>
          <a:xfrm>
            <a:off x="919314" y="1056967"/>
            <a:ext cx="4989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Water quality in the lake and streams</a:t>
            </a:r>
            <a:endParaRPr lang="en-US" b="1" dirty="0"/>
          </a:p>
          <a:p>
            <a:r>
              <a:rPr lang="en-US" b="1" dirty="0"/>
              <a:t>B: </a:t>
            </a:r>
            <a:r>
              <a:rPr lang="en-US" dirty="0"/>
              <a:t>Low-density preservation of green space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Quiet environments (i.e., low noise pollution)</a:t>
            </a:r>
            <a:endParaRPr lang="en-US" b="1" dirty="0"/>
          </a:p>
          <a:p>
            <a:r>
              <a:rPr lang="en-US" b="1" dirty="0"/>
              <a:t>D: </a:t>
            </a:r>
            <a:r>
              <a:rPr lang="en-US" dirty="0"/>
              <a:t>Dark skies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40ECA-1BF3-BE9D-282C-BE0211832E4C}"/>
              </a:ext>
            </a:extLst>
          </p:cNvPr>
          <p:cNvSpPr txBox="1"/>
          <p:nvPr/>
        </p:nvSpPr>
        <p:spPr>
          <a:xfrm>
            <a:off x="6135344" y="1052055"/>
            <a:ext cx="4989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E: </a:t>
            </a:r>
            <a:r>
              <a:rPr lang="en-US" dirty="0"/>
              <a:t>Scenic views</a:t>
            </a:r>
            <a:endParaRPr lang="en-US" b="1" dirty="0"/>
          </a:p>
          <a:p>
            <a:r>
              <a:rPr lang="en-US" b="1" dirty="0"/>
              <a:t>F: </a:t>
            </a:r>
            <a:r>
              <a:rPr lang="en-US" dirty="0"/>
              <a:t>Access to public lands</a:t>
            </a:r>
            <a:endParaRPr lang="en-US" b="1" dirty="0"/>
          </a:p>
          <a:p>
            <a:r>
              <a:rPr lang="en-US" b="1" dirty="0"/>
              <a:t>G: </a:t>
            </a:r>
            <a:r>
              <a:rPr lang="en-US" dirty="0"/>
              <a:t>Other</a:t>
            </a:r>
            <a:endParaRPr lang="en-US" b="1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71D5EEF-1403-EEC3-AC9C-34FE374AB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826307"/>
              </p:ext>
            </p:extLst>
          </p:nvPr>
        </p:nvGraphicFramePr>
        <p:xfrm>
          <a:off x="457199" y="2945448"/>
          <a:ext cx="5168349" cy="340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61BFE58-7563-BD32-F9CD-D9787823B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949350"/>
              </p:ext>
            </p:extLst>
          </p:nvPr>
        </p:nvGraphicFramePr>
        <p:xfrm>
          <a:off x="5625548" y="2945448"/>
          <a:ext cx="5728252" cy="340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9259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802C8-FC1E-9744-C50C-F6631C16D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C67D-BD05-91C9-8473-EB8BD1ADC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11:</a:t>
            </a:r>
            <a:r>
              <a:rPr lang="en-US" sz="2400" dirty="0">
                <a:latin typeface="+mn-lt"/>
              </a:rPr>
              <a:t> Which of the following natural resources would you like to see the Town preserve for future generations?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02F71-C6A0-8C10-EAF3-BB1033C75698}"/>
              </a:ext>
            </a:extLst>
          </p:cNvPr>
          <p:cNvSpPr txBox="1"/>
          <p:nvPr/>
        </p:nvSpPr>
        <p:spPr>
          <a:xfrm>
            <a:off x="457199" y="254533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54DC6-3041-474D-7C8A-1D5DCB19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A485E9-02F6-E62D-97ED-510B9FBE5018}"/>
              </a:ext>
            </a:extLst>
          </p:cNvPr>
          <p:cNvSpPr txBox="1"/>
          <p:nvPr/>
        </p:nvSpPr>
        <p:spPr>
          <a:xfrm>
            <a:off x="919314" y="1056967"/>
            <a:ext cx="4989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Water quality in the lake and streams</a:t>
            </a:r>
            <a:endParaRPr lang="en-US" b="1" dirty="0"/>
          </a:p>
          <a:p>
            <a:r>
              <a:rPr lang="en-US" b="1" dirty="0"/>
              <a:t>B: </a:t>
            </a:r>
            <a:r>
              <a:rPr lang="en-US" dirty="0"/>
              <a:t>Low-density preservation of green space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Quiet environments (i.e., low noise pollution)</a:t>
            </a:r>
            <a:endParaRPr lang="en-US" b="1" dirty="0"/>
          </a:p>
          <a:p>
            <a:r>
              <a:rPr lang="en-US" b="1" dirty="0"/>
              <a:t>D: </a:t>
            </a:r>
            <a:r>
              <a:rPr lang="en-US" dirty="0"/>
              <a:t>Dark skies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41927-4E4A-3F9D-1C3B-640F10A96AB8}"/>
              </a:ext>
            </a:extLst>
          </p:cNvPr>
          <p:cNvSpPr txBox="1"/>
          <p:nvPr/>
        </p:nvSpPr>
        <p:spPr>
          <a:xfrm>
            <a:off x="6135344" y="1052055"/>
            <a:ext cx="4989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E: </a:t>
            </a:r>
            <a:r>
              <a:rPr lang="en-US" dirty="0"/>
              <a:t>Scenic views</a:t>
            </a:r>
            <a:endParaRPr lang="en-US" b="1" dirty="0"/>
          </a:p>
          <a:p>
            <a:r>
              <a:rPr lang="en-US" b="1" dirty="0"/>
              <a:t>F: </a:t>
            </a:r>
            <a:r>
              <a:rPr lang="en-US" dirty="0"/>
              <a:t>Access to public lands</a:t>
            </a:r>
            <a:endParaRPr lang="en-US" b="1" dirty="0"/>
          </a:p>
          <a:p>
            <a:r>
              <a:rPr lang="en-US" b="1" dirty="0"/>
              <a:t>G: </a:t>
            </a:r>
            <a:r>
              <a:rPr lang="en-US" dirty="0"/>
              <a:t>Other</a:t>
            </a:r>
            <a:endParaRPr lang="en-US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BAC5FA9-C907-54BB-1004-C0B033B586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992734"/>
              </p:ext>
            </p:extLst>
          </p:nvPr>
        </p:nvGraphicFramePr>
        <p:xfrm>
          <a:off x="3127247" y="2945448"/>
          <a:ext cx="5563879" cy="341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2925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C4A94-3154-75AF-7BB7-25CE34648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D47D-70B9-91FD-11C7-1A4B075CC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12:</a:t>
            </a:r>
            <a:r>
              <a:rPr lang="en-US" sz="2400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Which of the following community services and infrastructure, if any, would you like to see the Town focus on providing or improving over the next 20 years?</a:t>
            </a:r>
            <a:r>
              <a:rPr lang="en-US" sz="24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E5EF16-A001-7A6A-2F76-77CBEC9A52BA}"/>
              </a:ext>
            </a:extLst>
          </p:cNvPr>
          <p:cNvSpPr txBox="1"/>
          <p:nvPr/>
        </p:nvSpPr>
        <p:spPr>
          <a:xfrm>
            <a:off x="457199" y="254533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F00D5-9242-2A57-A446-7FD6AB47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FEDF31-A1A5-2FEE-CC6E-6082D11E8965}"/>
              </a:ext>
            </a:extLst>
          </p:cNvPr>
          <p:cNvSpPr txBox="1"/>
          <p:nvPr/>
        </p:nvSpPr>
        <p:spPr>
          <a:xfrm>
            <a:off x="122908" y="1056967"/>
            <a:ext cx="4075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Centralized sewer system</a:t>
            </a:r>
            <a:endParaRPr lang="en-US" b="1" dirty="0"/>
          </a:p>
          <a:p>
            <a:r>
              <a:rPr lang="en-US" b="1" dirty="0"/>
              <a:t>B: </a:t>
            </a:r>
            <a:r>
              <a:rPr lang="en-US" dirty="0"/>
              <a:t>Centralized culinary water system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Centralized secondary water system</a:t>
            </a:r>
            <a:endParaRPr lang="en-US" b="1" dirty="0"/>
          </a:p>
          <a:p>
            <a:r>
              <a:rPr lang="en-US" b="1" dirty="0"/>
              <a:t>D:  </a:t>
            </a:r>
            <a:r>
              <a:rPr lang="en-US" dirty="0"/>
              <a:t>Public Parks</a:t>
            </a:r>
          </a:p>
          <a:p>
            <a:r>
              <a:rPr lang="en-US" b="1" dirty="0"/>
              <a:t>E:</a:t>
            </a:r>
            <a:r>
              <a:rPr lang="en-US" dirty="0"/>
              <a:t>   Public Trail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3A9A3-178B-81C6-B659-ED7C3AC8EF9D}"/>
              </a:ext>
            </a:extLst>
          </p:cNvPr>
          <p:cNvSpPr txBox="1"/>
          <p:nvPr/>
        </p:nvSpPr>
        <p:spPr>
          <a:xfrm>
            <a:off x="4139401" y="1052055"/>
            <a:ext cx="3465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F: </a:t>
            </a:r>
            <a:r>
              <a:rPr lang="en-US" dirty="0"/>
              <a:t>Roads</a:t>
            </a:r>
            <a:endParaRPr lang="en-US" b="1" dirty="0"/>
          </a:p>
          <a:p>
            <a:r>
              <a:rPr lang="en-US" b="1" dirty="0"/>
              <a:t>G: </a:t>
            </a:r>
            <a:r>
              <a:rPr lang="en-US" dirty="0"/>
              <a:t>Sidewalks</a:t>
            </a:r>
            <a:endParaRPr lang="en-US" b="1" dirty="0"/>
          </a:p>
          <a:p>
            <a:r>
              <a:rPr lang="en-US" b="1" dirty="0"/>
              <a:t>H: </a:t>
            </a:r>
            <a:r>
              <a:rPr lang="en-US" dirty="0"/>
              <a:t>Street lighting</a:t>
            </a:r>
          </a:p>
          <a:p>
            <a:r>
              <a:rPr lang="en-US" b="1" dirty="0"/>
              <a:t>I:   </a:t>
            </a:r>
            <a:r>
              <a:rPr lang="en-US" dirty="0"/>
              <a:t>Town hall</a:t>
            </a:r>
          </a:p>
          <a:p>
            <a:r>
              <a:rPr lang="en-US" b="1" dirty="0"/>
              <a:t>J:  </a:t>
            </a:r>
            <a:r>
              <a:rPr lang="en-US" dirty="0"/>
              <a:t>Libraries or other public </a:t>
            </a:r>
            <a:r>
              <a:rPr lang="en-US" dirty="0" err="1"/>
              <a:t>bldgs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E0145-9654-FB4D-DFC1-D16F99D321A0}"/>
              </a:ext>
            </a:extLst>
          </p:cNvPr>
          <p:cNvSpPr txBox="1"/>
          <p:nvPr/>
        </p:nvSpPr>
        <p:spPr>
          <a:xfrm>
            <a:off x="7467631" y="1056975"/>
            <a:ext cx="4449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K: </a:t>
            </a:r>
            <a:r>
              <a:rPr lang="en-US" dirty="0"/>
              <a:t>Dedicated police force</a:t>
            </a:r>
            <a:endParaRPr lang="en-US" b="1" dirty="0"/>
          </a:p>
          <a:p>
            <a:r>
              <a:rPr lang="en-US" b="1" dirty="0"/>
              <a:t>L: </a:t>
            </a:r>
            <a:r>
              <a:rPr lang="en-US" dirty="0"/>
              <a:t>Dedicated fire and EMT department</a:t>
            </a:r>
          </a:p>
          <a:p>
            <a:r>
              <a:rPr lang="en-US" b="1" dirty="0"/>
              <a:t>M:</a:t>
            </a:r>
            <a:r>
              <a:rPr lang="en-US" dirty="0"/>
              <a:t> Professional town staff</a:t>
            </a:r>
          </a:p>
          <a:p>
            <a:r>
              <a:rPr lang="en-US" b="1" dirty="0"/>
              <a:t>N:</a:t>
            </a:r>
            <a:r>
              <a:rPr lang="en-US" dirty="0"/>
              <a:t>  Other</a:t>
            </a:r>
          </a:p>
          <a:p>
            <a:r>
              <a:rPr lang="en-US" b="1" dirty="0"/>
              <a:t>O:  </a:t>
            </a:r>
            <a:r>
              <a:rPr lang="en-US" dirty="0"/>
              <a:t>None. The current level of community services and infrastructure is adequate</a:t>
            </a:r>
            <a:endParaRPr lang="en-US" b="1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1C590A2-CF4D-3760-4C64-FAE36A2B28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370496"/>
              </p:ext>
            </p:extLst>
          </p:nvPr>
        </p:nvGraphicFramePr>
        <p:xfrm>
          <a:off x="5695122" y="2956490"/>
          <a:ext cx="5658678" cy="339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C9943D0-D6C2-29AF-C2EF-05323D5B59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135492"/>
              </p:ext>
            </p:extLst>
          </p:nvPr>
        </p:nvGraphicFramePr>
        <p:xfrm>
          <a:off x="457199" y="2956491"/>
          <a:ext cx="5347253" cy="339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9997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B6013-654F-CA6D-254D-4F4AE2B6F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C0CF5-914B-868E-17BC-74026C8AC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12:</a:t>
            </a:r>
            <a:r>
              <a:rPr lang="en-US" sz="2400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Which of the following community services and infrastructure, if any, would you like to see the Town focus on providing or improving over the next 20 years?</a:t>
            </a:r>
            <a:r>
              <a:rPr lang="en-US" sz="24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835E1-D510-2A15-3AF2-3A11F26ABDEA}"/>
              </a:ext>
            </a:extLst>
          </p:cNvPr>
          <p:cNvSpPr txBox="1"/>
          <p:nvPr/>
        </p:nvSpPr>
        <p:spPr>
          <a:xfrm>
            <a:off x="457199" y="254533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367E4-D945-2360-000C-54DA5B17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F74AF-CFF3-0B86-20E1-517EC3B6EA96}"/>
              </a:ext>
            </a:extLst>
          </p:cNvPr>
          <p:cNvSpPr txBox="1"/>
          <p:nvPr/>
        </p:nvSpPr>
        <p:spPr>
          <a:xfrm>
            <a:off x="122908" y="1056967"/>
            <a:ext cx="4075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Centralized sewer system</a:t>
            </a:r>
            <a:endParaRPr lang="en-US" b="1" dirty="0"/>
          </a:p>
          <a:p>
            <a:r>
              <a:rPr lang="en-US" b="1" dirty="0"/>
              <a:t>B: </a:t>
            </a:r>
            <a:r>
              <a:rPr lang="en-US" dirty="0"/>
              <a:t>Centralized culinary water system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Centralized secondary water system</a:t>
            </a:r>
            <a:endParaRPr lang="en-US" b="1" dirty="0"/>
          </a:p>
          <a:p>
            <a:r>
              <a:rPr lang="en-US" b="1" dirty="0"/>
              <a:t>D:  </a:t>
            </a:r>
            <a:r>
              <a:rPr lang="en-US" dirty="0"/>
              <a:t>Public Parks</a:t>
            </a:r>
          </a:p>
          <a:p>
            <a:r>
              <a:rPr lang="en-US" b="1" dirty="0"/>
              <a:t>E:</a:t>
            </a:r>
            <a:r>
              <a:rPr lang="en-US" dirty="0"/>
              <a:t>   Public Trail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5EEC1-FE16-465B-BEA0-B0D8AFBECE3D}"/>
              </a:ext>
            </a:extLst>
          </p:cNvPr>
          <p:cNvSpPr txBox="1"/>
          <p:nvPr/>
        </p:nvSpPr>
        <p:spPr>
          <a:xfrm>
            <a:off x="4139401" y="1052055"/>
            <a:ext cx="3465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F: </a:t>
            </a:r>
            <a:r>
              <a:rPr lang="en-US" dirty="0"/>
              <a:t>Roads</a:t>
            </a:r>
            <a:endParaRPr lang="en-US" b="1" dirty="0"/>
          </a:p>
          <a:p>
            <a:r>
              <a:rPr lang="en-US" b="1" dirty="0"/>
              <a:t>G: </a:t>
            </a:r>
            <a:r>
              <a:rPr lang="en-US" dirty="0"/>
              <a:t>Sidewalks</a:t>
            </a:r>
            <a:endParaRPr lang="en-US" b="1" dirty="0"/>
          </a:p>
          <a:p>
            <a:r>
              <a:rPr lang="en-US" b="1" dirty="0"/>
              <a:t>H: </a:t>
            </a:r>
            <a:r>
              <a:rPr lang="en-US" dirty="0"/>
              <a:t>Street lighting</a:t>
            </a:r>
          </a:p>
          <a:p>
            <a:r>
              <a:rPr lang="en-US" b="1" dirty="0"/>
              <a:t>I:   </a:t>
            </a:r>
            <a:r>
              <a:rPr lang="en-US" dirty="0"/>
              <a:t>Town hall</a:t>
            </a:r>
          </a:p>
          <a:p>
            <a:r>
              <a:rPr lang="en-US" b="1" dirty="0"/>
              <a:t>J:  </a:t>
            </a:r>
            <a:r>
              <a:rPr lang="en-US" dirty="0"/>
              <a:t>Libraries or other public </a:t>
            </a:r>
            <a:r>
              <a:rPr lang="en-US" dirty="0" err="1"/>
              <a:t>bldgs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9F228-9566-71FE-E0CF-68FEA7F17105}"/>
              </a:ext>
            </a:extLst>
          </p:cNvPr>
          <p:cNvSpPr txBox="1"/>
          <p:nvPr/>
        </p:nvSpPr>
        <p:spPr>
          <a:xfrm>
            <a:off x="7467631" y="1056975"/>
            <a:ext cx="4449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K: </a:t>
            </a:r>
            <a:r>
              <a:rPr lang="en-US" dirty="0"/>
              <a:t>Dedicated police force</a:t>
            </a:r>
            <a:endParaRPr lang="en-US" b="1" dirty="0"/>
          </a:p>
          <a:p>
            <a:r>
              <a:rPr lang="en-US" b="1" dirty="0"/>
              <a:t>L: </a:t>
            </a:r>
            <a:r>
              <a:rPr lang="en-US" dirty="0"/>
              <a:t>Dedicated fire and EMT department</a:t>
            </a:r>
          </a:p>
          <a:p>
            <a:r>
              <a:rPr lang="en-US" b="1" dirty="0"/>
              <a:t>M:</a:t>
            </a:r>
            <a:r>
              <a:rPr lang="en-US" dirty="0"/>
              <a:t> Professional town staff</a:t>
            </a:r>
          </a:p>
          <a:p>
            <a:r>
              <a:rPr lang="en-US" b="1" dirty="0"/>
              <a:t>N:</a:t>
            </a:r>
            <a:r>
              <a:rPr lang="en-US" dirty="0"/>
              <a:t>  Other</a:t>
            </a:r>
          </a:p>
          <a:p>
            <a:r>
              <a:rPr lang="en-US" b="1" dirty="0"/>
              <a:t>O:  </a:t>
            </a:r>
            <a:r>
              <a:rPr lang="en-US" dirty="0"/>
              <a:t>None. The current level of community services and infrastructure is adequate</a:t>
            </a:r>
            <a:endParaRPr lang="en-US" b="1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1DE50AD-7753-FC26-68F3-B4CF9233B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910428"/>
              </p:ext>
            </p:extLst>
          </p:nvPr>
        </p:nvGraphicFramePr>
        <p:xfrm>
          <a:off x="3110105" y="2942351"/>
          <a:ext cx="5524471" cy="341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1120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03310-2005-62BA-9507-355E014D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7C87-4E69-D2D0-6770-F6B0ECDE7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13:</a:t>
            </a:r>
            <a:r>
              <a:rPr lang="en-US" sz="2400" dirty="0">
                <a:latin typeface="+mn-lt"/>
              </a:rPr>
              <a:t> Would you be willing to pay more in taxes for the Town to provide improved community services and infrastructure?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D032E-3BA2-255D-60A6-EAB6567CE92D}"/>
              </a:ext>
            </a:extLst>
          </p:cNvPr>
          <p:cNvSpPr txBox="1"/>
          <p:nvPr/>
        </p:nvSpPr>
        <p:spPr>
          <a:xfrm>
            <a:off x="457199" y="254533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95C37-23AC-6003-1B73-33D24178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12C8C3-23F4-A784-9543-55A63E32F827}"/>
              </a:ext>
            </a:extLst>
          </p:cNvPr>
          <p:cNvSpPr txBox="1"/>
          <p:nvPr/>
        </p:nvSpPr>
        <p:spPr>
          <a:xfrm>
            <a:off x="457199" y="1056967"/>
            <a:ext cx="10896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Yes. I would be willing to pay more in taxes for improvements in community services and infrastructure</a:t>
            </a:r>
            <a:endParaRPr lang="en-US" b="1" dirty="0"/>
          </a:p>
          <a:p>
            <a:r>
              <a:rPr lang="en-US" b="1" dirty="0"/>
              <a:t>B:</a:t>
            </a:r>
            <a:r>
              <a:rPr lang="en-US" dirty="0"/>
              <a:t> Maybe. I may be willing to pay some increase in taxes for certain improvements in community services and infrastructure, but it would be situational and limited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No. I do not want my taxes to increase for any improvements in community services or infrastructure</a:t>
            </a:r>
            <a:endParaRPr lang="en-US" b="1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58B4947-32A9-539A-DB65-F3FCB73082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459792"/>
              </p:ext>
            </p:extLst>
          </p:nvPr>
        </p:nvGraphicFramePr>
        <p:xfrm>
          <a:off x="6023113" y="2941062"/>
          <a:ext cx="5330687" cy="341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8896729-DCCD-0E7D-9F81-A7F9FA5FA5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088198"/>
              </p:ext>
            </p:extLst>
          </p:nvPr>
        </p:nvGraphicFramePr>
        <p:xfrm>
          <a:off x="457198" y="2945448"/>
          <a:ext cx="5638801" cy="341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4237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B3915-0BB5-95D8-ACA5-5B37D19C3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64CF-5D94-23DD-CB86-FE49B8089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13:</a:t>
            </a:r>
            <a:r>
              <a:rPr lang="en-US" sz="2400" dirty="0">
                <a:latin typeface="+mn-lt"/>
              </a:rPr>
              <a:t> Would you be willing to pay more in taxes for the Town to provide improved community services and infrastructure?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3DAD9-AA07-1208-41D2-0C7106627EE4}"/>
              </a:ext>
            </a:extLst>
          </p:cNvPr>
          <p:cNvSpPr txBox="1"/>
          <p:nvPr/>
        </p:nvSpPr>
        <p:spPr>
          <a:xfrm>
            <a:off x="457199" y="254533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FBFF7-00E6-7B6D-4CC3-7892B1E0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50521-D9CF-0651-8133-42853387A7BA}"/>
              </a:ext>
            </a:extLst>
          </p:cNvPr>
          <p:cNvSpPr txBox="1"/>
          <p:nvPr/>
        </p:nvSpPr>
        <p:spPr>
          <a:xfrm>
            <a:off x="457199" y="1056967"/>
            <a:ext cx="10896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Yes. I would be willing to pay more in taxes for improvements in community services and infrastructure</a:t>
            </a:r>
            <a:endParaRPr lang="en-US" b="1" dirty="0"/>
          </a:p>
          <a:p>
            <a:r>
              <a:rPr lang="en-US" b="1" dirty="0"/>
              <a:t>B:</a:t>
            </a:r>
            <a:r>
              <a:rPr lang="en-US" dirty="0"/>
              <a:t> Maybe. I may be willing to pay some increase in taxes for certain improvements in community services and infrastructure, but it would be situational and limited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No. I do not want my taxes to increase for any improvements in community services or infrastructure</a:t>
            </a:r>
            <a:endParaRPr lang="en-US" b="1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41341E2-AC8D-4604-8361-E215F4958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803797"/>
              </p:ext>
            </p:extLst>
          </p:nvPr>
        </p:nvGraphicFramePr>
        <p:xfrm>
          <a:off x="3086928" y="2945448"/>
          <a:ext cx="5637142" cy="341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0532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324EA-CB6E-734B-6F3E-C25360CC7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FCFB0-638D-BF33-2A81-455382502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717886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14:</a:t>
            </a:r>
            <a:r>
              <a:rPr lang="en-US" sz="2400" dirty="0">
                <a:latin typeface="+mn-lt"/>
              </a:rPr>
              <a:t> In one sentence, what should Spring Lake look and feel like 20 years from now?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BF59D-C349-67B5-0679-9E4A4ED26C8D}"/>
              </a:ext>
            </a:extLst>
          </p:cNvPr>
          <p:cNvSpPr txBox="1"/>
          <p:nvPr/>
        </p:nvSpPr>
        <p:spPr>
          <a:xfrm>
            <a:off x="457199" y="1818830"/>
            <a:ext cx="111675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</a:p>
          <a:p>
            <a:endParaRPr lang="en-US" sz="20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Residents</a:t>
            </a:r>
            <a:r>
              <a:rPr lang="en-US" sz="2000" dirty="0"/>
              <a:t>: </a:t>
            </a:r>
            <a:r>
              <a:rPr lang="en-US" sz="2000" b="1" dirty="0"/>
              <a:t>30</a:t>
            </a:r>
            <a:r>
              <a:rPr lang="en-US" sz="2000" dirty="0"/>
              <a:t> responses (</a:t>
            </a:r>
            <a:r>
              <a:rPr lang="en-US" sz="2000" i="1" dirty="0"/>
              <a:t>87%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Non-residents</a:t>
            </a:r>
            <a:r>
              <a:rPr lang="en-US" sz="2000" dirty="0"/>
              <a:t>: </a:t>
            </a:r>
            <a:r>
              <a:rPr lang="en-US" sz="2000" b="1" dirty="0"/>
              <a:t>10</a:t>
            </a:r>
            <a:r>
              <a:rPr lang="en-US" sz="2000" dirty="0"/>
              <a:t> responses (</a:t>
            </a:r>
            <a:r>
              <a:rPr lang="en-US" sz="2000" i="1" dirty="0"/>
              <a:t>77%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Total</a:t>
            </a:r>
            <a:r>
              <a:rPr lang="en-US" sz="2000" dirty="0"/>
              <a:t>: </a:t>
            </a:r>
            <a:r>
              <a:rPr lang="en-US" sz="2000" b="1" dirty="0"/>
              <a:t>100</a:t>
            </a:r>
            <a:r>
              <a:rPr lang="en-US" sz="2000" dirty="0"/>
              <a:t> responses (</a:t>
            </a:r>
            <a:r>
              <a:rPr lang="en-US" sz="2000" i="1" dirty="0"/>
              <a:t>85%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Most frequent response</a:t>
            </a:r>
            <a:r>
              <a:rPr lang="en-US" sz="2000" dirty="0"/>
              <a:t>: </a:t>
            </a:r>
            <a:r>
              <a:rPr lang="en-US" sz="2000" b="1" dirty="0"/>
              <a:t>58</a:t>
            </a:r>
            <a:r>
              <a:rPr lang="en-US" sz="2000" dirty="0"/>
              <a:t> total responses (</a:t>
            </a:r>
            <a:r>
              <a:rPr lang="en-US" sz="2000" i="1" dirty="0"/>
              <a:t>49%</a:t>
            </a:r>
            <a:r>
              <a:rPr lang="en-US" sz="2000" dirty="0"/>
              <a:t>) related to Spring Lake looking the same or similar to what it is today.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A complete list of responses is included in Appendix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7E63B-70FB-6D3D-ED71-02280498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0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7F43-97DA-9264-AC2A-A02FEBA6C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D9A1-6E99-9B24-A961-FD11B5FED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15:</a:t>
            </a:r>
            <a:r>
              <a:rPr lang="en-US" sz="2400" dirty="0">
                <a:latin typeface="+mn-lt"/>
              </a:rPr>
              <a:t> P</a:t>
            </a:r>
            <a:r>
              <a:rPr lang="en-US" sz="2200" dirty="0">
                <a:latin typeface="+mn-lt"/>
              </a:rPr>
              <a:t>lease rank the following from 1 (highest priority) to 6 (lowest priority)?</a:t>
            </a:r>
            <a:r>
              <a:rPr lang="en-US" sz="24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82567-1F19-D8AA-5F72-EEFFEB2E5617}"/>
              </a:ext>
            </a:extLst>
          </p:cNvPr>
          <p:cNvSpPr txBox="1"/>
          <p:nvPr/>
        </p:nvSpPr>
        <p:spPr>
          <a:xfrm>
            <a:off x="457199" y="254533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r>
              <a:rPr lang="en-US" sz="2000" dirty="0"/>
              <a:t> </a:t>
            </a:r>
            <a:r>
              <a:rPr lang="en-US" sz="1600" dirty="0"/>
              <a:t>(</a:t>
            </a:r>
            <a:r>
              <a:rPr lang="en-US" sz="1600" i="1" dirty="0"/>
              <a:t>Note: Numbers in graphs below represent average priority score for each item.)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E009C-789D-3B9B-6FD1-6865DF23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96CD6-6EE1-FE6B-A644-55777773E0CA}"/>
              </a:ext>
            </a:extLst>
          </p:cNvPr>
          <p:cNvSpPr txBox="1"/>
          <p:nvPr/>
        </p:nvSpPr>
        <p:spPr>
          <a:xfrm>
            <a:off x="457199" y="1056967"/>
            <a:ext cx="4075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Protect rural character</a:t>
            </a:r>
            <a:endParaRPr lang="en-US" b="1" dirty="0"/>
          </a:p>
          <a:p>
            <a:r>
              <a:rPr lang="en-US" b="1" dirty="0"/>
              <a:t>B: </a:t>
            </a:r>
            <a:r>
              <a:rPr lang="en-US" dirty="0"/>
              <a:t>Protect the lake</a:t>
            </a:r>
            <a:endParaRPr lang="en-US" b="1" dirty="0"/>
          </a:p>
          <a:p>
            <a:r>
              <a:rPr lang="en-US" b="1" dirty="0"/>
              <a:t>C:</a:t>
            </a:r>
            <a:r>
              <a:rPr lang="en-US" dirty="0"/>
              <a:t> Preserve small farms &amp; animal rights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C83E7-E6A0-8893-B820-DA18C3D261DB}"/>
              </a:ext>
            </a:extLst>
          </p:cNvPr>
          <p:cNvSpPr txBox="1"/>
          <p:nvPr/>
        </p:nvSpPr>
        <p:spPr>
          <a:xfrm>
            <a:off x="5167071" y="1056967"/>
            <a:ext cx="5982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D: </a:t>
            </a:r>
            <a:r>
              <a:rPr lang="en-US" dirty="0"/>
              <a:t>Allow limited housing growth that could be supported by existing infrastructure and services</a:t>
            </a:r>
            <a:endParaRPr lang="en-US" b="1" dirty="0"/>
          </a:p>
          <a:p>
            <a:r>
              <a:rPr lang="en-US" b="1" dirty="0"/>
              <a:t>E: </a:t>
            </a:r>
            <a:r>
              <a:rPr lang="en-US" dirty="0"/>
              <a:t>Allow larger scale housing growth that would require expanding infrastructure and/or services</a:t>
            </a:r>
            <a:endParaRPr lang="en-US" b="1" dirty="0"/>
          </a:p>
          <a:p>
            <a:r>
              <a:rPr lang="en-US" b="1" dirty="0"/>
              <a:t>F: </a:t>
            </a:r>
            <a:r>
              <a:rPr lang="en-US" dirty="0"/>
              <a:t>Maintain low taxes and infrastructure costs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7A8974-91B8-2A46-F5FF-BA1E4B951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372268"/>
              </p:ext>
            </p:extLst>
          </p:nvPr>
        </p:nvGraphicFramePr>
        <p:xfrm>
          <a:off x="457199" y="2945448"/>
          <a:ext cx="5157192" cy="341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1082C94-30A7-BF2D-25B1-3CA3C3E46525}"/>
              </a:ext>
            </a:extLst>
          </p:cNvPr>
          <p:cNvSpPr txBox="1"/>
          <p:nvPr/>
        </p:nvSpPr>
        <p:spPr>
          <a:xfrm>
            <a:off x="1381540" y="6296716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421EBE-E48E-4F9F-E3A5-A8CE19B84FF4}"/>
              </a:ext>
            </a:extLst>
          </p:cNvPr>
          <p:cNvSpPr txBox="1"/>
          <p:nvPr/>
        </p:nvSpPr>
        <p:spPr>
          <a:xfrm>
            <a:off x="2577545" y="6300031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D946C-4EB7-E1CF-00FD-BD0237CA2059}"/>
              </a:ext>
            </a:extLst>
          </p:cNvPr>
          <p:cNvSpPr txBox="1"/>
          <p:nvPr/>
        </p:nvSpPr>
        <p:spPr>
          <a:xfrm>
            <a:off x="4409656" y="6293407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FDDCDE-532F-4068-F34C-C65F1A6041EF}"/>
              </a:ext>
            </a:extLst>
          </p:cNvPr>
          <p:cNvSpPr txBox="1"/>
          <p:nvPr/>
        </p:nvSpPr>
        <p:spPr>
          <a:xfrm>
            <a:off x="1991140" y="6300030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588E8B-351C-A957-317F-51FEC413B6EA}"/>
              </a:ext>
            </a:extLst>
          </p:cNvPr>
          <p:cNvSpPr txBox="1"/>
          <p:nvPr/>
        </p:nvSpPr>
        <p:spPr>
          <a:xfrm>
            <a:off x="3187143" y="6293407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074D88-8947-407E-C538-7682783E4263}"/>
              </a:ext>
            </a:extLst>
          </p:cNvPr>
          <p:cNvSpPr txBox="1"/>
          <p:nvPr/>
        </p:nvSpPr>
        <p:spPr>
          <a:xfrm>
            <a:off x="3816624" y="6296722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B1BC60-DC82-3708-9809-88EC452CDC7D}"/>
              </a:ext>
            </a:extLst>
          </p:cNvPr>
          <p:cNvSpPr txBox="1"/>
          <p:nvPr/>
        </p:nvSpPr>
        <p:spPr>
          <a:xfrm>
            <a:off x="6778479" y="6296722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EA7ED0-A263-357D-657C-BC010EE39FCD}"/>
              </a:ext>
            </a:extLst>
          </p:cNvPr>
          <p:cNvSpPr txBox="1"/>
          <p:nvPr/>
        </p:nvSpPr>
        <p:spPr>
          <a:xfrm>
            <a:off x="7437775" y="6300037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57EE71-0168-499E-C71B-E770134D85F3}"/>
              </a:ext>
            </a:extLst>
          </p:cNvPr>
          <p:cNvSpPr txBox="1"/>
          <p:nvPr/>
        </p:nvSpPr>
        <p:spPr>
          <a:xfrm>
            <a:off x="8093754" y="6300037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85EDB2-05DF-7869-4536-EAF92AAB53D1}"/>
              </a:ext>
            </a:extLst>
          </p:cNvPr>
          <p:cNvSpPr txBox="1"/>
          <p:nvPr/>
        </p:nvSpPr>
        <p:spPr>
          <a:xfrm>
            <a:off x="10061700" y="6300037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816397-666F-EDE3-E0DD-A2F8C120BD8B}"/>
              </a:ext>
            </a:extLst>
          </p:cNvPr>
          <p:cNvSpPr txBox="1"/>
          <p:nvPr/>
        </p:nvSpPr>
        <p:spPr>
          <a:xfrm>
            <a:off x="9409041" y="6293412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809C0B-C97D-824C-3CDB-B84F6A771416}"/>
              </a:ext>
            </a:extLst>
          </p:cNvPr>
          <p:cNvSpPr txBox="1"/>
          <p:nvPr/>
        </p:nvSpPr>
        <p:spPr>
          <a:xfrm>
            <a:off x="8746432" y="6296727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#6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5D55F446-112B-9850-4D8A-4F994C5DE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320973"/>
              </p:ext>
            </p:extLst>
          </p:nvPr>
        </p:nvGraphicFramePr>
        <p:xfrm>
          <a:off x="5733657" y="2945448"/>
          <a:ext cx="5616822" cy="341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677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E3368-2D00-AD94-2D3C-60ED19C10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9C1C5-1CBD-1A8C-EA39-3016CCA24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344129"/>
            <a:ext cx="11261035" cy="148344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1:</a:t>
            </a:r>
            <a:r>
              <a:rPr lang="en-US" sz="2400" dirty="0">
                <a:latin typeface="+mn-lt"/>
              </a:rPr>
              <a:t> Which best describes your connection to Spring Lake? </a:t>
            </a: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r>
              <a:rPr lang="en-US" sz="1800" dirty="0">
                <a:latin typeface="+mn-lt"/>
              </a:rPr>
              <a:t>	</a:t>
            </a:r>
            <a:r>
              <a:rPr lang="en-US" sz="1800" b="1" dirty="0">
                <a:latin typeface="+mn-lt"/>
              </a:rPr>
              <a:t>A:</a:t>
            </a:r>
            <a:r>
              <a:rPr lang="en-US" sz="1800" dirty="0"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Resident</a:t>
            </a:r>
            <a:r>
              <a:rPr lang="en-US" sz="1800" dirty="0">
                <a:latin typeface="+mn-lt"/>
              </a:rPr>
              <a:t> currently living within town boundaries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	</a:t>
            </a:r>
            <a:r>
              <a:rPr lang="en-US" sz="1800" b="1" dirty="0">
                <a:latin typeface="+mn-lt"/>
              </a:rPr>
              <a:t>B:</a:t>
            </a:r>
            <a:r>
              <a:rPr lang="en-US" sz="1800" dirty="0"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Non-resident</a:t>
            </a:r>
            <a:r>
              <a:rPr lang="en-US" sz="1800" dirty="0">
                <a:latin typeface="+mn-lt"/>
              </a:rPr>
              <a:t> owner of property that is </a:t>
            </a:r>
            <a:r>
              <a:rPr lang="en-US" sz="1800" u="sng" dirty="0">
                <a:latin typeface="+mn-lt"/>
              </a:rPr>
              <a:t>located within town boundaries</a:t>
            </a:r>
            <a:br>
              <a:rPr lang="en-US" sz="1800" dirty="0">
                <a:latin typeface="+mn-lt"/>
              </a:rPr>
            </a:br>
            <a:endParaRPr lang="en-US" sz="1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08245-2B93-8D7A-4BD4-61C5E5D264A3}"/>
              </a:ext>
            </a:extLst>
          </p:cNvPr>
          <p:cNvSpPr txBox="1"/>
          <p:nvPr/>
        </p:nvSpPr>
        <p:spPr>
          <a:xfrm>
            <a:off x="457199" y="1847241"/>
            <a:ext cx="111675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  <a:p>
            <a:endParaRPr lang="en-US" b="1" dirty="0"/>
          </a:p>
          <a:p>
            <a:r>
              <a:rPr lang="en-US" b="1" dirty="0"/>
              <a:t>	A: Resident -</a:t>
            </a:r>
            <a:r>
              <a:rPr lang="en-US" dirty="0"/>
              <a:t> </a:t>
            </a:r>
            <a:r>
              <a:rPr lang="en-US" b="1" dirty="0"/>
              <a:t>104</a:t>
            </a:r>
            <a:r>
              <a:rPr lang="en-US" dirty="0"/>
              <a:t> (</a:t>
            </a:r>
            <a:r>
              <a:rPr lang="en-US" i="1" dirty="0"/>
              <a:t>out of 158</a:t>
            </a:r>
            <a:r>
              <a:rPr lang="en-US" dirty="0"/>
              <a:t>)</a:t>
            </a:r>
          </a:p>
          <a:p>
            <a:r>
              <a:rPr lang="en-US" b="1" dirty="0"/>
              <a:t>	B:</a:t>
            </a:r>
            <a:r>
              <a:rPr lang="en-US" dirty="0"/>
              <a:t> </a:t>
            </a:r>
            <a:r>
              <a:rPr lang="en-US" b="1" dirty="0"/>
              <a:t>Non-Resident</a:t>
            </a:r>
            <a:r>
              <a:rPr lang="en-US" dirty="0"/>
              <a:t> - </a:t>
            </a:r>
            <a:r>
              <a:rPr lang="en-US" b="1" dirty="0"/>
              <a:t>13</a:t>
            </a:r>
            <a:r>
              <a:rPr lang="en-US" dirty="0"/>
              <a:t> (</a:t>
            </a:r>
            <a:r>
              <a:rPr lang="en-US" i="1" dirty="0"/>
              <a:t>out of 35)</a:t>
            </a:r>
            <a:endParaRPr lang="en-US" dirty="0"/>
          </a:p>
          <a:p>
            <a:r>
              <a:rPr lang="en-US" b="1" dirty="0"/>
              <a:t>	      Did Not Answer </a:t>
            </a:r>
            <a:r>
              <a:rPr lang="en-US" dirty="0"/>
              <a:t>- </a:t>
            </a:r>
            <a:r>
              <a:rPr lang="en-US" b="1" dirty="0"/>
              <a:t>1</a:t>
            </a:r>
            <a:r>
              <a:rPr lang="en-US" dirty="0"/>
              <a:t> (</a:t>
            </a:r>
            <a:r>
              <a:rPr lang="en-US" i="1" dirty="0"/>
              <a:t>returned survey without answering Question 1</a:t>
            </a:r>
            <a:r>
              <a:rPr lang="en-US" dirty="0"/>
              <a:t>)</a:t>
            </a:r>
          </a:p>
          <a:p>
            <a:r>
              <a:rPr lang="en-US" b="1" dirty="0"/>
              <a:t>	      Total </a:t>
            </a:r>
            <a:r>
              <a:rPr lang="en-US" dirty="0"/>
              <a:t>– </a:t>
            </a:r>
            <a:r>
              <a:rPr lang="en-US" b="1" dirty="0"/>
              <a:t>118</a:t>
            </a:r>
            <a:r>
              <a:rPr lang="en-US" dirty="0"/>
              <a:t> (</a:t>
            </a:r>
            <a:r>
              <a:rPr lang="en-US" i="1" dirty="0"/>
              <a:t>out of 193</a:t>
            </a:r>
            <a:r>
              <a:rPr lang="en-US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E36EF-E951-5A4B-59AB-427F00D9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3DA1B71-2D0F-B519-3E57-50ACFA06E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719805"/>
              </p:ext>
            </p:extLst>
          </p:nvPr>
        </p:nvGraphicFramePr>
        <p:xfrm>
          <a:off x="286599" y="39201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9F7B680-79AE-CCB0-7679-02C455689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490363"/>
              </p:ext>
            </p:extLst>
          </p:nvPr>
        </p:nvGraphicFramePr>
        <p:xfrm>
          <a:off x="3851910" y="3934442"/>
          <a:ext cx="45434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D3ECEDB-DB8C-F1AA-68AE-C7C2B318CB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960336"/>
              </p:ext>
            </p:extLst>
          </p:nvPr>
        </p:nvGraphicFramePr>
        <p:xfrm>
          <a:off x="7440081" y="3934442"/>
          <a:ext cx="45205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1891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78269-3E6A-62EB-3AB4-B8A2643AC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5A43-6173-2E66-0233-CBBF2220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8010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15:</a:t>
            </a:r>
            <a:r>
              <a:rPr lang="en-US" sz="2400" dirty="0">
                <a:latin typeface="+mn-lt"/>
              </a:rPr>
              <a:t> P</a:t>
            </a:r>
            <a:r>
              <a:rPr lang="en-US" sz="2200" dirty="0">
                <a:latin typeface="+mn-lt"/>
              </a:rPr>
              <a:t>lease rank the following from 1 (highest priority) to 6 (lowest priority)?</a:t>
            </a:r>
            <a:r>
              <a:rPr lang="en-US" sz="2400" dirty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AB40C-2C94-7250-4C51-1C13BF6D4B34}"/>
              </a:ext>
            </a:extLst>
          </p:cNvPr>
          <p:cNvSpPr txBox="1"/>
          <p:nvPr/>
        </p:nvSpPr>
        <p:spPr>
          <a:xfrm>
            <a:off x="457199" y="254533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98139-C89C-E2B8-DC8F-FCEB2969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30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C8916-E2C1-43B4-D148-1025B99873CF}"/>
              </a:ext>
            </a:extLst>
          </p:cNvPr>
          <p:cNvSpPr txBox="1"/>
          <p:nvPr/>
        </p:nvSpPr>
        <p:spPr>
          <a:xfrm>
            <a:off x="457199" y="1056967"/>
            <a:ext cx="4075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Protect rural character</a:t>
            </a:r>
            <a:endParaRPr lang="en-US" b="1" dirty="0"/>
          </a:p>
          <a:p>
            <a:r>
              <a:rPr lang="en-US" b="1" dirty="0"/>
              <a:t>B: </a:t>
            </a:r>
            <a:r>
              <a:rPr lang="en-US" dirty="0"/>
              <a:t>Protect the lake</a:t>
            </a:r>
            <a:endParaRPr lang="en-US" b="1" dirty="0"/>
          </a:p>
          <a:p>
            <a:r>
              <a:rPr lang="en-US" b="1" dirty="0"/>
              <a:t>C:</a:t>
            </a:r>
            <a:r>
              <a:rPr lang="en-US" dirty="0"/>
              <a:t> Preserve small farms &amp; animal rights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249BB1-7C28-A56E-4BF7-787FD7BD9CBD}"/>
              </a:ext>
            </a:extLst>
          </p:cNvPr>
          <p:cNvSpPr txBox="1"/>
          <p:nvPr/>
        </p:nvSpPr>
        <p:spPr>
          <a:xfrm>
            <a:off x="5167071" y="1056967"/>
            <a:ext cx="5982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D: </a:t>
            </a:r>
            <a:r>
              <a:rPr lang="en-US" dirty="0"/>
              <a:t>Allow limited housing growth that could be supported by existing infrastructure and services</a:t>
            </a:r>
            <a:endParaRPr lang="en-US" b="1" dirty="0"/>
          </a:p>
          <a:p>
            <a:r>
              <a:rPr lang="en-US" b="1" dirty="0"/>
              <a:t>E: </a:t>
            </a:r>
            <a:r>
              <a:rPr lang="en-US" dirty="0"/>
              <a:t>Allow larger scale housing growth that would require expanding infrastructure and/or services</a:t>
            </a:r>
            <a:endParaRPr lang="en-US" b="1" dirty="0"/>
          </a:p>
          <a:p>
            <a:r>
              <a:rPr lang="en-US" b="1" dirty="0"/>
              <a:t>F: </a:t>
            </a:r>
            <a:r>
              <a:rPr lang="en-US" dirty="0"/>
              <a:t>Maintain low taxes and infrastructure costs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26A1059-722A-6CEA-0F1B-45AA6D236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272784"/>
              </p:ext>
            </p:extLst>
          </p:nvPr>
        </p:nvGraphicFramePr>
        <p:xfrm>
          <a:off x="3231496" y="2945448"/>
          <a:ext cx="5618921" cy="333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E96CC66-852A-165A-AE3A-18DB3BF00DBE}"/>
              </a:ext>
            </a:extLst>
          </p:cNvPr>
          <p:cNvSpPr txBox="1"/>
          <p:nvPr/>
        </p:nvSpPr>
        <p:spPr>
          <a:xfrm>
            <a:off x="4283760" y="6247027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A16D0B-0D8C-F0D9-5FCF-C5A675BC5C44}"/>
              </a:ext>
            </a:extLst>
          </p:cNvPr>
          <p:cNvSpPr txBox="1"/>
          <p:nvPr/>
        </p:nvSpPr>
        <p:spPr>
          <a:xfrm>
            <a:off x="4943054" y="6250342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3D6EA-7AEB-EBCB-6123-639437750765}"/>
              </a:ext>
            </a:extLst>
          </p:cNvPr>
          <p:cNvSpPr txBox="1"/>
          <p:nvPr/>
        </p:nvSpPr>
        <p:spPr>
          <a:xfrm>
            <a:off x="5592408" y="6243718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4246A9-9195-897F-91F0-190EB5290177}"/>
              </a:ext>
            </a:extLst>
          </p:cNvPr>
          <p:cNvSpPr txBox="1"/>
          <p:nvPr/>
        </p:nvSpPr>
        <p:spPr>
          <a:xfrm>
            <a:off x="6261643" y="6247033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7F6930-D78A-A9F7-C837-5ABC1EE4BA33}"/>
              </a:ext>
            </a:extLst>
          </p:cNvPr>
          <p:cNvSpPr txBox="1"/>
          <p:nvPr/>
        </p:nvSpPr>
        <p:spPr>
          <a:xfrm>
            <a:off x="6930879" y="6250348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E74EC4-9F95-CD06-81F7-BCEC51F5A6C3}"/>
              </a:ext>
            </a:extLst>
          </p:cNvPr>
          <p:cNvSpPr txBox="1"/>
          <p:nvPr/>
        </p:nvSpPr>
        <p:spPr>
          <a:xfrm>
            <a:off x="7570297" y="6243724"/>
            <a:ext cx="46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1768621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A2487-E9AC-E9C5-78C5-A72C334D0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9DAA-CD7F-D611-499B-343EFE557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717886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16:</a:t>
            </a:r>
            <a:r>
              <a:rPr lang="en-US" sz="2400" dirty="0">
                <a:latin typeface="+mn-lt"/>
              </a:rPr>
              <a:t> What else do you feel should be considered while planning for the future of Spring Lake?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EC954-05D5-6BD4-F030-8B9BFCB420FE}"/>
              </a:ext>
            </a:extLst>
          </p:cNvPr>
          <p:cNvSpPr txBox="1"/>
          <p:nvPr/>
        </p:nvSpPr>
        <p:spPr>
          <a:xfrm>
            <a:off x="457199" y="1818830"/>
            <a:ext cx="111675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</a:p>
          <a:p>
            <a:endParaRPr lang="en-US" sz="20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Residents</a:t>
            </a:r>
            <a:r>
              <a:rPr lang="en-US" sz="2000" dirty="0"/>
              <a:t>: </a:t>
            </a:r>
            <a:r>
              <a:rPr lang="en-US" sz="2000" b="1" dirty="0"/>
              <a:t>44</a:t>
            </a:r>
            <a:r>
              <a:rPr lang="en-US" sz="2000" dirty="0"/>
              <a:t> responses (</a:t>
            </a:r>
            <a:r>
              <a:rPr lang="en-US" sz="2000" i="1" dirty="0"/>
              <a:t>42%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Non-residents</a:t>
            </a:r>
            <a:r>
              <a:rPr lang="en-US" sz="2000" dirty="0"/>
              <a:t>: </a:t>
            </a:r>
            <a:r>
              <a:rPr lang="en-US" sz="2000" b="1" dirty="0"/>
              <a:t>9</a:t>
            </a:r>
            <a:r>
              <a:rPr lang="en-US" sz="2000" dirty="0"/>
              <a:t> responses (</a:t>
            </a:r>
            <a:r>
              <a:rPr lang="en-US" sz="2000" i="1" dirty="0"/>
              <a:t>69%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Total</a:t>
            </a:r>
            <a:r>
              <a:rPr lang="en-US" sz="2000" dirty="0"/>
              <a:t>: </a:t>
            </a:r>
            <a:r>
              <a:rPr lang="en-US" sz="2000" b="1" dirty="0"/>
              <a:t>53</a:t>
            </a:r>
            <a:r>
              <a:rPr lang="en-US" sz="2000" dirty="0"/>
              <a:t> responses (</a:t>
            </a:r>
            <a:r>
              <a:rPr lang="en-US" sz="2000" i="1" dirty="0"/>
              <a:t>45%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Complete list of responses included in Appendix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CB3F-B1A1-5127-093E-DBA57EB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38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0B26B-F476-6363-CE90-165DD0BE2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4C6DD-6F1B-0980-9CCB-36B1FD832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16835"/>
            <a:ext cx="11261035" cy="1301995"/>
          </a:xfrm>
        </p:spPr>
        <p:txBody>
          <a:bodyPr>
            <a:noAutofit/>
          </a:bodyPr>
          <a:lstStyle/>
          <a:p>
            <a:r>
              <a:rPr lang="en-US" sz="8800" b="1" u="sng" dirty="0">
                <a:latin typeface="+mn-lt"/>
              </a:rPr>
              <a:t>APPENDIX</a:t>
            </a:r>
            <a:endParaRPr lang="en-US" sz="44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2FE19-4C5A-54C1-607B-901AFA0C4D75}"/>
              </a:ext>
            </a:extLst>
          </p:cNvPr>
          <p:cNvSpPr txBox="1"/>
          <p:nvPr/>
        </p:nvSpPr>
        <p:spPr>
          <a:xfrm>
            <a:off x="457199" y="2534448"/>
            <a:ext cx="111675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“</a:t>
            </a:r>
            <a:r>
              <a:rPr lang="en-US" sz="4400" dirty="0"/>
              <a:t>Other” and Open Ended Responses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1900" b="1" i="1" dirty="0"/>
              <a:t>Note:</a:t>
            </a:r>
            <a:r>
              <a:rPr lang="en-US" sz="1900" i="1" dirty="0"/>
              <a:t> Responses are shown as they were submitted without changing grammar, spelling or punctuation. Additionally, responses identifying specific individuals have been redacted to exclude names.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B0E2B-3A7E-B7D5-E411-D5D4267D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21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5C001-5238-C1AB-2690-B76D4C48E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8862-3693-25B5-31F4-0CBA110D1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48923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/>
              <a:t>QUESTION 2:</a:t>
            </a:r>
            <a:r>
              <a:rPr lang="en-US" sz="2400" dirty="0"/>
              <a:t> What originally attracted you to Spring Lake?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41092-719E-B962-1F0C-45384ACA2B0A}"/>
              </a:ext>
            </a:extLst>
          </p:cNvPr>
          <p:cNvSpPr txBox="1"/>
          <p:nvPr/>
        </p:nvSpPr>
        <p:spPr>
          <a:xfrm>
            <a:off x="601697" y="1182730"/>
            <a:ext cx="441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RESPONSES TO “OTHER”: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2E7BF-8A82-6A0C-2A7B-ADF5C84F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F4997A-4FC4-B211-9B4C-050391147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445121"/>
              </p:ext>
            </p:extLst>
          </p:nvPr>
        </p:nvGraphicFramePr>
        <p:xfrm>
          <a:off x="457199" y="1714957"/>
          <a:ext cx="5526281" cy="4594120"/>
        </p:xfrm>
        <a:graphic>
          <a:graphicData uri="http://schemas.openxmlformats.org/drawingml/2006/table">
            <a:tbl>
              <a:tblPr/>
              <a:tblGrid>
                <a:gridCol w="166300">
                  <a:extLst>
                    <a:ext uri="{9D8B030D-6E8A-4147-A177-3AD203B41FA5}">
                      <a16:colId xmlns:a16="http://schemas.microsoft.com/office/drawing/2014/main" val="8381307"/>
                    </a:ext>
                  </a:extLst>
                </a:gridCol>
                <a:gridCol w="5359981">
                  <a:extLst>
                    <a:ext uri="{9D8B030D-6E8A-4147-A177-3AD203B41FA5}">
                      <a16:colId xmlns:a16="http://schemas.microsoft.com/office/drawing/2014/main" val="499471044"/>
                    </a:ext>
                  </a:extLst>
                </a:gridCol>
              </a:tblGrid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Got lost while looking for relative.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248082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 had the house we wanted and we liked the community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348690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Right home right time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397784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 have lived here my whole life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900664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Wanted my kids to build on our land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76260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Our pioneer ancestors helped establish Spring Lake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590006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Acreage on the greenbelt/taxes lower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831385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Born here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896836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Born &amp; raised here - 5th generation Springlaker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917223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Born here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530608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Ability to have space &amp; buildings for business and farming together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08974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Born here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796641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Born here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67235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I've always lived here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289041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Raised here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754124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My father bought this property for me while I was in Germany.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0801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Born &amp; raised here  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811531"/>
                  </a:ext>
                </a:extLst>
              </a:tr>
              <a:tr h="2297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Investment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288791"/>
                  </a:ext>
                </a:extLst>
              </a:tr>
              <a:tr h="45941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7252" marR="7252" marT="72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Great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Great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Mathew Harper, William Tell Harper, Viola Butler, Lynn Moore all lived &amp; died living in Spring Lake</a:t>
                      </a:r>
                    </a:p>
                  </a:txBody>
                  <a:tcPr marL="7252" marR="7252" marT="7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815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241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E2FC0-A789-112E-727A-C0B08B4F9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7224-7D06-8E3E-EF77-8D619C0C2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48923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/>
              <a:t>QUESTION 3:</a:t>
            </a:r>
            <a:r>
              <a:rPr lang="en-US" sz="2400" dirty="0"/>
              <a:t> Which characteristics best define Spring Lake today?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193D1-ECBE-38A7-C406-D586457DDD65}"/>
              </a:ext>
            </a:extLst>
          </p:cNvPr>
          <p:cNvSpPr txBox="1"/>
          <p:nvPr/>
        </p:nvSpPr>
        <p:spPr>
          <a:xfrm>
            <a:off x="601697" y="1182730"/>
            <a:ext cx="441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RESPONSES TO “OTHER”: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D3D9F-0144-3148-48B7-B340B873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823DA-D422-BF1C-739F-B20777165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39" y="1582839"/>
            <a:ext cx="5203329" cy="13094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C0D2F4E-20D4-9095-72CE-564B5FECDA3B}"/>
              </a:ext>
            </a:extLst>
          </p:cNvPr>
          <p:cNvSpPr txBox="1">
            <a:spLocks/>
          </p:cNvSpPr>
          <p:nvPr/>
        </p:nvSpPr>
        <p:spPr>
          <a:xfrm>
            <a:off x="460514" y="3683053"/>
            <a:ext cx="11261035" cy="4001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/>
              <a:t>QUESTION 7:</a:t>
            </a:r>
            <a:r>
              <a:rPr lang="en-US" sz="2400" dirty="0"/>
              <a:t> If you feel growth should have some level of limitation, which of the following factors should be evaluated when considering the limitation on future growth? 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DC579-3DF8-2EBC-D9D0-60036FB4AD5A}"/>
              </a:ext>
            </a:extLst>
          </p:cNvPr>
          <p:cNvSpPr txBox="1"/>
          <p:nvPr/>
        </p:nvSpPr>
        <p:spPr>
          <a:xfrm>
            <a:off x="694463" y="4177720"/>
            <a:ext cx="441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RESPONSES TO “OTHER”: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33FEB9-258C-A899-D7D9-BA1FA87EE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97" y="4610829"/>
            <a:ext cx="970788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94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A6B51-BC71-03E8-815E-8EB45D470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83CB-71B8-841D-E0D8-F8E54361C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48923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/>
              <a:t>QUESTION 8:</a:t>
            </a:r>
            <a:r>
              <a:rPr lang="en-US" sz="2400" dirty="0"/>
              <a:t> As the Town plans for future residential development, which of the following house types, if any, would be appropriate in Spring Lake?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23D9B-E2E0-DF46-3E91-A0ACBB5DA6D2}"/>
              </a:ext>
            </a:extLst>
          </p:cNvPr>
          <p:cNvSpPr txBox="1"/>
          <p:nvPr/>
        </p:nvSpPr>
        <p:spPr>
          <a:xfrm>
            <a:off x="601697" y="1182730"/>
            <a:ext cx="441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RESPONSES TO “OTHER”: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55DC6-C664-6639-6074-F4950E67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35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13A435-8749-E892-CF1E-D7EB871849F8}"/>
              </a:ext>
            </a:extLst>
          </p:cNvPr>
          <p:cNvSpPr txBox="1">
            <a:spLocks/>
          </p:cNvSpPr>
          <p:nvPr/>
        </p:nvSpPr>
        <p:spPr>
          <a:xfrm>
            <a:off x="460514" y="3245731"/>
            <a:ext cx="11261035" cy="4001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/>
              <a:t>QUESTION 9:</a:t>
            </a:r>
            <a:r>
              <a:rPr lang="en-US" sz="2400" dirty="0"/>
              <a:t> If the Town were to establish a </a:t>
            </a:r>
            <a:r>
              <a:rPr lang="en-US" sz="2400" b="1" u="sng" dirty="0"/>
              <a:t>general minimum lot size</a:t>
            </a:r>
            <a:r>
              <a:rPr lang="en-US" sz="2400" dirty="0"/>
              <a:t> for most residential areas, which would you prefer? 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05FDD-5C78-0D38-2A4C-52C963F6AB0E}"/>
              </a:ext>
            </a:extLst>
          </p:cNvPr>
          <p:cNvSpPr txBox="1"/>
          <p:nvPr/>
        </p:nvSpPr>
        <p:spPr>
          <a:xfrm>
            <a:off x="694463" y="3790095"/>
            <a:ext cx="441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RESPONSES TO “OTHER”: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C9D7E-809D-4FC2-2B18-CB854A500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4273271"/>
            <a:ext cx="9379845" cy="2035805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64A54DF-72F7-89BC-9634-E35FA8D92B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783555"/>
              </p:ext>
            </p:extLst>
          </p:nvPr>
        </p:nvGraphicFramePr>
        <p:xfrm>
          <a:off x="457198" y="1636214"/>
          <a:ext cx="3846445" cy="1029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444098" imgH="921886" progId="Excel.Sheet.12">
                  <p:embed/>
                </p:oleObj>
              </mc:Choice>
              <mc:Fallback>
                <p:oleObj name="Worksheet" r:id="rId3" imgW="3444098" imgH="921886" progId="Excel.Shee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64A54DF-72F7-89BC-9634-E35FA8D92B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8" y="1636214"/>
                        <a:ext cx="3846445" cy="1029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1040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9B7BC-2E6E-827D-9FDA-6CC1831F7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A8C6-4A6C-D99A-489C-EA24BE174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48923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/>
              <a:t>QUESTION 11:</a:t>
            </a:r>
            <a:r>
              <a:rPr lang="en-US" sz="2400" dirty="0"/>
              <a:t> Which of the following natural resources would you like to see the Town preserve for future generations?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E273A-4801-D406-E3F4-6E9F74F5E8CF}"/>
              </a:ext>
            </a:extLst>
          </p:cNvPr>
          <p:cNvSpPr txBox="1"/>
          <p:nvPr/>
        </p:nvSpPr>
        <p:spPr>
          <a:xfrm>
            <a:off x="601697" y="1182730"/>
            <a:ext cx="441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RESPONSES TO “OTHER”: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DEBBB-198C-9DBC-708A-C90D4C3C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36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3DA835-BE4D-ED18-F8DA-3C3C9E360D08}"/>
              </a:ext>
            </a:extLst>
          </p:cNvPr>
          <p:cNvSpPr txBox="1">
            <a:spLocks/>
          </p:cNvSpPr>
          <p:nvPr/>
        </p:nvSpPr>
        <p:spPr>
          <a:xfrm>
            <a:off x="460514" y="3017134"/>
            <a:ext cx="11261035" cy="4001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/>
              <a:t>QUESTION 12:</a:t>
            </a:r>
            <a:r>
              <a:rPr lang="en-US" sz="2400" dirty="0"/>
              <a:t> Which of the following community services and infrastructure, if any, would you like to see the Town focus on providing or improving over the next 20 years? 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C2B177-4F73-1ECD-834A-A8976A17461B}"/>
              </a:ext>
            </a:extLst>
          </p:cNvPr>
          <p:cNvSpPr txBox="1"/>
          <p:nvPr/>
        </p:nvSpPr>
        <p:spPr>
          <a:xfrm>
            <a:off x="694463" y="3422352"/>
            <a:ext cx="441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RESPONSES TO “OTHER”: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F80BEF-005A-A89C-D627-DC85815F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1588413"/>
            <a:ext cx="10371744" cy="846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648E69-5B67-8138-A231-B90DD84F5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3837509"/>
            <a:ext cx="9117512" cy="271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05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BD41C-DC61-F4F3-D521-89922EAAC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9B35-1DC2-048B-D0F5-82B51E5F2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48923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/>
              <a:t>QUESTION 14:</a:t>
            </a:r>
            <a:r>
              <a:rPr lang="en-US" sz="2400" dirty="0"/>
              <a:t> In one sentence, what should Spring Lake look and feel like 20 years from now?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3305D-3E6F-3002-1286-4A091B25BF8F}"/>
              </a:ext>
            </a:extLst>
          </p:cNvPr>
          <p:cNvSpPr txBox="1"/>
          <p:nvPr/>
        </p:nvSpPr>
        <p:spPr>
          <a:xfrm>
            <a:off x="601697" y="954133"/>
            <a:ext cx="441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RESPONSES: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4BD34-8A3E-5E9B-189E-76880ED4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E0519F2-BA20-53FE-489B-41DF0C264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831629"/>
              </p:ext>
            </p:extLst>
          </p:nvPr>
        </p:nvGraphicFramePr>
        <p:xfrm>
          <a:off x="457199" y="1272416"/>
          <a:ext cx="9708546" cy="5449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195773" imgH="5722770" progId="Excel.Sheet.12">
                  <p:embed/>
                </p:oleObj>
              </mc:Choice>
              <mc:Fallback>
                <p:oleObj name="Worksheet" r:id="rId2" imgW="10195773" imgH="5722770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E0519F2-BA20-53FE-489B-41DF0C2644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199" y="1272416"/>
                        <a:ext cx="9708546" cy="5449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7423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0C7AE-B6A0-088F-9C0D-4B061BB51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206D-8F62-B257-EA76-ED65302D1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48923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/>
              <a:t>QUESTION 14:</a:t>
            </a:r>
            <a:r>
              <a:rPr lang="en-US" sz="2400" dirty="0"/>
              <a:t> In one sentence, what should Spring Lake look and feel like 20 years from now?   </a:t>
            </a:r>
            <a:r>
              <a:rPr lang="en-US" sz="2400" b="1" dirty="0"/>
              <a:t>(CONTINUED)</a:t>
            </a:r>
            <a:endParaRPr lang="en-US" sz="2000" b="1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751B7-FDE2-F165-98EF-78F74813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35B07C5-96A9-3AFA-809C-21DF00F03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863106"/>
              </p:ext>
            </p:extLst>
          </p:nvPr>
        </p:nvGraphicFramePr>
        <p:xfrm>
          <a:off x="457199" y="949033"/>
          <a:ext cx="10196512" cy="572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195773" imgH="5722770" progId="Excel.Sheet.12">
                  <p:embed/>
                </p:oleObj>
              </mc:Choice>
              <mc:Fallback>
                <p:oleObj name="Worksheet" r:id="rId2" imgW="10195773" imgH="5722770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35B07C5-96A9-3AFA-809C-21DF00F034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199" y="949033"/>
                        <a:ext cx="10196512" cy="572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806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4B64D-B2C5-75BD-822A-3B60DA9A4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43C0-FF68-8FB4-C66C-4F006EEAC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48923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/>
              <a:t>QUESTION 14:</a:t>
            </a:r>
            <a:r>
              <a:rPr lang="en-US" sz="2400" dirty="0"/>
              <a:t> In one sentence, what should Spring Lake look and feel like 20 years from now?   </a:t>
            </a:r>
            <a:r>
              <a:rPr lang="en-US" sz="2400" b="1" dirty="0"/>
              <a:t>(CONTINUED)</a:t>
            </a:r>
            <a:endParaRPr lang="en-US" sz="2000" b="1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BDF7D-E575-71FF-F4D0-EFF20C15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E1CC5A8-0D2C-120E-DBE9-045FC4085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939365"/>
              </p:ext>
            </p:extLst>
          </p:nvPr>
        </p:nvGraphicFramePr>
        <p:xfrm>
          <a:off x="457199" y="906463"/>
          <a:ext cx="9959010" cy="5812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195773" imgH="5951323" progId="Excel.Sheet.12">
                  <p:embed/>
                </p:oleObj>
              </mc:Choice>
              <mc:Fallback>
                <p:oleObj name="Worksheet" r:id="rId2" imgW="10195773" imgH="5951323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E1CC5A8-0D2C-120E-DBE9-045FC40853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199" y="906463"/>
                        <a:ext cx="9959010" cy="5812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10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F3732-9EF0-F519-469C-306D573CA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2603-3239-6BDF-C98D-9094B71F7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34413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2:</a:t>
            </a:r>
            <a:r>
              <a:rPr lang="en-US" sz="2400" dirty="0">
                <a:latin typeface="+mn-lt"/>
              </a:rPr>
              <a:t> What originally attracted you to Spring Lake?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D98F6-524B-14CB-44E7-5EBD22ABBC89}"/>
              </a:ext>
            </a:extLst>
          </p:cNvPr>
          <p:cNvSpPr txBox="1"/>
          <p:nvPr/>
        </p:nvSpPr>
        <p:spPr>
          <a:xfrm>
            <a:off x="457199" y="249617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4C7AF-C19B-221C-CCD7-7848ABFA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FDCAF-3B18-ECE4-9CFC-6CD27E26233E}"/>
              </a:ext>
            </a:extLst>
          </p:cNvPr>
          <p:cNvSpPr txBox="1"/>
          <p:nvPr/>
        </p:nvSpPr>
        <p:spPr>
          <a:xfrm>
            <a:off x="919315" y="860327"/>
            <a:ext cx="3996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Natural beauty and scenery</a:t>
            </a:r>
            <a:r>
              <a:rPr lang="en-US" b="1" dirty="0"/>
              <a:t> </a:t>
            </a:r>
          </a:p>
          <a:p>
            <a:r>
              <a:rPr lang="en-US" b="1" dirty="0"/>
              <a:t>B: </a:t>
            </a:r>
            <a:r>
              <a:rPr lang="en-US" dirty="0"/>
              <a:t>Open space and rural setting</a:t>
            </a:r>
            <a:r>
              <a:rPr lang="en-US" b="1" dirty="0"/>
              <a:t> </a:t>
            </a:r>
          </a:p>
          <a:p>
            <a:r>
              <a:rPr lang="en-US" b="1" dirty="0"/>
              <a:t>C: </a:t>
            </a:r>
            <a:r>
              <a:rPr lang="en-US" dirty="0"/>
              <a:t>Small-town feel</a:t>
            </a:r>
            <a:r>
              <a:rPr lang="en-US" b="1" dirty="0"/>
              <a:t> </a:t>
            </a:r>
          </a:p>
          <a:p>
            <a:r>
              <a:rPr lang="en-US" b="1" dirty="0"/>
              <a:t>D: </a:t>
            </a:r>
            <a:r>
              <a:rPr lang="en-US" dirty="0"/>
              <a:t>Ability to farm and/or keep animals</a:t>
            </a:r>
            <a:r>
              <a:rPr lang="en-US" b="1" dirty="0"/>
              <a:t> </a:t>
            </a:r>
          </a:p>
          <a:p>
            <a:r>
              <a:rPr lang="en-US" b="1" dirty="0"/>
              <a:t>E: </a:t>
            </a:r>
            <a:r>
              <a:rPr lang="en-US" dirty="0"/>
              <a:t>Quiet lifestyle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19F24D-16EB-B7DB-65E3-2AFF5E886146}"/>
              </a:ext>
            </a:extLst>
          </p:cNvPr>
          <p:cNvSpPr txBox="1"/>
          <p:nvPr/>
        </p:nvSpPr>
        <p:spPr>
          <a:xfrm>
            <a:off x="6037022" y="855409"/>
            <a:ext cx="3996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F:  </a:t>
            </a:r>
            <a:r>
              <a:rPr lang="en-US" dirty="0"/>
              <a:t>Lake access and views</a:t>
            </a:r>
            <a:r>
              <a:rPr lang="en-US" b="1" dirty="0"/>
              <a:t> </a:t>
            </a:r>
          </a:p>
          <a:p>
            <a:r>
              <a:rPr lang="en-US" b="1" dirty="0"/>
              <a:t>G: </a:t>
            </a:r>
            <a:r>
              <a:rPr lang="en-US" dirty="0"/>
              <a:t>Proximity to nearby cities</a:t>
            </a:r>
            <a:r>
              <a:rPr lang="en-US" b="1" dirty="0"/>
              <a:t> </a:t>
            </a:r>
          </a:p>
          <a:p>
            <a:r>
              <a:rPr lang="en-US" b="1" dirty="0"/>
              <a:t>H: </a:t>
            </a:r>
            <a:r>
              <a:rPr lang="en-US" dirty="0"/>
              <a:t>Family or community ties</a:t>
            </a:r>
          </a:p>
          <a:p>
            <a:r>
              <a:rPr lang="en-US" b="1" dirty="0"/>
              <a:t>I:   </a:t>
            </a:r>
            <a:r>
              <a:rPr lang="en-US" dirty="0"/>
              <a:t>Other</a:t>
            </a:r>
            <a:endParaRPr lang="en-US" b="1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BF50FEF-30D7-CA14-6667-AA028457F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552514"/>
              </p:ext>
            </p:extLst>
          </p:nvPr>
        </p:nvGraphicFramePr>
        <p:xfrm>
          <a:off x="457198" y="2896288"/>
          <a:ext cx="5396949" cy="346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996EDB3-74CB-7E4E-EA78-DB036AFFD0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006325"/>
              </p:ext>
            </p:extLst>
          </p:nvPr>
        </p:nvGraphicFramePr>
        <p:xfrm>
          <a:off x="5754757" y="2896288"/>
          <a:ext cx="5599043" cy="346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4624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4D9EE-F6CF-B65C-A30C-57D7A4FE6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09BD-6560-336A-CCC5-C8B4E85B5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48923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/>
              <a:t>QUESTION 14:</a:t>
            </a:r>
            <a:r>
              <a:rPr lang="en-US" sz="2400" dirty="0"/>
              <a:t> In one sentence, what should Spring Lake look and feel like 20 years from now?   </a:t>
            </a:r>
            <a:r>
              <a:rPr lang="en-US" sz="2400" b="1" dirty="0"/>
              <a:t>(CONTINUED)</a:t>
            </a:r>
            <a:endParaRPr lang="en-US" sz="2000" b="1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F1BF4-FCD2-E859-AD5A-D946C71D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688BA-895D-A1C8-F0C5-D19BD83CF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49033"/>
            <a:ext cx="1020318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0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FB732-0158-CF7A-3245-53D7D6184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258B-AB55-027E-262D-FFECBF25A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48923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/>
              <a:t>QUESTION 14:</a:t>
            </a:r>
            <a:r>
              <a:rPr lang="en-US" sz="2400" dirty="0"/>
              <a:t> In one sentence, what should Spring Lake look and feel like 20 years from now?   </a:t>
            </a:r>
            <a:r>
              <a:rPr lang="en-US" sz="2400" b="1" dirty="0"/>
              <a:t>(CONTINUED)</a:t>
            </a:r>
            <a:endParaRPr lang="en-US" sz="2000" b="1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11562-9C8D-0971-B8C9-8D6C53E3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41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2B8C6-C5DB-F79D-BECC-217C91582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49033"/>
            <a:ext cx="1020318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2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864E9-A351-DB46-AF95-DDC4702E7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82A4-E299-092C-BC44-736A268F7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439594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/>
              <a:t>QUESTION 16: </a:t>
            </a:r>
            <a:r>
              <a:rPr lang="en-US" sz="2000" dirty="0"/>
              <a:t>What else do you feel should be considered while planning for the future of Spring Lake?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4281D-EEFF-08AB-7331-E2DAE9A948AC}"/>
              </a:ext>
            </a:extLst>
          </p:cNvPr>
          <p:cNvSpPr txBox="1"/>
          <p:nvPr/>
        </p:nvSpPr>
        <p:spPr>
          <a:xfrm>
            <a:off x="601697" y="954133"/>
            <a:ext cx="4417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RESPONSES: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B3575-F865-CAF4-B497-CAEF169E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FAA049C-3246-C67A-7080-1C9056ED5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49695"/>
              </p:ext>
            </p:extLst>
          </p:nvPr>
        </p:nvGraphicFramePr>
        <p:xfrm>
          <a:off x="457199" y="1354243"/>
          <a:ext cx="9034671" cy="5382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989926" imgH="5951323" progId="Excel.Sheet.12">
                  <p:embed/>
                </p:oleObj>
              </mc:Choice>
              <mc:Fallback>
                <p:oleObj name="Worksheet" r:id="rId2" imgW="9989926" imgH="5951323" progId="Excel.Shee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FAA049C-3246-C67A-7080-1C9056ED5F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199" y="1354243"/>
                        <a:ext cx="9034671" cy="5382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494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47123-9A81-FE2A-9104-1466990AF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EF23-0C36-03BB-0926-9EE1AFACE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668191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/>
              <a:t>QUESTION 16: </a:t>
            </a:r>
            <a:r>
              <a:rPr lang="en-US" sz="2000" dirty="0"/>
              <a:t>What else do you feel should be considered while planning for the future of Spring Lake?  </a:t>
            </a:r>
            <a:r>
              <a:rPr lang="en-US" sz="2400" b="1" dirty="0"/>
              <a:t>(CONTINUED)</a:t>
            </a:r>
            <a:endParaRPr lang="en-US" sz="2000" b="1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D9A5C-CEA2-52CA-4DDA-536C7199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1B147F1-2542-2FCD-6582-C41F5C22B9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971168"/>
              </p:ext>
            </p:extLst>
          </p:nvPr>
        </p:nvGraphicFramePr>
        <p:xfrm>
          <a:off x="457199" y="1020875"/>
          <a:ext cx="9990138" cy="549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989926" imgH="5494217" progId="Excel.Sheet.12">
                  <p:embed/>
                </p:oleObj>
              </mc:Choice>
              <mc:Fallback>
                <p:oleObj name="Worksheet" r:id="rId2" imgW="9989926" imgH="5494217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1B147F1-2542-2FCD-6582-C41F5C22B9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199" y="1020875"/>
                        <a:ext cx="9990138" cy="549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574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2D478-D2EE-F8B6-E4AC-7D68DACC9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E03B8-10F0-0C73-88EE-5AD2700A7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668191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/>
              <a:t>QUESTION 16: </a:t>
            </a:r>
            <a:r>
              <a:rPr lang="en-US" sz="2000" dirty="0"/>
              <a:t>What else do you feel should be considered while planning for the future of Spring Lake?  </a:t>
            </a:r>
            <a:r>
              <a:rPr lang="en-US" sz="2400" b="1" dirty="0"/>
              <a:t>(CONTINUED)</a:t>
            </a:r>
            <a:endParaRPr lang="en-US" sz="2000" b="1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89942-4162-5D89-0018-8F69905B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44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FEE2C7-F9E3-9481-F410-67A3EAF2C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70167"/>
            <a:ext cx="9997440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7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AB0B1-ABB7-6747-B944-8246142B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78D5-7CA7-1B9F-3346-60955F2DD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34413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2:</a:t>
            </a:r>
            <a:r>
              <a:rPr lang="en-US" sz="2400" dirty="0">
                <a:latin typeface="+mn-lt"/>
              </a:rPr>
              <a:t> What originally attracted you to Spring Lake?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98D05-82E3-6640-E439-C62B36099E41}"/>
              </a:ext>
            </a:extLst>
          </p:cNvPr>
          <p:cNvSpPr txBox="1"/>
          <p:nvPr/>
        </p:nvSpPr>
        <p:spPr>
          <a:xfrm>
            <a:off x="457199" y="249617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ECFB3-1464-02B4-B098-B9482A39B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7EE79-D7C7-2AAE-DA75-6F1ADEE8C18B}"/>
              </a:ext>
            </a:extLst>
          </p:cNvPr>
          <p:cNvSpPr txBox="1"/>
          <p:nvPr/>
        </p:nvSpPr>
        <p:spPr>
          <a:xfrm>
            <a:off x="919315" y="860327"/>
            <a:ext cx="3996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Natural beauty and scenery</a:t>
            </a:r>
            <a:r>
              <a:rPr lang="en-US" b="1" dirty="0"/>
              <a:t> </a:t>
            </a:r>
          </a:p>
          <a:p>
            <a:r>
              <a:rPr lang="en-US" b="1" dirty="0"/>
              <a:t>B: </a:t>
            </a:r>
            <a:r>
              <a:rPr lang="en-US" dirty="0"/>
              <a:t>Open space and rural setting</a:t>
            </a:r>
            <a:r>
              <a:rPr lang="en-US" b="1" dirty="0"/>
              <a:t> </a:t>
            </a:r>
          </a:p>
          <a:p>
            <a:r>
              <a:rPr lang="en-US" b="1" dirty="0"/>
              <a:t>C: </a:t>
            </a:r>
            <a:r>
              <a:rPr lang="en-US" dirty="0"/>
              <a:t>Small-town feel</a:t>
            </a:r>
            <a:r>
              <a:rPr lang="en-US" b="1" dirty="0"/>
              <a:t> </a:t>
            </a:r>
          </a:p>
          <a:p>
            <a:r>
              <a:rPr lang="en-US" b="1" dirty="0"/>
              <a:t>D: </a:t>
            </a:r>
            <a:r>
              <a:rPr lang="en-US" dirty="0"/>
              <a:t>Ability to farm and/or keep animals</a:t>
            </a:r>
            <a:r>
              <a:rPr lang="en-US" b="1" dirty="0"/>
              <a:t> </a:t>
            </a:r>
          </a:p>
          <a:p>
            <a:r>
              <a:rPr lang="en-US" b="1" dirty="0"/>
              <a:t>E: </a:t>
            </a:r>
            <a:r>
              <a:rPr lang="en-US" dirty="0"/>
              <a:t>Quiet lifestyle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ECB98-E154-6DC1-0DED-793F7C22663F}"/>
              </a:ext>
            </a:extLst>
          </p:cNvPr>
          <p:cNvSpPr txBox="1"/>
          <p:nvPr/>
        </p:nvSpPr>
        <p:spPr>
          <a:xfrm>
            <a:off x="6037022" y="855409"/>
            <a:ext cx="3996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F:  </a:t>
            </a:r>
            <a:r>
              <a:rPr lang="en-US" dirty="0"/>
              <a:t>Lake access and views</a:t>
            </a:r>
            <a:r>
              <a:rPr lang="en-US" b="1" dirty="0"/>
              <a:t> </a:t>
            </a:r>
          </a:p>
          <a:p>
            <a:r>
              <a:rPr lang="en-US" b="1" dirty="0"/>
              <a:t>G: </a:t>
            </a:r>
            <a:r>
              <a:rPr lang="en-US" dirty="0"/>
              <a:t>Proximity to nearby cities</a:t>
            </a:r>
            <a:r>
              <a:rPr lang="en-US" b="1" dirty="0"/>
              <a:t> </a:t>
            </a:r>
          </a:p>
          <a:p>
            <a:r>
              <a:rPr lang="en-US" b="1" dirty="0"/>
              <a:t>H: </a:t>
            </a:r>
            <a:r>
              <a:rPr lang="en-US" dirty="0"/>
              <a:t>Family or community ties</a:t>
            </a:r>
          </a:p>
          <a:p>
            <a:r>
              <a:rPr lang="en-US" b="1" dirty="0"/>
              <a:t>I:   </a:t>
            </a:r>
            <a:r>
              <a:rPr lang="en-US" dirty="0"/>
              <a:t>Other</a:t>
            </a:r>
            <a:endParaRPr lang="en-US" b="1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313699E-6B76-5AF5-DE15-2DB36A834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930974"/>
              </p:ext>
            </p:extLst>
          </p:nvPr>
        </p:nvGraphicFramePr>
        <p:xfrm>
          <a:off x="2939326" y="2896288"/>
          <a:ext cx="6195391" cy="346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271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7B86E-8391-B129-1D60-8ED324354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BF4E-8016-20F9-5A38-D96FAF49E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34413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3:</a:t>
            </a:r>
            <a:r>
              <a:rPr lang="en-US" sz="2400" dirty="0">
                <a:latin typeface="+mn-lt"/>
              </a:rPr>
              <a:t> Which characteristics best define Spring Lake today?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51056-C60A-1221-4D46-B2125D561F60}"/>
              </a:ext>
            </a:extLst>
          </p:cNvPr>
          <p:cNvSpPr txBox="1"/>
          <p:nvPr/>
        </p:nvSpPr>
        <p:spPr>
          <a:xfrm>
            <a:off x="457199" y="249617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F7A1A-8E6F-7085-76F7-01451684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78A05-266C-9CD8-DB3A-7D8265463841}"/>
              </a:ext>
            </a:extLst>
          </p:cNvPr>
          <p:cNvSpPr txBox="1"/>
          <p:nvPr/>
        </p:nvSpPr>
        <p:spPr>
          <a:xfrm>
            <a:off x="919314" y="860327"/>
            <a:ext cx="6152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Rural/open space</a:t>
            </a:r>
            <a:r>
              <a:rPr lang="en-US" b="1" dirty="0"/>
              <a:t> </a:t>
            </a:r>
          </a:p>
          <a:p>
            <a:r>
              <a:rPr lang="en-US" b="1" dirty="0"/>
              <a:t>B: </a:t>
            </a:r>
            <a:r>
              <a:rPr lang="en-US" dirty="0"/>
              <a:t>Small farms and agricultural uses, including farm animals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Quiet and low-density living</a:t>
            </a:r>
            <a:r>
              <a:rPr lang="en-US" b="1" dirty="0"/>
              <a:t> </a:t>
            </a:r>
          </a:p>
          <a:p>
            <a:r>
              <a:rPr lang="en-US" b="1" dirty="0"/>
              <a:t>D: </a:t>
            </a:r>
            <a:r>
              <a:rPr lang="en-US" dirty="0"/>
              <a:t>Lake access and views</a:t>
            </a:r>
            <a:endParaRPr lang="en-US" b="1" dirty="0"/>
          </a:p>
          <a:p>
            <a:r>
              <a:rPr lang="en-US" b="1" dirty="0"/>
              <a:t>E:  </a:t>
            </a:r>
            <a:r>
              <a:rPr lang="en-US" dirty="0"/>
              <a:t>Dark skies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780C1-0A7C-C3A5-6040-6E8FE362A467}"/>
              </a:ext>
            </a:extLst>
          </p:cNvPr>
          <p:cNvSpPr txBox="1"/>
          <p:nvPr/>
        </p:nvSpPr>
        <p:spPr>
          <a:xfrm>
            <a:off x="7246397" y="855409"/>
            <a:ext cx="3996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F: </a:t>
            </a:r>
            <a:r>
              <a:rPr lang="en-US" dirty="0"/>
              <a:t> Scenic-mountain views</a:t>
            </a:r>
            <a:r>
              <a:rPr lang="en-US" b="1" dirty="0"/>
              <a:t> </a:t>
            </a:r>
          </a:p>
          <a:p>
            <a:r>
              <a:rPr lang="en-US" b="1" dirty="0"/>
              <a:t>G: </a:t>
            </a:r>
            <a:r>
              <a:rPr lang="en-US" dirty="0"/>
              <a:t>Small-town feel</a:t>
            </a:r>
            <a:endParaRPr lang="en-US" b="1" dirty="0"/>
          </a:p>
          <a:p>
            <a:r>
              <a:rPr lang="en-US" b="1" dirty="0"/>
              <a:t>H: </a:t>
            </a:r>
            <a:r>
              <a:rPr lang="en-US" dirty="0"/>
              <a:t>Proximity to larger cities</a:t>
            </a:r>
          </a:p>
          <a:p>
            <a:r>
              <a:rPr lang="en-US" b="1" dirty="0"/>
              <a:t>I:   </a:t>
            </a:r>
            <a:r>
              <a:rPr lang="en-US" dirty="0"/>
              <a:t>Other</a:t>
            </a:r>
            <a:endParaRPr lang="en-US" b="1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A5F5641-CC6B-E3E4-F68C-ACB5B1A92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831197"/>
              </p:ext>
            </p:extLst>
          </p:nvPr>
        </p:nvGraphicFramePr>
        <p:xfrm>
          <a:off x="457199" y="2896288"/>
          <a:ext cx="5638801" cy="346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AF51956-FD24-142E-01C0-5E8972B97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093007"/>
              </p:ext>
            </p:extLst>
          </p:nvPr>
        </p:nvGraphicFramePr>
        <p:xfrm>
          <a:off x="6003235" y="2896288"/>
          <a:ext cx="5350565" cy="346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592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0D14A-B71E-3299-C109-B17CDA35C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2E8C-FF39-4C50-C0FE-0B96C2C40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34413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3:</a:t>
            </a:r>
            <a:r>
              <a:rPr lang="en-US" sz="2400" dirty="0">
                <a:latin typeface="+mn-lt"/>
              </a:rPr>
              <a:t> Which characteristics best define Spring Lake today?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DF5BA-1ACD-7BDA-124B-55A5A8FC5983}"/>
              </a:ext>
            </a:extLst>
          </p:cNvPr>
          <p:cNvSpPr txBox="1"/>
          <p:nvPr/>
        </p:nvSpPr>
        <p:spPr>
          <a:xfrm>
            <a:off x="457199" y="249617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E5D3C-9692-D608-4174-3F190B6A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4A355-7E7E-4218-87C4-7465C0871FF8}"/>
              </a:ext>
            </a:extLst>
          </p:cNvPr>
          <p:cNvSpPr txBox="1"/>
          <p:nvPr/>
        </p:nvSpPr>
        <p:spPr>
          <a:xfrm>
            <a:off x="919314" y="860327"/>
            <a:ext cx="6152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Rural/open space</a:t>
            </a:r>
            <a:r>
              <a:rPr lang="en-US" b="1" dirty="0"/>
              <a:t> </a:t>
            </a:r>
          </a:p>
          <a:p>
            <a:r>
              <a:rPr lang="en-US" b="1" dirty="0"/>
              <a:t>B: </a:t>
            </a:r>
            <a:r>
              <a:rPr lang="en-US" dirty="0"/>
              <a:t>Small farms and agricultural uses, including farm animals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Quiet and low-density living</a:t>
            </a:r>
            <a:r>
              <a:rPr lang="en-US" b="1" dirty="0"/>
              <a:t> </a:t>
            </a:r>
          </a:p>
          <a:p>
            <a:r>
              <a:rPr lang="en-US" b="1" dirty="0"/>
              <a:t>D: </a:t>
            </a:r>
            <a:r>
              <a:rPr lang="en-US" dirty="0"/>
              <a:t>Lake access and views</a:t>
            </a:r>
            <a:endParaRPr lang="en-US" b="1" dirty="0"/>
          </a:p>
          <a:p>
            <a:r>
              <a:rPr lang="en-US" b="1" dirty="0"/>
              <a:t>E:  </a:t>
            </a:r>
            <a:r>
              <a:rPr lang="en-US" dirty="0"/>
              <a:t>Dark skies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545EF-321C-B317-B233-177B87E16855}"/>
              </a:ext>
            </a:extLst>
          </p:cNvPr>
          <p:cNvSpPr txBox="1"/>
          <p:nvPr/>
        </p:nvSpPr>
        <p:spPr>
          <a:xfrm>
            <a:off x="7246397" y="855409"/>
            <a:ext cx="3996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F: </a:t>
            </a:r>
            <a:r>
              <a:rPr lang="en-US" dirty="0"/>
              <a:t> Scenic-mountain views</a:t>
            </a:r>
            <a:r>
              <a:rPr lang="en-US" b="1" dirty="0"/>
              <a:t> </a:t>
            </a:r>
          </a:p>
          <a:p>
            <a:r>
              <a:rPr lang="en-US" b="1" dirty="0"/>
              <a:t>G: </a:t>
            </a:r>
            <a:r>
              <a:rPr lang="en-US" dirty="0"/>
              <a:t>Small-town feel</a:t>
            </a:r>
            <a:endParaRPr lang="en-US" b="1" dirty="0"/>
          </a:p>
          <a:p>
            <a:r>
              <a:rPr lang="en-US" b="1" dirty="0"/>
              <a:t>H: </a:t>
            </a:r>
            <a:r>
              <a:rPr lang="en-US" dirty="0"/>
              <a:t>Proximity to larger cities</a:t>
            </a:r>
          </a:p>
          <a:p>
            <a:r>
              <a:rPr lang="en-US" b="1" dirty="0"/>
              <a:t>I:   </a:t>
            </a:r>
            <a:r>
              <a:rPr lang="en-US" dirty="0"/>
              <a:t>Other</a:t>
            </a:r>
            <a:endParaRPr lang="en-US" b="1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AABCF91-A47E-3701-B410-FC2D683D6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334044"/>
              </p:ext>
            </p:extLst>
          </p:nvPr>
        </p:nvGraphicFramePr>
        <p:xfrm>
          <a:off x="3196709" y="2896288"/>
          <a:ext cx="5688496" cy="346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039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0F488-67E8-6A0C-255B-F1D0E3CEC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AD72-2A59-275D-4AD6-82BA77DBB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34413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4:</a:t>
            </a:r>
            <a:r>
              <a:rPr lang="en-US" sz="2400" dirty="0">
                <a:latin typeface="+mn-lt"/>
              </a:rPr>
              <a:t> How important is it to preserve Spring Lake’s rural character?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A32FB-8872-4BF3-B08A-46EB071D6703}"/>
              </a:ext>
            </a:extLst>
          </p:cNvPr>
          <p:cNvSpPr txBox="1"/>
          <p:nvPr/>
        </p:nvSpPr>
        <p:spPr>
          <a:xfrm>
            <a:off x="457199" y="249617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DCBC2-892F-90B8-D37B-092547C3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F7ED9-AACD-13BC-40B2-2AC1D79C60D0}"/>
              </a:ext>
            </a:extLst>
          </p:cNvPr>
          <p:cNvSpPr txBox="1"/>
          <p:nvPr/>
        </p:nvSpPr>
        <p:spPr>
          <a:xfrm>
            <a:off x="919314" y="860327"/>
            <a:ext cx="6152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Extremely important</a:t>
            </a:r>
            <a:endParaRPr lang="en-US" b="1" dirty="0"/>
          </a:p>
          <a:p>
            <a:r>
              <a:rPr lang="en-US" b="1" dirty="0"/>
              <a:t>B: </a:t>
            </a:r>
            <a:r>
              <a:rPr lang="en-US" dirty="0"/>
              <a:t>Very important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Somewhat important</a:t>
            </a:r>
            <a:endParaRPr lang="en-US" b="1" dirty="0"/>
          </a:p>
          <a:p>
            <a:r>
              <a:rPr lang="en-US" b="1" dirty="0"/>
              <a:t>D: </a:t>
            </a:r>
            <a:r>
              <a:rPr lang="en-US" dirty="0"/>
              <a:t>Not important</a:t>
            </a:r>
            <a:endParaRPr lang="en-US" b="1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E8E72A5-9CFA-00BE-B7EA-C1F55DCEF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315622"/>
              </p:ext>
            </p:extLst>
          </p:nvPr>
        </p:nvGraphicFramePr>
        <p:xfrm>
          <a:off x="457199" y="2896288"/>
          <a:ext cx="5275121" cy="3460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EE1346A-3416-AA4A-61F6-27EB9B8B76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923985"/>
              </p:ext>
            </p:extLst>
          </p:nvPr>
        </p:nvGraphicFramePr>
        <p:xfrm>
          <a:off x="5546035" y="2896288"/>
          <a:ext cx="5807765" cy="3460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548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42D34-1220-60D0-5054-02D63F0D6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EC96-9141-D3C5-D2DC-31366B10B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344130"/>
            <a:ext cx="11261035" cy="40011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latin typeface="+mn-lt"/>
              </a:rPr>
              <a:t>QUESTION 4:</a:t>
            </a:r>
            <a:r>
              <a:rPr lang="en-US" sz="2400" dirty="0">
                <a:latin typeface="+mn-lt"/>
              </a:rPr>
              <a:t> How important is it to preserve Spring Lake’s rural character?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60497-94CC-0F10-D321-76AAA2068720}"/>
              </a:ext>
            </a:extLst>
          </p:cNvPr>
          <p:cNvSpPr txBox="1"/>
          <p:nvPr/>
        </p:nvSpPr>
        <p:spPr>
          <a:xfrm>
            <a:off x="457199" y="2496178"/>
            <a:ext cx="1116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SURVEY RESULTS: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C5D97-062D-E8D8-6F10-967B70B1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9C55-5EF8-443B-B993-0DF1F7F08813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C4D5D9-04F1-D87C-F601-02A4F099E3BF}"/>
              </a:ext>
            </a:extLst>
          </p:cNvPr>
          <p:cNvSpPr txBox="1"/>
          <p:nvPr/>
        </p:nvSpPr>
        <p:spPr>
          <a:xfrm>
            <a:off x="919314" y="860327"/>
            <a:ext cx="6152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A: </a:t>
            </a:r>
            <a:r>
              <a:rPr lang="en-US" dirty="0"/>
              <a:t>Extremely important</a:t>
            </a:r>
            <a:endParaRPr lang="en-US" b="1" dirty="0"/>
          </a:p>
          <a:p>
            <a:r>
              <a:rPr lang="en-US" b="1" dirty="0"/>
              <a:t>B: </a:t>
            </a:r>
            <a:r>
              <a:rPr lang="en-US" dirty="0"/>
              <a:t>Very important</a:t>
            </a:r>
            <a:endParaRPr lang="en-US" b="1" dirty="0"/>
          </a:p>
          <a:p>
            <a:r>
              <a:rPr lang="en-US" b="1" dirty="0"/>
              <a:t>C: </a:t>
            </a:r>
            <a:r>
              <a:rPr lang="en-US" dirty="0"/>
              <a:t>Somewhat important</a:t>
            </a:r>
            <a:endParaRPr lang="en-US" b="1" dirty="0"/>
          </a:p>
          <a:p>
            <a:r>
              <a:rPr lang="en-US" b="1" dirty="0"/>
              <a:t>D: </a:t>
            </a:r>
            <a:r>
              <a:rPr lang="en-US" dirty="0"/>
              <a:t>Not important</a:t>
            </a:r>
            <a:endParaRPr lang="en-US" b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68F4687-03EE-5B56-04BA-01B84638E4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536721"/>
              </p:ext>
            </p:extLst>
          </p:nvPr>
        </p:nvGraphicFramePr>
        <p:xfrm>
          <a:off x="3200851" y="2896288"/>
          <a:ext cx="5680212" cy="346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967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5037</TotalTime>
  <Words>2999</Words>
  <Application>Microsoft Office PowerPoint</Application>
  <PresentationFormat>Widescreen</PresentationFormat>
  <Paragraphs>449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Aptos</vt:lpstr>
      <vt:lpstr>Aptos Display</vt:lpstr>
      <vt:lpstr>Aptos Narrow</vt:lpstr>
      <vt:lpstr>Arial</vt:lpstr>
      <vt:lpstr>Office Theme</vt:lpstr>
      <vt:lpstr>Microsoft Excel Worksheet</vt:lpstr>
      <vt:lpstr>Spring Lake, Utah General Plan Survey Results</vt:lpstr>
      <vt:lpstr>In an effort to obtain significant public input and guidance in the preparation of the initial General Plan for the town of Spring Lake, the Town Council and Planning Commission sent a survey to the town’s residents and to its non-resident landowners. Survey drafts were reviewed in public meetings of the Town Council and the Planning Commission prior to sending out and were adapted based on feedback.     </vt:lpstr>
      <vt:lpstr>QUESTION 1: Which best describes your connection to Spring Lake?    A: Resident currently living within town boundaries  B: Non-resident owner of property that is located within town boundaries </vt:lpstr>
      <vt:lpstr>QUESTION 2: What originally attracted you to Spring Lake? </vt:lpstr>
      <vt:lpstr>QUESTION 2: What originally attracted you to Spring Lake? </vt:lpstr>
      <vt:lpstr>QUESTION 3: Which characteristics best define Spring Lake today? </vt:lpstr>
      <vt:lpstr>QUESTION 3: Which characteristics best define Spring Lake today? </vt:lpstr>
      <vt:lpstr>QUESTION 4: How important is it to preserve Spring Lake’s rural character? </vt:lpstr>
      <vt:lpstr>QUESTION 4: How important is it to preserve Spring Lake’s rural character? </vt:lpstr>
      <vt:lpstr>QUESTION 5: How important is preserving Spring Lake’s agricultural character, including small farms and the right to own farm animals? </vt:lpstr>
      <vt:lpstr>QUESTION 5: How important is preserving Spring Lake’s agricultural character, including small farms and the right to own farm animals? </vt:lpstr>
      <vt:lpstr>QUESTION 6: Which statement best reflects your view on future growth in Spring Lake? </vt:lpstr>
      <vt:lpstr>QUESTION 6: Which statement best reflects your view on future growth in Spring Lake? </vt:lpstr>
      <vt:lpstr>QUESTION 7: If you feel growth should have some level of limitation, which of the following factors should be evaluated when considering the limitation on future growth? </vt:lpstr>
      <vt:lpstr>QUESTION 7: If you feel growth should have some level of limitation, which of the following factors should be evaluated when considering the limitation on future growth? </vt:lpstr>
      <vt:lpstr>QUESTION 8: As the Town plans for future residential development, which of the following house types, if any, would be appropriate in Spring Lake? </vt:lpstr>
      <vt:lpstr>QUESTION 8: As the Town plans for future residential development, which of the following house types, if any, would be appropriate in Spring Lake? </vt:lpstr>
      <vt:lpstr>QUESTION 9: If the Town were to establish a general minimum lot size for most residential areas, which would you prefer? </vt:lpstr>
      <vt:lpstr>QUESTION 9: If the Town were to establish a general minimum lot size for most residential areas, which would you prefer? </vt:lpstr>
      <vt:lpstr>QUESTION 10: How do you feel about allowing limited, light commercial use within designated areas of Spring Lake? </vt:lpstr>
      <vt:lpstr>QUESTION 10: How do you feel about allowing limited, light commercial use within designated areas of Spring Lake? </vt:lpstr>
      <vt:lpstr>QUESTION 11: Which of the following natural resources would you like to see the Town preserve for future generations? </vt:lpstr>
      <vt:lpstr>QUESTION 11: Which of the following natural resources would you like to see the Town preserve for future generations? </vt:lpstr>
      <vt:lpstr>QUESTION 12: Which of the following community services and infrastructure, if any, would you like to see the Town focus on providing or improving over the next 20 years? </vt:lpstr>
      <vt:lpstr>QUESTION 12: Which of the following community services and infrastructure, if any, would you like to see the Town focus on providing or improving over the next 20 years? </vt:lpstr>
      <vt:lpstr>QUESTION 13: Would you be willing to pay more in taxes for the Town to provide improved community services and infrastructure? </vt:lpstr>
      <vt:lpstr>QUESTION 13: Would you be willing to pay more in taxes for the Town to provide improved community services and infrastructure? </vt:lpstr>
      <vt:lpstr>QUESTION 14: In one sentence, what should Spring Lake look and feel like 20 years from now? </vt:lpstr>
      <vt:lpstr>QUESTION 15: Please rank the following from 1 (highest priority) to 6 (lowest priority)? </vt:lpstr>
      <vt:lpstr>QUESTION 15: Please rank the following from 1 (highest priority) to 6 (lowest priority)? </vt:lpstr>
      <vt:lpstr>QUESTION 16: What else do you feel should be considered while planning for the future of Spring Lake? </vt:lpstr>
      <vt:lpstr>APPENDIX</vt:lpstr>
      <vt:lpstr>QUESTION 2: What originally attracted you to Spring Lake?</vt:lpstr>
      <vt:lpstr>QUESTION 3: Which characteristics best define Spring Lake today? </vt:lpstr>
      <vt:lpstr>QUESTION 8: As the Town plans for future residential development, which of the following house types, if any, would be appropriate in Spring Lake? </vt:lpstr>
      <vt:lpstr>QUESTION 11: Which of the following natural resources would you like to see the Town preserve for future generations? </vt:lpstr>
      <vt:lpstr>QUESTION 14: In one sentence, what should Spring Lake look and feel like 20 years from now? </vt:lpstr>
      <vt:lpstr>QUESTION 14: In one sentence, what should Spring Lake look and feel like 20 years from now?   (CONTINUED)</vt:lpstr>
      <vt:lpstr>QUESTION 14: In one sentence, what should Spring Lake look and feel like 20 years from now?   (CONTINUED)</vt:lpstr>
      <vt:lpstr>QUESTION 14: In one sentence, what should Spring Lake look and feel like 20 years from now?   (CONTINUED)</vt:lpstr>
      <vt:lpstr>QUESTION 14: In one sentence, what should Spring Lake look and feel like 20 years from now?   (CONTINUED)</vt:lpstr>
      <vt:lpstr>QUESTION 16: What else do you feel should be considered while planning for the future of Spring Lake?</vt:lpstr>
      <vt:lpstr>QUESTION 16: What else do you feel should be considered while planning for the future of Spring Lake?  (CONTINUED)</vt:lpstr>
      <vt:lpstr>QUESTION 16: What else do you feel should be considered while planning for the future of Spring Lake? 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Knapp</dc:creator>
  <cp:lastModifiedBy>Jason Knapp</cp:lastModifiedBy>
  <cp:revision>2</cp:revision>
  <dcterms:created xsi:type="dcterms:W3CDTF">2026-03-14T16:39:20Z</dcterms:created>
  <dcterms:modified xsi:type="dcterms:W3CDTF">2026-03-19T01:47:30Z</dcterms:modified>
</cp:coreProperties>
</file>