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87" r:id="rId2"/>
    <p:sldId id="289" r:id="rId3"/>
    <p:sldId id="291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2B5"/>
    <a:srgbClr val="95CFD1"/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6140" autoAdjust="0"/>
  </p:normalViewPr>
  <p:slideViewPr>
    <p:cSldViewPr snapToGrid="0">
      <p:cViewPr varScale="1">
        <p:scale>
          <a:sx n="94" d="100"/>
          <a:sy n="94" d="100"/>
        </p:scale>
        <p:origin x="1062" y="96"/>
      </p:cViewPr>
      <p:guideLst/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2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BE6F14-EB79-4CD3-AB10-36FC0DC9516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E107FC-B055-400A-B941-F83868E69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107FC-B055-400A-B941-F83868E694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2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628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8669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5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2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804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0EF8D6-54E4-4633-9AF1-77928E17C0A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757CBA-932F-4A5A-A07B-D201C4AE80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764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95425-18C6-4E14-83DC-75ABCD5FC7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407" y="0"/>
            <a:ext cx="4063593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C334C-FC6D-4DBB-8EF1-6B38214D6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063593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FCE77D-49D0-4F9F-8F24-3CB0C422A4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064814" y="0"/>
            <a:ext cx="40635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F9A613-EBEE-4E0C-802A-19CBCFAD5E36}"/>
              </a:ext>
            </a:extLst>
          </p:cNvPr>
          <p:cNvSpPr/>
          <p:nvPr/>
        </p:nvSpPr>
        <p:spPr>
          <a:xfrm>
            <a:off x="1121386" y="269314"/>
            <a:ext cx="5143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Our Story:</a:t>
            </a:r>
          </a:p>
          <a:p>
            <a:r>
              <a:rPr lang="en-US" dirty="0"/>
              <a:t>The Making of a Slovenian</a:t>
            </a:r>
          </a:p>
          <a:p>
            <a:r>
              <a:rPr lang="en-US" dirty="0"/>
              <a:t>Pennsylvania Honeybee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E309C-E587-495F-86E9-C1BD1A9A5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498" y="0"/>
            <a:ext cx="51435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29E42B-1CA0-4BC8-B29D-7A0C4EF4F0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498" y="0"/>
            <a:ext cx="5143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39A1BE-B4D7-4A29-979B-7EF87E17A3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498" y="0"/>
            <a:ext cx="51435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9EDCC8-9D9E-450A-B7CC-C771F08E18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498" y="0"/>
            <a:ext cx="51435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F3CE70B-F88C-49B5-BEA0-909E68A390CA}"/>
              </a:ext>
            </a:extLst>
          </p:cNvPr>
          <p:cNvGrpSpPr/>
          <p:nvPr/>
        </p:nvGrpSpPr>
        <p:grpSpPr>
          <a:xfrm>
            <a:off x="6588498" y="0"/>
            <a:ext cx="5143500" cy="6858000"/>
            <a:chOff x="6588498" y="0"/>
            <a:chExt cx="51435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731F49-54AC-4E50-AD60-29C8BA7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498" y="0"/>
              <a:ext cx="5143500" cy="38576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678A08-BDD4-4A53-BC8F-3A2A42950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4373" y="3000375"/>
              <a:ext cx="3857625" cy="385762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B540186-2AE7-410A-A5E4-B57F8CE028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82F2DBE3-A598-4AF9-8B73-19DB3887B740}"/>
              </a:ext>
            </a:extLst>
          </p:cNvPr>
          <p:cNvSpPr/>
          <p:nvPr/>
        </p:nvSpPr>
        <p:spPr>
          <a:xfrm>
            <a:off x="2727959" y="569993"/>
            <a:ext cx="998221" cy="321972"/>
          </a:xfrm>
          <a:prstGeom prst="noSmoking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honeycomb, cake, indoor, table&#10;&#10;Description automatically generated">
            <a:extLst>
              <a:ext uri="{FF2B5EF4-FFF2-40B4-BE49-F238E27FC236}">
                <a16:creationId xmlns:a16="http://schemas.microsoft.com/office/drawing/2014/main" id="{AAA8C884-571E-477F-9739-78427E1A3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3784" y="857250"/>
            <a:ext cx="6858002" cy="5143502"/>
          </a:xfrm>
          <a:prstGeom prst="rect">
            <a:avLst/>
          </a:prstGeom>
        </p:spPr>
      </p:pic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8E82C1D3-87C8-4612-96F3-13922605E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58" y="3241040"/>
            <a:ext cx="4822613" cy="3616960"/>
          </a:xfrm>
          <a:prstGeom prst="rect">
            <a:avLst/>
          </a:prstGeom>
        </p:spPr>
      </p:pic>
      <p:pic>
        <p:nvPicPr>
          <p:cNvPr id="5" name="Picture 4" descr="A close up of a wooden door&#10;&#10;Description automatically generated">
            <a:extLst>
              <a:ext uri="{FF2B5EF4-FFF2-40B4-BE49-F238E27FC236}">
                <a16:creationId xmlns:a16="http://schemas.microsoft.com/office/drawing/2014/main" id="{2828BA7D-3FF7-4D36-8E6A-0459A992B0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71844" y="508847"/>
            <a:ext cx="3429000" cy="2411307"/>
          </a:xfrm>
          <a:prstGeom prst="rect">
            <a:avLst/>
          </a:prstGeom>
        </p:spPr>
      </p:pic>
      <p:pic>
        <p:nvPicPr>
          <p:cNvPr id="7" name="Picture 6" descr="A picture containing indoor, wooden, sitting, table&#10;&#10;Description automatically generated">
            <a:extLst>
              <a:ext uri="{FF2B5EF4-FFF2-40B4-BE49-F238E27FC236}">
                <a16:creationId xmlns:a16="http://schemas.microsoft.com/office/drawing/2014/main" id="{78502527-2C5A-4A3F-A4A6-E920FFB04F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71846" y="3937847"/>
            <a:ext cx="3429000" cy="2411307"/>
          </a:xfrm>
          <a:prstGeom prst="rect">
            <a:avLst/>
          </a:prstGeom>
        </p:spPr>
      </p:pic>
      <p:pic>
        <p:nvPicPr>
          <p:cNvPr id="11" name="Picture 10" descr="A tree in front of a building&#10;&#10;Description automatically generated">
            <a:extLst>
              <a:ext uri="{FF2B5EF4-FFF2-40B4-BE49-F238E27FC236}">
                <a16:creationId xmlns:a16="http://schemas.microsoft.com/office/drawing/2014/main" id="{81514BA2-4402-40B7-9CB4-052D7D3DA0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60"/>
            <a:ext cx="4822613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13</Words>
  <Application>Microsoft Office PowerPoint</Application>
  <PresentationFormat>Widescreen</PresentationFormat>
  <Paragraphs>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Gill Sans MT</vt:lpstr>
      <vt:lpstr>Impact</vt:lpstr>
      <vt:lpstr>Badge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Duda</dc:creator>
  <cp:lastModifiedBy>Laura Duda</cp:lastModifiedBy>
  <cp:revision>13</cp:revision>
  <dcterms:created xsi:type="dcterms:W3CDTF">2020-10-14T21:08:24Z</dcterms:created>
  <dcterms:modified xsi:type="dcterms:W3CDTF">2021-05-20T18:01:45Z</dcterms:modified>
</cp:coreProperties>
</file>