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8" r:id="rId4"/>
    <p:sldId id="270" r:id="rId5"/>
    <p:sldId id="268" r:id="rId6"/>
    <p:sldId id="272" r:id="rId7"/>
    <p:sldId id="279" r:id="rId8"/>
    <p:sldId id="269" r:id="rId9"/>
    <p:sldId id="278" r:id="rId10"/>
    <p:sldId id="277" r:id="rId11"/>
    <p:sldId id="275" r:id="rId12"/>
    <p:sldId id="274" r:id="rId13"/>
    <p:sldId id="273" r:id="rId14"/>
    <p:sldId id="271" r:id="rId15"/>
    <p:sldId id="280" r:id="rId16"/>
    <p:sldId id="261" r:id="rId17"/>
    <p:sldId id="257" r:id="rId18"/>
    <p:sldId id="282" r:id="rId19"/>
    <p:sldId id="281" r:id="rId20"/>
    <p:sldId id="285" r:id="rId21"/>
    <p:sldId id="284" r:id="rId22"/>
    <p:sldId id="283" r:id="rId23"/>
    <p:sldId id="260" r:id="rId24"/>
    <p:sldId id="259" r:id="rId25"/>
    <p:sldId id="263" r:id="rId26"/>
    <p:sldId id="267" r:id="rId27"/>
    <p:sldId id="266" r:id="rId28"/>
    <p:sldId id="265" r:id="rId29"/>
    <p:sldId id="264" r:id="rId30"/>
    <p:sldId id="262"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9A61F-BDCC-4A34-B53A-5C7402C2701E}" v="104" dt="2022-04-26T04:28:10.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ley, Grant D" userId="a0a33f37-be72-449d-8f46-100bdac649dc" providerId="ADAL" clId="{D339A61F-BDCC-4A34-B53A-5C7402C2701E}"/>
    <pc:docChg chg="undo custSel addSld modSld sldOrd">
      <pc:chgData name="Padley, Grant D" userId="a0a33f37-be72-449d-8f46-100bdac649dc" providerId="ADAL" clId="{D339A61F-BDCC-4A34-B53A-5C7402C2701E}" dt="2022-04-26T21:49:42.325" v="3714" actId="20577"/>
      <pc:docMkLst>
        <pc:docMk/>
      </pc:docMkLst>
      <pc:sldChg chg="addSp delSp modSp mod addAnim">
        <pc:chgData name="Padley, Grant D" userId="a0a33f37-be72-449d-8f46-100bdac649dc" providerId="ADAL" clId="{D339A61F-BDCC-4A34-B53A-5C7402C2701E}" dt="2022-04-26T03:44:31.147" v="1800" actId="1076"/>
        <pc:sldMkLst>
          <pc:docMk/>
          <pc:sldMk cId="229096621" sldId="256"/>
        </pc:sldMkLst>
        <pc:spChg chg="mod">
          <ac:chgData name="Padley, Grant D" userId="a0a33f37-be72-449d-8f46-100bdac649dc" providerId="ADAL" clId="{D339A61F-BDCC-4A34-B53A-5C7402C2701E}" dt="2022-04-26T03:44:08.844" v="1797" actId="26606"/>
          <ac:spMkLst>
            <pc:docMk/>
            <pc:sldMk cId="229096621" sldId="256"/>
            <ac:spMk id="2" creationId="{44A839B2-6577-4B5D-99DB-B9401989AB28}"/>
          </ac:spMkLst>
        </pc:spChg>
        <pc:spChg chg="mod">
          <ac:chgData name="Padley, Grant D" userId="a0a33f37-be72-449d-8f46-100bdac649dc" providerId="ADAL" clId="{D339A61F-BDCC-4A34-B53A-5C7402C2701E}" dt="2022-04-26T03:44:31.147" v="1800" actId="1076"/>
          <ac:spMkLst>
            <pc:docMk/>
            <pc:sldMk cId="229096621" sldId="256"/>
            <ac:spMk id="3" creationId="{F9CBAB0A-7862-4419-8D84-095FA0F8B6DE}"/>
          </ac:spMkLst>
        </pc:spChg>
        <pc:spChg chg="del">
          <ac:chgData name="Padley, Grant D" userId="a0a33f37-be72-449d-8f46-100bdac649dc" providerId="ADAL" clId="{D339A61F-BDCC-4A34-B53A-5C7402C2701E}" dt="2022-04-26T03:44:08.844" v="1797" actId="26606"/>
          <ac:spMkLst>
            <pc:docMk/>
            <pc:sldMk cId="229096621" sldId="256"/>
            <ac:spMk id="8" creationId="{0E30439A-8A5B-46EC-8283-9B6B031D40D0}"/>
          </ac:spMkLst>
        </pc:spChg>
        <pc:spChg chg="del">
          <ac:chgData name="Padley, Grant D" userId="a0a33f37-be72-449d-8f46-100bdac649dc" providerId="ADAL" clId="{D339A61F-BDCC-4A34-B53A-5C7402C2701E}" dt="2022-04-26T03:44:08.844" v="1797" actId="26606"/>
          <ac:spMkLst>
            <pc:docMk/>
            <pc:sldMk cId="229096621" sldId="256"/>
            <ac:spMk id="10" creationId="{5CEAD642-85CF-4750-8432-7C80C901F001}"/>
          </ac:spMkLst>
        </pc:spChg>
        <pc:spChg chg="del">
          <ac:chgData name="Padley, Grant D" userId="a0a33f37-be72-449d-8f46-100bdac649dc" providerId="ADAL" clId="{D339A61F-BDCC-4A34-B53A-5C7402C2701E}" dt="2022-04-26T03:44:08.844" v="1797" actId="26606"/>
          <ac:spMkLst>
            <pc:docMk/>
            <pc:sldMk cId="229096621" sldId="256"/>
            <ac:spMk id="12" creationId="{FA33EEAE-15D5-4119-8C1E-89D943F911EF}"/>
          </ac:spMkLst>
        </pc:spChg>
        <pc:spChg chg="del">
          <ac:chgData name="Padley, Grant D" userId="a0a33f37-be72-449d-8f46-100bdac649dc" providerId="ADAL" clId="{D339A61F-BDCC-4A34-B53A-5C7402C2701E}" dt="2022-04-26T03:44:08.844" v="1797" actId="26606"/>
          <ac:spMkLst>
            <pc:docMk/>
            <pc:sldMk cId="229096621" sldId="256"/>
            <ac:spMk id="14" creationId="{730D8B3B-9B80-4025-B934-26DC7D7CD231}"/>
          </ac:spMkLst>
        </pc:spChg>
        <pc:spChg chg="del">
          <ac:chgData name="Padley, Grant D" userId="a0a33f37-be72-449d-8f46-100bdac649dc" providerId="ADAL" clId="{D339A61F-BDCC-4A34-B53A-5C7402C2701E}" dt="2022-04-26T03:44:08.844" v="1797" actId="26606"/>
          <ac:spMkLst>
            <pc:docMk/>
            <pc:sldMk cId="229096621" sldId="256"/>
            <ac:spMk id="16" creationId="{B5A1B09C-1565-46F8-B70F-621C5EB48A09}"/>
          </ac:spMkLst>
        </pc:spChg>
        <pc:spChg chg="del">
          <ac:chgData name="Padley, Grant D" userId="a0a33f37-be72-449d-8f46-100bdac649dc" providerId="ADAL" clId="{D339A61F-BDCC-4A34-B53A-5C7402C2701E}" dt="2022-04-26T03:44:08.844" v="1797" actId="26606"/>
          <ac:spMkLst>
            <pc:docMk/>
            <pc:sldMk cId="229096621" sldId="256"/>
            <ac:spMk id="18" creationId="{8C516CC8-80AC-446C-A56E-9F54B7210402}"/>
          </ac:spMkLst>
        </pc:spChg>
        <pc:spChg chg="del">
          <ac:chgData name="Padley, Grant D" userId="a0a33f37-be72-449d-8f46-100bdac649dc" providerId="ADAL" clId="{D339A61F-BDCC-4A34-B53A-5C7402C2701E}" dt="2022-04-26T03:44:08.844" v="1797" actId="26606"/>
          <ac:spMkLst>
            <pc:docMk/>
            <pc:sldMk cId="229096621" sldId="256"/>
            <ac:spMk id="20" creationId="{53947E58-F088-49F1-A3D1-DEA690192E84}"/>
          </ac:spMkLst>
        </pc:spChg>
        <pc:spChg chg="add">
          <ac:chgData name="Padley, Grant D" userId="a0a33f37-be72-449d-8f46-100bdac649dc" providerId="ADAL" clId="{D339A61F-BDCC-4A34-B53A-5C7402C2701E}" dt="2022-04-26T03:44:08.844" v="1797" actId="26606"/>
          <ac:spMkLst>
            <pc:docMk/>
            <pc:sldMk cId="229096621" sldId="256"/>
            <ac:spMk id="71" creationId="{6F5A5072-7B47-4D32-B52A-4EBBF590B8A5}"/>
          </ac:spMkLst>
        </pc:spChg>
        <pc:spChg chg="add">
          <ac:chgData name="Padley, Grant D" userId="a0a33f37-be72-449d-8f46-100bdac649dc" providerId="ADAL" clId="{D339A61F-BDCC-4A34-B53A-5C7402C2701E}" dt="2022-04-26T03:44:08.844" v="1797" actId="26606"/>
          <ac:spMkLst>
            <pc:docMk/>
            <pc:sldMk cId="229096621" sldId="256"/>
            <ac:spMk id="73" creationId="{9715DAF0-AE1B-46C9-8A6B-DB2AA05AB91D}"/>
          </ac:spMkLst>
        </pc:spChg>
        <pc:spChg chg="add">
          <ac:chgData name="Padley, Grant D" userId="a0a33f37-be72-449d-8f46-100bdac649dc" providerId="ADAL" clId="{D339A61F-BDCC-4A34-B53A-5C7402C2701E}" dt="2022-04-26T03:44:08.844" v="1797" actId="26606"/>
          <ac:spMkLst>
            <pc:docMk/>
            <pc:sldMk cId="229096621" sldId="256"/>
            <ac:spMk id="75" creationId="{6016219D-510E-4184-9090-6D5578A87BD1}"/>
          </ac:spMkLst>
        </pc:spChg>
        <pc:spChg chg="add">
          <ac:chgData name="Padley, Grant D" userId="a0a33f37-be72-449d-8f46-100bdac649dc" providerId="ADAL" clId="{D339A61F-BDCC-4A34-B53A-5C7402C2701E}" dt="2022-04-26T03:44:08.844" v="1797" actId="26606"/>
          <ac:spMkLst>
            <pc:docMk/>
            <pc:sldMk cId="229096621" sldId="256"/>
            <ac:spMk id="77" creationId="{AFF4A713-7B75-4B21-90D7-5AB19547C728}"/>
          </ac:spMkLst>
        </pc:spChg>
        <pc:spChg chg="add">
          <ac:chgData name="Padley, Grant D" userId="a0a33f37-be72-449d-8f46-100bdac649dc" providerId="ADAL" clId="{D339A61F-BDCC-4A34-B53A-5C7402C2701E}" dt="2022-04-26T03:44:08.844" v="1797" actId="26606"/>
          <ac:spMkLst>
            <pc:docMk/>
            <pc:sldMk cId="229096621" sldId="256"/>
            <ac:spMk id="79" creationId="{DC631C0B-6DA6-4E57-8231-CE32B3434A7E}"/>
          </ac:spMkLst>
        </pc:spChg>
        <pc:spChg chg="add">
          <ac:chgData name="Padley, Grant D" userId="a0a33f37-be72-449d-8f46-100bdac649dc" providerId="ADAL" clId="{D339A61F-BDCC-4A34-B53A-5C7402C2701E}" dt="2022-04-26T03:44:08.844" v="1797" actId="26606"/>
          <ac:spMkLst>
            <pc:docMk/>
            <pc:sldMk cId="229096621" sldId="256"/>
            <ac:spMk id="81" creationId="{C29501E6-A978-4A61-9689-9085AF97A53A}"/>
          </ac:spMkLst>
        </pc:spChg>
      </pc:sldChg>
      <pc:sldChg chg="addSp delSp modSp mod">
        <pc:chgData name="Padley, Grant D" userId="a0a33f37-be72-449d-8f46-100bdac649dc" providerId="ADAL" clId="{D339A61F-BDCC-4A34-B53A-5C7402C2701E}" dt="2022-04-25T04:26:19.962" v="610" actId="14100"/>
        <pc:sldMkLst>
          <pc:docMk/>
          <pc:sldMk cId="1831732479" sldId="259"/>
        </pc:sldMkLst>
        <pc:spChg chg="mod">
          <ac:chgData name="Padley, Grant D" userId="a0a33f37-be72-449d-8f46-100bdac649dc" providerId="ADAL" clId="{D339A61F-BDCC-4A34-B53A-5C7402C2701E}" dt="2022-04-25T04:19:06.443" v="307" actId="20577"/>
          <ac:spMkLst>
            <pc:docMk/>
            <pc:sldMk cId="1831732479" sldId="259"/>
            <ac:spMk id="2" creationId="{44A839B2-6577-4B5D-99DB-B9401989AB28}"/>
          </ac:spMkLst>
        </pc:spChg>
        <pc:spChg chg="mod">
          <ac:chgData name="Padley, Grant D" userId="a0a33f37-be72-449d-8f46-100bdac649dc" providerId="ADAL" clId="{D339A61F-BDCC-4A34-B53A-5C7402C2701E}" dt="2022-04-25T04:25:39.408" v="605" actId="20577"/>
          <ac:spMkLst>
            <pc:docMk/>
            <pc:sldMk cId="1831732479" sldId="259"/>
            <ac:spMk id="3" creationId="{F9CBAB0A-7862-4419-8D84-095FA0F8B6DE}"/>
          </ac:spMkLst>
        </pc:spChg>
        <pc:picChg chg="add mod">
          <ac:chgData name="Padley, Grant D" userId="a0a33f37-be72-449d-8f46-100bdac649dc" providerId="ADAL" clId="{D339A61F-BDCC-4A34-B53A-5C7402C2701E}" dt="2022-04-25T04:26:19.962" v="610" actId="14100"/>
          <ac:picMkLst>
            <pc:docMk/>
            <pc:sldMk cId="1831732479" sldId="259"/>
            <ac:picMk id="22530" creationId="{A1684362-7019-4C2B-823C-8027654CA739}"/>
          </ac:picMkLst>
        </pc:picChg>
        <pc:inkChg chg="add del">
          <ac:chgData name="Padley, Grant D" userId="a0a33f37-be72-449d-8f46-100bdac649dc" providerId="ADAL" clId="{D339A61F-BDCC-4A34-B53A-5C7402C2701E}" dt="2022-04-25T04:18:12.872" v="280" actId="9405"/>
          <ac:inkMkLst>
            <pc:docMk/>
            <pc:sldMk cId="1831732479" sldId="259"/>
            <ac:inkMk id="4" creationId="{3A2B95FE-CBF2-4FB4-8210-62777B09F216}"/>
          </ac:inkMkLst>
        </pc:inkChg>
        <pc:inkChg chg="add del">
          <ac:chgData name="Padley, Grant D" userId="a0a33f37-be72-449d-8f46-100bdac649dc" providerId="ADAL" clId="{D339A61F-BDCC-4A34-B53A-5C7402C2701E}" dt="2022-04-25T04:17:13.042" v="275" actId="9405"/>
          <ac:inkMkLst>
            <pc:docMk/>
            <pc:sldMk cId="1831732479" sldId="259"/>
            <ac:inkMk id="5" creationId="{C95E3FDF-55FB-4C62-A77A-5931E1954356}"/>
          </ac:inkMkLst>
        </pc:inkChg>
        <pc:inkChg chg="add del">
          <ac:chgData name="Padley, Grant D" userId="a0a33f37-be72-449d-8f46-100bdac649dc" providerId="ADAL" clId="{D339A61F-BDCC-4A34-B53A-5C7402C2701E}" dt="2022-04-25T04:18:03.214" v="279" actId="9405"/>
          <ac:inkMkLst>
            <pc:docMk/>
            <pc:sldMk cId="1831732479" sldId="259"/>
            <ac:inkMk id="6" creationId="{93CA3975-04AA-4346-9675-E14D03D21812}"/>
          </ac:inkMkLst>
        </pc:inkChg>
        <pc:inkChg chg="add del">
          <ac:chgData name="Padley, Grant D" userId="a0a33f37-be72-449d-8f46-100bdac649dc" providerId="ADAL" clId="{D339A61F-BDCC-4A34-B53A-5C7402C2701E}" dt="2022-04-25T04:17:22.116" v="278" actId="9405"/>
          <ac:inkMkLst>
            <pc:docMk/>
            <pc:sldMk cId="1831732479" sldId="259"/>
            <ac:inkMk id="7" creationId="{1A34D380-FFC7-4818-A2F7-12E2B616E505}"/>
          </ac:inkMkLst>
        </pc:inkChg>
      </pc:sldChg>
      <pc:sldChg chg="modSp mod">
        <pc:chgData name="Padley, Grant D" userId="a0a33f37-be72-449d-8f46-100bdac649dc" providerId="ADAL" clId="{D339A61F-BDCC-4A34-B53A-5C7402C2701E}" dt="2022-04-25T03:55:59.156" v="241" actId="20577"/>
        <pc:sldMkLst>
          <pc:docMk/>
          <pc:sldMk cId="1144702651" sldId="260"/>
        </pc:sldMkLst>
        <pc:spChg chg="mod">
          <ac:chgData name="Padley, Grant D" userId="a0a33f37-be72-449d-8f46-100bdac649dc" providerId="ADAL" clId="{D339A61F-BDCC-4A34-B53A-5C7402C2701E}" dt="2022-04-25T03:55:59.156" v="241" actId="20577"/>
          <ac:spMkLst>
            <pc:docMk/>
            <pc:sldMk cId="1144702651" sldId="260"/>
            <ac:spMk id="4" creationId="{65BE311A-0670-44A2-A5A3-B87DA2EB401D}"/>
          </ac:spMkLst>
        </pc:spChg>
      </pc:sldChg>
      <pc:sldChg chg="addSp modSp mod">
        <pc:chgData name="Padley, Grant D" userId="a0a33f37-be72-449d-8f46-100bdac649dc" providerId="ADAL" clId="{D339A61F-BDCC-4A34-B53A-5C7402C2701E}" dt="2022-04-26T21:49:42.325" v="3714" actId="20577"/>
        <pc:sldMkLst>
          <pc:docMk/>
          <pc:sldMk cId="4272152096" sldId="262"/>
        </pc:sldMkLst>
        <pc:spChg chg="mod">
          <ac:chgData name="Padley, Grant D" userId="a0a33f37-be72-449d-8f46-100bdac649dc" providerId="ADAL" clId="{D339A61F-BDCC-4A34-B53A-5C7402C2701E}" dt="2022-04-26T03:57:12.001" v="1849" actId="20577"/>
          <ac:spMkLst>
            <pc:docMk/>
            <pc:sldMk cId="4272152096" sldId="262"/>
            <ac:spMk id="2" creationId="{44A839B2-6577-4B5D-99DB-B9401989AB28}"/>
          </ac:spMkLst>
        </pc:spChg>
        <pc:spChg chg="mod">
          <ac:chgData name="Padley, Grant D" userId="a0a33f37-be72-449d-8f46-100bdac649dc" providerId="ADAL" clId="{D339A61F-BDCC-4A34-B53A-5C7402C2701E}" dt="2022-04-26T21:49:42.325" v="3714" actId="20577"/>
          <ac:spMkLst>
            <pc:docMk/>
            <pc:sldMk cId="4272152096" sldId="262"/>
            <ac:spMk id="3" creationId="{F9CBAB0A-7862-4419-8D84-095FA0F8B6DE}"/>
          </ac:spMkLst>
        </pc:spChg>
        <pc:picChg chg="add mod">
          <ac:chgData name="Padley, Grant D" userId="a0a33f37-be72-449d-8f46-100bdac649dc" providerId="ADAL" clId="{D339A61F-BDCC-4A34-B53A-5C7402C2701E}" dt="2022-04-26T04:04:58.592" v="2581" actId="14100"/>
          <ac:picMkLst>
            <pc:docMk/>
            <pc:sldMk cId="4272152096" sldId="262"/>
            <ac:picMk id="1026" creationId="{70CFED6D-500F-41F9-BCED-BB63DB23DAB7}"/>
          </ac:picMkLst>
        </pc:picChg>
      </pc:sldChg>
      <pc:sldChg chg="addSp delSp modSp mod setBg">
        <pc:chgData name="Padley, Grant D" userId="a0a33f37-be72-449d-8f46-100bdac649dc" providerId="ADAL" clId="{D339A61F-BDCC-4A34-B53A-5C7402C2701E}" dt="2022-04-25T04:31:13.967" v="778" actId="1076"/>
        <pc:sldMkLst>
          <pc:docMk/>
          <pc:sldMk cId="2524019538" sldId="263"/>
        </pc:sldMkLst>
        <pc:spChg chg="mod">
          <ac:chgData name="Padley, Grant D" userId="a0a33f37-be72-449d-8f46-100bdac649dc" providerId="ADAL" clId="{D339A61F-BDCC-4A34-B53A-5C7402C2701E}" dt="2022-04-25T04:30:45.625" v="773" actId="26606"/>
          <ac:spMkLst>
            <pc:docMk/>
            <pc:sldMk cId="2524019538" sldId="263"/>
            <ac:spMk id="2" creationId="{44A839B2-6577-4B5D-99DB-B9401989AB28}"/>
          </ac:spMkLst>
        </pc:spChg>
        <pc:spChg chg="mod">
          <ac:chgData name="Padley, Grant D" userId="a0a33f37-be72-449d-8f46-100bdac649dc" providerId="ADAL" clId="{D339A61F-BDCC-4A34-B53A-5C7402C2701E}" dt="2022-04-25T04:30:45.625" v="773" actId="26606"/>
          <ac:spMkLst>
            <pc:docMk/>
            <pc:sldMk cId="2524019538" sldId="263"/>
            <ac:spMk id="3" creationId="{F9CBAB0A-7862-4419-8D84-095FA0F8B6DE}"/>
          </ac:spMkLst>
        </pc:spChg>
        <pc:spChg chg="add del">
          <ac:chgData name="Padley, Grant D" userId="a0a33f37-be72-449d-8f46-100bdac649dc" providerId="ADAL" clId="{D339A61F-BDCC-4A34-B53A-5C7402C2701E}" dt="2022-04-25T04:30:45.625" v="773" actId="26606"/>
          <ac:spMkLst>
            <pc:docMk/>
            <pc:sldMk cId="2524019538" sldId="263"/>
            <ac:spMk id="8" creationId="{0E30439A-8A5B-46EC-8283-9B6B031D40D0}"/>
          </ac:spMkLst>
        </pc:spChg>
        <pc:spChg chg="add del">
          <ac:chgData name="Padley, Grant D" userId="a0a33f37-be72-449d-8f46-100bdac649dc" providerId="ADAL" clId="{D339A61F-BDCC-4A34-B53A-5C7402C2701E}" dt="2022-04-25T04:30:45.625" v="773" actId="26606"/>
          <ac:spMkLst>
            <pc:docMk/>
            <pc:sldMk cId="2524019538" sldId="263"/>
            <ac:spMk id="10" creationId="{5CEAD642-85CF-4750-8432-7C80C901F001}"/>
          </ac:spMkLst>
        </pc:spChg>
        <pc:spChg chg="add del">
          <ac:chgData name="Padley, Grant D" userId="a0a33f37-be72-449d-8f46-100bdac649dc" providerId="ADAL" clId="{D339A61F-BDCC-4A34-B53A-5C7402C2701E}" dt="2022-04-25T04:30:45.625" v="773" actId="26606"/>
          <ac:spMkLst>
            <pc:docMk/>
            <pc:sldMk cId="2524019538" sldId="263"/>
            <ac:spMk id="12" creationId="{FA33EEAE-15D5-4119-8C1E-89D943F911EF}"/>
          </ac:spMkLst>
        </pc:spChg>
        <pc:spChg chg="add del">
          <ac:chgData name="Padley, Grant D" userId="a0a33f37-be72-449d-8f46-100bdac649dc" providerId="ADAL" clId="{D339A61F-BDCC-4A34-B53A-5C7402C2701E}" dt="2022-04-25T04:30:45.625" v="773" actId="26606"/>
          <ac:spMkLst>
            <pc:docMk/>
            <pc:sldMk cId="2524019538" sldId="263"/>
            <ac:spMk id="14" creationId="{730D8B3B-9B80-4025-B934-26DC7D7CD231}"/>
          </ac:spMkLst>
        </pc:spChg>
        <pc:spChg chg="add del">
          <ac:chgData name="Padley, Grant D" userId="a0a33f37-be72-449d-8f46-100bdac649dc" providerId="ADAL" clId="{D339A61F-BDCC-4A34-B53A-5C7402C2701E}" dt="2022-04-25T04:30:45.625" v="773" actId="26606"/>
          <ac:spMkLst>
            <pc:docMk/>
            <pc:sldMk cId="2524019538" sldId="263"/>
            <ac:spMk id="16" creationId="{B5A1B09C-1565-46F8-B70F-621C5EB48A09}"/>
          </ac:spMkLst>
        </pc:spChg>
        <pc:spChg chg="add del">
          <ac:chgData name="Padley, Grant D" userId="a0a33f37-be72-449d-8f46-100bdac649dc" providerId="ADAL" clId="{D339A61F-BDCC-4A34-B53A-5C7402C2701E}" dt="2022-04-25T04:30:45.625" v="773" actId="26606"/>
          <ac:spMkLst>
            <pc:docMk/>
            <pc:sldMk cId="2524019538" sldId="263"/>
            <ac:spMk id="18" creationId="{8C516CC8-80AC-446C-A56E-9F54B7210402}"/>
          </ac:spMkLst>
        </pc:spChg>
        <pc:spChg chg="add del">
          <ac:chgData name="Padley, Grant D" userId="a0a33f37-be72-449d-8f46-100bdac649dc" providerId="ADAL" clId="{D339A61F-BDCC-4A34-B53A-5C7402C2701E}" dt="2022-04-25T04:30:45.625" v="773" actId="26606"/>
          <ac:spMkLst>
            <pc:docMk/>
            <pc:sldMk cId="2524019538" sldId="263"/>
            <ac:spMk id="20" creationId="{53947E58-F088-49F1-A3D1-DEA690192E84}"/>
          </ac:spMkLst>
        </pc:spChg>
        <pc:spChg chg="add del">
          <ac:chgData name="Padley, Grant D" userId="a0a33f37-be72-449d-8f46-100bdac649dc" providerId="ADAL" clId="{D339A61F-BDCC-4A34-B53A-5C7402C2701E}" dt="2022-04-25T04:30:45.625" v="773" actId="26606"/>
          <ac:spMkLst>
            <pc:docMk/>
            <pc:sldMk cId="2524019538" sldId="263"/>
            <ac:spMk id="135" creationId="{FB5B0058-AF13-4859-B429-4EDDE2A26F7F}"/>
          </ac:spMkLst>
        </pc:spChg>
        <pc:spChg chg="add del">
          <ac:chgData name="Padley, Grant D" userId="a0a33f37-be72-449d-8f46-100bdac649dc" providerId="ADAL" clId="{D339A61F-BDCC-4A34-B53A-5C7402C2701E}" dt="2022-04-25T04:30:45.625" v="773" actId="26606"/>
          <ac:spMkLst>
            <pc:docMk/>
            <pc:sldMk cId="2524019538" sldId="263"/>
            <ac:spMk id="137" creationId="{D84C2E9E-0B5D-4B5F-9A1F-70EBDCE39034}"/>
          </ac:spMkLst>
        </pc:spChg>
        <pc:picChg chg="ord">
          <ac:chgData name="Padley, Grant D" userId="a0a33f37-be72-449d-8f46-100bdac649dc" providerId="ADAL" clId="{D339A61F-BDCC-4A34-B53A-5C7402C2701E}" dt="2022-04-25T04:30:45.625" v="773" actId="26606"/>
          <ac:picMkLst>
            <pc:docMk/>
            <pc:sldMk cId="2524019538" sldId="263"/>
            <ac:picMk id="2050" creationId="{7BE199D1-83D0-48EF-AFC4-C961B2314DEB}"/>
          </ac:picMkLst>
        </pc:picChg>
        <pc:picChg chg="add mod">
          <ac:chgData name="Padley, Grant D" userId="a0a33f37-be72-449d-8f46-100bdac649dc" providerId="ADAL" clId="{D339A61F-BDCC-4A34-B53A-5C7402C2701E}" dt="2022-04-25T04:31:13.967" v="778" actId="1076"/>
          <ac:picMkLst>
            <pc:docMk/>
            <pc:sldMk cId="2524019538" sldId="263"/>
            <ac:picMk id="23554" creationId="{6ED8EC19-179C-4581-99AE-9586B0BC9498}"/>
          </ac:picMkLst>
        </pc:picChg>
      </pc:sldChg>
      <pc:sldChg chg="addSp modSp mod">
        <pc:chgData name="Padley, Grant D" userId="a0a33f37-be72-449d-8f46-100bdac649dc" providerId="ADAL" clId="{D339A61F-BDCC-4A34-B53A-5C7402C2701E}" dt="2022-04-25T05:02:59.837" v="1796" actId="1076"/>
        <pc:sldMkLst>
          <pc:docMk/>
          <pc:sldMk cId="2838752809" sldId="264"/>
        </pc:sldMkLst>
        <pc:spChg chg="mod">
          <ac:chgData name="Padley, Grant D" userId="a0a33f37-be72-449d-8f46-100bdac649dc" providerId="ADAL" clId="{D339A61F-BDCC-4A34-B53A-5C7402C2701E}" dt="2022-04-25T04:57:37.995" v="1515" actId="20577"/>
          <ac:spMkLst>
            <pc:docMk/>
            <pc:sldMk cId="2838752809" sldId="264"/>
            <ac:spMk id="2" creationId="{44A839B2-6577-4B5D-99DB-B9401989AB28}"/>
          </ac:spMkLst>
        </pc:spChg>
        <pc:spChg chg="mod">
          <ac:chgData name="Padley, Grant D" userId="a0a33f37-be72-449d-8f46-100bdac649dc" providerId="ADAL" clId="{D339A61F-BDCC-4A34-B53A-5C7402C2701E}" dt="2022-04-25T05:02:05.391" v="1790" actId="20577"/>
          <ac:spMkLst>
            <pc:docMk/>
            <pc:sldMk cId="2838752809" sldId="264"/>
            <ac:spMk id="3" creationId="{F9CBAB0A-7862-4419-8D84-095FA0F8B6DE}"/>
          </ac:spMkLst>
        </pc:spChg>
        <pc:picChg chg="add mod">
          <ac:chgData name="Padley, Grant D" userId="a0a33f37-be72-449d-8f46-100bdac649dc" providerId="ADAL" clId="{D339A61F-BDCC-4A34-B53A-5C7402C2701E}" dt="2022-04-25T05:02:36.592" v="1794" actId="14100"/>
          <ac:picMkLst>
            <pc:docMk/>
            <pc:sldMk cId="2838752809" sldId="264"/>
            <ac:picMk id="27650" creationId="{FA6F2D0B-B646-4A92-AABC-81192EEA289A}"/>
          </ac:picMkLst>
        </pc:picChg>
        <pc:picChg chg="add mod">
          <ac:chgData name="Padley, Grant D" userId="a0a33f37-be72-449d-8f46-100bdac649dc" providerId="ADAL" clId="{D339A61F-BDCC-4A34-B53A-5C7402C2701E}" dt="2022-04-25T05:02:59.837" v="1796" actId="1076"/>
          <ac:picMkLst>
            <pc:docMk/>
            <pc:sldMk cId="2838752809" sldId="264"/>
            <ac:picMk id="27652" creationId="{DE98527F-E558-4FA5-8CAE-617B77BCC764}"/>
          </ac:picMkLst>
        </pc:picChg>
      </pc:sldChg>
      <pc:sldChg chg="addSp delSp modSp mod">
        <pc:chgData name="Padley, Grant D" userId="a0a33f37-be72-449d-8f46-100bdac649dc" providerId="ADAL" clId="{D339A61F-BDCC-4A34-B53A-5C7402C2701E}" dt="2022-04-25T04:54:40.159" v="1461" actId="33524"/>
        <pc:sldMkLst>
          <pc:docMk/>
          <pc:sldMk cId="95703953" sldId="265"/>
        </pc:sldMkLst>
        <pc:spChg chg="mod">
          <ac:chgData name="Padley, Grant D" userId="a0a33f37-be72-449d-8f46-100bdac649dc" providerId="ADAL" clId="{D339A61F-BDCC-4A34-B53A-5C7402C2701E}" dt="2022-04-25T04:44:22.171" v="1160" actId="120"/>
          <ac:spMkLst>
            <pc:docMk/>
            <pc:sldMk cId="95703953" sldId="265"/>
            <ac:spMk id="2" creationId="{44A839B2-6577-4B5D-99DB-B9401989AB28}"/>
          </ac:spMkLst>
        </pc:spChg>
        <pc:spChg chg="mod">
          <ac:chgData name="Padley, Grant D" userId="a0a33f37-be72-449d-8f46-100bdac649dc" providerId="ADAL" clId="{D339A61F-BDCC-4A34-B53A-5C7402C2701E}" dt="2022-04-25T04:54:40.159" v="1461" actId="33524"/>
          <ac:spMkLst>
            <pc:docMk/>
            <pc:sldMk cId="95703953" sldId="265"/>
            <ac:spMk id="3" creationId="{F9CBAB0A-7862-4419-8D84-095FA0F8B6DE}"/>
          </ac:spMkLst>
        </pc:spChg>
        <pc:picChg chg="add del mod">
          <ac:chgData name="Padley, Grant D" userId="a0a33f37-be72-449d-8f46-100bdac649dc" providerId="ADAL" clId="{D339A61F-BDCC-4A34-B53A-5C7402C2701E}" dt="2022-04-25T04:49:36.975" v="1456" actId="21"/>
          <ac:picMkLst>
            <pc:docMk/>
            <pc:sldMk cId="95703953" sldId="265"/>
            <ac:picMk id="26626" creationId="{C4C0CB86-FCBC-473E-9C3E-91735605CFE7}"/>
          </ac:picMkLst>
        </pc:picChg>
        <pc:picChg chg="add mod">
          <ac:chgData name="Padley, Grant D" userId="a0a33f37-be72-449d-8f46-100bdac649dc" providerId="ADAL" clId="{D339A61F-BDCC-4A34-B53A-5C7402C2701E}" dt="2022-04-25T04:49:45.442" v="1460" actId="14100"/>
          <ac:picMkLst>
            <pc:docMk/>
            <pc:sldMk cId="95703953" sldId="265"/>
            <ac:picMk id="26628" creationId="{970E00C4-0833-44C5-9B50-89614191FD30}"/>
          </ac:picMkLst>
        </pc:picChg>
      </pc:sldChg>
      <pc:sldChg chg="addSp modSp mod">
        <pc:chgData name="Padley, Grant D" userId="a0a33f37-be72-449d-8f46-100bdac649dc" providerId="ADAL" clId="{D339A61F-BDCC-4A34-B53A-5C7402C2701E}" dt="2022-04-25T04:47:41.612" v="1427" actId="20577"/>
        <pc:sldMkLst>
          <pc:docMk/>
          <pc:sldMk cId="618489114" sldId="266"/>
        </pc:sldMkLst>
        <pc:spChg chg="mod">
          <ac:chgData name="Padley, Grant D" userId="a0a33f37-be72-449d-8f46-100bdac649dc" providerId="ADAL" clId="{D339A61F-BDCC-4A34-B53A-5C7402C2701E}" dt="2022-04-25T04:39:31.565" v="946" actId="120"/>
          <ac:spMkLst>
            <pc:docMk/>
            <pc:sldMk cId="618489114" sldId="266"/>
            <ac:spMk id="2" creationId="{44A839B2-6577-4B5D-99DB-B9401989AB28}"/>
          </ac:spMkLst>
        </pc:spChg>
        <pc:spChg chg="mod">
          <ac:chgData name="Padley, Grant D" userId="a0a33f37-be72-449d-8f46-100bdac649dc" providerId="ADAL" clId="{D339A61F-BDCC-4A34-B53A-5C7402C2701E}" dt="2022-04-25T04:47:41.612" v="1427" actId="20577"/>
          <ac:spMkLst>
            <pc:docMk/>
            <pc:sldMk cId="618489114" sldId="266"/>
            <ac:spMk id="3" creationId="{F9CBAB0A-7862-4419-8D84-095FA0F8B6DE}"/>
          </ac:spMkLst>
        </pc:spChg>
        <pc:picChg chg="add mod">
          <ac:chgData name="Padley, Grant D" userId="a0a33f37-be72-449d-8f46-100bdac649dc" providerId="ADAL" clId="{D339A61F-BDCC-4A34-B53A-5C7402C2701E}" dt="2022-04-25T04:43:49.190" v="1156" actId="14100"/>
          <ac:picMkLst>
            <pc:docMk/>
            <pc:sldMk cId="618489114" sldId="266"/>
            <ac:picMk id="25602" creationId="{3948A137-0B67-45F6-8689-BC3675DD2D0C}"/>
          </ac:picMkLst>
        </pc:picChg>
      </pc:sldChg>
      <pc:sldChg chg="addSp modSp mod">
        <pc:chgData name="Padley, Grant D" userId="a0a33f37-be72-449d-8f46-100bdac649dc" providerId="ADAL" clId="{D339A61F-BDCC-4A34-B53A-5C7402C2701E}" dt="2022-04-25T04:38:46.571" v="941" actId="14100"/>
        <pc:sldMkLst>
          <pc:docMk/>
          <pc:sldMk cId="904653613" sldId="267"/>
        </pc:sldMkLst>
        <pc:spChg chg="mod">
          <ac:chgData name="Padley, Grant D" userId="a0a33f37-be72-449d-8f46-100bdac649dc" providerId="ADAL" clId="{D339A61F-BDCC-4A34-B53A-5C7402C2701E}" dt="2022-04-25T04:35:57.278" v="804" actId="20577"/>
          <ac:spMkLst>
            <pc:docMk/>
            <pc:sldMk cId="904653613" sldId="267"/>
            <ac:spMk id="2" creationId="{44A839B2-6577-4B5D-99DB-B9401989AB28}"/>
          </ac:spMkLst>
        </pc:spChg>
        <pc:spChg chg="mod">
          <ac:chgData name="Padley, Grant D" userId="a0a33f37-be72-449d-8f46-100bdac649dc" providerId="ADAL" clId="{D339A61F-BDCC-4A34-B53A-5C7402C2701E}" dt="2022-04-25T04:37:28.978" v="932" actId="20577"/>
          <ac:spMkLst>
            <pc:docMk/>
            <pc:sldMk cId="904653613" sldId="267"/>
            <ac:spMk id="3" creationId="{F9CBAB0A-7862-4419-8D84-095FA0F8B6DE}"/>
          </ac:spMkLst>
        </pc:spChg>
        <pc:picChg chg="add mod">
          <ac:chgData name="Padley, Grant D" userId="a0a33f37-be72-449d-8f46-100bdac649dc" providerId="ADAL" clId="{D339A61F-BDCC-4A34-B53A-5C7402C2701E}" dt="2022-04-25T04:38:14.834" v="936" actId="14100"/>
          <ac:picMkLst>
            <pc:docMk/>
            <pc:sldMk cId="904653613" sldId="267"/>
            <ac:picMk id="24578" creationId="{261EB2C0-E16A-4049-BD8F-DAE1BC3BB42D}"/>
          </ac:picMkLst>
        </pc:picChg>
        <pc:picChg chg="add mod">
          <ac:chgData name="Padley, Grant D" userId="a0a33f37-be72-449d-8f46-100bdac649dc" providerId="ADAL" clId="{D339A61F-BDCC-4A34-B53A-5C7402C2701E}" dt="2022-04-25T04:38:46.571" v="941" actId="14100"/>
          <ac:picMkLst>
            <pc:docMk/>
            <pc:sldMk cId="904653613" sldId="267"/>
            <ac:picMk id="24580" creationId="{D05BF840-D9B9-4BDE-A016-3D302C9F5978}"/>
          </ac:picMkLst>
        </pc:picChg>
      </pc:sldChg>
      <pc:sldChg chg="addSp modSp mod ord">
        <pc:chgData name="Padley, Grant D" userId="a0a33f37-be72-449d-8f46-100bdac649dc" providerId="ADAL" clId="{D339A61F-BDCC-4A34-B53A-5C7402C2701E}" dt="2022-04-25T03:05:14.351" v="238" actId="1076"/>
        <pc:sldMkLst>
          <pc:docMk/>
          <pc:sldMk cId="3992724568" sldId="269"/>
        </pc:sldMkLst>
        <pc:spChg chg="mod">
          <ac:chgData name="Padley, Grant D" userId="a0a33f37-be72-449d-8f46-100bdac649dc" providerId="ADAL" clId="{D339A61F-BDCC-4A34-B53A-5C7402C2701E}" dt="2022-04-25T02:59:56.760" v="46" actId="20577"/>
          <ac:spMkLst>
            <pc:docMk/>
            <pc:sldMk cId="3992724568" sldId="269"/>
            <ac:spMk id="2" creationId="{44A839B2-6577-4B5D-99DB-B9401989AB28}"/>
          </ac:spMkLst>
        </pc:spChg>
        <pc:spChg chg="mod">
          <ac:chgData name="Padley, Grant D" userId="a0a33f37-be72-449d-8f46-100bdac649dc" providerId="ADAL" clId="{D339A61F-BDCC-4A34-B53A-5C7402C2701E}" dt="2022-04-25T03:01:44.592" v="230" actId="20577"/>
          <ac:spMkLst>
            <pc:docMk/>
            <pc:sldMk cId="3992724568" sldId="269"/>
            <ac:spMk id="3" creationId="{F9CBAB0A-7862-4419-8D84-095FA0F8B6DE}"/>
          </ac:spMkLst>
        </pc:spChg>
        <pc:picChg chg="add mod">
          <ac:chgData name="Padley, Grant D" userId="a0a33f37-be72-449d-8f46-100bdac649dc" providerId="ADAL" clId="{D339A61F-BDCC-4A34-B53A-5C7402C2701E}" dt="2022-04-25T03:01:57.409" v="232" actId="1076"/>
          <ac:picMkLst>
            <pc:docMk/>
            <pc:sldMk cId="3992724568" sldId="269"/>
            <ac:picMk id="21506" creationId="{65D0A2C8-ED99-4CD1-B056-D586563ED2F3}"/>
          </ac:picMkLst>
        </pc:picChg>
        <pc:picChg chg="add mod">
          <ac:chgData name="Padley, Grant D" userId="a0a33f37-be72-449d-8f46-100bdac649dc" providerId="ADAL" clId="{D339A61F-BDCC-4A34-B53A-5C7402C2701E}" dt="2022-04-25T03:05:14.351" v="238" actId="1076"/>
          <ac:picMkLst>
            <pc:docMk/>
            <pc:sldMk cId="3992724568" sldId="269"/>
            <ac:picMk id="21508" creationId="{9E10C528-2397-4597-A51A-1A33150440DE}"/>
          </ac:picMkLst>
        </pc:picChg>
      </pc:sldChg>
      <pc:sldChg chg="modSp mod">
        <pc:chgData name="Padley, Grant D" userId="a0a33f37-be72-449d-8f46-100bdac649dc" providerId="ADAL" clId="{D339A61F-BDCC-4A34-B53A-5C7402C2701E}" dt="2022-04-26T03:54:28.588" v="1825" actId="115"/>
        <pc:sldMkLst>
          <pc:docMk/>
          <pc:sldMk cId="3150117804" sldId="271"/>
        </pc:sldMkLst>
        <pc:spChg chg="mod">
          <ac:chgData name="Padley, Grant D" userId="a0a33f37-be72-449d-8f46-100bdac649dc" providerId="ADAL" clId="{D339A61F-BDCC-4A34-B53A-5C7402C2701E}" dt="2022-04-26T03:54:28.588" v="1825" actId="115"/>
          <ac:spMkLst>
            <pc:docMk/>
            <pc:sldMk cId="3150117804" sldId="271"/>
            <ac:spMk id="3" creationId="{F9CBAB0A-7862-4419-8D84-095FA0F8B6DE}"/>
          </ac:spMkLst>
        </pc:spChg>
      </pc:sldChg>
      <pc:sldChg chg="modSp mod">
        <pc:chgData name="Padley, Grant D" userId="a0a33f37-be72-449d-8f46-100bdac649dc" providerId="ADAL" clId="{D339A61F-BDCC-4A34-B53A-5C7402C2701E}" dt="2022-04-26T03:51:20.510" v="1807" actId="20577"/>
        <pc:sldMkLst>
          <pc:docMk/>
          <pc:sldMk cId="1679184203" sldId="274"/>
        </pc:sldMkLst>
        <pc:spChg chg="mod">
          <ac:chgData name="Padley, Grant D" userId="a0a33f37-be72-449d-8f46-100bdac649dc" providerId="ADAL" clId="{D339A61F-BDCC-4A34-B53A-5C7402C2701E}" dt="2022-04-26T03:51:20.510" v="1807" actId="20577"/>
          <ac:spMkLst>
            <pc:docMk/>
            <pc:sldMk cId="1679184203" sldId="274"/>
            <ac:spMk id="2" creationId="{44A839B2-6577-4B5D-99DB-B9401989AB28}"/>
          </ac:spMkLst>
        </pc:spChg>
      </pc:sldChg>
      <pc:sldChg chg="modSp mod">
        <pc:chgData name="Padley, Grant D" userId="a0a33f37-be72-449d-8f46-100bdac649dc" providerId="ADAL" clId="{D339A61F-BDCC-4A34-B53A-5C7402C2701E}" dt="2022-04-25T04:05:11.204" v="245" actId="207"/>
        <pc:sldMkLst>
          <pc:docMk/>
          <pc:sldMk cId="2363226686" sldId="277"/>
        </pc:sldMkLst>
        <pc:spChg chg="mod">
          <ac:chgData name="Padley, Grant D" userId="a0a33f37-be72-449d-8f46-100bdac649dc" providerId="ADAL" clId="{D339A61F-BDCC-4A34-B53A-5C7402C2701E}" dt="2022-04-25T04:05:11.204" v="245" actId="207"/>
          <ac:spMkLst>
            <pc:docMk/>
            <pc:sldMk cId="2363226686" sldId="277"/>
            <ac:spMk id="3" creationId="{F9CBAB0A-7862-4419-8D84-095FA0F8B6DE}"/>
          </ac:spMkLst>
        </pc:spChg>
      </pc:sldChg>
      <pc:sldChg chg="addSp mod">
        <pc:chgData name="Padley, Grant D" userId="a0a33f37-be72-449d-8f46-100bdac649dc" providerId="ADAL" clId="{D339A61F-BDCC-4A34-B53A-5C7402C2701E}" dt="2022-04-25T04:13:15.530" v="272" actId="9405"/>
        <pc:sldMkLst>
          <pc:docMk/>
          <pc:sldMk cId="1300697973" sldId="283"/>
        </pc:sldMkLst>
        <pc:inkChg chg="add">
          <ac:chgData name="Padley, Grant D" userId="a0a33f37-be72-449d-8f46-100bdac649dc" providerId="ADAL" clId="{D339A61F-BDCC-4A34-B53A-5C7402C2701E}" dt="2022-04-25T04:13:15.530" v="272" actId="9405"/>
          <ac:inkMkLst>
            <pc:docMk/>
            <pc:sldMk cId="1300697973" sldId="283"/>
            <ac:inkMk id="4" creationId="{886BAB32-A5A2-4E52-BA56-CA845F78FCD8}"/>
          </ac:inkMkLst>
        </pc:inkChg>
      </pc:sldChg>
      <pc:sldChg chg="addSp delSp modSp add mod">
        <pc:chgData name="Padley, Grant D" userId="a0a33f37-be72-449d-8f46-100bdac649dc" providerId="ADAL" clId="{D339A61F-BDCC-4A34-B53A-5C7402C2701E}" dt="2022-04-26T04:16:27.478" v="3361" actId="20577"/>
        <pc:sldMkLst>
          <pc:docMk/>
          <pc:sldMk cId="1020139265" sldId="287"/>
        </pc:sldMkLst>
        <pc:spChg chg="mod">
          <ac:chgData name="Padley, Grant D" userId="a0a33f37-be72-449d-8f46-100bdac649dc" providerId="ADAL" clId="{D339A61F-BDCC-4A34-B53A-5C7402C2701E}" dt="2022-04-26T04:07:50.242" v="2954" actId="20577"/>
          <ac:spMkLst>
            <pc:docMk/>
            <pc:sldMk cId="1020139265" sldId="287"/>
            <ac:spMk id="2" creationId="{44A839B2-6577-4B5D-99DB-B9401989AB28}"/>
          </ac:spMkLst>
        </pc:spChg>
        <pc:spChg chg="mod">
          <ac:chgData name="Padley, Grant D" userId="a0a33f37-be72-449d-8f46-100bdac649dc" providerId="ADAL" clId="{D339A61F-BDCC-4A34-B53A-5C7402C2701E}" dt="2022-04-26T04:16:27.478" v="3361" actId="20577"/>
          <ac:spMkLst>
            <pc:docMk/>
            <pc:sldMk cId="1020139265" sldId="287"/>
            <ac:spMk id="3" creationId="{F9CBAB0A-7862-4419-8D84-095FA0F8B6DE}"/>
          </ac:spMkLst>
        </pc:spChg>
        <pc:picChg chg="add mod">
          <ac:chgData name="Padley, Grant D" userId="a0a33f37-be72-449d-8f46-100bdac649dc" providerId="ADAL" clId="{D339A61F-BDCC-4A34-B53A-5C7402C2701E}" dt="2022-04-26T04:15:30.221" v="3355" actId="1076"/>
          <ac:picMkLst>
            <pc:docMk/>
            <pc:sldMk cId="1020139265" sldId="287"/>
            <ac:picMk id="4" creationId="{99079765-DCEF-42E5-AB13-1E03A4F90186}"/>
          </ac:picMkLst>
        </pc:picChg>
        <pc:picChg chg="del">
          <ac:chgData name="Padley, Grant D" userId="a0a33f37-be72-449d-8f46-100bdac649dc" providerId="ADAL" clId="{D339A61F-BDCC-4A34-B53A-5C7402C2701E}" dt="2022-04-26T04:06:28.577" v="2584" actId="21"/>
          <ac:picMkLst>
            <pc:docMk/>
            <pc:sldMk cId="1020139265" sldId="287"/>
            <ac:picMk id="1026" creationId="{70CFED6D-500F-41F9-BCED-BB63DB23DAB7}"/>
          </ac:picMkLst>
        </pc:picChg>
        <pc:picChg chg="add mod">
          <ac:chgData name="Padley, Grant D" userId="a0a33f37-be72-449d-8f46-100bdac649dc" providerId="ADAL" clId="{D339A61F-BDCC-4A34-B53A-5C7402C2701E}" dt="2022-04-26T04:16:13.904" v="3359" actId="14100"/>
          <ac:picMkLst>
            <pc:docMk/>
            <pc:sldMk cId="1020139265" sldId="287"/>
            <ac:picMk id="2052" creationId="{8A4E6DCD-B8C3-42ED-8B38-FE77492C5B29}"/>
          </ac:picMkLst>
        </pc:picChg>
      </pc:sldChg>
      <pc:sldChg chg="addSp delSp modSp add mod">
        <pc:chgData name="Padley, Grant D" userId="a0a33f37-be72-449d-8f46-100bdac649dc" providerId="ADAL" clId="{D339A61F-BDCC-4A34-B53A-5C7402C2701E}" dt="2022-04-26T04:28:10.831" v="3698" actId="1076"/>
        <pc:sldMkLst>
          <pc:docMk/>
          <pc:sldMk cId="3234681788" sldId="288"/>
        </pc:sldMkLst>
        <pc:spChg chg="mod">
          <ac:chgData name="Padley, Grant D" userId="a0a33f37-be72-449d-8f46-100bdac649dc" providerId="ADAL" clId="{D339A61F-BDCC-4A34-B53A-5C7402C2701E}" dt="2022-04-26T04:17:31.395" v="3431" actId="14100"/>
          <ac:spMkLst>
            <pc:docMk/>
            <pc:sldMk cId="3234681788" sldId="288"/>
            <ac:spMk id="2" creationId="{44A839B2-6577-4B5D-99DB-B9401989AB28}"/>
          </ac:spMkLst>
        </pc:spChg>
        <pc:spChg chg="mod">
          <ac:chgData name="Padley, Grant D" userId="a0a33f37-be72-449d-8f46-100bdac649dc" providerId="ADAL" clId="{D339A61F-BDCC-4A34-B53A-5C7402C2701E}" dt="2022-04-26T04:17:53.490" v="3675" actId="1076"/>
          <ac:spMkLst>
            <pc:docMk/>
            <pc:sldMk cId="3234681788" sldId="288"/>
            <ac:spMk id="3" creationId="{F9CBAB0A-7862-4419-8D84-095FA0F8B6DE}"/>
          </ac:spMkLst>
        </pc:spChg>
        <pc:picChg chg="del">
          <ac:chgData name="Padley, Grant D" userId="a0a33f37-be72-449d-8f46-100bdac649dc" providerId="ADAL" clId="{D339A61F-BDCC-4A34-B53A-5C7402C2701E}" dt="2022-04-26T04:17:09.819" v="3416" actId="21"/>
          <ac:picMkLst>
            <pc:docMk/>
            <pc:sldMk cId="3234681788" sldId="288"/>
            <ac:picMk id="1026" creationId="{70CFED6D-500F-41F9-BCED-BB63DB23DAB7}"/>
          </ac:picMkLst>
        </pc:picChg>
        <pc:picChg chg="add mod">
          <ac:chgData name="Padley, Grant D" userId="a0a33f37-be72-449d-8f46-100bdac649dc" providerId="ADAL" clId="{D339A61F-BDCC-4A34-B53A-5C7402C2701E}" dt="2022-04-26T04:21:45.738" v="3689" actId="1076"/>
          <ac:picMkLst>
            <pc:docMk/>
            <pc:sldMk cId="3234681788" sldId="288"/>
            <ac:picMk id="3074" creationId="{E496301C-A9B4-480F-8F0B-2ACC493A6988}"/>
          </ac:picMkLst>
        </pc:picChg>
        <pc:picChg chg="add mod">
          <ac:chgData name="Padley, Grant D" userId="a0a33f37-be72-449d-8f46-100bdac649dc" providerId="ADAL" clId="{D339A61F-BDCC-4A34-B53A-5C7402C2701E}" dt="2022-04-26T04:19:00.060" v="3679" actId="1076"/>
          <ac:picMkLst>
            <pc:docMk/>
            <pc:sldMk cId="3234681788" sldId="288"/>
            <ac:picMk id="3076" creationId="{932EFAB9-A24A-49AD-A034-3A9E296E9257}"/>
          </ac:picMkLst>
        </pc:picChg>
        <pc:picChg chg="add mod">
          <ac:chgData name="Padley, Grant D" userId="a0a33f37-be72-449d-8f46-100bdac649dc" providerId="ADAL" clId="{D339A61F-BDCC-4A34-B53A-5C7402C2701E}" dt="2022-04-26T04:21:43.247" v="3688" actId="1076"/>
          <ac:picMkLst>
            <pc:docMk/>
            <pc:sldMk cId="3234681788" sldId="288"/>
            <ac:picMk id="3078" creationId="{2E9342ED-A31C-4B3A-B3CA-99A761F53277}"/>
          </ac:picMkLst>
        </pc:picChg>
        <pc:picChg chg="add del mod">
          <ac:chgData name="Padley, Grant D" userId="a0a33f37-be72-449d-8f46-100bdac649dc" providerId="ADAL" clId="{D339A61F-BDCC-4A34-B53A-5C7402C2701E}" dt="2022-04-26T04:28:04.799" v="3697" actId="21"/>
          <ac:picMkLst>
            <pc:docMk/>
            <pc:sldMk cId="3234681788" sldId="288"/>
            <ac:picMk id="3080" creationId="{7E928975-015C-4514-9ED2-91826692974F}"/>
          </ac:picMkLst>
        </pc:picChg>
        <pc:picChg chg="add mod">
          <ac:chgData name="Padley, Grant D" userId="a0a33f37-be72-449d-8f46-100bdac649dc" providerId="ADAL" clId="{D339A61F-BDCC-4A34-B53A-5C7402C2701E}" dt="2022-04-26T04:24:59.095" v="3695" actId="1076"/>
          <ac:picMkLst>
            <pc:docMk/>
            <pc:sldMk cId="3234681788" sldId="288"/>
            <ac:picMk id="3082" creationId="{C4A30E76-ACD9-41A4-8F6F-00A0ADBD2261}"/>
          </ac:picMkLst>
        </pc:picChg>
        <pc:picChg chg="add mod">
          <ac:chgData name="Padley, Grant D" userId="a0a33f37-be72-449d-8f46-100bdac649dc" providerId="ADAL" clId="{D339A61F-BDCC-4A34-B53A-5C7402C2701E}" dt="2022-04-26T04:28:10.831" v="3698" actId="1076"/>
          <ac:picMkLst>
            <pc:docMk/>
            <pc:sldMk cId="3234681788" sldId="288"/>
            <ac:picMk id="3084" creationId="{FA446D5D-8E7C-4745-B53F-86F43527042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04:13:15.530"/>
    </inkml:context>
    <inkml:brush xml:id="br0">
      <inkml:brushProperty name="width" value="0.05" units="cm"/>
      <inkml:brushProperty name="height" value="0.05" units="cm"/>
      <inkml:brushProperty name="ignorePressure" value="1"/>
    </inkml:brush>
  </inkml:definitions>
  <inkml:trace contextRef="#ctx0" brushRef="#br0">1 5,'52'-2,"-34"1,-1 0,1 1,0 1,-1 0,28 6,-44-7,0 1,0-1,0 0,0 0,0 0,0 1,0-1,0 0,0 1,0-1,0 1,0-1,-1 1,1-1,0 1,0 0,-1-1,1 1,0 0,-1 0,1-1,-1 1,1 0,-1 0,1 0,-1 0,0 0,1 0,-1-1,0 1,0 0,0 0,1 0,-1 0,0 0,-1 2,0 1,-1-1,0 1,1 0,-2 0,1-1,0 1,-5 3,-9 18,3 4,2 1,-9 39,15-45,-2-1,0 0,-2-1,0 0,-17 28,10-27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147-126B-4BEF-BFFE-AABA9360B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A70814-C443-408A-8740-00841AAFB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97374-CA55-4734-B3E0-F6FC54155A56}"/>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47C49137-AAB3-4A3F-81E3-E72B285C2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14312-5E47-4C55-AD62-352EF78FCD31}"/>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425724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BB7E-CA2C-4B4C-A556-78430E2D3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F1E3A-0397-482F-9C73-80074B554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18CE6-A55D-44DD-8E83-110726D21328}"/>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FCFCCD56-7A2E-443E-BA30-7BA5CDF6D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0AED-FC83-4960-9455-414A34C4E1DA}"/>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86364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D85B8-93E7-4497-ABDE-BEF01CD82B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FD053A-7A58-4DDF-BF08-3861C35B22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ED27F-E927-4286-865D-D881DC879874}"/>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F40260C1-58A1-4D89-BB45-00773E957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22B09-DF0C-4C0C-9774-53D8A134E605}"/>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295941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B0B9-B887-4C0B-82E8-0F520569E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2626F-C38D-4607-B13B-43D83110A3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4CA86-63F0-4ECE-81C1-A09DD1E0D021}"/>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D3C0ABE1-F02A-4057-864B-DB192F87D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12110-5700-403E-961B-4CA5B1D5FB5A}"/>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14538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3B25-C148-4DF6-80D5-F8E96503B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0D95F-CAA2-4D2F-BDA7-C329D076E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B1B27-AB1A-4E82-9AFC-7C2B24DA3A13}"/>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995CC3F5-1573-46C4-83CF-B6C430433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CD7A8-D386-4F62-916D-BDF07D5A8812}"/>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278676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4523-ACE3-419C-A970-C58891137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193AB-F109-4D70-A4E4-1D46ECE76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29593-B35F-4CB8-AD99-6131F3FB75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22DC9-5F2D-4CA0-9095-CB12101A50DF}"/>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6" name="Footer Placeholder 5">
            <a:extLst>
              <a:ext uri="{FF2B5EF4-FFF2-40B4-BE49-F238E27FC236}">
                <a16:creationId xmlns:a16="http://schemas.microsoft.com/office/drawing/2014/main" id="{4562E821-BA74-478D-86DD-F44B67AEB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95148-54E8-4804-8E6A-B2D540B72594}"/>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114523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4B2-2FAD-4C93-ACCD-60E4D2E78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833E4-7359-47C8-9503-F712804CB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AE2CE-EE81-4CBB-8164-59B52F6C6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7F3E2-E531-4775-B21C-F6A9981A6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2B903-AA29-4A7F-9472-70CA8799B0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A989FA-F221-4E8F-B24C-5B5A33518D7B}"/>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8" name="Footer Placeholder 7">
            <a:extLst>
              <a:ext uri="{FF2B5EF4-FFF2-40B4-BE49-F238E27FC236}">
                <a16:creationId xmlns:a16="http://schemas.microsoft.com/office/drawing/2014/main" id="{87780C93-A137-41CD-A5C7-541FEA901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B03E6-0720-4234-8124-94885D46E5BF}"/>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14252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17F5-2ED0-43A9-8801-10AC9EE9DD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ABBD4-C0B4-4EB1-9684-DF7A611687B1}"/>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4" name="Footer Placeholder 3">
            <a:extLst>
              <a:ext uri="{FF2B5EF4-FFF2-40B4-BE49-F238E27FC236}">
                <a16:creationId xmlns:a16="http://schemas.microsoft.com/office/drawing/2014/main" id="{02EFC67D-4309-435F-A030-483A2AA080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13575-FDE1-4503-83C3-83C5142802B4}"/>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294937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27A77-6D71-4CA7-9D2E-55A3FA5501FD}"/>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3" name="Footer Placeholder 2">
            <a:extLst>
              <a:ext uri="{FF2B5EF4-FFF2-40B4-BE49-F238E27FC236}">
                <a16:creationId xmlns:a16="http://schemas.microsoft.com/office/drawing/2014/main" id="{14D29B69-8431-4B12-8E3F-E9FB493012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0B585-C4BA-4D85-8C52-69D355D7765A}"/>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16124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05A2-4762-4307-94A2-8B218E748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56C9B-E1C8-4B38-80E7-A98D30C18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BEFA5-0D3C-46F7-8812-4AE7C9159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47B8D-F863-47A3-A693-1E37B81EDF2C}"/>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6" name="Footer Placeholder 5">
            <a:extLst>
              <a:ext uri="{FF2B5EF4-FFF2-40B4-BE49-F238E27FC236}">
                <a16:creationId xmlns:a16="http://schemas.microsoft.com/office/drawing/2014/main" id="{913CA6B4-C783-41BD-98C5-9DE22FC18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FFFA9-EA1F-41E9-8DA5-6D781E6A92F3}"/>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337435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2F5D-1FBC-460E-BFB8-05FC3A2FB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CB730B-25E6-46F0-B535-6BFFC58A4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8AE850-1BCF-41EC-947A-7BF25F6C1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CF217-1779-4E28-8FE0-64D52299EB9E}"/>
              </a:ext>
            </a:extLst>
          </p:cNvPr>
          <p:cNvSpPr>
            <a:spLocks noGrp="1"/>
          </p:cNvSpPr>
          <p:nvPr>
            <p:ph type="dt" sz="half" idx="10"/>
          </p:nvPr>
        </p:nvSpPr>
        <p:spPr/>
        <p:txBody>
          <a:bodyPr/>
          <a:lstStyle/>
          <a:p>
            <a:fld id="{EFFEEB3A-FAFB-427D-B2FB-0BC2D4D77B65}" type="datetimeFigureOut">
              <a:rPr lang="en-US" smtClean="0"/>
              <a:t>4/26/2022</a:t>
            </a:fld>
            <a:endParaRPr lang="en-US"/>
          </a:p>
        </p:txBody>
      </p:sp>
      <p:sp>
        <p:nvSpPr>
          <p:cNvPr id="6" name="Footer Placeholder 5">
            <a:extLst>
              <a:ext uri="{FF2B5EF4-FFF2-40B4-BE49-F238E27FC236}">
                <a16:creationId xmlns:a16="http://schemas.microsoft.com/office/drawing/2014/main" id="{6110EBAE-B966-449C-BBA8-612447210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16875-2666-4A7C-A6B5-872E30DFF227}"/>
              </a:ext>
            </a:extLst>
          </p:cNvPr>
          <p:cNvSpPr>
            <a:spLocks noGrp="1"/>
          </p:cNvSpPr>
          <p:nvPr>
            <p:ph type="sldNum" sz="quarter" idx="12"/>
          </p:nvPr>
        </p:nvSpPr>
        <p:spPr/>
        <p:txBody>
          <a:bodyPr/>
          <a:lstStyle/>
          <a:p>
            <a:fld id="{CB7FB647-DD80-4703-880D-548E4FB36760}" type="slidenum">
              <a:rPr lang="en-US" smtClean="0"/>
              <a:t>‹#›</a:t>
            </a:fld>
            <a:endParaRPr lang="en-US"/>
          </a:p>
        </p:txBody>
      </p:sp>
    </p:spTree>
    <p:extLst>
      <p:ext uri="{BB962C8B-B14F-4D97-AF65-F5344CB8AC3E}">
        <p14:creationId xmlns:p14="http://schemas.microsoft.com/office/powerpoint/2010/main" val="230426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995BD-7066-4BEE-BAF8-1B56A99B7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C8F62-8795-482C-B4E3-624D4147E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94728-688F-43A9-B152-35988C310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EB3A-FAFB-427D-B2FB-0BC2D4D77B65}" type="datetimeFigureOut">
              <a:rPr lang="en-US" smtClean="0"/>
              <a:t>4/26/2022</a:t>
            </a:fld>
            <a:endParaRPr lang="en-US"/>
          </a:p>
        </p:txBody>
      </p:sp>
      <p:sp>
        <p:nvSpPr>
          <p:cNvPr id="5" name="Footer Placeholder 4">
            <a:extLst>
              <a:ext uri="{FF2B5EF4-FFF2-40B4-BE49-F238E27FC236}">
                <a16:creationId xmlns:a16="http://schemas.microsoft.com/office/drawing/2014/main" id="{293E2549-E4C1-41C6-B59C-96CDD8D7C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3A648-1551-4C56-8210-EB062F0614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FB647-DD80-4703-880D-548E4FB36760}" type="slidenum">
              <a:rPr lang="en-US" smtClean="0"/>
              <a:t>‹#›</a:t>
            </a:fld>
            <a:endParaRPr lang="en-US"/>
          </a:p>
        </p:txBody>
      </p:sp>
    </p:spTree>
    <p:extLst>
      <p:ext uri="{BB962C8B-B14F-4D97-AF65-F5344CB8AC3E}">
        <p14:creationId xmlns:p14="http://schemas.microsoft.com/office/powerpoint/2010/main" val="161909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orthoinfo.aaos.org/globalassets/pdfs/2017-rehab_shoulder.pdf" TargetMode="Externa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Common Orthopedic shoulder problems</a:t>
            </a:r>
            <a:br>
              <a:rPr lang="en-US" sz="4800" dirty="0">
                <a:solidFill>
                  <a:srgbClr val="FFFFFF"/>
                </a:solidFill>
              </a:rPr>
            </a:br>
            <a:br>
              <a:rPr lang="en-US" sz="4800" dirty="0">
                <a:solidFill>
                  <a:srgbClr val="FFFFFF"/>
                </a:solidFill>
              </a:rPr>
            </a:br>
            <a:r>
              <a:rPr lang="en-US" sz="4800" i="1" dirty="0">
                <a:solidFill>
                  <a:srgbClr val="FFFFFF"/>
                </a:solidFill>
              </a:rPr>
              <a:t>Do I have a problem or not, doc?!</a:t>
            </a:r>
            <a:endParaRPr lang="en-US" sz="4800" dirty="0">
              <a:solidFill>
                <a:srgbClr val="FFFFFF"/>
              </a:solidFill>
            </a:endParaRPr>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855005" y="4875589"/>
            <a:ext cx="10005951" cy="1458258"/>
          </a:xfrm>
        </p:spPr>
        <p:txBody>
          <a:bodyPr anchor="ctr">
            <a:normAutofit/>
          </a:bodyPr>
          <a:lstStyle/>
          <a:p>
            <a:pPr algn="l"/>
            <a:r>
              <a:rPr lang="en-US" dirty="0"/>
              <a:t>Dr. Grant Padley</a:t>
            </a:r>
          </a:p>
          <a:p>
            <a:pPr algn="l"/>
            <a:r>
              <a:rPr lang="en-US" dirty="0"/>
              <a:t>Orthopedic Surgery and sports Medicine</a:t>
            </a:r>
          </a:p>
          <a:p>
            <a:pPr algn="l"/>
            <a:r>
              <a:rPr lang="en-US" dirty="0"/>
              <a:t>TOCA at Banner Health</a:t>
            </a:r>
          </a:p>
        </p:txBody>
      </p:sp>
      <p:pic>
        <p:nvPicPr>
          <p:cNvPr id="1026" name="Picture 2" descr="Banner Health">
            <a:extLst>
              <a:ext uri="{FF2B5EF4-FFF2-40B4-BE49-F238E27FC236}">
                <a16:creationId xmlns:a16="http://schemas.microsoft.com/office/drawing/2014/main" id="{5880D36D-DF8E-4F63-A0DC-FCA2962E5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818954"/>
            <a:ext cx="1821449" cy="102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2797876" y="866443"/>
            <a:ext cx="6596245" cy="1305091"/>
          </a:xfrm>
        </p:spPr>
        <p:txBody>
          <a:bodyPr>
            <a:normAutofit/>
          </a:bodyPr>
          <a:lstStyle/>
          <a:p>
            <a:r>
              <a:rPr lang="en-US" sz="4800" dirty="0">
                <a:solidFill>
                  <a:srgbClr val="FFFFFF"/>
                </a:solidFill>
              </a:rPr>
              <a:t>Adhesive Capsulitis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45552" y="2704872"/>
            <a:ext cx="6051236" cy="1241828"/>
          </a:xfrm>
        </p:spPr>
        <p:txBody>
          <a:bodyPr>
            <a:noAutofit/>
          </a:bodyPr>
          <a:lstStyle/>
          <a:p>
            <a:pPr marL="342900" indent="-342900" algn="l">
              <a:buFont typeface="Arial" panose="020B0604020202020204" pitchFamily="34" charset="0"/>
              <a:buChar char="•"/>
            </a:pPr>
            <a:r>
              <a:rPr lang="en-US" sz="2000" dirty="0">
                <a:solidFill>
                  <a:srgbClr val="FFFFFF"/>
                </a:solidFill>
              </a:rPr>
              <a:t>3 Phases of the disease</a:t>
            </a:r>
          </a:p>
          <a:p>
            <a:pPr marL="800100" lvl="1" indent="-342900" algn="l">
              <a:buFont typeface="Arial" panose="020B0604020202020204" pitchFamily="34" charset="0"/>
              <a:buChar char="•"/>
            </a:pPr>
            <a:r>
              <a:rPr lang="en-US" dirty="0">
                <a:solidFill>
                  <a:schemeClr val="accent1">
                    <a:lumMod val="60000"/>
                    <a:lumOff val="40000"/>
                  </a:schemeClr>
                </a:solidFill>
              </a:rPr>
              <a:t>Freezing</a:t>
            </a:r>
          </a:p>
          <a:p>
            <a:pPr marL="800100" lvl="1" indent="-342900" algn="l">
              <a:buFont typeface="Arial" panose="020B0604020202020204" pitchFamily="34" charset="0"/>
              <a:buChar char="•"/>
            </a:pPr>
            <a:r>
              <a:rPr lang="en-US" dirty="0">
                <a:solidFill>
                  <a:schemeClr val="bg2"/>
                </a:solidFill>
              </a:rPr>
              <a:t>Frozen</a:t>
            </a:r>
          </a:p>
          <a:p>
            <a:pPr marL="800100" lvl="1" indent="-342900" algn="l">
              <a:buFont typeface="Arial" panose="020B0604020202020204" pitchFamily="34" charset="0"/>
              <a:buChar char="•"/>
            </a:pPr>
            <a:r>
              <a:rPr lang="en-US" dirty="0">
                <a:solidFill>
                  <a:schemeClr val="accent4"/>
                </a:solidFill>
              </a:rPr>
              <a:t>Thawing</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nflamed joint capsule">
            <a:extLst>
              <a:ext uri="{FF2B5EF4-FFF2-40B4-BE49-F238E27FC236}">
                <a16:creationId xmlns:a16="http://schemas.microsoft.com/office/drawing/2014/main" id="{86A50DDA-0A27-4B23-84FD-8FAEB0829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231" y="3578373"/>
            <a:ext cx="6051236" cy="21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2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C346D-6C51-4151-A005-FDCBF637D914}"/>
              </a:ext>
            </a:extLst>
          </p:cNvPr>
          <p:cNvSpPr>
            <a:spLocks noGrp="1"/>
          </p:cNvSpPr>
          <p:nvPr>
            <p:ph type="title"/>
          </p:nvPr>
        </p:nvSpPr>
        <p:spPr/>
        <p:txBody>
          <a:bodyPr/>
          <a:lstStyle/>
          <a:p>
            <a:r>
              <a:rPr lang="en-US" dirty="0">
                <a:solidFill>
                  <a:schemeClr val="bg1"/>
                </a:solidFill>
              </a:rPr>
              <a:t>Adhesive Capsulitis</a:t>
            </a:r>
          </a:p>
        </p:txBody>
      </p:sp>
      <p:sp>
        <p:nvSpPr>
          <p:cNvPr id="5" name="Content Placeholder 4">
            <a:extLst>
              <a:ext uri="{FF2B5EF4-FFF2-40B4-BE49-F238E27FC236}">
                <a16:creationId xmlns:a16="http://schemas.microsoft.com/office/drawing/2014/main" id="{4A1C741A-43B1-417B-A042-630065505FE8}"/>
              </a:ext>
            </a:extLst>
          </p:cNvPr>
          <p:cNvSpPr>
            <a:spLocks noGrp="1"/>
          </p:cNvSpPr>
          <p:nvPr>
            <p:ph sz="half" idx="1"/>
          </p:nvPr>
        </p:nvSpPr>
        <p:spPr/>
        <p:txBody>
          <a:bodyPr/>
          <a:lstStyle/>
          <a:p>
            <a:r>
              <a:rPr lang="en-US" dirty="0">
                <a:solidFill>
                  <a:srgbClr val="FF0000"/>
                </a:solidFill>
              </a:rPr>
              <a:t>Causes</a:t>
            </a:r>
          </a:p>
          <a:p>
            <a:pPr lvl="1"/>
            <a:r>
              <a:rPr lang="en-US" dirty="0">
                <a:solidFill>
                  <a:schemeClr val="bg1"/>
                </a:solidFill>
              </a:rPr>
              <a:t>Unknown</a:t>
            </a:r>
          </a:p>
          <a:p>
            <a:pPr lvl="1"/>
            <a:r>
              <a:rPr lang="en-US" dirty="0">
                <a:solidFill>
                  <a:schemeClr val="bg1"/>
                </a:solidFill>
              </a:rPr>
              <a:t>Endocrine prevalence</a:t>
            </a:r>
          </a:p>
          <a:p>
            <a:pPr lvl="2"/>
            <a:r>
              <a:rPr lang="en-US" dirty="0">
                <a:solidFill>
                  <a:schemeClr val="bg1"/>
                </a:solidFill>
              </a:rPr>
              <a:t>Diabetes</a:t>
            </a:r>
          </a:p>
          <a:p>
            <a:pPr lvl="2"/>
            <a:r>
              <a:rPr lang="en-US" dirty="0">
                <a:solidFill>
                  <a:schemeClr val="bg1"/>
                </a:solidFill>
              </a:rPr>
              <a:t>Thyroid disorders</a:t>
            </a:r>
          </a:p>
          <a:p>
            <a:pPr lvl="2"/>
            <a:r>
              <a:rPr lang="en-US" dirty="0">
                <a:solidFill>
                  <a:schemeClr val="bg1"/>
                </a:solidFill>
              </a:rPr>
              <a:t>Immobilization</a:t>
            </a:r>
          </a:p>
          <a:p>
            <a:r>
              <a:rPr lang="en-US" dirty="0">
                <a:solidFill>
                  <a:srgbClr val="FF0000"/>
                </a:solidFill>
              </a:rPr>
              <a:t>Evaluation</a:t>
            </a:r>
          </a:p>
          <a:p>
            <a:pPr lvl="1"/>
            <a:r>
              <a:rPr lang="en-US" dirty="0">
                <a:solidFill>
                  <a:schemeClr val="bg1"/>
                </a:solidFill>
              </a:rPr>
              <a:t>Clinical diagnosis</a:t>
            </a:r>
          </a:p>
          <a:p>
            <a:pPr lvl="1"/>
            <a:r>
              <a:rPr lang="en-US" dirty="0">
                <a:solidFill>
                  <a:schemeClr val="bg1"/>
                </a:solidFill>
              </a:rPr>
              <a:t>Xray</a:t>
            </a:r>
          </a:p>
          <a:p>
            <a:pPr lvl="1"/>
            <a:r>
              <a:rPr lang="en-US" dirty="0">
                <a:solidFill>
                  <a:schemeClr val="bg1"/>
                </a:solidFill>
              </a:rPr>
              <a:t>Occasionally an MRI</a:t>
            </a:r>
          </a:p>
        </p:txBody>
      </p:sp>
      <p:sp>
        <p:nvSpPr>
          <p:cNvPr id="6" name="Content Placeholder 5">
            <a:extLst>
              <a:ext uri="{FF2B5EF4-FFF2-40B4-BE49-F238E27FC236}">
                <a16:creationId xmlns:a16="http://schemas.microsoft.com/office/drawing/2014/main" id="{A20FE7D5-CEFE-4DEF-A976-C5E6FAF462CD}"/>
              </a:ext>
            </a:extLst>
          </p:cNvPr>
          <p:cNvSpPr>
            <a:spLocks noGrp="1"/>
          </p:cNvSpPr>
          <p:nvPr>
            <p:ph sz="half" idx="2"/>
          </p:nvPr>
        </p:nvSpPr>
        <p:spPr/>
        <p:txBody>
          <a:bodyPr/>
          <a:lstStyle/>
          <a:p>
            <a:endParaRPr lang="en-US" dirty="0">
              <a:solidFill>
                <a:schemeClr val="bg1"/>
              </a:solidFill>
            </a:endParaRPr>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rthroscopic photos of shoulder joint">
            <a:extLst>
              <a:ext uri="{FF2B5EF4-FFF2-40B4-BE49-F238E27FC236}">
                <a16:creationId xmlns:a16="http://schemas.microsoft.com/office/drawing/2014/main" id="{1C4403E2-5503-449E-B58C-7B6B3AF0D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543176"/>
            <a:ext cx="5705475" cy="28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0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5456120" y="2377962"/>
            <a:ext cx="6596245" cy="3268520"/>
          </a:xfrm>
        </p:spPr>
        <p:txBody>
          <a:bodyPr>
            <a:normAutofit fontScale="90000"/>
          </a:bodyPr>
          <a:lstStyle/>
          <a:p>
            <a:pPr marL="457200" marR="0" lvl="0" indent="-457200" algn="l" defTabSz="914400" rtl="0" eaLnBrk="1" fontAlgn="auto" latinLnBrk="0" hangingPunct="1">
              <a:lnSpc>
                <a:spcPct val="90000"/>
              </a:lnSpc>
              <a:spcBef>
                <a:spcPts val="1000"/>
              </a:spcBef>
              <a:spcAft>
                <a:spcPts val="0"/>
              </a:spcAft>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Treatment</a:t>
            </a:r>
            <a:b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Non-surgical is the standard</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FORMAL PT</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-NSAIDS</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the JOINT corticosteroid injection</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-Can take up to 12 months to regain normal motion</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Surgical</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Shoulder arthroscopy with capsular release, lysis of </a:t>
            </a: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adhesions and MUA</a:t>
            </a:r>
            <a:b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	-AGGRESSIVE  formal PT to maintain motion</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sz="48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455520" y="678963"/>
            <a:ext cx="6051236" cy="1241828"/>
          </a:xfrm>
        </p:spPr>
        <p:txBody>
          <a:bodyPr>
            <a:normAutofit/>
          </a:bodyPr>
          <a:lstStyle/>
          <a:p>
            <a:pPr algn="l"/>
            <a:r>
              <a:rPr lang="en-US" sz="3600" dirty="0">
                <a:solidFill>
                  <a:srgbClr val="FFFFFF"/>
                </a:solidFill>
              </a:rPr>
              <a:t>Adhesive capsulitis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rrent review of adhesive capsulitis - Journal of Shoulder and Elbow  Surgery">
            <a:extLst>
              <a:ext uri="{FF2B5EF4-FFF2-40B4-BE49-F238E27FC236}">
                <a16:creationId xmlns:a16="http://schemas.microsoft.com/office/drawing/2014/main" id="{A0E64F93-F9D0-4825-8234-D2E0AB59C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764" y="2045994"/>
            <a:ext cx="3319712" cy="314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8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771691"/>
          </a:xfrm>
        </p:spPr>
        <p:txBody>
          <a:bodyPr>
            <a:normAutofit/>
          </a:bodyPr>
          <a:lstStyle/>
          <a:p>
            <a:pPr algn="l"/>
            <a:r>
              <a:rPr lang="en-US" sz="4800" dirty="0">
                <a:solidFill>
                  <a:srgbClr val="FFFFFF"/>
                </a:solidFill>
              </a:rPr>
              <a:t>Rotator Cuff Tear</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386865" y="2194058"/>
            <a:ext cx="8052409" cy="3844958"/>
          </a:xfrm>
        </p:spPr>
        <p:txBody>
          <a:bodyPr>
            <a:normAutofit lnSpcReduction="10000"/>
          </a:bodyPr>
          <a:lstStyle/>
          <a:p>
            <a:pPr algn="l" fontAlgn="base"/>
            <a:r>
              <a:rPr lang="en-US" b="0" i="0" dirty="0">
                <a:solidFill>
                  <a:schemeClr val="bg1"/>
                </a:solidFill>
                <a:effectLst/>
                <a:latin typeface="WorkSans-Bold"/>
              </a:rPr>
              <a:t>What is the rotator cuff and what does it do?</a:t>
            </a:r>
          </a:p>
          <a:p>
            <a:pPr algn="l" fontAlgn="base"/>
            <a:r>
              <a:rPr lang="en-US" b="0" i="0" dirty="0">
                <a:solidFill>
                  <a:schemeClr val="bg1"/>
                </a:solidFill>
                <a:effectLst/>
                <a:latin typeface="Aleo-Regular"/>
              </a:rPr>
              <a:t>The rotator cuff is a group of </a:t>
            </a:r>
            <a:r>
              <a:rPr lang="en-US" b="0" i="0" dirty="0">
                <a:solidFill>
                  <a:srgbClr val="FF0000"/>
                </a:solidFill>
                <a:effectLst/>
                <a:latin typeface="Aleo-Regular"/>
              </a:rPr>
              <a:t>four muscles that come together as tendons </a:t>
            </a:r>
            <a:r>
              <a:rPr lang="en-US" b="0" i="0" dirty="0">
                <a:solidFill>
                  <a:schemeClr val="bg1"/>
                </a:solidFill>
                <a:effectLst/>
                <a:latin typeface="Aleo-Regular"/>
              </a:rPr>
              <a:t>to form a "cuff" over the head of the humerus (upper arm bone). The four muscles—supraspinatus, infraspinatus, subscapularis and teres minor—originate from the scapula (shoulder blade). The rotator cuff tendons attach to the head of the humerus in special spots referred to as the greater and lesser tuberosities.</a:t>
            </a:r>
          </a:p>
          <a:p>
            <a:pPr algn="l" fontAlgn="base"/>
            <a:endParaRPr lang="en-US" b="0" i="0" dirty="0">
              <a:solidFill>
                <a:schemeClr val="bg1"/>
              </a:solidFill>
              <a:effectLst/>
              <a:latin typeface="Aleo-Regular"/>
            </a:endParaRPr>
          </a:p>
          <a:p>
            <a:pPr algn="l" fontAlgn="base"/>
            <a:r>
              <a:rPr lang="en-US" b="0" i="0" dirty="0">
                <a:solidFill>
                  <a:schemeClr val="bg1"/>
                </a:solidFill>
                <a:effectLst/>
                <a:latin typeface="Aleo-Regular"/>
              </a:rPr>
              <a:t>The rotator cuff helps to </a:t>
            </a:r>
            <a:r>
              <a:rPr lang="en-US" b="0" i="0" dirty="0">
                <a:solidFill>
                  <a:srgbClr val="FF0000"/>
                </a:solidFill>
                <a:effectLst/>
                <a:latin typeface="Aleo-Regular"/>
              </a:rPr>
              <a:t>lift and rotate the arm </a:t>
            </a:r>
            <a:r>
              <a:rPr lang="en-US" b="0" i="0" dirty="0">
                <a:solidFill>
                  <a:schemeClr val="bg1"/>
                </a:solidFill>
                <a:effectLst/>
                <a:latin typeface="Aleo-Regular"/>
              </a:rPr>
              <a:t>and to stabilize the ball of the shoulder within the joint.</a:t>
            </a:r>
          </a:p>
          <a:p>
            <a:pPr algn="l"/>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7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762166"/>
          </a:xfrm>
        </p:spPr>
        <p:txBody>
          <a:bodyPr>
            <a:normAutofit fontScale="90000"/>
          </a:bodyPr>
          <a:lstStyle/>
          <a:p>
            <a:pPr algn="l"/>
            <a:r>
              <a:rPr lang="en-US" sz="4800" dirty="0">
                <a:solidFill>
                  <a:srgbClr val="FFFFFF"/>
                </a:solidFill>
              </a:rPr>
              <a:t>What will I feel if I have a cuff tear?</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716005" y="1581150"/>
            <a:ext cx="7467599" cy="4480035"/>
          </a:xfrm>
        </p:spPr>
        <p:txBody>
          <a:bodyPr>
            <a:normAutofit/>
          </a:bodyPr>
          <a:lstStyle/>
          <a:p>
            <a:pPr algn="l" fontAlgn="base"/>
            <a:r>
              <a:rPr lang="en-US" b="0" i="0" dirty="0">
                <a:solidFill>
                  <a:schemeClr val="bg1"/>
                </a:solidFill>
                <a:effectLst/>
                <a:latin typeface="Aleo-Regular"/>
              </a:rPr>
              <a:t>-A rotator cuff tear may result from an acute injury</a:t>
            </a:r>
          </a:p>
          <a:p>
            <a:pPr algn="l" fontAlgn="base"/>
            <a:r>
              <a:rPr lang="en-US" dirty="0">
                <a:solidFill>
                  <a:schemeClr val="bg1"/>
                </a:solidFill>
                <a:latin typeface="Aleo-Regular"/>
              </a:rPr>
              <a:t>-N</a:t>
            </a:r>
            <a:r>
              <a:rPr lang="en-US" b="0" i="0" dirty="0">
                <a:solidFill>
                  <a:schemeClr val="bg1"/>
                </a:solidFill>
                <a:effectLst/>
                <a:latin typeface="Aleo-Regular"/>
              </a:rPr>
              <a:t>ormal age-related wear and tear with degeneration of the tendon.</a:t>
            </a:r>
          </a:p>
          <a:p>
            <a:pPr algn="l" fontAlgn="base"/>
            <a:r>
              <a:rPr lang="en-US" b="0" i="0" u="sng" dirty="0">
                <a:solidFill>
                  <a:schemeClr val="bg1"/>
                </a:solidFill>
                <a:effectLst/>
                <a:latin typeface="Aleo-Regular"/>
              </a:rPr>
              <a:t>SYMPTOMS:</a:t>
            </a:r>
          </a:p>
          <a:p>
            <a:pPr algn="l" fontAlgn="base"/>
            <a:r>
              <a:rPr lang="en-US" dirty="0">
                <a:solidFill>
                  <a:schemeClr val="bg1"/>
                </a:solidFill>
                <a:latin typeface="Aleo-Regular"/>
              </a:rPr>
              <a:t>-P</a:t>
            </a:r>
            <a:r>
              <a:rPr lang="en-US" b="0" i="0" dirty="0">
                <a:solidFill>
                  <a:schemeClr val="bg1"/>
                </a:solidFill>
                <a:effectLst/>
                <a:latin typeface="Aleo-Regular"/>
              </a:rPr>
              <a:t>ain in the front of your shoulder that radiates down the side of your arm to the deltoid area.   </a:t>
            </a:r>
          </a:p>
          <a:p>
            <a:pPr algn="l" fontAlgn="base"/>
            <a:r>
              <a:rPr lang="en-US" dirty="0">
                <a:solidFill>
                  <a:schemeClr val="bg1"/>
                </a:solidFill>
                <a:latin typeface="Aleo-Regular"/>
              </a:rPr>
              <a:t>-O</a:t>
            </a:r>
            <a:r>
              <a:rPr lang="en-US" b="0" i="0" dirty="0">
                <a:solidFill>
                  <a:schemeClr val="bg1"/>
                </a:solidFill>
                <a:effectLst/>
                <a:latin typeface="Aleo-Regular"/>
              </a:rPr>
              <a:t>verhead activities such as lifting or reaching</a:t>
            </a:r>
          </a:p>
          <a:p>
            <a:pPr algn="l" fontAlgn="base"/>
            <a:r>
              <a:rPr lang="en-US" dirty="0">
                <a:solidFill>
                  <a:schemeClr val="bg1"/>
                </a:solidFill>
                <a:latin typeface="Aleo-Regular"/>
              </a:rPr>
              <a:t>-Nighttime pain</a:t>
            </a:r>
            <a:r>
              <a:rPr lang="en-US" b="0" i="0" dirty="0">
                <a:solidFill>
                  <a:schemeClr val="bg1"/>
                </a:solidFill>
                <a:effectLst/>
                <a:latin typeface="Aleo-Regular"/>
              </a:rPr>
              <a:t> </a:t>
            </a:r>
          </a:p>
          <a:p>
            <a:pPr algn="l" fontAlgn="base"/>
            <a:r>
              <a:rPr lang="en-US" b="0" i="0" dirty="0">
                <a:solidFill>
                  <a:schemeClr val="bg1"/>
                </a:solidFill>
                <a:effectLst/>
                <a:latin typeface="Aleo-Regular"/>
              </a:rPr>
              <a:t>-Weakness of your arm and difficulty with routine activities such as combing your hair or reaching behind your back.</a:t>
            </a:r>
          </a:p>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1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2356634" y="1067968"/>
            <a:ext cx="13548071" cy="4128796"/>
          </a:xfrm>
        </p:spPr>
        <p:txBody>
          <a:bodyPr>
            <a:normAutofit/>
          </a:bodyPr>
          <a:lstStyle/>
          <a:p>
            <a:pPr algn="r"/>
            <a:endParaRPr lang="en-US" sz="48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81ACDB8-305C-41CB-9E73-D7385CDD4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66" y="126014"/>
            <a:ext cx="11749722" cy="660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6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E972C-3283-4458-B4D2-3CDF7648633D}"/>
              </a:ext>
            </a:extLst>
          </p:cNvPr>
          <p:cNvSpPr>
            <a:spLocks noGrp="1"/>
          </p:cNvSpPr>
          <p:nvPr>
            <p:ph type="title"/>
          </p:nvPr>
        </p:nvSpPr>
        <p:spPr/>
        <p:txBody>
          <a:bodyPr/>
          <a:lstStyle/>
          <a:p>
            <a:r>
              <a:rPr lang="en-US" dirty="0">
                <a:solidFill>
                  <a:srgbClr val="FF0000"/>
                </a:solidFill>
              </a:rPr>
              <a:t>Tear</a:t>
            </a:r>
            <a:r>
              <a:rPr lang="en-US" dirty="0">
                <a:solidFill>
                  <a:schemeClr val="bg1"/>
                </a:solidFill>
              </a:rPr>
              <a:t> Types</a:t>
            </a:r>
          </a:p>
        </p:txBody>
      </p:sp>
      <p:sp>
        <p:nvSpPr>
          <p:cNvPr id="5" name="Text Placeholder 4">
            <a:extLst>
              <a:ext uri="{FF2B5EF4-FFF2-40B4-BE49-F238E27FC236}">
                <a16:creationId xmlns:a16="http://schemas.microsoft.com/office/drawing/2014/main" id="{94DA0580-9772-4171-B23C-0A479558EB9F}"/>
              </a:ext>
            </a:extLst>
          </p:cNvPr>
          <p:cNvSpPr>
            <a:spLocks noGrp="1"/>
          </p:cNvSpPr>
          <p:nvPr>
            <p:ph type="body" idx="1"/>
          </p:nvPr>
        </p:nvSpPr>
        <p:spPr/>
        <p:txBody>
          <a:bodyPr>
            <a:normAutofit/>
          </a:bodyPr>
          <a:lstStyle/>
          <a:p>
            <a:r>
              <a:rPr lang="en-US" sz="3200" dirty="0">
                <a:solidFill>
                  <a:schemeClr val="bg1"/>
                </a:solidFill>
              </a:rPr>
              <a:t>Partial tears</a:t>
            </a:r>
          </a:p>
        </p:txBody>
      </p:sp>
      <p:sp>
        <p:nvSpPr>
          <p:cNvPr id="6" name="Content Placeholder 5">
            <a:extLst>
              <a:ext uri="{FF2B5EF4-FFF2-40B4-BE49-F238E27FC236}">
                <a16:creationId xmlns:a16="http://schemas.microsoft.com/office/drawing/2014/main" id="{5E43647D-9F17-460D-B509-9469AC17A5DD}"/>
              </a:ext>
            </a:extLst>
          </p:cNvPr>
          <p:cNvSpPr>
            <a:spLocks noGrp="1"/>
          </p:cNvSpPr>
          <p:nvPr>
            <p:ph sz="half" idx="2"/>
          </p:nvPr>
        </p:nvSpPr>
        <p:spPr/>
        <p:txBody>
          <a:bodyPr/>
          <a:lstStyle/>
          <a:p>
            <a:r>
              <a:rPr lang="en-US" dirty="0">
                <a:solidFill>
                  <a:schemeClr val="bg1"/>
                </a:solidFill>
              </a:rPr>
              <a:t>Typically treated non-operatively</a:t>
            </a:r>
          </a:p>
          <a:p>
            <a:r>
              <a:rPr lang="en-US" dirty="0">
                <a:solidFill>
                  <a:schemeClr val="bg1"/>
                </a:solidFill>
              </a:rPr>
              <a:t>Progress to surgery based on function and symptoms, not the piece of paper! (MRI report)</a:t>
            </a:r>
          </a:p>
        </p:txBody>
      </p:sp>
      <p:sp>
        <p:nvSpPr>
          <p:cNvPr id="7" name="Text Placeholder 6">
            <a:extLst>
              <a:ext uri="{FF2B5EF4-FFF2-40B4-BE49-F238E27FC236}">
                <a16:creationId xmlns:a16="http://schemas.microsoft.com/office/drawing/2014/main" id="{220C9620-F4A0-4731-9C6C-FB528B4003FD}"/>
              </a:ext>
            </a:extLst>
          </p:cNvPr>
          <p:cNvSpPr>
            <a:spLocks noGrp="1"/>
          </p:cNvSpPr>
          <p:nvPr>
            <p:ph type="body" sz="quarter" idx="3"/>
          </p:nvPr>
        </p:nvSpPr>
        <p:spPr/>
        <p:txBody>
          <a:bodyPr>
            <a:normAutofit/>
          </a:bodyPr>
          <a:lstStyle/>
          <a:p>
            <a:r>
              <a:rPr lang="en-US" sz="3200" dirty="0"/>
              <a:t>Full thickness tears</a:t>
            </a:r>
          </a:p>
        </p:txBody>
      </p:sp>
      <p:sp>
        <p:nvSpPr>
          <p:cNvPr id="9" name="Content Placeholder 8">
            <a:extLst>
              <a:ext uri="{FF2B5EF4-FFF2-40B4-BE49-F238E27FC236}">
                <a16:creationId xmlns:a16="http://schemas.microsoft.com/office/drawing/2014/main" id="{0D098A44-574A-4F86-B101-CC0F2EDA309C}"/>
              </a:ext>
            </a:extLst>
          </p:cNvPr>
          <p:cNvSpPr>
            <a:spLocks noGrp="1"/>
          </p:cNvSpPr>
          <p:nvPr>
            <p:ph sz="quarter" idx="4"/>
          </p:nvPr>
        </p:nvSpPr>
        <p:spPr/>
        <p:txBody>
          <a:bodyPr/>
          <a:lstStyle/>
          <a:p>
            <a:r>
              <a:rPr lang="en-US" dirty="0"/>
              <a:t>Typically treated with surgery</a:t>
            </a:r>
          </a:p>
          <a:p>
            <a:r>
              <a:rPr lang="en-US" dirty="0"/>
              <a:t>Caution with irreparable tears</a:t>
            </a:r>
          </a:p>
          <a:p>
            <a:r>
              <a:rPr lang="en-US" dirty="0"/>
              <a:t>Caution with arthritis </a:t>
            </a:r>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artial Rotator Cuff Tear | Johns Hopkins Medicine">
            <a:extLst>
              <a:ext uri="{FF2B5EF4-FFF2-40B4-BE49-F238E27FC236}">
                <a16:creationId xmlns:a16="http://schemas.microsoft.com/office/drawing/2014/main" id="{9416B1BE-6455-4874-9353-22249F7C0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662" y="434736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MRI pinpoints shoulder stiffness from rotator cuff tears">
            <a:extLst>
              <a:ext uri="{FF2B5EF4-FFF2-40B4-BE49-F238E27FC236}">
                <a16:creationId xmlns:a16="http://schemas.microsoft.com/office/drawing/2014/main" id="{6B41B0D1-F7D4-4453-995B-6C7E00159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1833" y="4119240"/>
            <a:ext cx="2503503" cy="224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1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a:extLst>
              <a:ext uri="{FF2B5EF4-FFF2-40B4-BE49-F238E27FC236}">
                <a16:creationId xmlns:a16="http://schemas.microsoft.com/office/drawing/2014/main" id="{C0A76734-A98A-4B8B-A017-F94E6F8A7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42876"/>
            <a:ext cx="11750040" cy="65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56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BD184954-0813-46D0-96CF-E7C718DCD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15601"/>
            <a:ext cx="11639550" cy="64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55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3C6372-D12F-4867-A71C-663871F0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14325"/>
            <a:ext cx="11601449" cy="632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21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99CB5E-21FD-4DC1-BAAC-D6B61F5C0C72}"/>
              </a:ext>
            </a:extLst>
          </p:cNvPr>
          <p:cNvSpPr>
            <a:spLocks noGrp="1"/>
          </p:cNvSpPr>
          <p:nvPr>
            <p:ph type="title"/>
          </p:nvPr>
        </p:nvSpPr>
        <p:spPr/>
        <p:txBody>
          <a:bodyPr/>
          <a:lstStyle/>
          <a:p>
            <a:r>
              <a:rPr lang="en-US" dirty="0"/>
              <a:t>Orthopedic Shoulder problems</a:t>
            </a:r>
          </a:p>
        </p:txBody>
      </p:sp>
      <p:sp>
        <p:nvSpPr>
          <p:cNvPr id="6" name="Content Placeholder 5">
            <a:extLst>
              <a:ext uri="{FF2B5EF4-FFF2-40B4-BE49-F238E27FC236}">
                <a16:creationId xmlns:a16="http://schemas.microsoft.com/office/drawing/2014/main" id="{9BC690E6-7952-42C9-992F-5C7A51307305}"/>
              </a:ext>
            </a:extLst>
          </p:cNvPr>
          <p:cNvSpPr>
            <a:spLocks noGrp="1"/>
          </p:cNvSpPr>
          <p:nvPr>
            <p:ph sz="half" idx="1"/>
          </p:nvPr>
        </p:nvSpPr>
        <p:spPr/>
        <p:txBody>
          <a:bodyPr/>
          <a:lstStyle/>
          <a:p>
            <a:r>
              <a:rPr lang="en-US" dirty="0"/>
              <a:t>TOCA at Banner Health </a:t>
            </a:r>
          </a:p>
          <a:p>
            <a:pPr lvl="1"/>
            <a:r>
              <a:rPr lang="en-US" dirty="0"/>
              <a:t>70+ years in the Valley</a:t>
            </a:r>
          </a:p>
          <a:p>
            <a:pPr lvl="1"/>
            <a:r>
              <a:rPr lang="en-US" dirty="0"/>
              <a:t>All sub-specialties available</a:t>
            </a:r>
          </a:p>
          <a:p>
            <a:pPr lvl="1"/>
            <a:endParaRPr lang="en-US" dirty="0"/>
          </a:p>
          <a:p>
            <a:r>
              <a:rPr lang="en-US" dirty="0"/>
              <a:t>My Background</a:t>
            </a:r>
          </a:p>
          <a:p>
            <a:endParaRPr lang="en-US" dirty="0"/>
          </a:p>
        </p:txBody>
      </p:sp>
      <p:sp>
        <p:nvSpPr>
          <p:cNvPr id="7" name="Content Placeholder 6">
            <a:extLst>
              <a:ext uri="{FF2B5EF4-FFF2-40B4-BE49-F238E27FC236}">
                <a16:creationId xmlns:a16="http://schemas.microsoft.com/office/drawing/2014/main" id="{6F6B2E46-D111-4B70-BA3E-7C64E3C1CF10}"/>
              </a:ext>
            </a:extLst>
          </p:cNvPr>
          <p:cNvSpPr>
            <a:spLocks noGrp="1"/>
          </p:cNvSpPr>
          <p:nvPr>
            <p:ph sz="half" idx="2"/>
          </p:nvPr>
        </p:nvSpPr>
        <p:spPr>
          <a:xfrm>
            <a:off x="6743700" y="2506662"/>
            <a:ext cx="5181600" cy="4351338"/>
          </a:xfrm>
        </p:spPr>
        <p:txBody>
          <a:bodyPr/>
          <a:lstStyle/>
          <a:p>
            <a:r>
              <a:rPr lang="en-US" sz="4000" dirty="0"/>
              <a:t>Topics covered</a:t>
            </a:r>
          </a:p>
          <a:p>
            <a:pPr lvl="1"/>
            <a:r>
              <a:rPr lang="en-US" dirty="0"/>
              <a:t>Impingement problems</a:t>
            </a:r>
          </a:p>
          <a:p>
            <a:pPr lvl="1"/>
            <a:r>
              <a:rPr lang="en-US" dirty="0"/>
              <a:t>Adhesive capsulitis</a:t>
            </a:r>
          </a:p>
          <a:p>
            <a:pPr lvl="1"/>
            <a:r>
              <a:rPr lang="en-US" dirty="0"/>
              <a:t>Rotator cuff tears</a:t>
            </a:r>
          </a:p>
          <a:p>
            <a:pPr lvl="1"/>
            <a:r>
              <a:rPr lang="en-US" dirty="0"/>
              <a:t>Arthritis</a:t>
            </a:r>
          </a:p>
        </p:txBody>
      </p:sp>
      <p:pic>
        <p:nvPicPr>
          <p:cNvPr id="15362" name="Picture 2" descr="Madison's Fire Department Tests Out Fire Truck That Runs On Electricity |  Wisconsin Public Radio">
            <a:extLst>
              <a:ext uri="{FF2B5EF4-FFF2-40B4-BE49-F238E27FC236}">
                <a16:creationId xmlns:a16="http://schemas.microsoft.com/office/drawing/2014/main" id="{B5EE9F39-57B2-4177-8949-3E14E0C9D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182270"/>
            <a:ext cx="2350008" cy="142795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LifeNet 7-1 Selkirk, NY">
            <a:extLst>
              <a:ext uri="{FF2B5EF4-FFF2-40B4-BE49-F238E27FC236}">
                <a16:creationId xmlns:a16="http://schemas.microsoft.com/office/drawing/2014/main" id="{58C082B8-65CA-4AF1-84D4-97C9F743A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191" y="5179616"/>
            <a:ext cx="2206279" cy="142795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One surgeon says you need an operation. Another says you don't. Here's why  that happens. - Vox">
            <a:extLst>
              <a:ext uri="{FF2B5EF4-FFF2-40B4-BE49-F238E27FC236}">
                <a16:creationId xmlns:a16="http://schemas.microsoft.com/office/drawing/2014/main" id="{9283C07F-31B7-48CC-B3E5-41E8C5FDD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987" y="4001294"/>
            <a:ext cx="2240652" cy="142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073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1C7B0D4C-5C6F-4114-8D71-89F206B0A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 y="215173"/>
            <a:ext cx="11750040" cy="633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05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0779E0F1-8090-4906-A8D0-A67B9BF60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1950"/>
            <a:ext cx="11649076" cy="635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56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31874" y="4797188"/>
            <a:ext cx="6051236" cy="1241828"/>
          </a:xfrm>
        </p:spPr>
        <p:txBody>
          <a:bodyPr>
            <a:normAutofit/>
          </a:bodyPr>
          <a:lstStyle/>
          <a:p>
            <a:pPr algn="r"/>
            <a:endParaRPr lang="en-US">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9E86415A-299C-4B40-838D-3498855B6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248892"/>
            <a:ext cx="11630025" cy="622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6BAB32-A5A2-4E52-BA56-CA845F78FCD8}"/>
                  </a:ext>
                </a:extLst>
              </p14:cNvPr>
              <p14:cNvContentPartPr/>
              <p14:nvPr/>
            </p14:nvContentPartPr>
            <p14:xfrm>
              <a:off x="2014833" y="3593548"/>
              <a:ext cx="75240" cy="147240"/>
            </p14:xfrm>
          </p:contentPart>
        </mc:Choice>
        <mc:Fallback xmlns="">
          <p:pic>
            <p:nvPicPr>
              <p:cNvPr id="4" name="Ink 3">
                <a:extLst>
                  <a:ext uri="{FF2B5EF4-FFF2-40B4-BE49-F238E27FC236}">
                    <a16:creationId xmlns:a16="http://schemas.microsoft.com/office/drawing/2014/main" id="{886BAB32-A5A2-4E52-BA56-CA845F78FCD8}"/>
                  </a:ext>
                </a:extLst>
              </p:cNvPr>
              <p:cNvPicPr/>
              <p:nvPr/>
            </p:nvPicPr>
            <p:blipFill>
              <a:blip r:embed="rId4"/>
              <a:stretch>
                <a:fillRect/>
              </a:stretch>
            </p:blipFill>
            <p:spPr>
              <a:xfrm>
                <a:off x="2006193" y="3584908"/>
                <a:ext cx="92880" cy="164880"/>
              </a:xfrm>
              <a:prstGeom prst="rect">
                <a:avLst/>
              </a:prstGeom>
            </p:spPr>
          </p:pic>
        </mc:Fallback>
      </mc:AlternateContent>
    </p:spTree>
    <p:extLst>
      <p:ext uri="{BB962C8B-B14F-4D97-AF65-F5344CB8AC3E}">
        <p14:creationId xmlns:p14="http://schemas.microsoft.com/office/powerpoint/2010/main" val="130069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BE311A-0670-44A2-A5A3-B87DA2EB401D}"/>
              </a:ext>
            </a:extLst>
          </p:cNvPr>
          <p:cNvSpPr>
            <a:spLocks noGrp="1"/>
          </p:cNvSpPr>
          <p:nvPr>
            <p:ph type="title"/>
          </p:nvPr>
        </p:nvSpPr>
        <p:spPr>
          <a:xfrm>
            <a:off x="648070" y="620742"/>
            <a:ext cx="10705730" cy="1325563"/>
          </a:xfrm>
        </p:spPr>
        <p:txBody>
          <a:bodyPr>
            <a:normAutofit/>
          </a:bodyPr>
          <a:lstStyle/>
          <a:p>
            <a:r>
              <a:rPr lang="en-US" dirty="0">
                <a:solidFill>
                  <a:srgbClr val="FFFFFF"/>
                </a:solidFill>
              </a:rPr>
              <a:t>Rotator cuff surgery rehab</a:t>
            </a:r>
          </a:p>
        </p:txBody>
      </p:sp>
      <p:cxnSp>
        <p:nvCxnSpPr>
          <p:cNvPr id="73" name="Straight Connector 7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29F8E4A-4A10-4188-AE30-78737F9C2438}"/>
              </a:ext>
            </a:extLst>
          </p:cNvPr>
          <p:cNvSpPr>
            <a:spLocks noGrp="1"/>
          </p:cNvSpPr>
          <p:nvPr>
            <p:ph sz="half" idx="1"/>
          </p:nvPr>
        </p:nvSpPr>
        <p:spPr>
          <a:xfrm>
            <a:off x="838200" y="2266345"/>
            <a:ext cx="5097780" cy="3910617"/>
          </a:xfrm>
        </p:spPr>
        <p:txBody>
          <a:bodyPr>
            <a:normAutofit/>
          </a:bodyPr>
          <a:lstStyle/>
          <a:p>
            <a:r>
              <a:rPr lang="en-US" sz="2400" dirty="0">
                <a:solidFill>
                  <a:srgbClr val="FFFFFF"/>
                </a:solidFill>
              </a:rPr>
              <a:t>Lengthy!</a:t>
            </a:r>
          </a:p>
          <a:p>
            <a:r>
              <a:rPr lang="en-US" sz="2400" dirty="0">
                <a:solidFill>
                  <a:srgbClr val="FFFFFF"/>
                </a:solidFill>
              </a:rPr>
              <a:t>“Typical rehab”</a:t>
            </a:r>
          </a:p>
          <a:p>
            <a:pPr lvl="1"/>
            <a:r>
              <a:rPr lang="en-US" sz="2000" dirty="0">
                <a:solidFill>
                  <a:srgbClr val="FFFFFF"/>
                </a:solidFill>
              </a:rPr>
              <a:t>4-6 weeks in a sling</a:t>
            </a:r>
          </a:p>
          <a:p>
            <a:pPr lvl="1"/>
            <a:r>
              <a:rPr lang="en-US" sz="2000" dirty="0">
                <a:solidFill>
                  <a:srgbClr val="FFFFFF"/>
                </a:solidFill>
              </a:rPr>
              <a:t>4-6 months of FORMAL physical therapy</a:t>
            </a:r>
          </a:p>
          <a:p>
            <a:pPr lvl="1"/>
            <a:r>
              <a:rPr lang="en-US" sz="2000" dirty="0">
                <a:solidFill>
                  <a:srgbClr val="FFFFFF"/>
                </a:solidFill>
              </a:rPr>
              <a:t>No golf/pickle ball for at least 4 months</a:t>
            </a:r>
          </a:p>
          <a:p>
            <a:pPr lvl="1"/>
            <a:r>
              <a:rPr lang="en-US" sz="2000" dirty="0">
                <a:solidFill>
                  <a:srgbClr val="FFFFFF"/>
                </a:solidFill>
              </a:rPr>
              <a:t>Improvement in function the first 12 months</a:t>
            </a:r>
          </a:p>
          <a:p>
            <a:pPr lvl="1"/>
            <a:endParaRPr lang="en-US" sz="2000" dirty="0">
              <a:solidFill>
                <a:srgbClr val="FFFFFF"/>
              </a:solidFill>
            </a:endParaRPr>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ommunity Calendar - Galion Inquirer">
            <a:extLst>
              <a:ext uri="{FF2B5EF4-FFF2-40B4-BE49-F238E27FC236}">
                <a16:creationId xmlns:a16="http://schemas.microsoft.com/office/drawing/2014/main" id="{7519BC7A-52BC-431F-833F-E9DEBC1BAD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57402" y="1608795"/>
            <a:ext cx="3819525" cy="295036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lackstrap Molasses - 16 oz. | Bulk Priced Food Shoppe">
            <a:extLst>
              <a:ext uri="{FF2B5EF4-FFF2-40B4-BE49-F238E27FC236}">
                <a16:creationId xmlns:a16="http://schemas.microsoft.com/office/drawing/2014/main" id="{3EBCC9C3-B553-4EB0-A7EC-ED997A1C7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188" y="4221652"/>
            <a:ext cx="3290887" cy="246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0265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2434430" y="747963"/>
            <a:ext cx="6596245" cy="921039"/>
          </a:xfrm>
        </p:spPr>
        <p:txBody>
          <a:bodyPr>
            <a:normAutofit/>
          </a:bodyPr>
          <a:lstStyle/>
          <a:p>
            <a:pPr algn="l"/>
            <a:r>
              <a:rPr lang="en-US" sz="4800" dirty="0">
                <a:solidFill>
                  <a:srgbClr val="FFFFFF"/>
                </a:solidFill>
              </a:rPr>
              <a:t>Shoulder osteoarthritis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014042" y="1669002"/>
            <a:ext cx="6596245" cy="4199747"/>
          </a:xfrm>
        </p:spPr>
        <p:txBody>
          <a:bodyPr>
            <a:normAutofit/>
          </a:bodyPr>
          <a:lstStyle/>
          <a:p>
            <a:pPr marL="342900" indent="-342900" algn="l">
              <a:buFont typeface="Arial" panose="020B0604020202020204" pitchFamily="34" charset="0"/>
              <a:buChar char="•"/>
            </a:pPr>
            <a:r>
              <a:rPr lang="en-US" sz="3200" dirty="0">
                <a:solidFill>
                  <a:srgbClr val="FFFFFF"/>
                </a:solidFill>
              </a:rPr>
              <a:t>Osteoarthritis</a:t>
            </a:r>
          </a:p>
          <a:p>
            <a:pPr marL="800100" lvl="1" indent="-342900" algn="l">
              <a:buFont typeface="Arial" panose="020B0604020202020204" pitchFamily="34" charset="0"/>
              <a:buChar char="•"/>
            </a:pPr>
            <a:r>
              <a:rPr lang="en-US" sz="2800" dirty="0">
                <a:solidFill>
                  <a:srgbClr val="FFFFFF"/>
                </a:solidFill>
              </a:rPr>
              <a:t>“wear and tear”</a:t>
            </a:r>
          </a:p>
          <a:p>
            <a:pPr marL="342900" indent="-342900" algn="l">
              <a:buFont typeface="Arial" panose="020B0604020202020204" pitchFamily="34" charset="0"/>
              <a:buChar char="•"/>
            </a:pPr>
            <a:r>
              <a:rPr lang="en-US" sz="3200" dirty="0">
                <a:solidFill>
                  <a:srgbClr val="FFFFFF"/>
                </a:solidFill>
              </a:rPr>
              <a:t>Rheumatoid Arthritis</a:t>
            </a:r>
          </a:p>
          <a:p>
            <a:pPr marL="342900" indent="-342900" algn="l">
              <a:buFont typeface="Arial" panose="020B0604020202020204" pitchFamily="34" charset="0"/>
              <a:buChar char="•"/>
            </a:pPr>
            <a:r>
              <a:rPr lang="en-US" sz="3200" dirty="0">
                <a:solidFill>
                  <a:srgbClr val="FFFFFF"/>
                </a:solidFill>
              </a:rPr>
              <a:t>Post-traumatic arthritis</a:t>
            </a:r>
          </a:p>
          <a:p>
            <a:pPr marL="800100" lvl="1" indent="-342900" algn="l">
              <a:buFont typeface="Arial" panose="020B0604020202020204" pitchFamily="34" charset="0"/>
              <a:buChar char="•"/>
            </a:pPr>
            <a:r>
              <a:rPr lang="en-US" sz="2800" dirty="0">
                <a:solidFill>
                  <a:srgbClr val="FFFFFF"/>
                </a:solidFill>
              </a:rPr>
              <a:t>Arthritis that develops after a trauma</a:t>
            </a:r>
          </a:p>
          <a:p>
            <a:pPr marL="342900" indent="-342900" algn="l">
              <a:buFont typeface="Arial" panose="020B0604020202020204" pitchFamily="34" charset="0"/>
              <a:buChar char="•"/>
            </a:pPr>
            <a:r>
              <a:rPr lang="en-US" sz="3200" dirty="0">
                <a:solidFill>
                  <a:srgbClr val="FFFFFF"/>
                </a:solidFill>
              </a:rPr>
              <a:t>Rotator cuff arthropathy</a:t>
            </a:r>
          </a:p>
          <a:p>
            <a:pPr marL="800100" lvl="1" indent="-342900" algn="l">
              <a:buFont typeface="Arial" panose="020B0604020202020204" pitchFamily="34" charset="0"/>
              <a:buChar char="•"/>
            </a:pPr>
            <a:r>
              <a:rPr lang="en-US" sz="2800" dirty="0">
                <a:solidFill>
                  <a:srgbClr val="FFFFFF"/>
                </a:solidFill>
              </a:rPr>
              <a:t>Develops from an irreparable RTC tear</a:t>
            </a:r>
          </a:p>
          <a:p>
            <a:pPr marL="342900" indent="-342900" algn="l">
              <a:buFont typeface="Arial" panose="020B0604020202020204" pitchFamily="34" charset="0"/>
              <a:buChar char="•"/>
            </a:pPr>
            <a:r>
              <a:rPr lang="en-US" sz="3200" dirty="0">
                <a:solidFill>
                  <a:srgbClr val="FFFFFF"/>
                </a:solidFill>
              </a:rPr>
              <a:t>Avascular necrosis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Arthritis of the Shoulder - OrthoInfo - AAOS">
            <a:extLst>
              <a:ext uri="{FF2B5EF4-FFF2-40B4-BE49-F238E27FC236}">
                <a16:creationId xmlns:a16="http://schemas.microsoft.com/office/drawing/2014/main" id="{A1684362-7019-4C2B-823C-8027654CA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287" y="1810012"/>
            <a:ext cx="2634544" cy="31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3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583364" y="730207"/>
            <a:ext cx="6596245" cy="814507"/>
          </a:xfrm>
        </p:spPr>
        <p:txBody>
          <a:bodyPr>
            <a:normAutofit/>
          </a:bodyPr>
          <a:lstStyle/>
          <a:p>
            <a:pPr algn="l"/>
            <a:r>
              <a:rPr lang="en-US" sz="4000">
                <a:solidFill>
                  <a:srgbClr val="FFFFFF"/>
                </a:solidFill>
              </a:rPr>
              <a:t>Shoulder osteoarthritis</a:t>
            </a:r>
            <a:endParaRPr lang="en-US" sz="40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198485" y="1979720"/>
            <a:ext cx="6784625" cy="4059296"/>
          </a:xfrm>
        </p:spPr>
        <p:txBody>
          <a:bodyPr>
            <a:normAutofit/>
          </a:bodyPr>
          <a:lstStyle/>
          <a:p>
            <a:pPr marL="342900" indent="-342900" algn="l">
              <a:buFont typeface="Arial" panose="020B0604020202020204" pitchFamily="34" charset="0"/>
              <a:buChar char="•"/>
            </a:pPr>
            <a:r>
              <a:rPr lang="en-US" sz="2800">
                <a:solidFill>
                  <a:srgbClr val="FFFFFF"/>
                </a:solidFill>
              </a:rPr>
              <a:t>Symptoms</a:t>
            </a:r>
          </a:p>
          <a:p>
            <a:pPr marL="800100" lvl="1" indent="-342900" algn="l">
              <a:buFont typeface="Arial" panose="020B0604020202020204" pitchFamily="34" charset="0"/>
              <a:buChar char="•"/>
            </a:pPr>
            <a:r>
              <a:rPr lang="en-US" sz="2800">
                <a:solidFill>
                  <a:srgbClr val="FFFFFF"/>
                </a:solidFill>
              </a:rPr>
              <a:t>Decreased ROM</a:t>
            </a:r>
          </a:p>
          <a:p>
            <a:pPr marL="800100" lvl="1" indent="-342900" algn="l">
              <a:buFont typeface="Arial" panose="020B0604020202020204" pitchFamily="34" charset="0"/>
              <a:buChar char="•"/>
            </a:pPr>
            <a:r>
              <a:rPr lang="en-US" sz="2800">
                <a:solidFill>
                  <a:srgbClr val="FFFFFF"/>
                </a:solidFill>
              </a:rPr>
              <a:t>PAIN</a:t>
            </a:r>
          </a:p>
          <a:p>
            <a:pPr marL="1257300" lvl="2" indent="-342900" algn="l">
              <a:buFont typeface="Arial" panose="020B0604020202020204" pitchFamily="34" charset="0"/>
              <a:buChar char="•"/>
            </a:pPr>
            <a:r>
              <a:rPr lang="en-US" sz="2800">
                <a:solidFill>
                  <a:srgbClr val="FFFFFF"/>
                </a:solidFill>
              </a:rPr>
              <a:t>Deep, tooth achy type of pain</a:t>
            </a:r>
          </a:p>
          <a:p>
            <a:pPr marL="800100" lvl="1" indent="-342900" algn="l">
              <a:buFont typeface="Arial" panose="020B0604020202020204" pitchFamily="34" charset="0"/>
              <a:buChar char="•"/>
            </a:pPr>
            <a:r>
              <a:rPr lang="en-US" sz="2800">
                <a:solidFill>
                  <a:srgbClr val="FFFFFF"/>
                </a:solidFill>
              </a:rPr>
              <a:t>Crepitus (grinding noise)</a:t>
            </a:r>
            <a:endParaRPr lang="en-US" sz="2800"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Shoulder Pain | Guthrie">
            <a:extLst>
              <a:ext uri="{FF2B5EF4-FFF2-40B4-BE49-F238E27FC236}">
                <a16:creationId xmlns:a16="http://schemas.microsoft.com/office/drawing/2014/main" id="{6ED8EC19-179C-4581-99AE-9586B0BC9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609" y="2954669"/>
            <a:ext cx="3884008" cy="25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19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762166"/>
          </a:xfrm>
        </p:spPr>
        <p:txBody>
          <a:bodyPr>
            <a:normAutofit/>
          </a:bodyPr>
          <a:lstStyle/>
          <a:p>
            <a:pPr algn="l"/>
            <a:r>
              <a:rPr lang="en-US" sz="3600" dirty="0">
                <a:solidFill>
                  <a:srgbClr val="FFFFFF"/>
                </a:solidFill>
              </a:rPr>
              <a:t>Shoulder osteoarthritis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455521" y="1899822"/>
            <a:ext cx="7337243" cy="3592382"/>
          </a:xfrm>
        </p:spPr>
        <p:txBody>
          <a:bodyPr>
            <a:normAutofit/>
          </a:bodyPr>
          <a:lstStyle/>
          <a:p>
            <a:pPr marL="342900" indent="-342900" algn="l">
              <a:buFont typeface="Arial" panose="020B0604020202020204" pitchFamily="34" charset="0"/>
              <a:buChar char="•"/>
            </a:pPr>
            <a:r>
              <a:rPr lang="en-US" sz="3600" dirty="0">
                <a:solidFill>
                  <a:srgbClr val="FFFFFF"/>
                </a:solidFill>
              </a:rPr>
              <a:t>Non-surgical treatment</a:t>
            </a:r>
          </a:p>
          <a:p>
            <a:pPr marL="800100" lvl="1" indent="-342900" algn="l">
              <a:buFont typeface="Arial" panose="020B0604020202020204" pitchFamily="34" charset="0"/>
              <a:buChar char="•"/>
            </a:pPr>
            <a:r>
              <a:rPr lang="en-US" sz="3200" dirty="0">
                <a:solidFill>
                  <a:srgbClr val="FFFFFF"/>
                </a:solidFill>
              </a:rPr>
              <a:t>Activity modification</a:t>
            </a:r>
          </a:p>
          <a:p>
            <a:pPr marL="800100" lvl="1" indent="-342900" algn="l">
              <a:buFont typeface="Arial" panose="020B0604020202020204" pitchFamily="34" charset="0"/>
              <a:buChar char="•"/>
            </a:pPr>
            <a:r>
              <a:rPr lang="en-US" sz="3200" dirty="0">
                <a:solidFill>
                  <a:srgbClr val="FFFFFF"/>
                </a:solidFill>
              </a:rPr>
              <a:t>Dietary supplements</a:t>
            </a:r>
          </a:p>
          <a:p>
            <a:pPr marL="800100" lvl="1" indent="-342900" algn="l">
              <a:buFont typeface="Arial" panose="020B0604020202020204" pitchFamily="34" charset="0"/>
              <a:buChar char="•"/>
            </a:pPr>
            <a:r>
              <a:rPr lang="en-US" sz="3200" dirty="0">
                <a:solidFill>
                  <a:srgbClr val="FFFFFF"/>
                </a:solidFill>
              </a:rPr>
              <a:t>NSAIDS</a:t>
            </a:r>
          </a:p>
          <a:p>
            <a:pPr marL="800100" lvl="1" indent="-342900" algn="l">
              <a:buFont typeface="Arial" panose="020B0604020202020204" pitchFamily="34" charset="0"/>
              <a:buChar char="•"/>
            </a:pPr>
            <a:r>
              <a:rPr lang="en-US" sz="3200" dirty="0">
                <a:solidFill>
                  <a:srgbClr val="FFFFFF"/>
                </a:solidFill>
              </a:rPr>
              <a:t>PT</a:t>
            </a:r>
          </a:p>
          <a:p>
            <a:pPr marL="800100" lvl="1" indent="-342900" algn="l">
              <a:buFont typeface="Arial" panose="020B0604020202020204" pitchFamily="34" charset="0"/>
              <a:buChar char="•"/>
            </a:pPr>
            <a:r>
              <a:rPr lang="en-US" sz="3200" dirty="0">
                <a:solidFill>
                  <a:srgbClr val="FFFFFF"/>
                </a:solidFill>
              </a:rPr>
              <a:t>Injection</a:t>
            </a:r>
          </a:p>
          <a:p>
            <a:pPr marL="1257300" lvl="2" indent="-342900" algn="l">
              <a:buFont typeface="Arial" panose="020B0604020202020204" pitchFamily="34" charset="0"/>
              <a:buChar char="•"/>
            </a:pPr>
            <a:r>
              <a:rPr lang="en-US" sz="3000" dirty="0">
                <a:solidFill>
                  <a:srgbClr val="FFFFFF"/>
                </a:solidFill>
              </a:rPr>
              <a:t>Corticosteroid, PRP?, Stem cell?</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Intramuscular Injection: Definition and Patient Education">
            <a:extLst>
              <a:ext uri="{FF2B5EF4-FFF2-40B4-BE49-F238E27FC236}">
                <a16:creationId xmlns:a16="http://schemas.microsoft.com/office/drawing/2014/main" id="{261EB2C0-E16A-4049-BD8F-DAE1BC3BB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253" y="1435417"/>
            <a:ext cx="2806447" cy="213645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Allergist Chicago - Aspirin and NSAIDs Allergies">
            <a:extLst>
              <a:ext uri="{FF2B5EF4-FFF2-40B4-BE49-F238E27FC236}">
                <a16:creationId xmlns:a16="http://schemas.microsoft.com/office/drawing/2014/main" id="{D05BF840-D9B9-4BDE-A016-3D302C9F5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396" y="3749129"/>
            <a:ext cx="2988980" cy="213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5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658896" y="818984"/>
            <a:ext cx="6596245" cy="716853"/>
          </a:xfrm>
        </p:spPr>
        <p:txBody>
          <a:bodyPr>
            <a:normAutofit fontScale="90000"/>
          </a:bodyPr>
          <a:lstStyle/>
          <a:p>
            <a:pPr algn="l"/>
            <a:r>
              <a:rPr lang="en-US" sz="4800" dirty="0">
                <a:solidFill>
                  <a:srgbClr val="FFFFFF"/>
                </a:solidFill>
              </a:rPr>
              <a:t>Shoulder osteoarthritis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987812" y="1979720"/>
            <a:ext cx="6051236" cy="3657599"/>
          </a:xfrm>
        </p:spPr>
        <p:txBody>
          <a:bodyPr>
            <a:normAutofit/>
          </a:bodyPr>
          <a:lstStyle/>
          <a:p>
            <a:pPr marL="342900" indent="-342900" algn="l">
              <a:buFont typeface="Arial" panose="020B0604020202020204" pitchFamily="34" charset="0"/>
              <a:buChar char="•"/>
            </a:pPr>
            <a:r>
              <a:rPr lang="en-US" sz="3200" dirty="0">
                <a:solidFill>
                  <a:srgbClr val="FFFFFF"/>
                </a:solidFill>
              </a:rPr>
              <a:t>Surgical treatment</a:t>
            </a:r>
          </a:p>
          <a:p>
            <a:pPr marL="800100" lvl="1" indent="-342900" algn="l">
              <a:buFont typeface="Arial" panose="020B0604020202020204" pitchFamily="34" charset="0"/>
              <a:buChar char="•"/>
            </a:pPr>
            <a:r>
              <a:rPr lang="en-US" sz="2800" dirty="0">
                <a:solidFill>
                  <a:srgbClr val="FFFFFF"/>
                </a:solidFill>
              </a:rPr>
              <a:t>Shoulder arthroscopy</a:t>
            </a:r>
          </a:p>
          <a:p>
            <a:pPr marL="1257300" lvl="2" indent="-342900" algn="l">
              <a:buFont typeface="Arial" panose="020B0604020202020204" pitchFamily="34" charset="0"/>
              <a:buChar char="•"/>
            </a:pPr>
            <a:r>
              <a:rPr lang="en-US" sz="2600" dirty="0">
                <a:solidFill>
                  <a:srgbClr val="FFFFFF"/>
                </a:solidFill>
              </a:rPr>
              <a:t>Very limited indications</a:t>
            </a:r>
          </a:p>
          <a:p>
            <a:pPr marL="1257300" lvl="2" indent="-342900" algn="l">
              <a:buFont typeface="Arial" panose="020B0604020202020204" pitchFamily="34" charset="0"/>
              <a:buChar char="•"/>
            </a:pPr>
            <a:endParaRPr lang="en-US" sz="2600" dirty="0">
              <a:solidFill>
                <a:srgbClr val="FFFFFF"/>
              </a:solidFill>
            </a:endParaRPr>
          </a:p>
          <a:p>
            <a:pPr marL="800100" lvl="1" indent="-342900" algn="l">
              <a:buFont typeface="Arial" panose="020B0604020202020204" pitchFamily="34" charset="0"/>
              <a:buChar char="•"/>
            </a:pPr>
            <a:r>
              <a:rPr lang="en-US" sz="2800" dirty="0">
                <a:solidFill>
                  <a:srgbClr val="FFFFFF"/>
                </a:solidFill>
              </a:rPr>
              <a:t>Total shoulder replacement</a:t>
            </a:r>
          </a:p>
          <a:p>
            <a:pPr marL="1371600" lvl="2" indent="-457200" algn="l">
              <a:buFont typeface="Arial" panose="020B0604020202020204" pitchFamily="34" charset="0"/>
              <a:buChar char="•"/>
            </a:pPr>
            <a:r>
              <a:rPr lang="en-US" sz="2600" dirty="0">
                <a:solidFill>
                  <a:srgbClr val="FFFFFF"/>
                </a:solidFill>
              </a:rPr>
              <a:t>Requires an intact RTC</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Shoulder Replacement">
            <a:extLst>
              <a:ext uri="{FF2B5EF4-FFF2-40B4-BE49-F238E27FC236}">
                <a16:creationId xmlns:a16="http://schemas.microsoft.com/office/drawing/2014/main" id="{3948A137-0B67-45F6-8689-BC3675DD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543175"/>
            <a:ext cx="5648205" cy="309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89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455521" y="564605"/>
            <a:ext cx="6596245" cy="809791"/>
          </a:xfrm>
        </p:spPr>
        <p:txBody>
          <a:bodyPr>
            <a:normAutofit/>
          </a:bodyPr>
          <a:lstStyle/>
          <a:p>
            <a:pPr algn="l"/>
            <a:r>
              <a:rPr lang="en-US" sz="4800" dirty="0">
                <a:solidFill>
                  <a:srgbClr val="FFFFFF"/>
                </a:solidFill>
              </a:rPr>
              <a:t>Shoulder osteoarthritis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790113" y="2031637"/>
            <a:ext cx="6248935" cy="3367194"/>
          </a:xfrm>
        </p:spPr>
        <p:txBody>
          <a:bodyPr>
            <a:normAutofit/>
          </a:bodyPr>
          <a:lstStyle/>
          <a:p>
            <a:pPr marL="571500" indent="-571500" algn="l">
              <a:buFont typeface="Arial" panose="020B0604020202020204" pitchFamily="34" charset="0"/>
              <a:buChar char="•"/>
            </a:pPr>
            <a:r>
              <a:rPr lang="en-US" sz="2800" dirty="0">
                <a:solidFill>
                  <a:srgbClr val="FFFFFF"/>
                </a:solidFill>
              </a:rPr>
              <a:t>Reverse total shoulder replacement</a:t>
            </a:r>
          </a:p>
          <a:p>
            <a:pPr marL="1028700" lvl="1" indent="-571500" algn="l">
              <a:buFont typeface="Arial" panose="020B0604020202020204" pitchFamily="34" charset="0"/>
              <a:buChar char="•"/>
            </a:pPr>
            <a:r>
              <a:rPr lang="en-US" sz="2400" dirty="0">
                <a:solidFill>
                  <a:srgbClr val="FFFFFF"/>
                </a:solidFill>
              </a:rPr>
              <a:t>Ball becomes the socket, and the socket becomes the ball</a:t>
            </a:r>
          </a:p>
          <a:p>
            <a:pPr marL="1028700" lvl="1" indent="-571500" algn="l">
              <a:buFont typeface="Arial" panose="020B0604020202020204" pitchFamily="34" charset="0"/>
              <a:buChar char="•"/>
            </a:pPr>
            <a:r>
              <a:rPr lang="en-US" sz="2400" dirty="0">
                <a:solidFill>
                  <a:srgbClr val="FFFFFF"/>
                </a:solidFill>
              </a:rPr>
              <a:t>Makes the deltoid work more efficiently</a:t>
            </a:r>
          </a:p>
          <a:p>
            <a:pPr marL="1485900" lvl="2" indent="-571500" algn="l">
              <a:buFont typeface="Arial" panose="020B0604020202020204" pitchFamily="34" charset="0"/>
              <a:buChar char="•"/>
            </a:pPr>
            <a:r>
              <a:rPr lang="en-US" sz="2200" dirty="0">
                <a:solidFill>
                  <a:srgbClr val="FFFFFF"/>
                </a:solidFill>
              </a:rPr>
              <a:t>No RTC required</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My Reverse Shoulder Replacement - Patient Story - Orthopedic AssociatesBlog  | Denver Top Surgeons Therapy Orthopedic Associates">
            <a:extLst>
              <a:ext uri="{FF2B5EF4-FFF2-40B4-BE49-F238E27FC236}">
                <a16:creationId xmlns:a16="http://schemas.microsoft.com/office/drawing/2014/main" id="{970E00C4-0833-44C5-9B50-89614191F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692" y="1819922"/>
            <a:ext cx="3682762" cy="328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583364" y="623676"/>
            <a:ext cx="6596245" cy="894406"/>
          </a:xfrm>
        </p:spPr>
        <p:txBody>
          <a:bodyPr>
            <a:normAutofit/>
          </a:bodyPr>
          <a:lstStyle/>
          <a:p>
            <a:pPr algn="l"/>
            <a:r>
              <a:rPr lang="en-US" sz="4800" dirty="0">
                <a:solidFill>
                  <a:srgbClr val="FFFFFF"/>
                </a:solidFill>
              </a:rPr>
              <a:t>Shoulder Osteoarthritis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583364" y="1733681"/>
            <a:ext cx="7306312" cy="3665150"/>
          </a:xfrm>
        </p:spPr>
        <p:txBody>
          <a:bodyPr>
            <a:normAutofit/>
          </a:bodyPr>
          <a:lstStyle/>
          <a:p>
            <a:pPr marL="342900" indent="-342900" algn="l">
              <a:buFont typeface="Arial" panose="020B0604020202020204" pitchFamily="34" charset="0"/>
              <a:buChar char="•"/>
            </a:pPr>
            <a:r>
              <a:rPr lang="en-US" sz="3200" dirty="0">
                <a:solidFill>
                  <a:srgbClr val="FFFFFF"/>
                </a:solidFill>
              </a:rPr>
              <a:t>Rehabilitation</a:t>
            </a:r>
          </a:p>
          <a:p>
            <a:pPr marL="800100" lvl="1" indent="-342900" algn="l">
              <a:buFont typeface="Arial" panose="020B0604020202020204" pitchFamily="34" charset="0"/>
              <a:buChar char="•"/>
            </a:pPr>
            <a:r>
              <a:rPr lang="en-US" sz="2800" dirty="0">
                <a:solidFill>
                  <a:srgbClr val="FFFFFF"/>
                </a:solidFill>
              </a:rPr>
              <a:t>Total shoulder</a:t>
            </a:r>
          </a:p>
          <a:p>
            <a:pPr marL="1257300" lvl="2" indent="-342900" algn="l">
              <a:buFont typeface="Arial" panose="020B0604020202020204" pitchFamily="34" charset="0"/>
              <a:buChar char="•"/>
            </a:pPr>
            <a:r>
              <a:rPr lang="en-US" sz="2600" dirty="0">
                <a:solidFill>
                  <a:srgbClr val="FFFFFF"/>
                </a:solidFill>
              </a:rPr>
              <a:t>Based on the RTC repair healing</a:t>
            </a:r>
          </a:p>
          <a:p>
            <a:pPr marL="1257300" lvl="2" indent="-342900" algn="l">
              <a:buFont typeface="Arial" panose="020B0604020202020204" pitchFamily="34" charset="0"/>
              <a:buChar char="•"/>
            </a:pPr>
            <a:r>
              <a:rPr lang="en-US" sz="2600" dirty="0">
                <a:solidFill>
                  <a:srgbClr val="FFFFFF"/>
                </a:solidFill>
              </a:rPr>
              <a:t>Typically, 4-6 months of PT</a:t>
            </a:r>
          </a:p>
          <a:p>
            <a:pPr marL="800100" lvl="1" indent="-342900" algn="l">
              <a:buFont typeface="Arial" panose="020B0604020202020204" pitchFamily="34" charset="0"/>
              <a:buChar char="•"/>
            </a:pPr>
            <a:r>
              <a:rPr lang="en-US" sz="2800" dirty="0">
                <a:solidFill>
                  <a:srgbClr val="FFFFFF"/>
                </a:solidFill>
              </a:rPr>
              <a:t>Reverse Total shoulder</a:t>
            </a:r>
          </a:p>
          <a:p>
            <a:pPr marL="1257300" lvl="2" indent="-342900" algn="l">
              <a:buFont typeface="Arial" panose="020B0604020202020204" pitchFamily="34" charset="0"/>
              <a:buChar char="•"/>
            </a:pPr>
            <a:r>
              <a:rPr lang="en-US" sz="2600" dirty="0">
                <a:solidFill>
                  <a:srgbClr val="FFFFFF"/>
                </a:solidFill>
              </a:rPr>
              <a:t>No RTC repair to heal</a:t>
            </a:r>
          </a:p>
          <a:p>
            <a:pPr marL="1257300" lvl="2" indent="-342900" algn="l">
              <a:buFont typeface="Arial" panose="020B0604020202020204" pitchFamily="34" charset="0"/>
              <a:buChar char="•"/>
            </a:pPr>
            <a:r>
              <a:rPr lang="en-US" sz="2600" dirty="0">
                <a:solidFill>
                  <a:srgbClr val="FFFFFF"/>
                </a:solidFill>
              </a:rPr>
              <a:t>PT is usually quicker at 3-4 months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Physical Therapy | University of Utah Health">
            <a:extLst>
              <a:ext uri="{FF2B5EF4-FFF2-40B4-BE49-F238E27FC236}">
                <a16:creationId xmlns:a16="http://schemas.microsoft.com/office/drawing/2014/main" id="{FA6F2D0B-B646-4A92-AABC-81192EEA2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519" y="1479263"/>
            <a:ext cx="2392624" cy="2302161"/>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APTA Maryland – A Chapter of the American Physical Therapy Association">
            <a:extLst>
              <a:ext uri="{FF2B5EF4-FFF2-40B4-BE49-F238E27FC236}">
                <a16:creationId xmlns:a16="http://schemas.microsoft.com/office/drawing/2014/main" id="{DE98527F-E558-4FA5-8CAE-617B77BCC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5745" y="36085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5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78CDC-C893-4BA3-B6E9-725356A7C173}"/>
              </a:ext>
            </a:extLst>
          </p:cNvPr>
          <p:cNvSpPr>
            <a:spLocks noGrp="1"/>
          </p:cNvSpPr>
          <p:nvPr>
            <p:ph type="title"/>
          </p:nvPr>
        </p:nvSpPr>
        <p:spPr/>
        <p:txBody>
          <a:bodyPr/>
          <a:lstStyle/>
          <a:p>
            <a:r>
              <a:rPr lang="en-US" dirty="0">
                <a:solidFill>
                  <a:schemeClr val="bg1">
                    <a:lumMod val="95000"/>
                  </a:schemeClr>
                </a:solidFill>
              </a:rPr>
              <a:t>Shoulder impingement</a:t>
            </a:r>
          </a:p>
        </p:txBody>
      </p:sp>
      <p:sp>
        <p:nvSpPr>
          <p:cNvPr id="5" name="Text Placeholder 4">
            <a:extLst>
              <a:ext uri="{FF2B5EF4-FFF2-40B4-BE49-F238E27FC236}">
                <a16:creationId xmlns:a16="http://schemas.microsoft.com/office/drawing/2014/main" id="{2E0C043E-BF74-4771-82C6-E0974A003458}"/>
              </a:ext>
            </a:extLst>
          </p:cNvPr>
          <p:cNvSpPr>
            <a:spLocks noGrp="1"/>
          </p:cNvSpPr>
          <p:nvPr>
            <p:ph type="body" idx="1"/>
          </p:nvPr>
        </p:nvSpPr>
        <p:spPr/>
        <p:txBody>
          <a:bodyPr/>
          <a:lstStyle/>
          <a:p>
            <a:endParaRPr lang="en-US" dirty="0"/>
          </a:p>
        </p:txBody>
      </p:sp>
      <p:sp>
        <p:nvSpPr>
          <p:cNvPr id="6" name="Content Placeholder 5">
            <a:extLst>
              <a:ext uri="{FF2B5EF4-FFF2-40B4-BE49-F238E27FC236}">
                <a16:creationId xmlns:a16="http://schemas.microsoft.com/office/drawing/2014/main" id="{69B3A982-EEC3-4D89-A972-9E09202A85EB}"/>
              </a:ext>
            </a:extLst>
          </p:cNvPr>
          <p:cNvSpPr>
            <a:spLocks noGrp="1"/>
          </p:cNvSpPr>
          <p:nvPr>
            <p:ph sz="half" idx="2"/>
          </p:nvPr>
        </p:nvSpPr>
        <p:spPr/>
        <p:txBody>
          <a:bodyPr/>
          <a:lstStyle/>
          <a:p>
            <a:r>
              <a:rPr lang="en-US" b="0" i="0" dirty="0">
                <a:solidFill>
                  <a:schemeClr val="bg1"/>
                </a:solidFill>
                <a:effectLst/>
                <a:latin typeface="Aleo-Regular"/>
              </a:rPr>
              <a:t>When you raise your arm to shoulder height, the space between the acromion and rotator cuff narrows. The acromion can rub against (or impinge on) the tendon and the bursa, causing irritation and pain.</a:t>
            </a:r>
            <a:endParaRPr lang="en-US" dirty="0">
              <a:solidFill>
                <a:schemeClr val="bg1"/>
              </a:solidFill>
            </a:endParaRPr>
          </a:p>
        </p:txBody>
      </p:sp>
      <p:sp>
        <p:nvSpPr>
          <p:cNvPr id="7" name="Text Placeholder 6">
            <a:extLst>
              <a:ext uri="{FF2B5EF4-FFF2-40B4-BE49-F238E27FC236}">
                <a16:creationId xmlns:a16="http://schemas.microsoft.com/office/drawing/2014/main" id="{58DE3F88-330A-454D-8298-34A304988363}"/>
              </a:ext>
            </a:extLst>
          </p:cNvPr>
          <p:cNvSpPr>
            <a:spLocks noGrp="1"/>
          </p:cNvSpPr>
          <p:nvPr>
            <p:ph type="body" sz="quarter" idx="3"/>
          </p:nvPr>
        </p:nvSpPr>
        <p:spPr/>
        <p:txBody>
          <a:bodyPr/>
          <a:lstStyle/>
          <a:p>
            <a:endParaRPr lang="en-US"/>
          </a:p>
        </p:txBody>
      </p:sp>
      <p:sp>
        <p:nvSpPr>
          <p:cNvPr id="9" name="Content Placeholder 8">
            <a:extLst>
              <a:ext uri="{FF2B5EF4-FFF2-40B4-BE49-F238E27FC236}">
                <a16:creationId xmlns:a16="http://schemas.microsoft.com/office/drawing/2014/main" id="{52E54033-424C-4456-84DE-A9274CC08A57}"/>
              </a:ext>
            </a:extLst>
          </p:cNvPr>
          <p:cNvSpPr>
            <a:spLocks noGrp="1"/>
          </p:cNvSpPr>
          <p:nvPr>
            <p:ph sz="quarter" idx="4"/>
          </p:nvPr>
        </p:nvSpPr>
        <p:spPr/>
        <p:txBody>
          <a:bodyPr/>
          <a:lstStyle/>
          <a:p>
            <a:endParaRPr lang="en-US" dirty="0"/>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oulder Impingement Treatments, Orthosports Orthopaedic Surgeons">
            <a:extLst>
              <a:ext uri="{FF2B5EF4-FFF2-40B4-BE49-F238E27FC236}">
                <a16:creationId xmlns:a16="http://schemas.microsoft.com/office/drawing/2014/main" id="{EDCA3816-2397-4457-B354-C05DE4E97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2914650"/>
            <a:ext cx="4991099"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26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657391"/>
          </a:xfrm>
        </p:spPr>
        <p:txBody>
          <a:bodyPr>
            <a:normAutofit fontScale="90000"/>
          </a:bodyPr>
          <a:lstStyle/>
          <a:p>
            <a:pPr algn="l"/>
            <a:r>
              <a:rPr lang="en-US" sz="4800" dirty="0">
                <a:solidFill>
                  <a:srgbClr val="FFFFFF"/>
                </a:solidFill>
              </a:rPr>
              <a:t>Key take a ways: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386865" y="2031636"/>
            <a:ext cx="6051236" cy="3709175"/>
          </a:xfrm>
        </p:spPr>
        <p:txBody>
          <a:bodyPr>
            <a:normAutofit/>
          </a:bodyPr>
          <a:lstStyle/>
          <a:p>
            <a:pPr marL="342900" indent="-342900" algn="l">
              <a:buFont typeface="Arial" panose="020B0604020202020204" pitchFamily="34" charset="0"/>
              <a:buChar char="•"/>
            </a:pPr>
            <a:r>
              <a:rPr lang="en-US" dirty="0">
                <a:solidFill>
                  <a:srgbClr val="FFFFFF"/>
                </a:solidFill>
              </a:rPr>
              <a:t>Not all “tears” require surgery</a:t>
            </a:r>
          </a:p>
          <a:p>
            <a:pPr marL="342900" indent="-342900" algn="l">
              <a:buFont typeface="Arial" panose="020B0604020202020204" pitchFamily="34" charset="0"/>
              <a:buChar char="•"/>
            </a:pPr>
            <a:r>
              <a:rPr lang="en-US" dirty="0">
                <a:solidFill>
                  <a:srgbClr val="FFFFFF"/>
                </a:solidFill>
              </a:rPr>
              <a:t>Most shoulder issues can resolve with conservative treatment</a:t>
            </a:r>
          </a:p>
          <a:p>
            <a:pPr marL="342900" indent="-342900" algn="l">
              <a:buFont typeface="Arial" panose="020B0604020202020204" pitchFamily="34" charset="0"/>
              <a:buChar char="•"/>
            </a:pPr>
            <a:r>
              <a:rPr lang="en-US" dirty="0">
                <a:solidFill>
                  <a:srgbClr val="FFFFFF"/>
                </a:solidFill>
              </a:rPr>
              <a:t>Overuse injuries with significant pain and limited ROM should be evaluated with in 3-4 weeks </a:t>
            </a:r>
          </a:p>
          <a:p>
            <a:pPr marL="342900" indent="-342900" algn="l">
              <a:buFont typeface="Arial" panose="020B0604020202020204" pitchFamily="34" charset="0"/>
              <a:buChar char="•"/>
            </a:pPr>
            <a:r>
              <a:rPr lang="en-US" dirty="0">
                <a:solidFill>
                  <a:srgbClr val="FFFFFF"/>
                </a:solidFill>
              </a:rPr>
              <a:t>Acute injuries should be evaluated with in a week</a:t>
            </a: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Rules on the Key Employee Exemption Under the FMLA (Part I) | Labor &amp;  Employment Report">
            <a:extLst>
              <a:ext uri="{FF2B5EF4-FFF2-40B4-BE49-F238E27FC236}">
                <a16:creationId xmlns:a16="http://schemas.microsoft.com/office/drawing/2014/main" id="{70CFED6D-500F-41F9-BCED-BB63DB23D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954" y="1570771"/>
            <a:ext cx="2644536" cy="205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52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7955098" cy="657391"/>
          </a:xfrm>
        </p:spPr>
        <p:txBody>
          <a:bodyPr>
            <a:normAutofit fontScale="90000"/>
          </a:bodyPr>
          <a:lstStyle/>
          <a:p>
            <a:pPr algn="l"/>
            <a:r>
              <a:rPr lang="en-US" sz="4800" dirty="0">
                <a:solidFill>
                  <a:srgbClr val="FFFFFF"/>
                </a:solidFill>
              </a:rPr>
              <a:t>How do you avoid seeing me?!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386865" y="1691974"/>
            <a:ext cx="6051236" cy="4048837"/>
          </a:xfrm>
        </p:spPr>
        <p:txBody>
          <a:bodyPr>
            <a:normAutofit/>
          </a:bodyPr>
          <a:lstStyle/>
          <a:p>
            <a:pPr marL="342900" indent="-342900" algn="l">
              <a:buFont typeface="Arial" panose="020B0604020202020204" pitchFamily="34" charset="0"/>
              <a:buChar char="•"/>
            </a:pPr>
            <a:r>
              <a:rPr lang="en-US" dirty="0">
                <a:solidFill>
                  <a:srgbClr val="FFFFFF"/>
                </a:solidFill>
              </a:rPr>
              <a:t>STRETCH before you play</a:t>
            </a:r>
          </a:p>
          <a:p>
            <a:pPr marL="342900" indent="-342900" algn="l">
              <a:buFont typeface="Arial" panose="020B0604020202020204" pitchFamily="34" charset="0"/>
              <a:buChar char="•"/>
            </a:pPr>
            <a:r>
              <a:rPr lang="en-US" dirty="0">
                <a:solidFill>
                  <a:srgbClr val="FFFFFF"/>
                </a:solidFill>
              </a:rPr>
              <a:t>Do shoulder “maintenance exercises”</a:t>
            </a:r>
          </a:p>
          <a:p>
            <a:pPr marL="800100" lvl="1" indent="-342900" algn="l">
              <a:buFont typeface="Arial" panose="020B0604020202020204" pitchFamily="34" charset="0"/>
              <a:buChar char="•"/>
            </a:pPr>
            <a:r>
              <a:rPr lang="en-US" dirty="0">
                <a:solidFill>
                  <a:srgbClr val="FFFFFF"/>
                </a:solidFill>
                <a:hlinkClick r:id="rId2"/>
              </a:rPr>
              <a:t>https://orthoinfo.aaos.org/globalassets/pdfs/2017-rehab_shoulder.pdf</a:t>
            </a:r>
            <a:endParaRPr lang="en-US" dirty="0">
              <a:solidFill>
                <a:srgbClr val="FFFFFF"/>
              </a:solidFill>
            </a:endParaRPr>
          </a:p>
          <a:p>
            <a:pPr marL="342900" indent="-342900" algn="l">
              <a:buFont typeface="Arial" panose="020B0604020202020204" pitchFamily="34" charset="0"/>
              <a:buChar char="•"/>
            </a:pPr>
            <a:r>
              <a:rPr lang="en-US" dirty="0">
                <a:solidFill>
                  <a:srgbClr val="FFFFFF"/>
                </a:solidFill>
              </a:rPr>
              <a:t>Do not ignore your chronic shoulder issues or acute injuries</a:t>
            </a:r>
          </a:p>
          <a:p>
            <a:pPr marL="342900" indent="-342900" algn="l">
              <a:buFont typeface="Arial" panose="020B0604020202020204" pitchFamily="34" charset="0"/>
              <a:buChar char="•"/>
            </a:pPr>
            <a:r>
              <a:rPr lang="en-US" dirty="0">
                <a:solidFill>
                  <a:srgbClr val="FFFFFF"/>
                </a:solidFill>
              </a:rPr>
              <a:t>Address the entire kinetic chain </a:t>
            </a:r>
          </a:p>
          <a:p>
            <a:pPr marL="342900" indent="-342900" algn="l">
              <a:buFont typeface="Arial" panose="020B0604020202020204" pitchFamily="34" charset="0"/>
              <a:buChar char="•"/>
            </a:pPr>
            <a:r>
              <a:rPr lang="en-US" dirty="0">
                <a:solidFill>
                  <a:srgbClr val="FFFFFF"/>
                </a:solidFill>
              </a:rPr>
              <a:t>Utilize a holistic approach including good dietary habits and supplements</a:t>
            </a:r>
          </a:p>
          <a:p>
            <a:pPr marL="800100" lvl="1" indent="-342900" algn="l">
              <a:buFont typeface="Arial" panose="020B0604020202020204" pitchFamily="34" charset="0"/>
              <a:buChar char="•"/>
            </a:pPr>
            <a:r>
              <a:rPr lang="en-US" dirty="0">
                <a:solidFill>
                  <a:srgbClr val="FFFFFF"/>
                </a:solidFill>
              </a:rPr>
              <a:t>“Joint juice”, turmeric, </a:t>
            </a:r>
            <a:r>
              <a:rPr lang="en-US" dirty="0" err="1">
                <a:solidFill>
                  <a:srgbClr val="FFFFFF"/>
                </a:solidFill>
              </a:rPr>
              <a:t>etc</a:t>
            </a:r>
            <a:r>
              <a:rPr lang="en-US" dirty="0">
                <a:solidFill>
                  <a:srgbClr val="FFFFFF"/>
                </a:solidFill>
              </a:rPr>
              <a:t>…</a:t>
            </a:r>
          </a:p>
          <a:p>
            <a:pPr marL="342900" indent="-342900" algn="l">
              <a:buFont typeface="Arial" panose="020B0604020202020204" pitchFamily="34" charset="0"/>
              <a:buChar char="•"/>
            </a:pPr>
            <a:endParaRPr lang="en-US" dirty="0">
              <a:solidFill>
                <a:srgbClr val="FFFFFF"/>
              </a:solidFill>
            </a:endParaRP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STOP | Vancouver Biennale">
            <a:extLst>
              <a:ext uri="{FF2B5EF4-FFF2-40B4-BE49-F238E27FC236}">
                <a16:creationId xmlns:a16="http://schemas.microsoft.com/office/drawing/2014/main" id="{99079765-DCEF-42E5-AB13-1E03A4F90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582" y="1001746"/>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Mistakes to Avoid When Writing Your Meta Descriptions">
            <a:extLst>
              <a:ext uri="{FF2B5EF4-FFF2-40B4-BE49-F238E27FC236}">
                <a16:creationId xmlns:a16="http://schemas.microsoft.com/office/drawing/2014/main" id="{8A4E6DCD-B8C3-42ED-8B38-FE77492C5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3352800"/>
            <a:ext cx="2961672" cy="19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3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526672"/>
            <a:ext cx="6596245" cy="759203"/>
          </a:xfrm>
        </p:spPr>
        <p:txBody>
          <a:bodyPr>
            <a:normAutofit/>
          </a:bodyPr>
          <a:lstStyle/>
          <a:p>
            <a:pPr algn="l"/>
            <a:r>
              <a:rPr lang="en-US" sz="4800" dirty="0">
                <a:solidFill>
                  <a:srgbClr val="FFFFFF"/>
                </a:solidFill>
              </a:rPr>
              <a:t>Thoughts or Questions!?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2329135" y="1727034"/>
            <a:ext cx="6051236" cy="3092861"/>
          </a:xfrm>
        </p:spPr>
        <p:txBody>
          <a:bodyPr>
            <a:normAutofit/>
          </a:bodyPr>
          <a:lstStyle/>
          <a:p>
            <a:pPr algn="l"/>
            <a:endParaRPr lang="en-US" dirty="0">
              <a:solidFill>
                <a:srgbClr val="FFFFFF"/>
              </a:solidFill>
            </a:endParaRP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incinnati Reds Baseball - Reds News, Scores, Stats, Rumors &amp; More | ESPN">
            <a:extLst>
              <a:ext uri="{FF2B5EF4-FFF2-40B4-BE49-F238E27FC236}">
                <a16:creationId xmlns:a16="http://schemas.microsoft.com/office/drawing/2014/main" id="{E496301C-A9B4-480F-8F0B-2ACC493A6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616" y="23080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llennium Girl's Soccer - Millennium High School - Goodyear, Arizona -  Soccer - Hudl">
            <a:extLst>
              <a:ext uri="{FF2B5EF4-FFF2-40B4-BE49-F238E27FC236}">
                <a16:creationId xmlns:a16="http://schemas.microsoft.com/office/drawing/2014/main" id="{932EFAB9-A24A-49AD-A034-3A9E296E9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1" y="2117360"/>
            <a:ext cx="19907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ttawa University Announces New Residential Campus in Surprise | Office of  the Mayor | Skip Hall">
            <a:extLst>
              <a:ext uri="{FF2B5EF4-FFF2-40B4-BE49-F238E27FC236}">
                <a16:creationId xmlns:a16="http://schemas.microsoft.com/office/drawing/2014/main" id="{2E9342ED-A31C-4B3A-B3CA-99A761F53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467" y="4452954"/>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upport the Red White &amp; Blue - Fire/EMS/Police Square Sticker | Zazzle.com">
            <a:extLst>
              <a:ext uri="{FF2B5EF4-FFF2-40B4-BE49-F238E27FC236}">
                <a16:creationId xmlns:a16="http://schemas.microsoft.com/office/drawing/2014/main" id="{C4A30E76-ACD9-41A4-8F6F-00A0ADBD2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004" y="2451245"/>
            <a:ext cx="3147274" cy="19711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ansas Jayhawks Posters – Sports Poster Warehouse">
            <a:extLst>
              <a:ext uri="{FF2B5EF4-FFF2-40B4-BE49-F238E27FC236}">
                <a16:creationId xmlns:a16="http://schemas.microsoft.com/office/drawing/2014/main" id="{FA446D5D-8E7C-4745-B53F-86F4352704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436" y="4038879"/>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8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638341"/>
          </a:xfrm>
        </p:spPr>
        <p:txBody>
          <a:bodyPr>
            <a:normAutofit fontScale="90000"/>
          </a:bodyPr>
          <a:lstStyle/>
          <a:p>
            <a:pPr algn="l"/>
            <a:r>
              <a:rPr lang="en-US" sz="4800" dirty="0">
                <a:solidFill>
                  <a:srgbClr val="FFFFFF"/>
                </a:solidFill>
              </a:rPr>
              <a:t>Shoulder Impingement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386865" y="2276309"/>
            <a:ext cx="6596245" cy="3762707"/>
          </a:xfrm>
        </p:spPr>
        <p:txBody>
          <a:bodyPr>
            <a:normAutofit/>
          </a:bodyPr>
          <a:lstStyle/>
          <a:p>
            <a:pPr algn="l" fontAlgn="base">
              <a:buFont typeface="Arial" panose="020B0604020202020204" pitchFamily="34" charset="0"/>
              <a:buChar char="•"/>
            </a:pPr>
            <a:r>
              <a:rPr lang="en-US" sz="3200" b="0" i="0" dirty="0">
                <a:solidFill>
                  <a:schemeClr val="bg1"/>
                </a:solidFill>
                <a:effectLst/>
                <a:latin typeface="Aleo-Bold"/>
              </a:rPr>
              <a:t>Tendinitis</a:t>
            </a:r>
            <a:endParaRPr lang="en-US" sz="3200" b="0" i="0" dirty="0">
              <a:solidFill>
                <a:schemeClr val="bg1"/>
              </a:solidFill>
              <a:effectLst/>
              <a:latin typeface="Aleo-Regular"/>
            </a:endParaRPr>
          </a:p>
          <a:p>
            <a:pPr lvl="1" algn="l" fontAlgn="base">
              <a:buFont typeface="Arial" panose="020B0604020202020204" pitchFamily="34" charset="0"/>
              <a:buChar char="•"/>
            </a:pPr>
            <a:r>
              <a:rPr lang="en-US" sz="2800" b="0" i="0" dirty="0">
                <a:solidFill>
                  <a:schemeClr val="bg1"/>
                </a:solidFill>
                <a:effectLst/>
                <a:latin typeface="Aleo-Regular"/>
              </a:rPr>
              <a:t>The rotator cuff tendons can be irritated or damaged.</a:t>
            </a:r>
          </a:p>
          <a:p>
            <a:pPr algn="l" fontAlgn="base">
              <a:buFont typeface="Arial" panose="020B0604020202020204" pitchFamily="34" charset="0"/>
              <a:buChar char="•"/>
            </a:pPr>
            <a:r>
              <a:rPr lang="en-US" sz="3200" b="0" i="0" dirty="0">
                <a:solidFill>
                  <a:schemeClr val="bg1"/>
                </a:solidFill>
                <a:effectLst/>
                <a:latin typeface="Aleo-Bold"/>
              </a:rPr>
              <a:t>Bursitis</a:t>
            </a:r>
          </a:p>
          <a:p>
            <a:pPr lvl="1" algn="l" fontAlgn="base">
              <a:buFont typeface="Arial" panose="020B0604020202020204" pitchFamily="34" charset="0"/>
              <a:buChar char="•"/>
            </a:pPr>
            <a:r>
              <a:rPr lang="en-US" sz="2800" b="0" i="0" dirty="0">
                <a:solidFill>
                  <a:schemeClr val="bg1"/>
                </a:solidFill>
                <a:effectLst/>
                <a:latin typeface="Aleo-Regular"/>
              </a:rPr>
              <a:t>The bursa can become inflamed and swell with more fluid causing pain.</a:t>
            </a:r>
          </a:p>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houlder Bursitis: Pain, Exercise, Causes, Treatment, Physical Therapy &amp;  Pictures">
            <a:extLst>
              <a:ext uri="{FF2B5EF4-FFF2-40B4-BE49-F238E27FC236}">
                <a16:creationId xmlns:a16="http://schemas.microsoft.com/office/drawing/2014/main" id="{4B933A52-2135-41F3-9CF5-B965F56FA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473" y="1981200"/>
            <a:ext cx="3054006"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2599718" y="906104"/>
            <a:ext cx="6596245" cy="895516"/>
          </a:xfrm>
        </p:spPr>
        <p:txBody>
          <a:bodyPr>
            <a:normAutofit/>
          </a:bodyPr>
          <a:lstStyle/>
          <a:p>
            <a:r>
              <a:rPr lang="en-US" sz="4800" dirty="0">
                <a:solidFill>
                  <a:srgbClr val="FFFFFF"/>
                </a:solidFill>
              </a:rPr>
              <a:t>Shoulder Impingement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123950" y="2017219"/>
            <a:ext cx="8458199" cy="3889249"/>
          </a:xfrm>
        </p:spPr>
        <p:txBody>
          <a:bodyPr>
            <a:normAutofit lnSpcReduction="10000"/>
          </a:bodyPr>
          <a:lstStyle/>
          <a:p>
            <a:pPr algn="l" fontAlgn="base"/>
            <a:r>
              <a:rPr lang="en-US" b="0" i="0" dirty="0">
                <a:solidFill>
                  <a:schemeClr val="bg1"/>
                </a:solidFill>
                <a:effectLst/>
                <a:latin typeface="Aleo-Regular"/>
              </a:rPr>
              <a:t>Beginning symptoms may be mild. Patients frequently do not seek treatment at an early stage. </a:t>
            </a:r>
          </a:p>
          <a:p>
            <a:pPr algn="l" fontAlgn="base"/>
            <a:endParaRPr lang="en-US" b="0" i="0" dirty="0">
              <a:solidFill>
                <a:schemeClr val="bg1"/>
              </a:solidFill>
              <a:effectLst/>
              <a:latin typeface="Aleo-Regular"/>
            </a:endParaRPr>
          </a:p>
          <a:p>
            <a:pPr algn="l" fontAlgn="base"/>
            <a:r>
              <a:rPr lang="en-US" b="0" i="0" dirty="0">
                <a:solidFill>
                  <a:schemeClr val="bg1"/>
                </a:solidFill>
                <a:effectLst/>
                <a:latin typeface="Aleo-Regular"/>
              </a:rPr>
              <a:t>These symptoms may include:</a:t>
            </a:r>
          </a:p>
          <a:p>
            <a:pPr algn="l" fontAlgn="base">
              <a:buFont typeface="Arial" panose="020B0604020202020204" pitchFamily="34" charset="0"/>
              <a:buChar char="•"/>
            </a:pPr>
            <a:r>
              <a:rPr lang="en-US" b="0" i="0" dirty="0">
                <a:solidFill>
                  <a:schemeClr val="bg1"/>
                </a:solidFill>
                <a:effectLst/>
                <a:latin typeface="Aleo-Regular"/>
              </a:rPr>
              <a:t>Minor pain that is present both with activity and at rest</a:t>
            </a:r>
          </a:p>
          <a:p>
            <a:pPr algn="l" fontAlgn="base">
              <a:buFont typeface="Arial" panose="020B0604020202020204" pitchFamily="34" charset="0"/>
              <a:buChar char="•"/>
            </a:pPr>
            <a:r>
              <a:rPr lang="en-US" b="0" i="0" dirty="0">
                <a:solidFill>
                  <a:schemeClr val="bg1"/>
                </a:solidFill>
                <a:effectLst/>
                <a:latin typeface="Aleo-Regular"/>
              </a:rPr>
              <a:t>Pain radiating from the front of the shoulder to the side of the arm</a:t>
            </a:r>
          </a:p>
          <a:p>
            <a:pPr algn="l" fontAlgn="base">
              <a:buFont typeface="Arial" panose="020B0604020202020204" pitchFamily="34" charset="0"/>
              <a:buChar char="•"/>
            </a:pPr>
            <a:r>
              <a:rPr lang="en-US" b="0" i="0" dirty="0">
                <a:solidFill>
                  <a:schemeClr val="bg1"/>
                </a:solidFill>
                <a:effectLst/>
                <a:latin typeface="Aleo-Regular"/>
              </a:rPr>
              <a:t>Sudden pain with lifting and reaching movements</a:t>
            </a:r>
          </a:p>
          <a:p>
            <a:pPr algn="l" fontAlgn="base">
              <a:buFont typeface="Arial" panose="020B0604020202020204" pitchFamily="34" charset="0"/>
              <a:buChar char="•"/>
            </a:pPr>
            <a:r>
              <a:rPr lang="en-US" b="0" i="0" dirty="0">
                <a:solidFill>
                  <a:schemeClr val="bg1"/>
                </a:solidFill>
                <a:effectLst/>
                <a:latin typeface="Aleo-Regular"/>
              </a:rPr>
              <a:t>Athletes in overhead sports may have pain when </a:t>
            </a:r>
            <a:r>
              <a:rPr lang="en-US" b="0" i="0" dirty="0">
                <a:solidFill>
                  <a:srgbClr val="FF0000"/>
                </a:solidFill>
                <a:effectLst/>
                <a:latin typeface="Aleo-Regular"/>
              </a:rPr>
              <a:t>throwing</a:t>
            </a:r>
            <a:r>
              <a:rPr lang="en-US" b="0" i="0" dirty="0">
                <a:solidFill>
                  <a:schemeClr val="bg1"/>
                </a:solidFill>
                <a:effectLst/>
                <a:latin typeface="Aleo-Regular"/>
              </a:rPr>
              <a:t> a ball or </a:t>
            </a:r>
            <a:r>
              <a:rPr lang="en-US" b="0" i="0" dirty="0">
                <a:solidFill>
                  <a:srgbClr val="FF0000"/>
                </a:solidFill>
                <a:effectLst/>
                <a:latin typeface="Aleo-Regular"/>
              </a:rPr>
              <a:t>serving</a:t>
            </a:r>
            <a:r>
              <a:rPr lang="en-US" b="0" i="0" dirty="0">
                <a:solidFill>
                  <a:schemeClr val="bg1"/>
                </a:solidFill>
                <a:effectLst/>
                <a:latin typeface="Aleo-Regular"/>
              </a:rPr>
              <a:t> a tennis ball</a:t>
            </a:r>
          </a:p>
          <a:p>
            <a:pPr algn="l" fontAlgn="base">
              <a:buFont typeface="Arial" panose="020B0604020202020204" pitchFamily="34" charset="0"/>
              <a:buChar char="•"/>
            </a:pPr>
            <a:endParaRPr lang="en-US" b="0" i="0" dirty="0">
              <a:solidFill>
                <a:schemeClr val="bg1"/>
              </a:solidFill>
              <a:effectLst/>
              <a:latin typeface="Aleo-Regular"/>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ow to Serve a Tennis Ball (for Righties) : 15 Steps - Instructables">
            <a:extLst>
              <a:ext uri="{FF2B5EF4-FFF2-40B4-BE49-F238E27FC236}">
                <a16:creationId xmlns:a16="http://schemas.microsoft.com/office/drawing/2014/main" id="{5DF6CD97-7DB1-4578-9AC7-5FB1CEC3D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850" y="2478874"/>
            <a:ext cx="2051467" cy="279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4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809791"/>
          </a:xfrm>
        </p:spPr>
        <p:txBody>
          <a:bodyPr>
            <a:normAutofit/>
          </a:bodyPr>
          <a:lstStyle/>
          <a:p>
            <a:pPr algn="l"/>
            <a:r>
              <a:rPr lang="en-US" sz="4800" dirty="0">
                <a:solidFill>
                  <a:srgbClr val="FFFFFF"/>
                </a:solidFill>
              </a:rPr>
              <a:t>Shoulder Impingement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914525" y="2114550"/>
            <a:ext cx="6457457" cy="3648075"/>
          </a:xfrm>
        </p:spPr>
        <p:txBody>
          <a:bodyPr>
            <a:normAutofit/>
          </a:bodyPr>
          <a:lstStyle/>
          <a:p>
            <a:pPr algn="l" fontAlgn="base"/>
            <a:r>
              <a:rPr lang="en-US" b="0" i="0" dirty="0">
                <a:solidFill>
                  <a:schemeClr val="bg1"/>
                </a:solidFill>
                <a:effectLst/>
                <a:latin typeface="Aleo-Regular"/>
              </a:rPr>
              <a:t>As the problem progresses, the symptoms increase:</a:t>
            </a:r>
          </a:p>
          <a:p>
            <a:pPr algn="l" fontAlgn="base">
              <a:buFont typeface="Arial" panose="020B0604020202020204" pitchFamily="34" charset="0"/>
              <a:buChar char="•"/>
            </a:pPr>
            <a:r>
              <a:rPr lang="en-US" b="0" i="0" dirty="0">
                <a:solidFill>
                  <a:schemeClr val="bg1"/>
                </a:solidFill>
                <a:effectLst/>
                <a:latin typeface="Aleo-Regular"/>
              </a:rPr>
              <a:t>Pain at night</a:t>
            </a:r>
          </a:p>
          <a:p>
            <a:pPr algn="l" fontAlgn="base">
              <a:buFont typeface="Arial" panose="020B0604020202020204" pitchFamily="34" charset="0"/>
              <a:buChar char="•"/>
            </a:pPr>
            <a:r>
              <a:rPr lang="en-US" b="0" i="0" dirty="0">
                <a:solidFill>
                  <a:schemeClr val="bg1"/>
                </a:solidFill>
                <a:effectLst/>
                <a:latin typeface="Aleo-Regular"/>
              </a:rPr>
              <a:t>Loss of strength and motion</a:t>
            </a:r>
          </a:p>
          <a:p>
            <a:pPr algn="l" fontAlgn="base">
              <a:buFont typeface="Arial" panose="020B0604020202020204" pitchFamily="34" charset="0"/>
              <a:buChar char="•"/>
            </a:pPr>
            <a:r>
              <a:rPr lang="en-US" b="0" i="0" dirty="0">
                <a:solidFill>
                  <a:schemeClr val="bg1"/>
                </a:solidFill>
                <a:effectLst/>
                <a:latin typeface="Aleo-Regular"/>
              </a:rPr>
              <a:t>Difficulty doing activities that place the arm behind the back, such as buttoning or zippering</a:t>
            </a:r>
          </a:p>
          <a:p>
            <a:pPr algn="l"/>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Why Can't I Sleep After a Hard Workout or Race? - CTS">
            <a:extLst>
              <a:ext uri="{FF2B5EF4-FFF2-40B4-BE49-F238E27FC236}">
                <a16:creationId xmlns:a16="http://schemas.microsoft.com/office/drawing/2014/main" id="{28F79F77-4833-4EEC-9607-C4BB638C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379" y="1628776"/>
            <a:ext cx="3102992" cy="263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8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3" name="Rectangle 7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A75C9A-98C1-47D2-9050-94A4B5617019}"/>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Shoulder Impingement evaluation and treatment</a:t>
            </a:r>
          </a:p>
        </p:txBody>
      </p:sp>
      <p:sp>
        <p:nvSpPr>
          <p:cNvPr id="5" name="Content Placeholder 4">
            <a:extLst>
              <a:ext uri="{FF2B5EF4-FFF2-40B4-BE49-F238E27FC236}">
                <a16:creationId xmlns:a16="http://schemas.microsoft.com/office/drawing/2014/main" id="{3C4BD97E-C9BA-4FE2-B025-A743EE4C2358}"/>
              </a:ext>
            </a:extLst>
          </p:cNvPr>
          <p:cNvSpPr>
            <a:spLocks noGrp="1"/>
          </p:cNvSpPr>
          <p:nvPr>
            <p:ph sz="half" idx="1"/>
          </p:nvPr>
        </p:nvSpPr>
        <p:spPr>
          <a:xfrm>
            <a:off x="4547698" y="1608667"/>
            <a:ext cx="3421958" cy="4501127"/>
          </a:xfrm>
        </p:spPr>
        <p:txBody>
          <a:bodyPr>
            <a:normAutofit/>
          </a:bodyPr>
          <a:lstStyle/>
          <a:p>
            <a:r>
              <a:rPr lang="en-US" sz="3600" dirty="0"/>
              <a:t>Physical exam</a:t>
            </a:r>
          </a:p>
          <a:p>
            <a:r>
              <a:rPr lang="en-US" sz="3600" dirty="0" err="1"/>
              <a:t>Xrays</a:t>
            </a:r>
            <a:endParaRPr lang="en-US" sz="3600" dirty="0"/>
          </a:p>
          <a:p>
            <a:r>
              <a:rPr lang="en-US" sz="3600" dirty="0"/>
              <a:t>Occasionally an MRI</a:t>
            </a:r>
          </a:p>
        </p:txBody>
      </p:sp>
      <p:sp>
        <p:nvSpPr>
          <p:cNvPr id="6" name="Content Placeholder 5">
            <a:extLst>
              <a:ext uri="{FF2B5EF4-FFF2-40B4-BE49-F238E27FC236}">
                <a16:creationId xmlns:a16="http://schemas.microsoft.com/office/drawing/2014/main" id="{744970CD-A86E-4A55-9093-3011EEB49DD9}"/>
              </a:ext>
            </a:extLst>
          </p:cNvPr>
          <p:cNvSpPr>
            <a:spLocks noGrp="1"/>
          </p:cNvSpPr>
          <p:nvPr>
            <p:ph sz="half" idx="2"/>
          </p:nvPr>
        </p:nvSpPr>
        <p:spPr>
          <a:xfrm>
            <a:off x="8289696" y="1608667"/>
            <a:ext cx="3421957" cy="4501127"/>
          </a:xfrm>
        </p:spPr>
        <p:txBody>
          <a:bodyPr>
            <a:normAutofit/>
          </a:bodyPr>
          <a:lstStyle/>
          <a:p>
            <a:r>
              <a:rPr lang="en-US" sz="3600" dirty="0"/>
              <a:t>Treatment</a:t>
            </a:r>
          </a:p>
          <a:p>
            <a:pPr lvl="1"/>
            <a:r>
              <a:rPr lang="en-US" sz="3200" dirty="0"/>
              <a:t>Activity modification</a:t>
            </a:r>
          </a:p>
          <a:p>
            <a:pPr lvl="1"/>
            <a:r>
              <a:rPr lang="en-US" sz="3200" dirty="0"/>
              <a:t>PT or HEP</a:t>
            </a:r>
          </a:p>
          <a:p>
            <a:pPr lvl="1"/>
            <a:r>
              <a:rPr lang="en-US" sz="3200" dirty="0"/>
              <a:t>NSAIDS</a:t>
            </a:r>
          </a:p>
          <a:p>
            <a:pPr lvl="1"/>
            <a:r>
              <a:rPr lang="en-US" sz="3200" dirty="0"/>
              <a:t>“cortisone” injection</a:t>
            </a:r>
          </a:p>
          <a:p>
            <a:pPr lvl="1"/>
            <a:r>
              <a:rPr lang="en-US" sz="3200" dirty="0"/>
              <a:t>Surgery (~20% of the time)</a:t>
            </a:r>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houlder x-ray outlet views of normal and bone spur">
            <a:extLst>
              <a:ext uri="{FF2B5EF4-FFF2-40B4-BE49-F238E27FC236}">
                <a16:creationId xmlns:a16="http://schemas.microsoft.com/office/drawing/2014/main" id="{4D6AC64C-06CD-491D-825D-45A586E13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108" y="4040537"/>
            <a:ext cx="4063798" cy="197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084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1386865" y="818984"/>
            <a:ext cx="6596245" cy="600241"/>
          </a:xfrm>
        </p:spPr>
        <p:txBody>
          <a:bodyPr>
            <a:normAutofit fontScale="90000"/>
          </a:bodyPr>
          <a:lstStyle/>
          <a:p>
            <a:pPr algn="l"/>
            <a:r>
              <a:rPr lang="en-US" sz="4800" dirty="0">
                <a:solidFill>
                  <a:srgbClr val="FFFFFF"/>
                </a:solidFill>
              </a:rPr>
              <a:t>Shoulder impingement: Surgical treatment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277410" y="1898599"/>
            <a:ext cx="6051236" cy="3124366"/>
          </a:xfrm>
        </p:spPr>
        <p:txBody>
          <a:bodyPr>
            <a:normAutofit/>
          </a:bodyPr>
          <a:lstStyle/>
          <a:p>
            <a:pPr marL="342900" indent="-342900" algn="l">
              <a:buFont typeface="Arial" panose="020B0604020202020204" pitchFamily="34" charset="0"/>
              <a:buChar char="•"/>
            </a:pPr>
            <a:r>
              <a:rPr lang="en-US" dirty="0">
                <a:solidFill>
                  <a:srgbClr val="FFFFFF"/>
                </a:solidFill>
              </a:rPr>
              <a:t>Shoulder arthroscopy</a:t>
            </a:r>
          </a:p>
          <a:p>
            <a:pPr marL="800100" lvl="1" indent="-342900" algn="l">
              <a:buFont typeface="Arial" panose="020B0604020202020204" pitchFamily="34" charset="0"/>
              <a:buChar char="•"/>
            </a:pPr>
            <a:r>
              <a:rPr lang="en-US" dirty="0">
                <a:solidFill>
                  <a:srgbClr val="FFFFFF"/>
                </a:solidFill>
              </a:rPr>
              <a:t>Decompression</a:t>
            </a:r>
          </a:p>
          <a:p>
            <a:pPr marL="800100" lvl="1" indent="-342900" algn="l">
              <a:buFont typeface="Arial" panose="020B0604020202020204" pitchFamily="34" charset="0"/>
              <a:buChar char="•"/>
            </a:pPr>
            <a:r>
              <a:rPr lang="en-US" dirty="0">
                <a:solidFill>
                  <a:srgbClr val="FFFFFF"/>
                </a:solidFill>
              </a:rPr>
              <a:t>Debridement</a:t>
            </a:r>
          </a:p>
          <a:p>
            <a:pPr marL="800100" lvl="1" indent="-342900" algn="l">
              <a:buFont typeface="Arial" panose="020B0604020202020204" pitchFamily="34" charset="0"/>
              <a:buChar char="•"/>
            </a:pPr>
            <a:r>
              <a:rPr lang="en-US" dirty="0">
                <a:solidFill>
                  <a:srgbClr val="FFFFFF"/>
                </a:solidFill>
              </a:rPr>
              <a:t>Repair indicated structures</a:t>
            </a:r>
          </a:p>
          <a:p>
            <a:pPr marL="342900" indent="-342900" algn="l">
              <a:buFont typeface="Arial" panose="020B0604020202020204" pitchFamily="34" charset="0"/>
              <a:buChar char="•"/>
            </a:pPr>
            <a:r>
              <a:rPr lang="en-US" dirty="0">
                <a:solidFill>
                  <a:srgbClr val="FFFFFF"/>
                </a:solidFill>
              </a:rPr>
              <a:t>Rehab is dependent on what is done at time of surgery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llustration and photo of shoulder arthroscopy">
            <a:extLst>
              <a:ext uri="{FF2B5EF4-FFF2-40B4-BE49-F238E27FC236}">
                <a16:creationId xmlns:a16="http://schemas.microsoft.com/office/drawing/2014/main" id="{65D0A2C8-ED99-4CD1-B056-D586563ED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8291"/>
            <a:ext cx="61912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Diagnostic Shoulder Arthroscopy and Arthroscopic Anatomy | SpringerLink">
            <a:extLst>
              <a:ext uri="{FF2B5EF4-FFF2-40B4-BE49-F238E27FC236}">
                <a16:creationId xmlns:a16="http://schemas.microsoft.com/office/drawing/2014/main" id="{9E10C528-2397-4597-A51A-1A3315044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212" y="526671"/>
            <a:ext cx="2978840" cy="25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2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839B2-6577-4B5D-99DB-B9401989AB28}"/>
              </a:ext>
            </a:extLst>
          </p:cNvPr>
          <p:cNvSpPr>
            <a:spLocks noGrp="1"/>
          </p:cNvSpPr>
          <p:nvPr>
            <p:ph type="ctrTitle"/>
          </p:nvPr>
        </p:nvSpPr>
        <p:spPr>
          <a:xfrm>
            <a:off x="2482240" y="847393"/>
            <a:ext cx="6596245" cy="1219366"/>
          </a:xfrm>
        </p:spPr>
        <p:txBody>
          <a:bodyPr>
            <a:normAutofit fontScale="90000"/>
          </a:bodyPr>
          <a:lstStyle/>
          <a:p>
            <a:r>
              <a:rPr lang="en-US" sz="4800" dirty="0">
                <a:solidFill>
                  <a:srgbClr val="FFFFFF"/>
                </a:solidFill>
              </a:rPr>
              <a:t>“Frozen shoulder”</a:t>
            </a:r>
            <a:br>
              <a:rPr lang="en-US" sz="4800" dirty="0">
                <a:solidFill>
                  <a:srgbClr val="FFFFFF"/>
                </a:solidFill>
              </a:rPr>
            </a:br>
            <a:r>
              <a:rPr lang="en-US" sz="4800" dirty="0">
                <a:solidFill>
                  <a:srgbClr val="FFFFFF"/>
                </a:solidFill>
              </a:rPr>
              <a:t>Adhesive capsulitis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CBAB0A-7862-4419-8D84-095FA0F8B6DE}"/>
              </a:ext>
            </a:extLst>
          </p:cNvPr>
          <p:cNvSpPr>
            <a:spLocks noGrp="1"/>
          </p:cNvSpPr>
          <p:nvPr>
            <p:ph type="subTitle" idx="1"/>
          </p:nvPr>
        </p:nvSpPr>
        <p:spPr>
          <a:xfrm>
            <a:off x="1457325" y="3166041"/>
            <a:ext cx="8963025" cy="1533788"/>
          </a:xfrm>
        </p:spPr>
        <p:txBody>
          <a:bodyPr>
            <a:noAutofit/>
          </a:bodyPr>
          <a:lstStyle/>
          <a:p>
            <a:pPr algn="r"/>
            <a:r>
              <a:rPr lang="en-US" sz="1800" b="0" i="0" dirty="0">
                <a:solidFill>
                  <a:schemeClr val="bg1"/>
                </a:solidFill>
                <a:effectLst/>
                <a:latin typeface="Aleo-Regular"/>
              </a:rPr>
              <a:t>In frozen shoulder, the shoulder capsule thickens and becomes stiff and tight. Thick bands of tissue — called adhesions — develop. In many cases, there is less synovial fluid in the joint.</a:t>
            </a:r>
          </a:p>
          <a:p>
            <a:pPr algn="r"/>
            <a:endParaRPr lang="en-US" sz="1800" dirty="0">
              <a:solidFill>
                <a:schemeClr val="bg1"/>
              </a:solidFill>
              <a:latin typeface="Aleo-Regular"/>
            </a:endParaRPr>
          </a:p>
          <a:p>
            <a:pPr algn="l"/>
            <a:r>
              <a:rPr lang="en-US" sz="1800" b="0" i="0" dirty="0">
                <a:solidFill>
                  <a:schemeClr val="bg1"/>
                </a:solidFill>
                <a:effectLst/>
                <a:latin typeface="Aleo-Regular"/>
              </a:rPr>
              <a:t>The hallmark signs of this condition are severe pain and being unable to move your shoulder -- either on your own or with the help of someone else. </a:t>
            </a:r>
            <a:endParaRPr lang="en-US" sz="1800" dirty="0">
              <a:solidFill>
                <a:schemeClr val="bg1"/>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nner Health">
            <a:extLst>
              <a:ext uri="{FF2B5EF4-FFF2-40B4-BE49-F238E27FC236}">
                <a16:creationId xmlns:a16="http://schemas.microsoft.com/office/drawing/2014/main" id="{7BE199D1-83D0-48EF-AFC4-C961B231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 y="5906468"/>
            <a:ext cx="1631047" cy="91338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Frozen (2013) - IMDb">
            <a:extLst>
              <a:ext uri="{FF2B5EF4-FFF2-40B4-BE49-F238E27FC236}">
                <a16:creationId xmlns:a16="http://schemas.microsoft.com/office/drawing/2014/main" id="{0CD5B33B-0951-4410-AF5C-631D9C388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543" y="457915"/>
            <a:ext cx="17526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984</Words>
  <Application>Microsoft Office PowerPoint</Application>
  <PresentationFormat>Widescreen</PresentationFormat>
  <Paragraphs>160</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Aleo-Bold</vt:lpstr>
      <vt:lpstr>Aleo-Regular</vt:lpstr>
      <vt:lpstr>Arial</vt:lpstr>
      <vt:lpstr>Calibri</vt:lpstr>
      <vt:lpstr>Calibri Light</vt:lpstr>
      <vt:lpstr>WorkSans-Bold</vt:lpstr>
      <vt:lpstr>Office Theme</vt:lpstr>
      <vt:lpstr>Common Orthopedic shoulder problems  Do I have a problem or not, doc?!</vt:lpstr>
      <vt:lpstr>Orthopedic Shoulder problems</vt:lpstr>
      <vt:lpstr>Shoulder impingement</vt:lpstr>
      <vt:lpstr>Shoulder Impingement</vt:lpstr>
      <vt:lpstr>Shoulder Impingement</vt:lpstr>
      <vt:lpstr>Shoulder Impingement</vt:lpstr>
      <vt:lpstr>Shoulder Impingement evaluation and treatment</vt:lpstr>
      <vt:lpstr>Shoulder impingement: Surgical treatment</vt:lpstr>
      <vt:lpstr>“Frozen shoulder” Adhesive capsulitis</vt:lpstr>
      <vt:lpstr>Adhesive Capsulitis</vt:lpstr>
      <vt:lpstr>Adhesive Capsulitis</vt:lpstr>
      <vt:lpstr>Treatment -Non-surgical is the standard  -FORMAL PT  -NSAIDS  -IN the JOINT corticosteroid injection  -Can take up to 12 months to regain normal motion -Surgical  -Shoulder arthroscopy with capsular release, lysis of adhesions and MUA  -AGGRESSIVE  formal PT to maintain motion </vt:lpstr>
      <vt:lpstr>Rotator Cuff Tear</vt:lpstr>
      <vt:lpstr>What will I feel if I have a cuff tear?</vt:lpstr>
      <vt:lpstr>PowerPoint Presentation</vt:lpstr>
      <vt:lpstr>Tear Types</vt:lpstr>
      <vt:lpstr>PowerPoint Presentation</vt:lpstr>
      <vt:lpstr>PowerPoint Presentation</vt:lpstr>
      <vt:lpstr>PowerPoint Presentation</vt:lpstr>
      <vt:lpstr>PowerPoint Presentation</vt:lpstr>
      <vt:lpstr>PowerPoint Presentation</vt:lpstr>
      <vt:lpstr>PowerPoint Presentation</vt:lpstr>
      <vt:lpstr>Rotator cuff surgery rehab</vt:lpstr>
      <vt:lpstr>Shoulder osteoarthritis</vt:lpstr>
      <vt:lpstr>Shoulder osteoarthritis</vt:lpstr>
      <vt:lpstr>Shoulder osteoarthritis</vt:lpstr>
      <vt:lpstr>Shoulder osteoarthritis</vt:lpstr>
      <vt:lpstr>Shoulder osteoarthritis</vt:lpstr>
      <vt:lpstr>Shoulder Osteoarthritis</vt:lpstr>
      <vt:lpstr>Key take a ways:</vt:lpstr>
      <vt:lpstr>How do you avoid seeing me?!</vt:lpstr>
      <vt:lpstr>Thoughts 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Orthopedic shoulder problems  Do I have a problem or not, doc?!</dc:title>
  <dc:creator>Padley, Grant D</dc:creator>
  <cp:lastModifiedBy>Padley, Grant D</cp:lastModifiedBy>
  <cp:revision>17</cp:revision>
  <dcterms:created xsi:type="dcterms:W3CDTF">2022-04-24T19:59:41Z</dcterms:created>
  <dcterms:modified xsi:type="dcterms:W3CDTF">2022-04-26T21:49:48Z</dcterms:modified>
</cp:coreProperties>
</file>