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6" r:id="rId2"/>
    <p:sldId id="29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7"/>
    <p:restoredTop sz="93059"/>
  </p:normalViewPr>
  <p:slideViewPr>
    <p:cSldViewPr snapToGrid="0">
      <p:cViewPr varScale="1">
        <p:scale>
          <a:sx n="59" d="100"/>
          <a:sy n="59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3A96-0107-E9E1-77C8-C87FC356D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76C54-79E0-5EA4-1D2C-364392EFF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24FE7-E006-74F4-5140-09DA65E0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777AA-5CE4-F328-CDDD-E49988CF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22460-B9E7-E0E7-CD1E-397A641C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5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77785-C6B9-1178-2B6D-F27A149E4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80AD0-9005-5A76-0643-EF91EDF7E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37EF0-E0F0-680C-2437-FE747FC3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69962-637B-D4F2-F6F5-94EB87744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DA727-1F11-E538-71FF-A7063D37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8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C1ED7C-6035-4E6D-3CF1-C3A8D50BD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5FD69-A230-747E-D7E0-FD9539A99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4DA58-B636-92E0-2F1B-2F541EC0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1D20D-4EB3-C186-08DA-17BC40FE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3A1B7-B8D8-A376-474D-27BECA071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0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7FFC-E01E-5C8D-96F0-FDF61029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4A254-B662-BFC7-DF03-4BE75DFFE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3AF68-6633-6918-5DD6-EEE5F884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372E3-F202-342B-2B94-53E9E99D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A5821-097A-DD3A-B01E-0195EF7F5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F7F1-A8B2-29BB-E30C-1A7F9D16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3807A-2DB0-D1F5-7AA0-2FFDDCEC7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FAC6F-B147-C8D2-2D5D-D1A5DC9B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33EA9-367B-4F04-EC6C-8F6681E5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43DAB-DB58-0161-676D-CAC38261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4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55511-E2FE-6374-548E-20E824C5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F445D-403A-BBDD-8F69-F49684BB9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FA1A3-5A33-75E5-AA6C-31BCAA113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186EC-9A32-01F9-B141-187E0D36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35DB6-847C-8C0F-907E-CFDA34278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3A52F-2FA0-053A-BEB3-B59BC4E5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6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FDF28-9705-B275-7EDC-AAB6FB21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0BDD7-FB8B-AAE2-918A-0D4F86CF0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93257-7024-8894-E8CC-70EAD9BB2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D0E822-EA80-7DDC-2A77-AD20DC204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CE3A08-DD43-667C-5ACE-678DC7489C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CBE40-D041-0D5F-728E-0C02990B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A2730-C03A-388F-CC04-339AF2AF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BEE5D-24D8-50F2-EFB0-B8F6237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2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495A-A924-3884-1936-B12C06DA8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AFEE70-C26C-475D-3AFA-0EB0D58BB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8CC53-2B4D-C230-85DF-F7516F2F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5E026-DB9B-91B2-7B6E-8DFB313C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2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52F212-AFEC-8715-1D36-06E1722E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0B20BD-8CAD-A03C-E640-86CF6047F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BFE9F-212A-D1A8-974E-E6F5917E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13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69F3-E217-913A-8C10-7CCA2614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2C314-D9DA-3A67-7903-96E11ABA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82FB9-E444-04EB-1EE1-DAFD72635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B1749-FD67-BA1A-9F97-0D1BC021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08F8C-16E0-416C-6E8B-813F41143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C0054-7009-1F66-9D1A-C0A183AD5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9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45CF-8B8D-6B5F-5B34-AED66A91F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2BF928-503D-2238-6844-866AF61C3A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B2E1C-DC86-3F4A-FF23-44D83B287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023C-D669-861F-B670-82EC0DA00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1FA7E-4093-6C25-9958-465ABB2D4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A29FA-8449-E34B-681A-35F5DC22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11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D0BD48-A8CC-B6E6-64E9-95F1A8D6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68110-D2A8-9AA5-FFAA-09FA3BDFA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A6217-F91E-265B-8A92-AE0A05821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75AB8-E1BC-014B-BC7C-4810179B6095}" type="datetimeFigureOut">
              <a:rPr lang="en-US" smtClean="0"/>
              <a:t>10/26/22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29E83-8402-F282-F993-F1DD2CDA6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69D50-C175-A57F-0D4F-528D3BF7C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3CAB0-107A-8A4D-B879-1CEFA3949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3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169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0FE6E42-625C-F80D-B8F5-CF7677297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5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E0C931E-CAF2-B1E7-385F-BFE71D2F6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932D065-23BB-9900-9B9B-2F3DBEFAE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2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A4CCD1-1719-6945-BC97-ACB5199C1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7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8970122-13EC-C946-E898-18FB549FD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2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20BFF66-A845-129B-B5CF-A9824CD02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4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8C76601-81BD-5F5A-D60B-2D0979C38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9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BF8ECD1-B875-E8D8-D182-BED5E8B3F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2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21C08A1-4E4B-8E8D-7DBF-EEA9AD847B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6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53EAC9-1CC4-3AEC-B785-4ABB0A204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7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0A13BF-01E2-BA8A-E627-1B1FFF50C4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4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EE6B874-C3FE-C528-38BD-38E40416A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9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2CF8791-8202-E2FF-E566-6EFC3800F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5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03AC4881-D6A7-861F-AC5A-F7D6296621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ECFC3788-5953-0BB2-7AD6-EDA8BA9DE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1C21DCB-E198-7284-EC84-CC581EC85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8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E6EBB25-E20A-AFAA-8123-BD3E36C5F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1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C6398E5F-5788-BD86-5850-79C039A10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93E70C23-06BE-DFAC-9B48-F40E07C3C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7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0F97B95-70BB-FFCE-7F17-E998B692C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1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D907A9A-BC51-CBC3-713C-3131D482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7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text, application, letter, email&#10;&#10;Description automatically generated">
            <a:extLst>
              <a:ext uri="{FF2B5EF4-FFF2-40B4-BE49-F238E27FC236}">
                <a16:creationId xmlns:a16="http://schemas.microsoft.com/office/drawing/2014/main" id="{06900CCD-4D28-150C-8611-456ABD7FA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7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B96EB74F-267E-0411-B291-E9CAFEBFC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3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1A79B6B-16FB-9E12-9DD0-D48C4A015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891D2565-9FC4-FD1F-6AC4-C0818AF52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3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F69537D-7FF1-484E-D04C-C32362BF9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2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35C8E28-8FAB-2609-F92E-95FEF436E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8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0C3BDA9-BF79-253B-9FBB-13E7D2136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83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37A1FA1-30BB-48FB-8662-D81324911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6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3A1473C7-73E3-9932-4B4F-DA3330D7B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D721873-B0CF-1892-EBB3-2AFFF8195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4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F02B3A-B3AA-8F39-4330-334C82510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8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E5B7D8E-BA28-FDBA-8926-83EB8ECF7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7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0B7C7B4A-4884-42E0-2707-0894E349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8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80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983B501-FC48-3F69-711F-C4C43CB36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3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85B046E-A4C3-29AA-21C9-699C15B59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5BE2115-F4D0-1A7E-2F83-31C21F472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7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253D117-0DF4-409C-7C60-DB799E6CF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8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202547-6C4D-6C04-877B-0C8A0E9BA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8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Widescreen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Pan</dc:creator>
  <cp:lastModifiedBy>Wayne Pan</cp:lastModifiedBy>
  <cp:revision>1</cp:revision>
  <dcterms:created xsi:type="dcterms:W3CDTF">2022-10-26T16:15:59Z</dcterms:created>
  <dcterms:modified xsi:type="dcterms:W3CDTF">2022-10-26T16:29:56Z</dcterms:modified>
</cp:coreProperties>
</file>