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3" r:id="rId3"/>
    <p:sldId id="257" r:id="rId4"/>
    <p:sldId id="258" r:id="rId5"/>
    <p:sldId id="259" r:id="rId6"/>
    <p:sldId id="261" r:id="rId7"/>
    <p:sldId id="262" r:id="rId8"/>
    <p:sldId id="264" r:id="rId9"/>
    <p:sldId id="269" r:id="rId10"/>
    <p:sldId id="273" r:id="rId11"/>
    <p:sldId id="274" r:id="rId12"/>
    <p:sldId id="276" r:id="rId13"/>
    <p:sldId id="278" r:id="rId14"/>
    <p:sldId id="279" r:id="rId15"/>
    <p:sldId id="281" r:id="rId16"/>
    <p:sldId id="282" r:id="rId17"/>
    <p:sldId id="283" r:id="rId18"/>
    <p:sldId id="304" r:id="rId19"/>
    <p:sldId id="285" r:id="rId20"/>
    <p:sldId id="287" r:id="rId21"/>
    <p:sldId id="288" r:id="rId22"/>
    <p:sldId id="291" r:id="rId23"/>
    <p:sldId id="292" r:id="rId24"/>
    <p:sldId id="298" r:id="rId25"/>
    <p:sldId id="302" r:id="rId26"/>
    <p:sldId id="301" r:id="rId27"/>
    <p:sldId id="29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10"/>
    <p:penClr>
      <a:srgbClr val="CCFFFF"/>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5" d="100"/>
          <a:sy n="95" d="100"/>
        </p:scale>
        <p:origin x="-125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018BB7-FCE1-4BD1-AB1F-1AA9475D8C6A}" type="datetimeFigureOut">
              <a:rPr lang="en-US" smtClean="0"/>
              <a:pPr/>
              <a:t>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18BB7-FCE1-4BD1-AB1F-1AA9475D8C6A}" type="datetimeFigureOut">
              <a:rPr lang="en-US" smtClean="0"/>
              <a:pPr/>
              <a:t>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18BB7-FCE1-4BD1-AB1F-1AA9475D8C6A}" type="datetimeFigureOut">
              <a:rPr lang="en-US" smtClean="0"/>
              <a:pPr/>
              <a:t>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18BB7-FCE1-4BD1-AB1F-1AA9475D8C6A}" type="datetimeFigureOut">
              <a:rPr lang="en-US" smtClean="0"/>
              <a:pPr/>
              <a:t>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18BB7-FCE1-4BD1-AB1F-1AA9475D8C6A}" type="datetimeFigureOut">
              <a:rPr lang="en-US" smtClean="0"/>
              <a:pPr/>
              <a:t>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018BB7-FCE1-4BD1-AB1F-1AA9475D8C6A}" type="datetimeFigureOut">
              <a:rPr lang="en-US" smtClean="0"/>
              <a:pPr/>
              <a:t>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018BB7-FCE1-4BD1-AB1F-1AA9475D8C6A}" type="datetimeFigureOut">
              <a:rPr lang="en-US" smtClean="0"/>
              <a:pPr/>
              <a:t>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18BB7-FCE1-4BD1-AB1F-1AA9475D8C6A}" type="datetimeFigureOut">
              <a:rPr lang="en-US" smtClean="0"/>
              <a:pPr/>
              <a:t>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18BB7-FCE1-4BD1-AB1F-1AA9475D8C6A}" type="datetimeFigureOut">
              <a:rPr lang="en-US" smtClean="0"/>
              <a:pPr/>
              <a:t>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18BB7-FCE1-4BD1-AB1F-1AA9475D8C6A}" type="datetimeFigureOut">
              <a:rPr lang="en-US" smtClean="0"/>
              <a:pPr/>
              <a:t>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18BB7-FCE1-4BD1-AB1F-1AA9475D8C6A}" type="datetimeFigureOut">
              <a:rPr lang="en-US" smtClean="0"/>
              <a:pPr/>
              <a:t>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4A27E4-E67B-42A1-AF3B-90BC90CD31B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18BB7-FCE1-4BD1-AB1F-1AA9475D8C6A}" type="datetimeFigureOut">
              <a:rPr lang="en-US" smtClean="0"/>
              <a:pPr/>
              <a:t>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4A27E4-E67B-42A1-AF3B-90BC90CD31B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audio" Target="file:///C:\Users\Public\Music\Sample%20Music\Sleep%20Away.mp3"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youtube.com/watch?v=fKTu6B4Rge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0"/>
            <a:ext cx="7772400" cy="5105400"/>
          </a:xfrm>
        </p:spPr>
        <p:txBody>
          <a:bodyPr>
            <a:normAutofit/>
          </a:bodyPr>
          <a:lstStyle/>
          <a:p>
            <a:r>
              <a:rPr lang="en-US" dirty="0" smtClean="0"/>
              <a:t>WELCOME TO THEOSOPHICAL SOCIETY; SECUNDERABAD LODGE</a:t>
            </a:r>
            <a:br>
              <a:rPr lang="en-US" dirty="0" smtClean="0"/>
            </a:br>
            <a:endParaRPr lang="en-US" dirty="0"/>
          </a:p>
        </p:txBody>
      </p:sp>
      <p:sp>
        <p:nvSpPr>
          <p:cNvPr id="3" name="Subtitle 2"/>
          <p:cNvSpPr>
            <a:spLocks noGrp="1"/>
          </p:cNvSpPr>
          <p:nvPr>
            <p:ph type="subTitle" idx="1"/>
          </p:nvPr>
        </p:nvSpPr>
        <p:spPr>
          <a:xfrm>
            <a:off x="990600" y="3810000"/>
            <a:ext cx="7772400" cy="1508760"/>
          </a:xfrm>
        </p:spPr>
        <p:txBody>
          <a:bodyPr>
            <a:normAutofit fontScale="70000" lnSpcReduction="20000"/>
          </a:bodyPr>
          <a:lstStyle/>
          <a:p>
            <a:r>
              <a:rPr lang="en-US" dirty="0" smtClean="0"/>
              <a:t>CHARTERED ON 25-1-1882</a:t>
            </a:r>
          </a:p>
          <a:p>
            <a:endParaRPr lang="en-US" dirty="0" smtClean="0"/>
          </a:p>
          <a:p>
            <a:endParaRPr lang="en-US" dirty="0" smtClean="0"/>
          </a:p>
          <a:p>
            <a:r>
              <a:rPr lang="en-US" dirty="0" smtClean="0"/>
              <a:t>FOUNDED BY COL HENRY STEELE OLCOTT</a:t>
            </a:r>
          </a:p>
        </p:txBody>
      </p:sp>
      <p:pic>
        <p:nvPicPr>
          <p:cNvPr id="1026" name="Picture 2" descr="C:\Users\admin\Desktop\TS.jpg"/>
          <p:cNvPicPr>
            <a:picLocks noChangeAspect="1" noChangeArrowheads="1"/>
          </p:cNvPicPr>
          <p:nvPr/>
        </p:nvPicPr>
        <p:blipFill>
          <a:blip r:embed="rId2" cstate="print"/>
          <a:srcRect/>
          <a:stretch>
            <a:fillRect/>
          </a:stretch>
        </p:blipFill>
        <p:spPr bwMode="auto">
          <a:xfrm>
            <a:off x="3429000" y="457200"/>
            <a:ext cx="2133600" cy="1600200"/>
          </a:xfrm>
          <a:prstGeom prst="rect">
            <a:avLst/>
          </a:prstGeom>
          <a:noFill/>
        </p:spPr>
      </p:pic>
    </p:spTree>
  </p:cSld>
  <p:clrMapOvr>
    <a:masterClrMapping/>
  </p:clrMapOvr>
  <p:transition advTm="4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Grp="1" noChangeAspect="1" noChangeArrowheads="1"/>
          </p:cNvPicPr>
          <p:nvPr>
            <p:ph idx="1"/>
          </p:nvPr>
        </p:nvPicPr>
        <p:blipFill>
          <a:blip r:embed="rId2" cstate="print"/>
          <a:stretch>
            <a:fillRect/>
          </a:stretch>
        </p:blipFill>
        <p:spPr bwMode="auto">
          <a:xfrm>
            <a:off x="1553663" y="1600200"/>
            <a:ext cx="6036673" cy="452596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cstate="print"/>
          <a:stretch>
            <a:fillRect/>
          </a:stretch>
        </p:blipFill>
        <p:spPr bwMode="auto">
          <a:xfrm>
            <a:off x="1553663" y="1600200"/>
            <a:ext cx="6036673" cy="45259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idx="1"/>
          </p:nvPr>
        </p:nvPicPr>
        <p:blipFill>
          <a:blip r:embed="rId2" cstate="print"/>
          <a:stretch>
            <a:fillRect/>
          </a:stretch>
        </p:blipFill>
        <p:spPr bwMode="auto">
          <a:xfrm>
            <a:off x="1553663" y="1600200"/>
            <a:ext cx="6036673" cy="45259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Grp="1" noChangeAspect="1" noChangeArrowheads="1"/>
          </p:cNvPicPr>
          <p:nvPr>
            <p:ph idx="1"/>
          </p:nvPr>
        </p:nvPicPr>
        <p:blipFill>
          <a:blip r:embed="rId2" cstate="print"/>
          <a:stretch>
            <a:fillRect/>
          </a:stretch>
        </p:blipFill>
        <p:spPr bwMode="auto">
          <a:xfrm>
            <a:off x="1553663" y="1600200"/>
            <a:ext cx="6036673" cy="452596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admin\Downloads\Screenshot_2019_0110_221506.png"/>
          <p:cNvPicPr>
            <a:picLocks noGrp="1" noChangeAspect="1" noChangeArrowheads="1"/>
          </p:cNvPicPr>
          <p:nvPr>
            <p:ph idx="1"/>
          </p:nvPr>
        </p:nvPicPr>
        <p:blipFill>
          <a:blip r:embed="rId2" cstate="print"/>
          <a:stretch>
            <a:fillRect/>
          </a:stretch>
        </p:blipFill>
        <p:spPr bwMode="auto">
          <a:xfrm>
            <a:off x="206511" y="2743200"/>
            <a:ext cx="8450705" cy="2286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cstate="print"/>
          <a:stretch>
            <a:fillRect/>
          </a:stretch>
        </p:blipFill>
        <p:spPr bwMode="auto">
          <a:xfrm>
            <a:off x="1553663" y="1600200"/>
            <a:ext cx="6036673" cy="45259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p:cNvPicPr>
            <a:picLocks noGrp="1" noChangeAspect="1" noChangeArrowheads="1"/>
          </p:cNvPicPr>
          <p:nvPr>
            <p:ph idx="1"/>
          </p:nvPr>
        </p:nvPicPr>
        <p:blipFill>
          <a:blip r:embed="rId2" cstate="print"/>
          <a:stretch>
            <a:fillRect/>
          </a:stretch>
        </p:blipFill>
        <p:spPr bwMode="auto">
          <a:xfrm>
            <a:off x="1549546" y="1600200"/>
            <a:ext cx="6044908" cy="45259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descr="C:\Users\admin\Desktop\130118\26.JPG"/>
          <p:cNvPicPr>
            <a:picLocks noGrp="1" noChangeAspect="1" noChangeArrowheads="1"/>
          </p:cNvPicPr>
          <p:nvPr>
            <p:ph idx="1"/>
          </p:nvPr>
        </p:nvPicPr>
        <p:blipFill>
          <a:blip r:embed="rId2" cstate="print"/>
          <a:srcRect/>
          <a:stretch>
            <a:fillRect/>
          </a:stretch>
        </p:blipFill>
        <p:spPr bwMode="auto">
          <a:xfrm>
            <a:off x="457200" y="2664465"/>
            <a:ext cx="8229600" cy="239743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descr="C:\Users\admin\Desktop\130118\25.JPG"/>
          <p:cNvPicPr>
            <a:picLocks noGrp="1" noChangeAspect="1" noChangeArrowheads="1"/>
          </p:cNvPicPr>
          <p:nvPr>
            <p:ph idx="1"/>
          </p:nvPr>
        </p:nvPicPr>
        <p:blipFill>
          <a:blip r:embed="rId2" cstate="print"/>
          <a:srcRect/>
          <a:stretch>
            <a:fillRect/>
          </a:stretch>
        </p:blipFill>
        <p:spPr bwMode="auto">
          <a:xfrm>
            <a:off x="1893627" y="1600200"/>
            <a:ext cx="5356746" cy="452596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C:\Users\admin\Desktop\130118\24.JPG"/>
          <p:cNvPicPr>
            <a:picLocks noGrp="1" noChangeAspect="1" noChangeArrowheads="1"/>
          </p:cNvPicPr>
          <p:nvPr>
            <p:ph idx="1"/>
          </p:nvPr>
        </p:nvPicPr>
        <p:blipFill>
          <a:blip r:embed="rId2" cstate="print"/>
          <a:srcRect/>
          <a:stretch>
            <a:fillRect/>
          </a:stretch>
        </p:blipFill>
        <p:spPr bwMode="auto">
          <a:xfrm>
            <a:off x="2243523" y="1600200"/>
            <a:ext cx="4656954" cy="452596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 YOU VERY MUCH TO ALL PARTICIPANTS</a:t>
            </a:r>
          </a:p>
          <a:p>
            <a:r>
              <a:rPr lang="en-US" dirty="0" smtClean="0"/>
              <a:t>FOR MAKING THIS EVENT  A USEFUL FOR HUMANITY AT LARGE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alphaModFix/>
            <a:lum/>
          </a:blip>
          <a:stretch>
            <a:fillRect/>
          </a:stretch>
        </p:blipFill>
        <p:spPr>
          <a:xfrm>
            <a:off x="1175525" y="1600200"/>
            <a:ext cx="6792950" cy="4525963"/>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4"/>
          </p:cNvPr>
          <p:cNvPicPr>
            <a:picLocks noGrp="1" noChangeAspect="1"/>
          </p:cNvPicPr>
          <p:nvPr>
            <p:ph idx="1"/>
          </p:nvPr>
        </p:nvPicPr>
        <p:blipFill>
          <a:blip r:embed="rId5" cstate="print">
            <a:alphaModFix/>
            <a:lum/>
          </a:blip>
          <a:stretch>
            <a:fillRect/>
          </a:stretch>
        </p:blipFill>
        <p:spPr>
          <a:xfrm>
            <a:off x="1333500" y="1953419"/>
            <a:ext cx="6477000" cy="3819525"/>
          </a:xfrm>
          <a:prstGeom prst="rect">
            <a:avLst/>
          </a:prstGeom>
          <a:noFill/>
          <a:ln>
            <a:noFill/>
          </a:ln>
        </p:spPr>
      </p:pic>
      <p:pic>
        <p:nvPicPr>
          <p:cNvPr id="5" name="Sleep Away.mp3">
            <a:hlinkClick r:id="" action="ppaction://media"/>
          </p:cNvPr>
          <p:cNvPicPr>
            <a:picLocks noRot="1" noChangeAspect="1"/>
          </p:cNvPicPr>
          <p:nvPr>
            <a:audioFile r:link="rId1"/>
          </p:nvPr>
        </p:nvPicPr>
        <p:blipFill>
          <a:blip r:embed="rId6" cstate="print"/>
          <a:stretch>
            <a:fillRect/>
          </a:stretch>
        </p:blipFill>
        <p:spPr>
          <a:xfrm>
            <a:off x="4419600" y="3276600"/>
            <a:ext cx="304800" cy="304800"/>
          </a:xfrm>
          <a:prstGeom prst="rect">
            <a:avLst/>
          </a:prstGeom>
        </p:spPr>
      </p:pic>
    </p:spTree>
  </p:cSld>
  <p:clrMapOvr>
    <a:masterClrMapping/>
  </p:clrMapOvr>
  <p:transition spd="slow" advTm="3000">
    <p:sndAc>
      <p:stSnd>
        <p:snd r:embed="rId3" name="wind.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0" lvl="0" indent="0">
              <a:spcBef>
                <a:spcPts val="400"/>
              </a:spcBef>
              <a:buNone/>
              <a:tabLst>
                <a:tab pos="0" algn="l"/>
              </a:tabLst>
              <a:defRPr sz="2400"/>
            </a:pPr>
            <a:r>
              <a:rPr lang="en-US" b="1" i="1" dirty="0">
                <a:solidFill>
                  <a:srgbClr val="000066"/>
                </a:solidFill>
                <a:latin typeface="URW Bookman L" pitchFamily="18"/>
                <a:ea typeface="DejaVu Sans" pitchFamily="2"/>
                <a:cs typeface="DejaVu Sans" pitchFamily="2"/>
              </a:rPr>
              <a:t>We are facing a tremendous crisis; a crisis which politicians can never solve because they are programmed to think in a particular way – nor can the scientists understand or solve the crisis; nor yet the business world, the world of money. The turning point, the perceptive decision, the challenge, is not in politics, in religion, in the scientific world, </a:t>
            </a:r>
            <a:r>
              <a:rPr lang="en-US" b="1" i="1" u="sng" dirty="0">
                <a:solidFill>
                  <a:srgbClr val="000066"/>
                </a:solidFill>
                <a:latin typeface="URW Bookman L" pitchFamily="18"/>
                <a:ea typeface="DejaVu Sans" pitchFamily="2"/>
                <a:cs typeface="DejaVu Sans" pitchFamily="2"/>
              </a:rPr>
              <a:t>it is in our consciousness</a:t>
            </a:r>
            <a:r>
              <a:rPr lang="en-US" b="1" i="1" dirty="0">
                <a:solidFill>
                  <a:srgbClr val="000066"/>
                </a:solidFill>
                <a:latin typeface="URW Bookman L" pitchFamily="18"/>
                <a:ea typeface="DejaVu Sans" pitchFamily="2"/>
                <a:cs typeface="DejaVu Sans" pitchFamily="2"/>
              </a:rPr>
              <a:t>. One has to understand the consciousness of mankind, which has brought us to this point. One has to be very serious about this matter because we are really facing something very dangerous in the world – where there is the proliferation of the atomic bomb which some lunatic will turn on. We all must be aware of all this</a:t>
            </a:r>
            <a:r>
              <a:rPr lang="en-US" b="1" dirty="0">
                <a:solidFill>
                  <a:srgbClr val="000066"/>
                </a:solidFill>
                <a:latin typeface="URW Bookman L" pitchFamily="18"/>
                <a:ea typeface="DejaVu Sans" pitchFamily="2"/>
                <a:cs typeface="DejaVu Sans" pitchFamily="2"/>
              </a:rPr>
              <a:t>.”</a:t>
            </a:r>
          </a:p>
          <a:p>
            <a:pPr marL="0" lvl="0" indent="0" algn="ctr">
              <a:spcBef>
                <a:spcPts val="400"/>
              </a:spcBef>
              <a:buNone/>
              <a:tabLst>
                <a:tab pos="0" algn="l"/>
              </a:tabLst>
              <a:defRPr sz="2400"/>
            </a:pPr>
            <a:endParaRPr lang="en-US" b="1" dirty="0">
              <a:solidFill>
                <a:srgbClr val="000066"/>
              </a:solidFill>
              <a:latin typeface="URW Bookman L" pitchFamily="18"/>
              <a:ea typeface="DejaVu Sans" pitchFamily="2"/>
              <a:cs typeface="DejaVu Sans" pitchFamily="2"/>
            </a:endParaRP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alphaModFix/>
            <a:lum/>
          </a:blip>
          <a:stretch>
            <a:fillRect/>
          </a:stretch>
        </p:blipFill>
        <p:spPr>
          <a:xfrm>
            <a:off x="2309018" y="1600200"/>
            <a:ext cx="4525963" cy="4525963"/>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alphaModFix/>
            <a:lum/>
          </a:blip>
          <a:stretch>
            <a:fillRect/>
          </a:stretch>
        </p:blipFill>
        <p:spPr>
          <a:xfrm>
            <a:off x="2309018" y="1600200"/>
            <a:ext cx="4525963" cy="4525963"/>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098" name="Object 2"/>
          <p:cNvGraphicFramePr>
            <a:graphicFrameLocks noChangeAspect="1"/>
          </p:cNvGraphicFramePr>
          <p:nvPr/>
        </p:nvGraphicFramePr>
        <p:xfrm>
          <a:off x="381000" y="228600"/>
          <a:ext cx="8382000" cy="6629400"/>
        </p:xfrm>
        <a:graphic>
          <a:graphicData uri="http://schemas.openxmlformats.org/presentationml/2006/ole">
            <p:oleObj spid="_x0000_s4098" name="Acrobat Document" r:id="rId3" imgW="5667172" imgH="8019870" progId="AcroExch.Document.DC">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cstate="print"/>
          <a:stretch>
            <a:fillRect/>
          </a:stretch>
        </p:blipFill>
        <p:spPr bwMode="auto">
          <a:xfrm>
            <a:off x="1553663" y="1600200"/>
            <a:ext cx="6036673"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TotalTime>
  <Words>172</Words>
  <Application>Microsoft Office PowerPoint</Application>
  <PresentationFormat>On-screen Show (4:3)</PresentationFormat>
  <Paragraphs>8</Paragraphs>
  <Slides>27</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Acrobat Document</vt:lpstr>
      <vt:lpstr>WELCOME TO THEOSOPHICAL SOCIETY; SECUNDERABAD LODGE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42</cp:revision>
  <dcterms:created xsi:type="dcterms:W3CDTF">2019-01-09T07:51:54Z</dcterms:created>
  <dcterms:modified xsi:type="dcterms:W3CDTF">2019-02-02T14:03:46Z</dcterms:modified>
</cp:coreProperties>
</file>