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7" r:id="rId6"/>
    <p:sldId id="264" r:id="rId7"/>
    <p:sldId id="265" r:id="rId8"/>
    <p:sldId id="266" r:id="rId9"/>
    <p:sldId id="258" r:id="rId10"/>
    <p:sldId id="269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2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1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58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16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27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41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77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27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0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66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6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48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9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49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D424-9D36-E9AE-AC48-7359A4FD40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Gut Health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12759-9E82-F01B-9E10-5BD2EC6C06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Why is it Important?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BFA40-0250-E16B-B855-25C9BD6AB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1CC820-DE0A-FE66-8678-6DEE4D451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What if I have Gut Issues?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A998-C582-9F74-8BC4-4EEA20067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en-US" dirty="0"/>
              <a:t>Try some of the remedies mentioned previously in the PowerPoint</a:t>
            </a:r>
          </a:p>
          <a:p>
            <a:r>
              <a:rPr lang="en-US" dirty="0"/>
              <a:t>Change your diet and that will change your life</a:t>
            </a:r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036034-6169-9E01-A031-75E1F177EB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1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E4A51C-C317-72FF-23FB-AC34409E7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How can I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1344-D2BC-AA54-BD4A-10B2E9B76D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en-US" dirty="0"/>
              <a:t>Applied Kinesiology</a:t>
            </a:r>
          </a:p>
          <a:p>
            <a:r>
              <a:rPr lang="en-US" dirty="0"/>
              <a:t>Herbal Remedies</a:t>
            </a:r>
          </a:p>
          <a:p>
            <a:r>
              <a:rPr lang="en-US" dirty="0"/>
              <a:t>Chiropractic</a:t>
            </a:r>
          </a:p>
          <a:p>
            <a:r>
              <a:rPr lang="en-US" dirty="0"/>
              <a:t>Genova Stool Effects Testing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2C1B8-FDAC-2A01-15CE-A56E0DA8F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50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D21FCB-56CB-4EFA-A79A-A9A8EC0F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C44388-3720-1077-EF85-45CD6BCB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01" y="952840"/>
            <a:ext cx="6551323" cy="4749709"/>
          </a:xfrm>
          <a:prstGeom prst="roundRect">
            <a:avLst>
              <a:gd name="adj" fmla="val 2392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027BD9-272C-4CC4-9396-1708F8B1F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33ED7-BA2A-29FC-5A72-FDA7A637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3893976" cy="1596177"/>
          </a:xfrm>
        </p:spPr>
        <p:txBody>
          <a:bodyPr anchor="b">
            <a:normAutofit/>
          </a:bodyPr>
          <a:lstStyle/>
          <a:p>
            <a:pPr algn="l"/>
            <a:r>
              <a:rPr lang="en-US" sz="320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6B19A-FB1B-91BA-609B-C7F2AF1E4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0962" y="2214694"/>
            <a:ext cx="5531826" cy="3576505"/>
          </a:xfrm>
        </p:spPr>
        <p:txBody>
          <a:bodyPr>
            <a:normAutofit/>
          </a:bodyPr>
          <a:lstStyle/>
          <a:p>
            <a:r>
              <a:rPr lang="en-US" sz="1600" dirty="0"/>
              <a:t>Dr. Paul Parrish</a:t>
            </a:r>
          </a:p>
          <a:p>
            <a:r>
              <a:rPr lang="en-US" sz="1600" dirty="0"/>
              <a:t>Contact Me at:                                                               636-207-6600 parrishchirofunctionalhealth@gmail.com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054B0-8D5C-3707-6A94-5CB2ED51C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2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's gone wrong with managing bowel cancer in Australia? | Pursuit by ...">
            <a:extLst>
              <a:ext uri="{FF2B5EF4-FFF2-40B4-BE49-F238E27FC236}">
                <a16:creationId xmlns:a16="http://schemas.microsoft.com/office/drawing/2014/main" id="{98148C3D-97A8-DA05-A8A6-E48E98D65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r="19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BBBC6E-113A-3F35-C579-D97E0DE4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n-US" dirty="0"/>
              <a:t>What are some Symptoms of Poor Gut Health?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80592-8844-6C91-8A74-FFF96A201C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/>
              <a:t>Bloating or gassy after meals</a:t>
            </a:r>
          </a:p>
          <a:p>
            <a:pPr>
              <a:lnSpc>
                <a:spcPct val="110000"/>
              </a:lnSpc>
            </a:pPr>
            <a:r>
              <a:rPr lang="en-US" sz="1900"/>
              <a:t>Bowel Movements per day/Consistency</a:t>
            </a:r>
          </a:p>
          <a:p>
            <a:pPr>
              <a:lnSpc>
                <a:spcPct val="110000"/>
              </a:lnSpc>
            </a:pPr>
            <a:r>
              <a:rPr lang="en-US" sz="1900"/>
              <a:t>Fatigue after meals</a:t>
            </a:r>
          </a:p>
          <a:p>
            <a:pPr>
              <a:lnSpc>
                <a:spcPct val="110000"/>
              </a:lnSpc>
            </a:pPr>
            <a:r>
              <a:rPr lang="en-US" sz="1900"/>
              <a:t>Rashes or Acne that just won’t go away</a:t>
            </a:r>
          </a:p>
          <a:p>
            <a:pPr>
              <a:lnSpc>
                <a:spcPct val="110000"/>
              </a:lnSpc>
            </a:pPr>
            <a:r>
              <a:rPr lang="en-US" sz="1900"/>
              <a:t>Heartburn or acid reflux</a:t>
            </a:r>
          </a:p>
          <a:p>
            <a:pPr>
              <a:lnSpc>
                <a:spcPct val="110000"/>
              </a:lnSpc>
            </a:pPr>
            <a:r>
              <a:rPr lang="en-US" sz="1900"/>
              <a:t>Leaky gut</a:t>
            </a:r>
          </a:p>
          <a:p>
            <a:pPr>
              <a:lnSpc>
                <a:spcPct val="110000"/>
              </a:lnSpc>
            </a:pPr>
            <a:r>
              <a:rPr lang="en-US" sz="1900"/>
              <a:t>Unexplained sugar cravings</a:t>
            </a:r>
          </a:p>
          <a:p>
            <a:pPr>
              <a:lnSpc>
                <a:spcPct val="110000"/>
              </a:lnSpc>
            </a:pPr>
            <a:endParaRPr lang="en-US" sz="19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92C0A8-B1D7-8584-5F4F-22E224914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7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7D8959-D6F9-9BAC-E204-40E9827ED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n-US" sz="4100"/>
              <a:t>Common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E062-948E-2440-D3B0-7EC4049140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en-US" dirty="0"/>
              <a:t>How Many Bowel Movements should I have a day?</a:t>
            </a:r>
          </a:p>
          <a:p>
            <a:r>
              <a:rPr lang="en-US" dirty="0"/>
              <a:t>Is it normal to have acid reflux as you get older?</a:t>
            </a:r>
          </a:p>
          <a:p>
            <a:r>
              <a:rPr lang="en-US" dirty="0"/>
              <a:t>Is it normal to not want to eat much protein as you get older?</a:t>
            </a:r>
          </a:p>
          <a:p>
            <a:r>
              <a:rPr lang="en-US" dirty="0"/>
              <a:t>Is it Normal to be Fatigued after Meals?</a:t>
            </a:r>
          </a:p>
          <a:p>
            <a:r>
              <a:rPr lang="en-US" dirty="0"/>
              <a:t>Is it Normal to get headaches between meals?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3F4936-55A7-7730-A164-CD1DEDE18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5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lammatory Bowel Disease 4: The Surgeon's Role - Surgery 101">
            <a:extLst>
              <a:ext uri="{FF2B5EF4-FFF2-40B4-BE49-F238E27FC236}">
                <a16:creationId xmlns:a16="http://schemas.microsoft.com/office/drawing/2014/main" id="{252ECA63-F198-559B-864E-23F826979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4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CB8282-44AF-40D0-A7E2-03734788D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D77CF7D5-36A3-4ED3-AE46-77E42D2AA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038226" y="819150"/>
            <a:ext cx="10037605" cy="4972049"/>
          </a:xfrm>
          <a:prstGeom prst="roundRect">
            <a:avLst>
              <a:gd name="adj" fmla="val 4333"/>
            </a:avLst>
          </a:prstGeom>
          <a:solidFill>
            <a:schemeClr val="bg1">
              <a:alpha val="75000"/>
            </a:schemeClr>
          </a:solidFill>
          <a:ln w="82550">
            <a:solidFill>
              <a:srgbClr val="EAEAEA"/>
            </a:solidFill>
          </a:ln>
          <a:scene3d>
            <a:camera prst="orthographicFront"/>
            <a:lightRig rig="threePt" dir="t"/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5D373-6B41-1858-3B5F-F66356B9F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482" y="950976"/>
            <a:ext cx="9499092" cy="1263718"/>
          </a:xfrm>
        </p:spPr>
        <p:txBody>
          <a:bodyPr>
            <a:normAutofit/>
          </a:bodyPr>
          <a:lstStyle/>
          <a:p>
            <a:r>
              <a:rPr lang="en-US" dirty="0"/>
              <a:t>Bowel Movements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D7E17-C283-EABC-1659-072204CA03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3682" y="2367093"/>
            <a:ext cx="9346692" cy="30907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While not everyone’s favorite topic it is important:</a:t>
            </a:r>
          </a:p>
          <a:p>
            <a:pPr>
              <a:lnSpc>
                <a:spcPct val="110000"/>
              </a:lnSpc>
            </a:pPr>
            <a:r>
              <a:rPr lang="en-US" sz="1500"/>
              <a:t>Are stools loose or hard, greasy or dry, do they float or sink, what color are they?  How often do you get a bowel movement and are they consistent?</a:t>
            </a:r>
          </a:p>
          <a:p>
            <a:pPr>
              <a:lnSpc>
                <a:spcPct val="110000"/>
              </a:lnSpc>
            </a:pPr>
            <a:r>
              <a:rPr lang="en-US" sz="1500"/>
              <a:t>So why all these questions?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If your stool floats you are not absorbing your dietary fats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Stool should be a light-medium brown color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Should have 2-3 bowel movements per day (less is usually one of three issues Magnesium, Water, or Fiber)</a:t>
            </a:r>
          </a:p>
          <a:p>
            <a:pPr lvl="1">
              <a:lnSpc>
                <a:spcPct val="110000"/>
              </a:lnSpc>
            </a:pPr>
            <a:r>
              <a:rPr lang="en-US" sz="1500"/>
              <a:t>If stool changes from constipated to diarrhea you likely have a parasitic infection!!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D5392C-39C8-FBC9-B48E-B72A022E0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42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46F2B05-D14A-46C1-B94D-81BAFA34C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4.1 The Gut Microbiome and its Impact on the Brain – Neuroscience ...">
            <a:extLst>
              <a:ext uri="{FF2B5EF4-FFF2-40B4-BE49-F238E27FC236}">
                <a16:creationId xmlns:a16="http://schemas.microsoft.com/office/drawing/2014/main" id="{256BB820-2B25-FE22-8EDA-47D6EFE20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1428719"/>
            <a:ext cx="3995592" cy="397561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21F734-A85A-4FEA-8CB8-6C72B8195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8D393-847C-1BE5-F51A-B92AB50F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Bloated or Gassy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78E0-E9E4-8177-BF6B-008B734328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en-US" dirty="0"/>
              <a:t>This often is a sign of a Gut Dysbiosis where your gut microflora is out of balance.</a:t>
            </a:r>
          </a:p>
          <a:p>
            <a:r>
              <a:rPr lang="en-US" dirty="0"/>
              <a:t>treatment with herbal remedies or antibiotic to clear dysbiosis</a:t>
            </a:r>
          </a:p>
          <a:p>
            <a:r>
              <a:rPr lang="en-US" dirty="0"/>
              <a:t>Aloe Vera and certain proteins to help heal the gut lining</a:t>
            </a:r>
          </a:p>
          <a:p>
            <a:r>
              <a:rPr lang="en-US" dirty="0"/>
              <a:t>a good probiotic to regulate normal gut health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5F8DE2-147F-2D3F-1712-A909C540B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7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DCAE-96B9-36D6-9CC3-794A8168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Acid Reflux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BD633-FD01-7762-C432-47DFBC7916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 evil of tums </a:t>
            </a:r>
          </a:p>
          <a:p>
            <a:r>
              <a:rPr lang="en-US" dirty="0"/>
              <a:t>What we really need (more Betaine HCL)</a:t>
            </a:r>
          </a:p>
          <a:p>
            <a:r>
              <a:rPr lang="en-US" dirty="0"/>
              <a:t>Elderly connection</a:t>
            </a:r>
          </a:p>
          <a:p>
            <a:endParaRPr lang="en-US" dirty="0"/>
          </a:p>
        </p:txBody>
      </p:sp>
      <p:pic>
        <p:nvPicPr>
          <p:cNvPr id="7" name="Picture 6" descr="Thuốc kháng axit Tums: Công dụng, liều dùng và tác dụng phụ">
            <a:extLst>
              <a:ext uri="{FF2B5EF4-FFF2-40B4-BE49-F238E27FC236}">
                <a16:creationId xmlns:a16="http://schemas.microsoft.com/office/drawing/2014/main" id="{08FC246A-226C-5714-84D3-1402D6CD0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852"/>
            <a:ext cx="4348881" cy="2582148"/>
          </a:xfrm>
          <a:prstGeom prst="rect">
            <a:avLst/>
          </a:prstGeom>
        </p:spPr>
      </p:pic>
      <p:pic>
        <p:nvPicPr>
          <p:cNvPr id="8" name="Picture 7" descr="Bring it on: TUMS | GlaxoSmithKline's TUMS plant in downtown… | Flickr">
            <a:extLst>
              <a:ext uri="{FF2B5EF4-FFF2-40B4-BE49-F238E27FC236}">
                <a16:creationId xmlns:a16="http://schemas.microsoft.com/office/drawing/2014/main" id="{65BE9021-BE73-2E20-113A-09F0F65BE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324" y="17219"/>
            <a:ext cx="2763676" cy="2074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44EFE0-EB2E-306C-3C23-F1A79421C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09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D2CA358-2EA6-49C2-AAEF-0C79C1F76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AAD74829-8970-4A28-B5F6-387E0E31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scarlatina | EnFamilia">
            <a:extLst>
              <a:ext uri="{FF2B5EF4-FFF2-40B4-BE49-F238E27FC236}">
                <a16:creationId xmlns:a16="http://schemas.microsoft.com/office/drawing/2014/main" id="{7771CD79-7AA5-DB87-2A26-97B54DA16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54" y="3499895"/>
            <a:ext cx="1828411" cy="273919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7" descr="Skin Rashes Should Be Added to List of COVID-19 Symptoms - Science news ...">
            <a:extLst>
              <a:ext uri="{FF2B5EF4-FFF2-40B4-BE49-F238E27FC236}">
                <a16:creationId xmlns:a16="http://schemas.microsoft.com/office/drawing/2014/main" id="{13277680-0B9D-88A1-DD16-E5BB40675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81" y="618517"/>
            <a:ext cx="3927158" cy="2739193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976ACB9-C2D4-45C2-924A-2CF7CFF5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BFA44A-5B17-8ACD-4920-1383B1407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520" y="618517"/>
            <a:ext cx="5855416" cy="1596177"/>
          </a:xfrm>
        </p:spPr>
        <p:txBody>
          <a:bodyPr>
            <a:normAutofit/>
          </a:bodyPr>
          <a:lstStyle/>
          <a:p>
            <a:r>
              <a:rPr lang="en-US" dirty="0"/>
              <a:t>Rashes/Acne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3E314-ACF5-4CC6-B112-4FF8781217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2520" y="2367092"/>
            <a:ext cx="5855415" cy="3847444"/>
          </a:xfrm>
        </p:spPr>
        <p:txBody>
          <a:bodyPr>
            <a:normAutofit/>
          </a:bodyPr>
          <a:lstStyle/>
          <a:p>
            <a:r>
              <a:rPr lang="en-US" dirty="0"/>
              <a:t>Your skin is a reflection of your health and well being</a:t>
            </a:r>
          </a:p>
          <a:p>
            <a:r>
              <a:rPr lang="en-US" dirty="0"/>
              <a:t>If you body is trying to get rid of toxins it will usually show it on the skin  </a:t>
            </a:r>
          </a:p>
          <a:p>
            <a:r>
              <a:rPr lang="en-US" dirty="0"/>
              <a:t>Food Sensitivities: M/C Gluten and Dairy  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F0A2C-5FCF-49EC-F2FF-1D0929EF2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957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adaches and neck pain: The impact of cervical anatomy - Research Outreach">
            <a:extLst>
              <a:ext uri="{FF2B5EF4-FFF2-40B4-BE49-F238E27FC236}">
                <a16:creationId xmlns:a16="http://schemas.microsoft.com/office/drawing/2014/main" id="{E862DD51-BB31-8716-ECEE-BA6235935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1" r="26267"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7E83DA-B6DF-1DE1-0CE2-139AF106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en-US" dirty="0"/>
              <a:t>Headaches/Fatigue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5E8F1-2BA4-2299-3BFD-3A2D201DDA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6672887" cy="3424107"/>
          </a:xfrm>
        </p:spPr>
        <p:txBody>
          <a:bodyPr>
            <a:normAutofit/>
          </a:bodyPr>
          <a:lstStyle/>
          <a:p>
            <a:r>
              <a:rPr lang="en-US" dirty="0"/>
              <a:t>5 Main Nutritional Causes: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Magnesium</a:t>
            </a:r>
          </a:p>
          <a:p>
            <a:pPr lvl="1"/>
            <a:r>
              <a:rPr lang="en-US" dirty="0"/>
              <a:t>Iron</a:t>
            </a:r>
          </a:p>
          <a:p>
            <a:pPr lvl="1"/>
            <a:r>
              <a:rPr lang="en-US" dirty="0"/>
              <a:t>Blood Sugar Handing issues</a:t>
            </a:r>
          </a:p>
          <a:p>
            <a:pPr lvl="1"/>
            <a:r>
              <a:rPr lang="en-US" dirty="0"/>
              <a:t>Mineral Imbalances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EDD0A-2654-769E-65A7-B24FBDE0D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1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0B60F-5206-0706-29D2-C5DE234B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How to promote Good Gut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C4D77-3158-912B-F12D-DECA9839BB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r>
              <a:rPr lang="en-US"/>
              <a:t>Eating a balanced diet</a:t>
            </a:r>
          </a:p>
          <a:p>
            <a:r>
              <a:rPr lang="en-US"/>
              <a:t>Monitoring mineral balance</a:t>
            </a:r>
          </a:p>
          <a:p>
            <a:r>
              <a:rPr lang="en-US"/>
              <a:t>Cooking food thoroughly and freezing meats to avoid infection</a:t>
            </a:r>
          </a:p>
          <a:p>
            <a:r>
              <a:rPr lang="en-US"/>
              <a:t>Well sourced foods</a:t>
            </a:r>
          </a:p>
          <a:p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0B485-762E-4E50-E2F1-CD7FBCEE4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485"/>
            <a:ext cx="1319804" cy="9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7782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Droplet</vt:lpstr>
      <vt:lpstr>Gut Health</vt:lpstr>
      <vt:lpstr>What are some Symptoms of Poor Gut Health?</vt:lpstr>
      <vt:lpstr>Common Questions</vt:lpstr>
      <vt:lpstr>Bowel Movements</vt:lpstr>
      <vt:lpstr>Bloated or Gassy</vt:lpstr>
      <vt:lpstr>Acid Reflux</vt:lpstr>
      <vt:lpstr>Rashes/Acne</vt:lpstr>
      <vt:lpstr>Headaches/Fatigue</vt:lpstr>
      <vt:lpstr>How to promote Good Gut Health</vt:lpstr>
      <vt:lpstr>What if I have Gut Issues?</vt:lpstr>
      <vt:lpstr>How can I help?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 Health</dc:title>
  <dc:creator>PAUL.PARRISH</dc:creator>
  <cp:lastModifiedBy>PAUL.PARRISH</cp:lastModifiedBy>
  <cp:revision>6</cp:revision>
  <dcterms:created xsi:type="dcterms:W3CDTF">2024-04-29T20:54:37Z</dcterms:created>
  <dcterms:modified xsi:type="dcterms:W3CDTF">2024-09-04T15:05:09Z</dcterms:modified>
</cp:coreProperties>
</file>