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2" r:id="rId3"/>
    <p:sldId id="266" r:id="rId4"/>
    <p:sldId id="273" r:id="rId5"/>
    <p:sldId id="265" r:id="rId6"/>
    <p:sldId id="271" r:id="rId7"/>
    <p:sldId id="274" r:id="rId8"/>
    <p:sldId id="262" r:id="rId9"/>
    <p:sldId id="257" r:id="rId10"/>
    <p:sldId id="258" r:id="rId11"/>
    <p:sldId id="286" r:id="rId12"/>
    <p:sldId id="284" r:id="rId13"/>
    <p:sldId id="291" r:id="rId14"/>
    <p:sldId id="275" r:id="rId15"/>
    <p:sldId id="276" r:id="rId16"/>
    <p:sldId id="292" r:id="rId17"/>
    <p:sldId id="281" r:id="rId18"/>
    <p:sldId id="282" r:id="rId19"/>
    <p:sldId id="293" r:id="rId20"/>
    <p:sldId id="289" r:id="rId21"/>
    <p:sldId id="295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7D6067-6A40-4F51-A849-DC6D628C6E94}" v="5" dt="2021-06-23T11:33:38.458"/>
    <p1510:client id="{0ADC6E0F-B910-422A-9557-41332FBC2FCC}" v="10" dt="2021-06-23T11:37:21.042"/>
    <p1510:client id="{292DD8DF-D62F-4F5B-93A8-2EDB45969FBF}" v="22" dt="2021-06-22T21:12:16.151"/>
    <p1510:client id="{308E0F37-BED0-4936-8C10-EA9C2B3EDD67}" v="12" dt="2021-06-20T10:34:16.048"/>
    <p1510:client id="{37E07326-DAA5-4F2F-8474-A7604863C716}" v="1006" dt="2021-06-22T22:00:22.490"/>
    <p1510:client id="{3DBBCEB5-DCDE-485F-AA59-59EC15CF0FA1}" v="24" dt="2021-06-20T09:33:50.321"/>
    <p1510:client id="{435C6A87-F050-4EB5-A832-FF9A81865937}" v="1383" dt="2021-06-23T11:26:54.518"/>
    <p1510:client id="{564151B0-2AC6-4983-B8E3-E26126264E8D}" v="12" dt="2021-06-20T07:53:29.297"/>
    <p1510:client id="{6718A100-B632-4F95-9421-A21DBFCD916D}" v="122" dt="2021-06-21T22:02:36.743"/>
    <p1510:client id="{7107CA94-332B-48E9-8406-CB0917A41BC9}" v="14" dt="2021-06-21T22:08:38.581"/>
    <p1510:client id="{8169091C-AEBC-4ADF-AB48-DFC291E4294B}" v="16" dt="2021-06-20T07:47:02.316"/>
    <p1510:client id="{894715A6-D588-4ECA-BF6B-6FAF2887C5F4}" v="164" dt="2021-06-22T22:07:40.362"/>
    <p1510:client id="{AD38F3B1-E93E-40CA-A4BA-5598566342FB}" v="28" dt="2021-06-22T22:17:20.626"/>
    <p1510:client id="{BBB4DDF0-D1B5-440F-AF3B-253B5E7FE5FA}" v="3" dt="2021-06-19T09:58:11.291"/>
    <p1510:client id="{BCDF8325-44DB-4E9C-9ECB-CBDFFA70534E}" v="2" dt="2021-05-18T11:17:14.097"/>
    <p1510:client id="{E23CB5C9-C701-4F96-A5F6-5F2D30623E0C}" v="89" dt="2021-06-21T10:55:22.007"/>
    <p1510:client id="{EE0C9B0D-F0CC-4EEB-A05A-49B67F75057A}" v="379" dt="2021-06-22T14:16:52.947"/>
    <p1510:client id="{F2CEFE43-2F3B-499F-99CD-D4D73F42B112}" v="543" dt="2021-06-20T09:51:26.217"/>
    <p1510:client id="{FABAF835-1829-4275-849E-F10E304D4E80}" v="20" dt="2021-05-18T11:04:17.0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íctor José Torres" userId="e2252d39cae6caa4" providerId="Windows Live" clId="Web-{292DD8DF-D62F-4F5B-93A8-2EDB45969FBF}"/>
    <pc:docChg chg="addSld delSld modSld">
      <pc:chgData name="Víctor José Torres" userId="e2252d39cae6caa4" providerId="Windows Live" clId="Web-{292DD8DF-D62F-4F5B-93A8-2EDB45969FBF}" dt="2021-06-22T21:12:12.557" v="10" actId="20577"/>
      <pc:docMkLst>
        <pc:docMk/>
      </pc:docMkLst>
      <pc:sldChg chg="del">
        <pc:chgData name="Víctor José Torres" userId="e2252d39cae6caa4" providerId="Windows Live" clId="Web-{292DD8DF-D62F-4F5B-93A8-2EDB45969FBF}" dt="2021-06-22T21:08:25.685" v="0"/>
        <pc:sldMkLst>
          <pc:docMk/>
          <pc:sldMk cId="720437753" sldId="259"/>
        </pc:sldMkLst>
      </pc:sldChg>
      <pc:sldChg chg="new">
        <pc:chgData name="Víctor José Torres" userId="e2252d39cae6caa4" providerId="Windows Live" clId="Web-{292DD8DF-D62F-4F5B-93A8-2EDB45969FBF}" dt="2021-06-22T21:10:05.175" v="1"/>
        <pc:sldMkLst>
          <pc:docMk/>
          <pc:sldMk cId="1398089989" sldId="275"/>
        </pc:sldMkLst>
      </pc:sldChg>
      <pc:sldChg chg="modSp new">
        <pc:chgData name="Víctor José Torres" userId="e2252d39cae6caa4" providerId="Windows Live" clId="Web-{292DD8DF-D62F-4F5B-93A8-2EDB45969FBF}" dt="2021-06-22T21:12:12.557" v="10" actId="20577"/>
        <pc:sldMkLst>
          <pc:docMk/>
          <pc:sldMk cId="4020366436" sldId="276"/>
        </pc:sldMkLst>
        <pc:spChg chg="mod">
          <ac:chgData name="Víctor José Torres" userId="e2252d39cae6caa4" providerId="Windows Live" clId="Web-{292DD8DF-D62F-4F5B-93A8-2EDB45969FBF}" dt="2021-06-22T21:12:12.557" v="10" actId="20577"/>
          <ac:spMkLst>
            <pc:docMk/>
            <pc:sldMk cId="4020366436" sldId="276"/>
            <ac:spMk id="2" creationId="{8D95755E-464B-49FC-8470-0D31A9710A54}"/>
          </ac:spMkLst>
        </pc:spChg>
      </pc:sldChg>
    </pc:docChg>
  </pc:docChgLst>
  <pc:docChgLst>
    <pc:chgData name="Víctor José Torres" userId="e2252d39cae6caa4" providerId="Windows Live" clId="Web-{AD38F3B1-E93E-40CA-A4BA-5598566342FB}"/>
    <pc:docChg chg="addSld delSld modSld">
      <pc:chgData name="Víctor José Torres" userId="e2252d39cae6caa4" providerId="Windows Live" clId="Web-{AD38F3B1-E93E-40CA-A4BA-5598566342FB}" dt="2021-06-22T22:17:31.392" v="27"/>
      <pc:docMkLst>
        <pc:docMk/>
      </pc:docMkLst>
      <pc:sldChg chg="addSp modSp mod setBg">
        <pc:chgData name="Víctor José Torres" userId="e2252d39cae6caa4" providerId="Windows Live" clId="Web-{AD38F3B1-E93E-40CA-A4BA-5598566342FB}" dt="2021-06-22T22:12:07.898" v="3" actId="20577"/>
        <pc:sldMkLst>
          <pc:docMk/>
          <pc:sldMk cId="4004778363" sldId="274"/>
        </pc:sldMkLst>
        <pc:spChg chg="mod">
          <ac:chgData name="Víctor José Torres" userId="e2252d39cae6caa4" providerId="Windows Live" clId="Web-{AD38F3B1-E93E-40CA-A4BA-5598566342FB}" dt="2021-06-22T22:12:07.898" v="3" actId="20577"/>
          <ac:spMkLst>
            <pc:docMk/>
            <pc:sldMk cId="4004778363" sldId="274"/>
            <ac:spMk id="2" creationId="{DE8AA47B-847C-4012-8945-E645E68F3BFD}"/>
          </ac:spMkLst>
        </pc:spChg>
        <pc:spChg chg="mod">
          <ac:chgData name="Víctor José Torres" userId="e2252d39cae6caa4" providerId="Windows Live" clId="Web-{AD38F3B1-E93E-40CA-A4BA-5598566342FB}" dt="2021-06-22T22:11:49.397" v="0"/>
          <ac:spMkLst>
            <pc:docMk/>
            <pc:sldMk cId="4004778363" sldId="274"/>
            <ac:spMk id="4" creationId="{9686ADAB-95B3-4E0B-A519-D1D2DB85F1ED}"/>
          </ac:spMkLst>
        </pc:spChg>
        <pc:spChg chg="add">
          <ac:chgData name="Víctor José Torres" userId="e2252d39cae6caa4" providerId="Windows Live" clId="Web-{AD38F3B1-E93E-40CA-A4BA-5598566342FB}" dt="2021-06-22T22:11:49.397" v="0"/>
          <ac:spMkLst>
            <pc:docMk/>
            <pc:sldMk cId="4004778363" sldId="274"/>
            <ac:spMk id="11" creationId="{5E52985E-2553-471E-82AA-5ED7A329890A}"/>
          </ac:spMkLst>
        </pc:spChg>
        <pc:picChg chg="mod">
          <ac:chgData name="Víctor José Torres" userId="e2252d39cae6caa4" providerId="Windows Live" clId="Web-{AD38F3B1-E93E-40CA-A4BA-5598566342FB}" dt="2021-06-22T22:11:49.397" v="0"/>
          <ac:picMkLst>
            <pc:docMk/>
            <pc:sldMk cId="4004778363" sldId="274"/>
            <ac:picMk id="5" creationId="{1C28D58C-77FB-4416-B7C7-CAF7BC8739AA}"/>
          </ac:picMkLst>
        </pc:picChg>
        <pc:picChg chg="mod ord">
          <ac:chgData name="Víctor José Torres" userId="e2252d39cae6caa4" providerId="Windows Live" clId="Web-{AD38F3B1-E93E-40CA-A4BA-5598566342FB}" dt="2021-06-22T22:11:49.397" v="0"/>
          <ac:picMkLst>
            <pc:docMk/>
            <pc:sldMk cId="4004778363" sldId="274"/>
            <ac:picMk id="6" creationId="{4273D7BF-F432-45C3-9866-DEFE6024F773}"/>
          </ac:picMkLst>
        </pc:picChg>
        <pc:cxnChg chg="add">
          <ac:chgData name="Víctor José Torres" userId="e2252d39cae6caa4" providerId="Windows Live" clId="Web-{AD38F3B1-E93E-40CA-A4BA-5598566342FB}" dt="2021-06-22T22:11:49.397" v="0"/>
          <ac:cxnSpMkLst>
            <pc:docMk/>
            <pc:sldMk cId="4004778363" sldId="274"/>
            <ac:cxnSpMk id="13" creationId="{DAE3ABC6-4042-4293-A7DF-F01181363B7E}"/>
          </ac:cxnSpMkLst>
        </pc:cxnChg>
      </pc:sldChg>
      <pc:sldChg chg="addSp delSp modSp new del">
        <pc:chgData name="Víctor José Torres" userId="e2252d39cae6caa4" providerId="Windows Live" clId="Web-{AD38F3B1-E93E-40CA-A4BA-5598566342FB}" dt="2021-06-22T22:15:32.373" v="12"/>
        <pc:sldMkLst>
          <pc:docMk/>
          <pc:sldMk cId="2083115731" sldId="279"/>
        </pc:sldMkLst>
        <pc:spChg chg="del">
          <ac:chgData name="Víctor José Torres" userId="e2252d39cae6caa4" providerId="Windows Live" clId="Web-{AD38F3B1-E93E-40CA-A4BA-5598566342FB}" dt="2021-06-22T22:13:50.495" v="5"/>
          <ac:spMkLst>
            <pc:docMk/>
            <pc:sldMk cId="2083115731" sldId="279"/>
            <ac:spMk id="3" creationId="{86242E96-8604-4564-B9C3-25F1ABD8988B}"/>
          </ac:spMkLst>
        </pc:spChg>
        <pc:spChg chg="del">
          <ac:chgData name="Víctor José Torres" userId="e2252d39cae6caa4" providerId="Windows Live" clId="Web-{AD38F3B1-E93E-40CA-A4BA-5598566342FB}" dt="2021-06-22T22:14:51.700" v="8"/>
          <ac:spMkLst>
            <pc:docMk/>
            <pc:sldMk cId="2083115731" sldId="279"/>
            <ac:spMk id="4" creationId="{0B7CE535-6CCF-41EC-9230-500153FA4CE2}"/>
          </ac:spMkLst>
        </pc:spChg>
        <pc:spChg chg="add mod">
          <ac:chgData name="Víctor José Torres" userId="e2252d39cae6caa4" providerId="Windows Live" clId="Web-{AD38F3B1-E93E-40CA-A4BA-5598566342FB}" dt="2021-06-22T22:15:03.216" v="9"/>
          <ac:spMkLst>
            <pc:docMk/>
            <pc:sldMk cId="2083115731" sldId="279"/>
            <ac:spMk id="8" creationId="{D709F058-27F4-47B0-9BD2-B4E5DF8528CA}"/>
          </ac:spMkLst>
        </pc:spChg>
        <pc:spChg chg="add mod">
          <ac:chgData name="Víctor José Torres" userId="e2252d39cae6caa4" providerId="Windows Live" clId="Web-{AD38F3B1-E93E-40CA-A4BA-5598566342FB}" dt="2021-06-22T22:15:14.732" v="10"/>
          <ac:spMkLst>
            <pc:docMk/>
            <pc:sldMk cId="2083115731" sldId="279"/>
            <ac:spMk id="10" creationId="{6AAA485D-F988-4A92-8D8D-ED94959F86D1}"/>
          </ac:spMkLst>
        </pc:spChg>
        <pc:picChg chg="add del mod ord">
          <ac:chgData name="Víctor José Torres" userId="e2252d39cae6caa4" providerId="Windows Live" clId="Web-{AD38F3B1-E93E-40CA-A4BA-5598566342FB}" dt="2021-06-22T22:15:14.732" v="10"/>
          <ac:picMkLst>
            <pc:docMk/>
            <pc:sldMk cId="2083115731" sldId="279"/>
            <ac:picMk id="5" creationId="{4965F2FF-3DED-4F76-A1EC-2B86E346B514}"/>
          </ac:picMkLst>
        </pc:picChg>
        <pc:picChg chg="add del mod ord">
          <ac:chgData name="Víctor José Torres" userId="e2252d39cae6caa4" providerId="Windows Live" clId="Web-{AD38F3B1-E93E-40CA-A4BA-5598566342FB}" dt="2021-06-22T22:15:03.216" v="9"/>
          <ac:picMkLst>
            <pc:docMk/>
            <pc:sldMk cId="2083115731" sldId="279"/>
            <ac:picMk id="6" creationId="{D96783AD-9451-453F-AEE9-AAD24D9033DF}"/>
          </ac:picMkLst>
        </pc:picChg>
      </pc:sldChg>
      <pc:sldChg chg="new del">
        <pc:chgData name="Víctor José Torres" userId="e2252d39cae6caa4" providerId="Windows Live" clId="Web-{AD38F3B1-E93E-40CA-A4BA-5598566342FB}" dt="2021-06-22T22:16:54.531" v="22"/>
        <pc:sldMkLst>
          <pc:docMk/>
          <pc:sldMk cId="776870361" sldId="280"/>
        </pc:sldMkLst>
      </pc:sldChg>
      <pc:sldChg chg="addSp modSp new mod setBg">
        <pc:chgData name="Víctor José Torres" userId="e2252d39cae6caa4" providerId="Windows Live" clId="Web-{AD38F3B1-E93E-40CA-A4BA-5598566342FB}" dt="2021-06-22T22:16:44.906" v="21"/>
        <pc:sldMkLst>
          <pc:docMk/>
          <pc:sldMk cId="1088477103" sldId="281"/>
        </pc:sldMkLst>
        <pc:spChg chg="add">
          <ac:chgData name="Víctor José Torres" userId="e2252d39cae6caa4" providerId="Windows Live" clId="Web-{AD38F3B1-E93E-40CA-A4BA-5598566342FB}" dt="2021-06-22T22:16:44.906" v="21"/>
          <ac:spMkLst>
            <pc:docMk/>
            <pc:sldMk cId="1088477103" sldId="281"/>
            <ac:spMk id="7" creationId="{22F15A2D-2324-487D-A02A-BF46C5C580EB}"/>
          </ac:spMkLst>
        </pc:spChg>
        <pc:spChg chg="add">
          <ac:chgData name="Víctor José Torres" userId="e2252d39cae6caa4" providerId="Windows Live" clId="Web-{AD38F3B1-E93E-40CA-A4BA-5598566342FB}" dt="2021-06-22T22:16:44.906" v="21"/>
          <ac:spMkLst>
            <pc:docMk/>
            <pc:sldMk cId="1088477103" sldId="281"/>
            <ac:spMk id="9" creationId="{17A7F34E-D418-47E2-9F86-2C45BBC31210}"/>
          </ac:spMkLst>
        </pc:spChg>
        <pc:spChg chg="add">
          <ac:chgData name="Víctor José Torres" userId="e2252d39cae6caa4" providerId="Windows Live" clId="Web-{AD38F3B1-E93E-40CA-A4BA-5598566342FB}" dt="2021-06-22T22:16:44.906" v="21"/>
          <ac:spMkLst>
            <pc:docMk/>
            <pc:sldMk cId="1088477103" sldId="281"/>
            <ac:spMk id="11" creationId="{2AEAFA59-923A-4F54-8B49-44C970BCC323}"/>
          </ac:spMkLst>
        </pc:spChg>
        <pc:picChg chg="add mod">
          <ac:chgData name="Víctor José Torres" userId="e2252d39cae6caa4" providerId="Windows Live" clId="Web-{AD38F3B1-E93E-40CA-A4BA-5598566342FB}" dt="2021-06-22T22:16:44.906" v="21"/>
          <ac:picMkLst>
            <pc:docMk/>
            <pc:sldMk cId="1088477103" sldId="281"/>
            <ac:picMk id="2" creationId="{786D5B43-C2EB-4DFF-9C46-62EB80FEE788}"/>
          </ac:picMkLst>
        </pc:picChg>
      </pc:sldChg>
      <pc:sldChg chg="addSp delSp modSp new mod setBg">
        <pc:chgData name="Víctor José Torres" userId="e2252d39cae6caa4" providerId="Windows Live" clId="Web-{AD38F3B1-E93E-40CA-A4BA-5598566342FB}" dt="2021-06-22T22:17:31.392" v="27"/>
        <pc:sldMkLst>
          <pc:docMk/>
          <pc:sldMk cId="2974492689" sldId="282"/>
        </pc:sldMkLst>
        <pc:spChg chg="add">
          <ac:chgData name="Víctor José Torres" userId="e2252d39cae6caa4" providerId="Windows Live" clId="Web-{AD38F3B1-E93E-40CA-A4BA-5598566342FB}" dt="2021-06-22T22:17:31.392" v="27"/>
          <ac:spMkLst>
            <pc:docMk/>
            <pc:sldMk cId="2974492689" sldId="282"/>
            <ac:spMk id="4" creationId="{22F15A2D-2324-487D-A02A-BF46C5C580EB}"/>
          </ac:spMkLst>
        </pc:spChg>
        <pc:spChg chg="add del">
          <ac:chgData name="Víctor José Torres" userId="e2252d39cae6caa4" providerId="Windows Live" clId="Web-{AD38F3B1-E93E-40CA-A4BA-5598566342FB}" dt="2021-06-22T22:17:31.392" v="26"/>
          <ac:spMkLst>
            <pc:docMk/>
            <pc:sldMk cId="2974492689" sldId="282"/>
            <ac:spMk id="7" creationId="{42A4FC2C-047E-45A5-965D-8E1E3BF09BC6}"/>
          </ac:spMkLst>
        </pc:spChg>
        <pc:spChg chg="add">
          <ac:chgData name="Víctor José Torres" userId="e2252d39cae6caa4" providerId="Windows Live" clId="Web-{AD38F3B1-E93E-40CA-A4BA-5598566342FB}" dt="2021-06-22T22:17:31.392" v="27"/>
          <ac:spMkLst>
            <pc:docMk/>
            <pc:sldMk cId="2974492689" sldId="282"/>
            <ac:spMk id="9" creationId="{17A7F34E-D418-47E2-9F86-2C45BBC31210}"/>
          </ac:spMkLst>
        </pc:spChg>
        <pc:spChg chg="add">
          <ac:chgData name="Víctor José Torres" userId="e2252d39cae6caa4" providerId="Windows Live" clId="Web-{AD38F3B1-E93E-40CA-A4BA-5598566342FB}" dt="2021-06-22T22:17:31.392" v="27"/>
          <ac:spMkLst>
            <pc:docMk/>
            <pc:sldMk cId="2974492689" sldId="282"/>
            <ac:spMk id="11" creationId="{2AEAFA59-923A-4F54-8B49-44C970BCC323}"/>
          </ac:spMkLst>
        </pc:spChg>
        <pc:picChg chg="add mod">
          <ac:chgData name="Víctor José Torres" userId="e2252d39cae6caa4" providerId="Windows Live" clId="Web-{AD38F3B1-E93E-40CA-A4BA-5598566342FB}" dt="2021-06-22T22:17:31.392" v="27"/>
          <ac:picMkLst>
            <pc:docMk/>
            <pc:sldMk cId="2974492689" sldId="282"/>
            <ac:picMk id="2" creationId="{C6A7ECA6-04D6-4C67-94DD-61E17DE18841}"/>
          </ac:picMkLst>
        </pc:picChg>
      </pc:sldChg>
    </pc:docChg>
  </pc:docChgLst>
  <pc:docChgLst>
    <pc:chgData name="Víctor José Torres" userId="e2252d39cae6caa4" providerId="Windows Live" clId="Web-{7107CA94-332B-48E9-8406-CB0917A41BC9}"/>
    <pc:docChg chg="modSld">
      <pc:chgData name="Víctor José Torres" userId="e2252d39cae6caa4" providerId="Windows Live" clId="Web-{7107CA94-332B-48E9-8406-CB0917A41BC9}" dt="2021-06-21T22:08:20.643" v="11"/>
      <pc:docMkLst>
        <pc:docMk/>
      </pc:docMkLst>
      <pc:sldChg chg="modSp">
        <pc:chgData name="Víctor José Torres" userId="e2252d39cae6caa4" providerId="Windows Live" clId="Web-{7107CA94-332B-48E9-8406-CB0917A41BC9}" dt="2021-06-21T22:08:20.643" v="11"/>
        <pc:sldMkLst>
          <pc:docMk/>
          <pc:sldMk cId="1104728329" sldId="268"/>
        </pc:sldMkLst>
        <pc:graphicFrameChg chg="mod modGraphic">
          <ac:chgData name="Víctor José Torres" userId="e2252d39cae6caa4" providerId="Windows Live" clId="Web-{7107CA94-332B-48E9-8406-CB0917A41BC9}" dt="2021-06-21T22:08:20.643" v="11"/>
          <ac:graphicFrameMkLst>
            <pc:docMk/>
            <pc:sldMk cId="1104728329" sldId="268"/>
            <ac:graphicFrameMk id="3" creationId="{904921AF-BCFE-42C5-8213-77865C3FF929}"/>
          </ac:graphicFrameMkLst>
        </pc:graphicFrameChg>
      </pc:sldChg>
    </pc:docChg>
  </pc:docChgLst>
  <pc:docChgLst>
    <pc:chgData name="Víctor José Torres" userId="e2252d39cae6caa4" providerId="Windows Live" clId="Web-{308E0F37-BED0-4936-8C10-EA9C2B3EDD67}"/>
    <pc:docChg chg="modSld">
      <pc:chgData name="Víctor José Torres" userId="e2252d39cae6caa4" providerId="Windows Live" clId="Web-{308E0F37-BED0-4936-8C10-EA9C2B3EDD67}" dt="2021-06-20T10:34:12.658" v="4" actId="20577"/>
      <pc:docMkLst>
        <pc:docMk/>
      </pc:docMkLst>
      <pc:sldChg chg="modSp">
        <pc:chgData name="Víctor José Torres" userId="e2252d39cae6caa4" providerId="Windows Live" clId="Web-{308E0F37-BED0-4936-8C10-EA9C2B3EDD67}" dt="2021-06-20T10:34:12.658" v="4" actId="20577"/>
        <pc:sldMkLst>
          <pc:docMk/>
          <pc:sldMk cId="790091310" sldId="266"/>
        </pc:sldMkLst>
        <pc:spChg chg="mod">
          <ac:chgData name="Víctor José Torres" userId="e2252d39cae6caa4" providerId="Windows Live" clId="Web-{308E0F37-BED0-4936-8C10-EA9C2B3EDD67}" dt="2021-06-20T10:34:12.658" v="4" actId="20577"/>
          <ac:spMkLst>
            <pc:docMk/>
            <pc:sldMk cId="790091310" sldId="266"/>
            <ac:spMk id="2" creationId="{CCB84D5B-B266-467D-B54B-39B0FA4E6856}"/>
          </ac:spMkLst>
        </pc:spChg>
      </pc:sldChg>
    </pc:docChg>
  </pc:docChgLst>
  <pc:docChgLst>
    <pc:chgData name="Víctor José Torres" userId="e2252d39cae6caa4" providerId="Windows Live" clId="Web-{F2CEFE43-2F3B-499F-99CD-D4D73F42B112}"/>
    <pc:docChg chg="addSld delSld modSld">
      <pc:chgData name="Víctor José Torres" userId="e2252d39cae6caa4" providerId="Windows Live" clId="Web-{F2CEFE43-2F3B-499F-99CD-D4D73F42B112}" dt="2021-06-20T09:51:26.217" v="320"/>
      <pc:docMkLst>
        <pc:docMk/>
      </pc:docMkLst>
      <pc:sldChg chg="addSp delSp modSp mod setBg setClrOvrMap">
        <pc:chgData name="Víctor José Torres" userId="e2252d39cae6caa4" providerId="Windows Live" clId="Web-{F2CEFE43-2F3B-499F-99CD-D4D73F42B112}" dt="2021-06-20T09:50:34.606" v="316"/>
        <pc:sldMkLst>
          <pc:docMk/>
          <pc:sldMk cId="1644286915" sldId="265"/>
        </pc:sldMkLst>
        <pc:spChg chg="mod ord">
          <ac:chgData name="Víctor José Torres" userId="e2252d39cae6caa4" providerId="Windows Live" clId="Web-{F2CEFE43-2F3B-499F-99CD-D4D73F42B112}" dt="2021-06-20T09:50:34.606" v="316"/>
          <ac:spMkLst>
            <pc:docMk/>
            <pc:sldMk cId="1644286915" sldId="265"/>
            <ac:spMk id="2" creationId="{51235B07-B42A-4545-9DDA-40313F27AD28}"/>
          </ac:spMkLst>
        </pc:spChg>
        <pc:spChg chg="mod">
          <ac:chgData name="Víctor José Torres" userId="e2252d39cae6caa4" providerId="Windows Live" clId="Web-{F2CEFE43-2F3B-499F-99CD-D4D73F42B112}" dt="2021-06-20T09:50:34.606" v="316"/>
          <ac:spMkLst>
            <pc:docMk/>
            <pc:sldMk cId="1644286915" sldId="265"/>
            <ac:spMk id="4" creationId="{5106BA82-E398-4F31-9476-ED0716552D35}"/>
          </ac:spMkLst>
        </pc:spChg>
        <pc:spChg chg="add del">
          <ac:chgData name="Víctor José Torres" userId="e2252d39cae6caa4" providerId="Windows Live" clId="Web-{F2CEFE43-2F3B-499F-99CD-D4D73F42B112}" dt="2021-06-20T09:50:34.606" v="316"/>
          <ac:spMkLst>
            <pc:docMk/>
            <pc:sldMk cId="1644286915" sldId="265"/>
            <ac:spMk id="10" creationId="{4038CB10-1F5C-4D54-9DF7-12586DE5B007}"/>
          </ac:spMkLst>
        </pc:spChg>
        <pc:spChg chg="add del">
          <ac:chgData name="Víctor José Torres" userId="e2252d39cae6caa4" providerId="Windows Live" clId="Web-{F2CEFE43-2F3B-499F-99CD-D4D73F42B112}" dt="2021-06-20T09:50:34.606" v="316"/>
          <ac:spMkLst>
            <pc:docMk/>
            <pc:sldMk cId="1644286915" sldId="265"/>
            <ac:spMk id="12" creationId="{73ED6512-6858-4552-B699-9A97FE9A4EA2}"/>
          </ac:spMkLst>
        </pc:spChg>
        <pc:spChg chg="add del">
          <ac:chgData name="Víctor José Torres" userId="e2252d39cae6caa4" providerId="Windows Live" clId="Web-{F2CEFE43-2F3B-499F-99CD-D4D73F42B112}" dt="2021-06-20T09:50:16.699" v="313"/>
          <ac:spMkLst>
            <pc:docMk/>
            <pc:sldMk cId="1644286915" sldId="265"/>
            <ac:spMk id="14" creationId="{B4D3D850-2041-4B7C-AED9-54DA385B14F7}"/>
          </ac:spMkLst>
        </pc:spChg>
        <pc:spChg chg="add del">
          <ac:chgData name="Víctor José Torres" userId="e2252d39cae6caa4" providerId="Windows Live" clId="Web-{F2CEFE43-2F3B-499F-99CD-D4D73F42B112}" dt="2021-06-20T09:50:16.699" v="313"/>
          <ac:spMkLst>
            <pc:docMk/>
            <pc:sldMk cId="1644286915" sldId="265"/>
            <ac:spMk id="15" creationId="{B497CCB5-5FC2-473C-AFCC-2430CEF1DF71}"/>
          </ac:spMkLst>
        </pc:spChg>
        <pc:spChg chg="add del">
          <ac:chgData name="Víctor José Torres" userId="e2252d39cae6caa4" providerId="Windows Live" clId="Web-{F2CEFE43-2F3B-499F-99CD-D4D73F42B112}" dt="2021-06-20T09:50:34.606" v="315"/>
          <ac:spMkLst>
            <pc:docMk/>
            <pc:sldMk cId="1644286915" sldId="265"/>
            <ac:spMk id="16" creationId="{D880886B-02ED-4317-9236-CB60C22CF7F3}"/>
          </ac:spMkLst>
        </pc:spChg>
        <pc:spChg chg="add del">
          <ac:chgData name="Víctor José Torres" userId="e2252d39cae6caa4" providerId="Windows Live" clId="Web-{F2CEFE43-2F3B-499F-99CD-D4D73F42B112}" dt="2021-06-20T09:50:10.495" v="311"/>
          <ac:spMkLst>
            <pc:docMk/>
            <pc:sldMk cId="1644286915" sldId="265"/>
            <ac:spMk id="17" creationId="{60B21A5C-062F-46C2-8389-53D40F46AA26}"/>
          </ac:spMkLst>
        </pc:spChg>
        <pc:spChg chg="add del">
          <ac:chgData name="Víctor José Torres" userId="e2252d39cae6caa4" providerId="Windows Live" clId="Web-{F2CEFE43-2F3B-499F-99CD-D4D73F42B112}" dt="2021-06-20T09:50:34.606" v="315"/>
          <ac:spMkLst>
            <pc:docMk/>
            <pc:sldMk cId="1644286915" sldId="265"/>
            <ac:spMk id="18" creationId="{28C31856-6ABF-41FD-B683-B06E5FFF926B}"/>
          </ac:spMkLst>
        </pc:spChg>
        <pc:spChg chg="add del">
          <ac:chgData name="Víctor José Torres" userId="e2252d39cae6caa4" providerId="Windows Live" clId="Web-{F2CEFE43-2F3B-499F-99CD-D4D73F42B112}" dt="2021-06-20T09:50:10.495" v="311"/>
          <ac:spMkLst>
            <pc:docMk/>
            <pc:sldMk cId="1644286915" sldId="265"/>
            <ac:spMk id="19" creationId="{8A177BCC-4208-4795-8572-4D623BA1E2A0}"/>
          </ac:spMkLst>
        </pc:spChg>
        <pc:spChg chg="add">
          <ac:chgData name="Víctor José Torres" userId="e2252d39cae6caa4" providerId="Windows Live" clId="Web-{F2CEFE43-2F3B-499F-99CD-D4D73F42B112}" dt="2021-06-20T09:50:34.606" v="316"/>
          <ac:spMkLst>
            <pc:docMk/>
            <pc:sldMk cId="1644286915" sldId="265"/>
            <ac:spMk id="20" creationId="{60B21A5C-062F-46C2-8389-53D40F46AA26}"/>
          </ac:spMkLst>
        </pc:spChg>
        <pc:spChg chg="add del">
          <ac:chgData name="Víctor José Torres" userId="e2252d39cae6caa4" providerId="Windows Live" clId="Web-{F2CEFE43-2F3B-499F-99CD-D4D73F42B112}" dt="2021-06-20T09:50:16.699" v="313"/>
          <ac:spMkLst>
            <pc:docMk/>
            <pc:sldMk cId="1644286915" sldId="265"/>
            <ac:spMk id="21" creationId="{599C8C75-BFDF-44E7-A028-EEB5EDD58817}"/>
          </ac:spMkLst>
        </pc:spChg>
        <pc:spChg chg="add">
          <ac:chgData name="Víctor José Torres" userId="e2252d39cae6caa4" providerId="Windows Live" clId="Web-{F2CEFE43-2F3B-499F-99CD-D4D73F42B112}" dt="2021-06-20T09:50:34.606" v="316"/>
          <ac:spMkLst>
            <pc:docMk/>
            <pc:sldMk cId="1644286915" sldId="265"/>
            <ac:spMk id="22" creationId="{8A177BCC-4208-4795-8572-4D623BA1E2A0}"/>
          </ac:spMkLst>
        </pc:spChg>
        <pc:picChg chg="add mod ord">
          <ac:chgData name="Víctor José Torres" userId="e2252d39cae6caa4" providerId="Windows Live" clId="Web-{F2CEFE43-2F3B-499F-99CD-D4D73F42B112}" dt="2021-06-20T09:50:34.606" v="316"/>
          <ac:picMkLst>
            <pc:docMk/>
            <pc:sldMk cId="1644286915" sldId="265"/>
            <ac:picMk id="3" creationId="{0C1B91A8-965A-45DD-B9C0-36CF4AD8FFAF}"/>
          </ac:picMkLst>
        </pc:picChg>
        <pc:picChg chg="mod ord">
          <ac:chgData name="Víctor José Torres" userId="e2252d39cae6caa4" providerId="Windows Live" clId="Web-{F2CEFE43-2F3B-499F-99CD-D4D73F42B112}" dt="2021-06-20T09:50:34.606" v="316"/>
          <ac:picMkLst>
            <pc:docMk/>
            <pc:sldMk cId="1644286915" sldId="265"/>
            <ac:picMk id="5" creationId="{75C798B1-6F61-4271-91C3-566F59387E39}"/>
          </ac:picMkLst>
        </pc:picChg>
      </pc:sldChg>
      <pc:sldChg chg="modSp">
        <pc:chgData name="Víctor José Torres" userId="e2252d39cae6caa4" providerId="Windows Live" clId="Web-{F2CEFE43-2F3B-499F-99CD-D4D73F42B112}" dt="2021-06-20T09:41:39.834" v="230" actId="14100"/>
        <pc:sldMkLst>
          <pc:docMk/>
          <pc:sldMk cId="790091310" sldId="266"/>
        </pc:sldMkLst>
        <pc:spChg chg="mod">
          <ac:chgData name="Víctor José Torres" userId="e2252d39cae6caa4" providerId="Windows Live" clId="Web-{F2CEFE43-2F3B-499F-99CD-D4D73F42B112}" dt="2021-06-20T09:41:10.912" v="225" actId="20577"/>
          <ac:spMkLst>
            <pc:docMk/>
            <pc:sldMk cId="790091310" sldId="266"/>
            <ac:spMk id="2" creationId="{CCB84D5B-B266-467D-B54B-39B0FA4E6856}"/>
          </ac:spMkLst>
        </pc:spChg>
        <pc:picChg chg="mod">
          <ac:chgData name="Víctor José Torres" userId="e2252d39cae6caa4" providerId="Windows Live" clId="Web-{F2CEFE43-2F3B-499F-99CD-D4D73F42B112}" dt="2021-06-20T09:41:39.834" v="230" actId="14100"/>
          <ac:picMkLst>
            <pc:docMk/>
            <pc:sldMk cId="790091310" sldId="266"/>
            <ac:picMk id="6" creationId="{56727E36-512F-4BE2-BD30-09E61754002E}"/>
          </ac:picMkLst>
        </pc:picChg>
      </pc:sldChg>
      <pc:sldChg chg="addSp modSp new del">
        <pc:chgData name="Víctor José Torres" userId="e2252d39cae6caa4" providerId="Windows Live" clId="Web-{F2CEFE43-2F3B-499F-99CD-D4D73F42B112}" dt="2021-06-20T09:37:53.561" v="139"/>
        <pc:sldMkLst>
          <pc:docMk/>
          <pc:sldMk cId="3083517256" sldId="267"/>
        </pc:sldMkLst>
        <pc:spChg chg="add mod">
          <ac:chgData name="Víctor José Torres" userId="e2252d39cae6caa4" providerId="Windows Live" clId="Web-{F2CEFE43-2F3B-499F-99CD-D4D73F42B112}" dt="2021-06-20T09:34:46.945" v="7" actId="20577"/>
          <ac:spMkLst>
            <pc:docMk/>
            <pc:sldMk cId="3083517256" sldId="267"/>
            <ac:spMk id="4" creationId="{0EB92F29-C1E0-48BF-BD96-BCA01343469F}"/>
          </ac:spMkLst>
        </pc:spChg>
        <pc:spChg chg="add mod">
          <ac:chgData name="Víctor José Torres" userId="e2252d39cae6caa4" providerId="Windows Live" clId="Web-{F2CEFE43-2F3B-499F-99CD-D4D73F42B112}" dt="2021-06-20T09:34:52.351" v="9"/>
          <ac:spMkLst>
            <pc:docMk/>
            <pc:sldMk cId="3083517256" sldId="267"/>
            <ac:spMk id="5" creationId="{603C1E14-1AE9-42CA-B320-7E6CEA98BC07}"/>
          </ac:spMkLst>
        </pc:spChg>
        <pc:graphicFrameChg chg="add mod modGraphic">
          <ac:chgData name="Víctor José Torres" userId="e2252d39cae6caa4" providerId="Windows Live" clId="Web-{F2CEFE43-2F3B-499F-99CD-D4D73F42B112}" dt="2021-06-20T09:34:40.429" v="5"/>
          <ac:graphicFrameMkLst>
            <pc:docMk/>
            <pc:sldMk cId="3083517256" sldId="267"/>
            <ac:graphicFrameMk id="3" creationId="{5B381BD5-63EC-47D3-A435-878C21D4F38B}"/>
          </ac:graphicFrameMkLst>
        </pc:graphicFrameChg>
      </pc:sldChg>
      <pc:sldChg chg="del">
        <pc:chgData name="Víctor José Torres" userId="e2252d39cae6caa4" providerId="Windows Live" clId="Web-{F2CEFE43-2F3B-499F-99CD-D4D73F42B112}" dt="2021-06-20T09:34:15.272" v="0"/>
        <pc:sldMkLst>
          <pc:docMk/>
          <pc:sldMk cId="4138076368" sldId="267"/>
        </pc:sldMkLst>
      </pc:sldChg>
      <pc:sldChg chg="addSp modSp new mod setBg">
        <pc:chgData name="Víctor José Torres" userId="e2252d39cae6caa4" providerId="Windows Live" clId="Web-{F2CEFE43-2F3B-499F-99CD-D4D73F42B112}" dt="2021-06-20T09:38:15.952" v="159"/>
        <pc:sldMkLst>
          <pc:docMk/>
          <pc:sldMk cId="1104728329" sldId="268"/>
        </pc:sldMkLst>
        <pc:spChg chg="add">
          <ac:chgData name="Víctor José Torres" userId="e2252d39cae6caa4" providerId="Windows Live" clId="Web-{F2CEFE43-2F3B-499F-99CD-D4D73F42B112}" dt="2021-06-20T09:35:43.385" v="12"/>
          <ac:spMkLst>
            <pc:docMk/>
            <pc:sldMk cId="1104728329" sldId="268"/>
            <ac:spMk id="8" creationId="{F3060C83-F051-4F0E-ABAD-AA0DFC48B218}"/>
          </ac:spMkLst>
        </pc:spChg>
        <pc:spChg chg="add">
          <ac:chgData name="Víctor José Torres" userId="e2252d39cae6caa4" providerId="Windows Live" clId="Web-{F2CEFE43-2F3B-499F-99CD-D4D73F42B112}" dt="2021-06-20T09:35:43.385" v="12"/>
          <ac:spMkLst>
            <pc:docMk/>
            <pc:sldMk cId="1104728329" sldId="268"/>
            <ac:spMk id="10" creationId="{83C98ABE-055B-441F-B07E-44F97F083C39}"/>
          </ac:spMkLst>
        </pc:spChg>
        <pc:spChg chg="add">
          <ac:chgData name="Víctor José Torres" userId="e2252d39cae6caa4" providerId="Windows Live" clId="Web-{F2CEFE43-2F3B-499F-99CD-D4D73F42B112}" dt="2021-06-20T09:35:43.385" v="12"/>
          <ac:spMkLst>
            <pc:docMk/>
            <pc:sldMk cId="1104728329" sldId="268"/>
            <ac:spMk id="12" creationId="{29FDB030-9B49-4CED-8CCD-4D99382388AC}"/>
          </ac:spMkLst>
        </pc:spChg>
        <pc:spChg chg="add">
          <ac:chgData name="Víctor José Torres" userId="e2252d39cae6caa4" providerId="Windows Live" clId="Web-{F2CEFE43-2F3B-499F-99CD-D4D73F42B112}" dt="2021-06-20T09:35:43.385" v="12"/>
          <ac:spMkLst>
            <pc:docMk/>
            <pc:sldMk cId="1104728329" sldId="268"/>
            <ac:spMk id="14" creationId="{3783CA14-24A1-485C-8B30-D6A5D87987AD}"/>
          </ac:spMkLst>
        </pc:spChg>
        <pc:spChg chg="add">
          <ac:chgData name="Víctor José Torres" userId="e2252d39cae6caa4" providerId="Windows Live" clId="Web-{F2CEFE43-2F3B-499F-99CD-D4D73F42B112}" dt="2021-06-20T09:35:43.385" v="12"/>
          <ac:spMkLst>
            <pc:docMk/>
            <pc:sldMk cId="1104728329" sldId="268"/>
            <ac:spMk id="16" creationId="{9A97C86A-04D6-40F7-AE84-31AB43E6A846}"/>
          </ac:spMkLst>
        </pc:spChg>
        <pc:spChg chg="add">
          <ac:chgData name="Víctor José Torres" userId="e2252d39cae6caa4" providerId="Windows Live" clId="Web-{F2CEFE43-2F3B-499F-99CD-D4D73F42B112}" dt="2021-06-20T09:35:43.385" v="12"/>
          <ac:spMkLst>
            <pc:docMk/>
            <pc:sldMk cId="1104728329" sldId="268"/>
            <ac:spMk id="18" creationId="{FF9F2414-84E8-453E-B1F3-389FDE8192D9}"/>
          </ac:spMkLst>
        </pc:spChg>
        <pc:spChg chg="add">
          <ac:chgData name="Víctor José Torres" userId="e2252d39cae6caa4" providerId="Windows Live" clId="Web-{F2CEFE43-2F3B-499F-99CD-D4D73F42B112}" dt="2021-06-20T09:35:43.385" v="12"/>
          <ac:spMkLst>
            <pc:docMk/>
            <pc:sldMk cId="1104728329" sldId="268"/>
            <ac:spMk id="20" creationId="{3ECA69A1-7536-43AC-85EF-C7106179F5ED}"/>
          </ac:spMkLst>
        </pc:spChg>
        <pc:graphicFrameChg chg="add mod modGraphic">
          <ac:chgData name="Víctor José Torres" userId="e2252d39cae6caa4" providerId="Windows Live" clId="Web-{F2CEFE43-2F3B-499F-99CD-D4D73F42B112}" dt="2021-06-20T09:38:15.952" v="159"/>
          <ac:graphicFrameMkLst>
            <pc:docMk/>
            <pc:sldMk cId="1104728329" sldId="268"/>
            <ac:graphicFrameMk id="3" creationId="{904921AF-BCFE-42C5-8213-77865C3FF929}"/>
          </ac:graphicFrameMkLst>
        </pc:graphicFrameChg>
      </pc:sldChg>
      <pc:sldChg chg="addSp modSp new del">
        <pc:chgData name="Víctor José Torres" userId="e2252d39cae6caa4" providerId="Windows Live" clId="Web-{F2CEFE43-2F3B-499F-99CD-D4D73F42B112}" dt="2021-06-20T09:44:04.997" v="233"/>
        <pc:sldMkLst>
          <pc:docMk/>
          <pc:sldMk cId="134469407" sldId="269"/>
        </pc:sldMkLst>
        <pc:picChg chg="add mod">
          <ac:chgData name="Víctor José Torres" userId="e2252d39cae6caa4" providerId="Windows Live" clId="Web-{F2CEFE43-2F3B-499F-99CD-D4D73F42B112}" dt="2021-06-20T09:43:51.591" v="232"/>
          <ac:picMkLst>
            <pc:docMk/>
            <pc:sldMk cId="134469407" sldId="269"/>
            <ac:picMk id="2" creationId="{B2A4FA70-80C3-43EE-B1CA-36BD4502C40A}"/>
          </ac:picMkLst>
        </pc:picChg>
      </pc:sldChg>
      <pc:sldChg chg="addSp delSp modSp new del mod setBg">
        <pc:chgData name="Víctor José Torres" userId="e2252d39cae6caa4" providerId="Windows Live" clId="Web-{F2CEFE43-2F3B-499F-99CD-D4D73F42B112}" dt="2021-06-20T09:51:21.029" v="319"/>
        <pc:sldMkLst>
          <pc:docMk/>
          <pc:sldMk cId="2755154929" sldId="269"/>
        </pc:sldMkLst>
        <pc:spChg chg="mod ord">
          <ac:chgData name="Víctor José Torres" userId="e2252d39cae6caa4" providerId="Windows Live" clId="Web-{F2CEFE43-2F3B-499F-99CD-D4D73F42B112}" dt="2021-06-20T09:46:29.956" v="290"/>
          <ac:spMkLst>
            <pc:docMk/>
            <pc:sldMk cId="2755154929" sldId="269"/>
            <ac:spMk id="2" creationId="{AFFF5971-0323-4507-97DD-C18D55878C88}"/>
          </ac:spMkLst>
        </pc:spChg>
        <pc:spChg chg="del">
          <ac:chgData name="Víctor José Torres" userId="e2252d39cae6caa4" providerId="Windows Live" clId="Web-{F2CEFE43-2F3B-499F-99CD-D4D73F42B112}" dt="2021-06-20T09:44:40.858" v="235"/>
          <ac:spMkLst>
            <pc:docMk/>
            <pc:sldMk cId="2755154929" sldId="269"/>
            <ac:spMk id="3" creationId="{174B84E6-3427-4F6D-AF4D-CCC945503420}"/>
          </ac:spMkLst>
        </pc:spChg>
        <pc:spChg chg="mod">
          <ac:chgData name="Víctor José Torres" userId="e2252d39cae6caa4" providerId="Windows Live" clId="Web-{F2CEFE43-2F3B-499F-99CD-D4D73F42B112}" dt="2021-06-20T09:46:29.956" v="290"/>
          <ac:spMkLst>
            <pc:docMk/>
            <pc:sldMk cId="2755154929" sldId="269"/>
            <ac:spMk id="4" creationId="{C25C2ACB-8D45-4909-8D41-07B0A839D30A}"/>
          </ac:spMkLst>
        </pc:spChg>
        <pc:spChg chg="add">
          <ac:chgData name="Víctor José Torres" userId="e2252d39cae6caa4" providerId="Windows Live" clId="Web-{F2CEFE43-2F3B-499F-99CD-D4D73F42B112}" dt="2021-06-20T09:46:29.956" v="290"/>
          <ac:spMkLst>
            <pc:docMk/>
            <pc:sldMk cId="2755154929" sldId="269"/>
            <ac:spMk id="10" creationId="{6B5E2835-4E47-45B3-9CFE-732FF7B05472}"/>
          </ac:spMkLst>
        </pc:spChg>
        <pc:spChg chg="add">
          <ac:chgData name="Víctor José Torres" userId="e2252d39cae6caa4" providerId="Windows Live" clId="Web-{F2CEFE43-2F3B-499F-99CD-D4D73F42B112}" dt="2021-06-20T09:46:29.956" v="290"/>
          <ac:spMkLst>
            <pc:docMk/>
            <pc:sldMk cId="2755154929" sldId="269"/>
            <ac:spMk id="12" creationId="{5B45AD5D-AA52-4F7B-9362-576A39AD9E09}"/>
          </ac:spMkLst>
        </pc:spChg>
        <pc:spChg chg="add">
          <ac:chgData name="Víctor José Torres" userId="e2252d39cae6caa4" providerId="Windows Live" clId="Web-{F2CEFE43-2F3B-499F-99CD-D4D73F42B112}" dt="2021-06-20T09:46:29.956" v="290"/>
          <ac:spMkLst>
            <pc:docMk/>
            <pc:sldMk cId="2755154929" sldId="269"/>
            <ac:spMk id="14" creationId="{AEDD7960-4866-4399-BEF6-DD1431AB4E34}"/>
          </ac:spMkLst>
        </pc:spChg>
        <pc:spChg chg="add">
          <ac:chgData name="Víctor José Torres" userId="e2252d39cae6caa4" providerId="Windows Live" clId="Web-{F2CEFE43-2F3B-499F-99CD-D4D73F42B112}" dt="2021-06-20T09:46:29.956" v="290"/>
          <ac:spMkLst>
            <pc:docMk/>
            <pc:sldMk cId="2755154929" sldId="269"/>
            <ac:spMk id="16" creationId="{55D4142C-5077-457F-A6AD-3FECFDB39685}"/>
          </ac:spMkLst>
        </pc:spChg>
        <pc:spChg chg="add">
          <ac:chgData name="Víctor José Torres" userId="e2252d39cae6caa4" providerId="Windows Live" clId="Web-{F2CEFE43-2F3B-499F-99CD-D4D73F42B112}" dt="2021-06-20T09:46:29.956" v="290"/>
          <ac:spMkLst>
            <pc:docMk/>
            <pc:sldMk cId="2755154929" sldId="269"/>
            <ac:spMk id="18" creationId="{7A5F0580-5EE9-419F-96EE-B6529EF6E7D0}"/>
          </ac:spMkLst>
        </pc:spChg>
        <pc:picChg chg="add mod ord modCrop">
          <ac:chgData name="Víctor José Torres" userId="e2252d39cae6caa4" providerId="Windows Live" clId="Web-{F2CEFE43-2F3B-499F-99CD-D4D73F42B112}" dt="2021-06-20T09:46:29.956" v="290"/>
          <ac:picMkLst>
            <pc:docMk/>
            <pc:sldMk cId="2755154929" sldId="269"/>
            <ac:picMk id="5" creationId="{D2AFB1A0-20E6-491D-929B-9863B8B75D94}"/>
          </ac:picMkLst>
        </pc:picChg>
      </pc:sldChg>
      <pc:sldChg chg="new del">
        <pc:chgData name="Víctor José Torres" userId="e2252d39cae6caa4" providerId="Windows Live" clId="Web-{F2CEFE43-2F3B-499F-99CD-D4D73F42B112}" dt="2021-06-20T09:51:26.217" v="320"/>
        <pc:sldMkLst>
          <pc:docMk/>
          <pc:sldMk cId="584556136" sldId="270"/>
        </pc:sldMkLst>
      </pc:sldChg>
      <pc:sldChg chg="add replId">
        <pc:chgData name="Víctor José Torres" userId="e2252d39cae6caa4" providerId="Windows Live" clId="Web-{F2CEFE43-2F3B-499F-99CD-D4D73F42B112}" dt="2021-06-20T09:51:12.122" v="318"/>
        <pc:sldMkLst>
          <pc:docMk/>
          <pc:sldMk cId="2256764054" sldId="271"/>
        </pc:sldMkLst>
      </pc:sldChg>
    </pc:docChg>
  </pc:docChgLst>
  <pc:docChgLst>
    <pc:chgData name="Víctor José Torres" userId="e2252d39cae6caa4" providerId="Windows Live" clId="Web-{FABAF835-1829-4275-849E-F10E304D4E80}"/>
    <pc:docChg chg="addSld modSld">
      <pc:chgData name="Víctor José Torres" userId="e2252d39cae6caa4" providerId="Windows Live" clId="Web-{FABAF835-1829-4275-849E-F10E304D4E80}" dt="2021-05-18T11:04:17.080" v="19" actId="14100"/>
      <pc:docMkLst>
        <pc:docMk/>
      </pc:docMkLst>
      <pc:sldChg chg="addSp modSp">
        <pc:chgData name="Víctor José Torres" userId="e2252d39cae6caa4" providerId="Windows Live" clId="Web-{FABAF835-1829-4275-849E-F10E304D4E80}" dt="2021-05-18T11:02:20.297" v="4" actId="14100"/>
        <pc:sldMkLst>
          <pc:docMk/>
          <pc:sldMk cId="2406273178" sldId="256"/>
        </pc:sldMkLst>
        <pc:picChg chg="add mod">
          <ac:chgData name="Víctor José Torres" userId="e2252d39cae6caa4" providerId="Windows Live" clId="Web-{FABAF835-1829-4275-849E-F10E304D4E80}" dt="2021-05-18T11:02:20.297" v="4" actId="14100"/>
          <ac:picMkLst>
            <pc:docMk/>
            <pc:sldMk cId="2406273178" sldId="256"/>
            <ac:picMk id="4" creationId="{9141314A-176D-49FC-B211-D202788BB4B2}"/>
          </ac:picMkLst>
        </pc:picChg>
      </pc:sldChg>
      <pc:sldChg chg="addSp modSp new">
        <pc:chgData name="Víctor José Torres" userId="e2252d39cae6caa4" providerId="Windows Live" clId="Web-{FABAF835-1829-4275-849E-F10E304D4E80}" dt="2021-05-18T11:03:09.376" v="10" actId="14100"/>
        <pc:sldMkLst>
          <pc:docMk/>
          <pc:sldMk cId="495210184" sldId="257"/>
        </pc:sldMkLst>
        <pc:picChg chg="add mod">
          <ac:chgData name="Víctor José Torres" userId="e2252d39cae6caa4" providerId="Windows Live" clId="Web-{FABAF835-1829-4275-849E-F10E304D4E80}" dt="2021-05-18T11:03:09.376" v="10" actId="14100"/>
          <ac:picMkLst>
            <pc:docMk/>
            <pc:sldMk cId="495210184" sldId="257"/>
            <ac:picMk id="2" creationId="{24DA57BC-1B54-4383-9A57-28506717C0CD}"/>
          </ac:picMkLst>
        </pc:picChg>
      </pc:sldChg>
      <pc:sldChg chg="addSp modSp new">
        <pc:chgData name="Víctor José Torres" userId="e2252d39cae6caa4" providerId="Windows Live" clId="Web-{FABAF835-1829-4275-849E-F10E304D4E80}" dt="2021-05-18T11:03:40.626" v="14" actId="14100"/>
        <pc:sldMkLst>
          <pc:docMk/>
          <pc:sldMk cId="593242945" sldId="258"/>
        </pc:sldMkLst>
        <pc:picChg chg="add mod">
          <ac:chgData name="Víctor José Torres" userId="e2252d39cae6caa4" providerId="Windows Live" clId="Web-{FABAF835-1829-4275-849E-F10E304D4E80}" dt="2021-05-18T11:03:40.626" v="14" actId="14100"/>
          <ac:picMkLst>
            <pc:docMk/>
            <pc:sldMk cId="593242945" sldId="258"/>
            <ac:picMk id="2" creationId="{7B0D9840-E2A1-45D7-BBB3-4BEEEAA75A3D}"/>
          </ac:picMkLst>
        </pc:picChg>
      </pc:sldChg>
      <pc:sldChg chg="addSp modSp new">
        <pc:chgData name="Víctor José Torres" userId="e2252d39cae6caa4" providerId="Windows Live" clId="Web-{FABAF835-1829-4275-849E-F10E304D4E80}" dt="2021-05-18T11:04:17.080" v="19" actId="14100"/>
        <pc:sldMkLst>
          <pc:docMk/>
          <pc:sldMk cId="720437753" sldId="259"/>
        </pc:sldMkLst>
        <pc:picChg chg="add mod">
          <ac:chgData name="Víctor José Torres" userId="e2252d39cae6caa4" providerId="Windows Live" clId="Web-{FABAF835-1829-4275-849E-F10E304D4E80}" dt="2021-05-18T11:04:17.080" v="19" actId="14100"/>
          <ac:picMkLst>
            <pc:docMk/>
            <pc:sldMk cId="720437753" sldId="259"/>
            <ac:picMk id="2" creationId="{7A415BE9-7445-452B-8C13-8D62989CF6B9}"/>
          </ac:picMkLst>
        </pc:picChg>
      </pc:sldChg>
    </pc:docChg>
  </pc:docChgLst>
  <pc:docChgLst>
    <pc:chgData name="Víctor José Torres" userId="e2252d39cae6caa4" providerId="Windows Live" clId="Web-{435C6A87-F050-4EB5-A832-FF9A81865937}"/>
    <pc:docChg chg="addSld delSld modSld">
      <pc:chgData name="Víctor José Torres" userId="e2252d39cae6caa4" providerId="Windows Live" clId="Web-{435C6A87-F050-4EB5-A832-FF9A81865937}" dt="2021-06-23T11:26:54.518" v="954"/>
      <pc:docMkLst>
        <pc:docMk/>
      </pc:docMkLst>
      <pc:sldChg chg="modSp">
        <pc:chgData name="Víctor José Torres" userId="e2252d39cae6caa4" providerId="Windows Live" clId="Web-{435C6A87-F050-4EB5-A832-FF9A81865937}" dt="2021-06-23T10:16:20.257" v="250" actId="14100"/>
        <pc:sldMkLst>
          <pc:docMk/>
          <pc:sldMk cId="495210184" sldId="257"/>
        </pc:sldMkLst>
        <pc:picChg chg="mod">
          <ac:chgData name="Víctor José Torres" userId="e2252d39cae6caa4" providerId="Windows Live" clId="Web-{435C6A87-F050-4EB5-A832-FF9A81865937}" dt="2021-06-23T10:16:20.257" v="250" actId="14100"/>
          <ac:picMkLst>
            <pc:docMk/>
            <pc:sldMk cId="495210184" sldId="257"/>
            <ac:picMk id="2" creationId="{24DA57BC-1B54-4383-9A57-28506717C0CD}"/>
          </ac:picMkLst>
        </pc:picChg>
      </pc:sldChg>
      <pc:sldChg chg="modSp">
        <pc:chgData name="Víctor José Torres" userId="e2252d39cae6caa4" providerId="Windows Live" clId="Web-{435C6A87-F050-4EB5-A832-FF9A81865937}" dt="2021-06-23T10:16:46.180" v="255" actId="14100"/>
        <pc:sldMkLst>
          <pc:docMk/>
          <pc:sldMk cId="593242945" sldId="258"/>
        </pc:sldMkLst>
        <pc:picChg chg="mod">
          <ac:chgData name="Víctor José Torres" userId="e2252d39cae6caa4" providerId="Windows Live" clId="Web-{435C6A87-F050-4EB5-A832-FF9A81865937}" dt="2021-06-23T10:16:46.180" v="255" actId="14100"/>
          <ac:picMkLst>
            <pc:docMk/>
            <pc:sldMk cId="593242945" sldId="258"/>
            <ac:picMk id="2" creationId="{7B0D9840-E2A1-45D7-BBB3-4BEEEAA75A3D}"/>
          </ac:picMkLst>
        </pc:picChg>
      </pc:sldChg>
      <pc:sldChg chg="modSp">
        <pc:chgData name="Víctor José Torres" userId="e2252d39cae6caa4" providerId="Windows Live" clId="Web-{435C6A87-F050-4EB5-A832-FF9A81865937}" dt="2021-06-23T10:15:59.663" v="246" actId="14100"/>
        <pc:sldMkLst>
          <pc:docMk/>
          <pc:sldMk cId="3786043946" sldId="262"/>
        </pc:sldMkLst>
        <pc:picChg chg="mod">
          <ac:chgData name="Víctor José Torres" userId="e2252d39cae6caa4" providerId="Windows Live" clId="Web-{435C6A87-F050-4EB5-A832-FF9A81865937}" dt="2021-06-23T10:15:59.663" v="246" actId="14100"/>
          <ac:picMkLst>
            <pc:docMk/>
            <pc:sldMk cId="3786043946" sldId="262"/>
            <ac:picMk id="4" creationId="{9141314A-176D-49FC-B211-D202788BB4B2}"/>
          </ac:picMkLst>
        </pc:picChg>
      </pc:sldChg>
      <pc:sldChg chg="del">
        <pc:chgData name="Víctor José Torres" userId="e2252d39cae6caa4" providerId="Windows Live" clId="Web-{435C6A87-F050-4EB5-A832-FF9A81865937}" dt="2021-06-23T10:15:27.709" v="242"/>
        <pc:sldMkLst>
          <pc:docMk/>
          <pc:sldMk cId="1104728329" sldId="268"/>
        </pc:sldMkLst>
      </pc:sldChg>
      <pc:sldChg chg="modSp">
        <pc:chgData name="Víctor José Torres" userId="e2252d39cae6caa4" providerId="Windows Live" clId="Web-{435C6A87-F050-4EB5-A832-FF9A81865937}" dt="2021-06-23T10:33:32.733" v="427" actId="20577"/>
        <pc:sldMkLst>
          <pc:docMk/>
          <pc:sldMk cId="1398089989" sldId="275"/>
        </pc:sldMkLst>
        <pc:spChg chg="mod">
          <ac:chgData name="Víctor José Torres" userId="e2252d39cae6caa4" providerId="Windows Live" clId="Web-{435C6A87-F050-4EB5-A832-FF9A81865937}" dt="2021-06-23T10:33:21.154" v="421" actId="20577"/>
          <ac:spMkLst>
            <pc:docMk/>
            <pc:sldMk cId="1398089989" sldId="275"/>
            <ac:spMk id="3" creationId="{D2E81121-479E-47AD-B2BD-326B092732CC}"/>
          </ac:spMkLst>
        </pc:spChg>
        <pc:spChg chg="mod">
          <ac:chgData name="Víctor José Torres" userId="e2252d39cae6caa4" providerId="Windows Live" clId="Web-{435C6A87-F050-4EB5-A832-FF9A81865937}" dt="2021-06-23T10:33:32.733" v="427" actId="20577"/>
          <ac:spMkLst>
            <pc:docMk/>
            <pc:sldMk cId="1398089989" sldId="275"/>
            <ac:spMk id="4" creationId="{EF597ABA-E34C-4481-AFA9-F6A3F065E9B6}"/>
          </ac:spMkLst>
        </pc:spChg>
        <pc:spChg chg="mod">
          <ac:chgData name="Víctor José Torres" userId="e2252d39cae6caa4" providerId="Windows Live" clId="Web-{435C6A87-F050-4EB5-A832-FF9A81865937}" dt="2021-06-23T10:33:32.733" v="427" actId="20577"/>
          <ac:spMkLst>
            <pc:docMk/>
            <pc:sldMk cId="1398089989" sldId="275"/>
            <ac:spMk id="6" creationId="{B63F4A4E-878D-47A7-9F98-DCBFEAA76BC0}"/>
          </ac:spMkLst>
        </pc:spChg>
      </pc:sldChg>
      <pc:sldChg chg="modSp">
        <pc:chgData name="Víctor José Torres" userId="e2252d39cae6caa4" providerId="Windows Live" clId="Web-{435C6A87-F050-4EB5-A832-FF9A81865937}" dt="2021-06-23T10:34:24.484" v="441" actId="20577"/>
        <pc:sldMkLst>
          <pc:docMk/>
          <pc:sldMk cId="3915729253" sldId="276"/>
        </pc:sldMkLst>
        <pc:spChg chg="mod">
          <ac:chgData name="Víctor José Torres" userId="e2252d39cae6caa4" providerId="Windows Live" clId="Web-{435C6A87-F050-4EB5-A832-FF9A81865937}" dt="2021-06-23T10:32:23.638" v="363" actId="1076"/>
          <ac:spMkLst>
            <pc:docMk/>
            <pc:sldMk cId="3915729253" sldId="276"/>
            <ac:spMk id="3" creationId="{BA2CCEC8-9616-456E-B473-326C4B0041D6}"/>
          </ac:spMkLst>
        </pc:spChg>
        <pc:spChg chg="mod">
          <ac:chgData name="Víctor José Torres" userId="e2252d39cae6caa4" providerId="Windows Live" clId="Web-{435C6A87-F050-4EB5-A832-FF9A81865937}" dt="2021-06-23T10:33:53.171" v="433" actId="20577"/>
          <ac:spMkLst>
            <pc:docMk/>
            <pc:sldMk cId="3915729253" sldId="276"/>
            <ac:spMk id="4" creationId="{59592291-562C-484C-9628-D2DF21F65684}"/>
          </ac:spMkLst>
        </pc:spChg>
        <pc:spChg chg="mod">
          <ac:chgData name="Víctor José Torres" userId="e2252d39cae6caa4" providerId="Windows Live" clId="Web-{435C6A87-F050-4EB5-A832-FF9A81865937}" dt="2021-06-23T10:34:24.484" v="441" actId="20577"/>
          <ac:spMkLst>
            <pc:docMk/>
            <pc:sldMk cId="3915729253" sldId="276"/>
            <ac:spMk id="6" creationId="{7D680C92-925D-45EB-86D4-F58E224F8722}"/>
          </ac:spMkLst>
        </pc:spChg>
      </pc:sldChg>
      <pc:sldChg chg="del">
        <pc:chgData name="Víctor José Torres" userId="e2252d39cae6caa4" providerId="Windows Live" clId="Web-{435C6A87-F050-4EB5-A832-FF9A81865937}" dt="2021-06-23T10:38:03.990" v="454"/>
        <pc:sldMkLst>
          <pc:docMk/>
          <pc:sldMk cId="2443413053" sldId="278"/>
        </pc:sldMkLst>
      </pc:sldChg>
      <pc:sldChg chg="modSp">
        <pc:chgData name="Víctor José Torres" userId="e2252d39cae6caa4" providerId="Windows Live" clId="Web-{435C6A87-F050-4EB5-A832-FF9A81865937}" dt="2021-06-23T09:56:00.754" v="16" actId="14100"/>
        <pc:sldMkLst>
          <pc:docMk/>
          <pc:sldMk cId="1088477103" sldId="281"/>
        </pc:sldMkLst>
        <pc:picChg chg="mod">
          <ac:chgData name="Víctor José Torres" userId="e2252d39cae6caa4" providerId="Windows Live" clId="Web-{435C6A87-F050-4EB5-A832-FF9A81865937}" dt="2021-06-23T09:56:00.754" v="16" actId="14100"/>
          <ac:picMkLst>
            <pc:docMk/>
            <pc:sldMk cId="1088477103" sldId="281"/>
            <ac:picMk id="2" creationId="{786D5B43-C2EB-4DFF-9C46-62EB80FEE788}"/>
          </ac:picMkLst>
        </pc:picChg>
      </pc:sldChg>
      <pc:sldChg chg="modSp">
        <pc:chgData name="Víctor José Torres" userId="e2252d39cae6caa4" providerId="Windows Live" clId="Web-{435C6A87-F050-4EB5-A832-FF9A81865937}" dt="2021-06-23T09:56:40.489" v="20" actId="1076"/>
        <pc:sldMkLst>
          <pc:docMk/>
          <pc:sldMk cId="2974492689" sldId="282"/>
        </pc:sldMkLst>
        <pc:picChg chg="mod">
          <ac:chgData name="Víctor José Torres" userId="e2252d39cae6caa4" providerId="Windows Live" clId="Web-{435C6A87-F050-4EB5-A832-FF9A81865937}" dt="2021-06-23T09:56:40.489" v="20" actId="1076"/>
          <ac:picMkLst>
            <pc:docMk/>
            <pc:sldMk cId="2974492689" sldId="282"/>
            <ac:picMk id="2" creationId="{C6A7ECA6-04D6-4C67-94DD-61E17DE18841}"/>
          </ac:picMkLst>
        </pc:picChg>
      </pc:sldChg>
      <pc:sldChg chg="addSp delSp modSp new del mod setBg">
        <pc:chgData name="Víctor José Torres" userId="e2252d39cae6caa4" providerId="Windows Live" clId="Web-{435C6A87-F050-4EB5-A832-FF9A81865937}" dt="2021-06-23T10:37:44.912" v="453"/>
        <pc:sldMkLst>
          <pc:docMk/>
          <pc:sldMk cId="140766557" sldId="283"/>
        </pc:sldMkLst>
        <pc:spChg chg="add">
          <ac:chgData name="Víctor José Torres" userId="e2252d39cae6caa4" providerId="Windows Live" clId="Web-{435C6A87-F050-4EB5-A832-FF9A81865937}" dt="2021-06-23T09:54:20.673" v="3"/>
          <ac:spMkLst>
            <pc:docMk/>
            <pc:sldMk cId="140766557" sldId="283"/>
            <ac:spMk id="7" creationId="{22F15A2D-2324-487D-A02A-BF46C5C580EB}"/>
          </ac:spMkLst>
        </pc:spChg>
        <pc:spChg chg="add">
          <ac:chgData name="Víctor José Torres" userId="e2252d39cae6caa4" providerId="Windows Live" clId="Web-{435C6A87-F050-4EB5-A832-FF9A81865937}" dt="2021-06-23T09:54:20.673" v="3"/>
          <ac:spMkLst>
            <pc:docMk/>
            <pc:sldMk cId="140766557" sldId="283"/>
            <ac:spMk id="9" creationId="{17A7F34E-D418-47E2-9F86-2C45BBC31210}"/>
          </ac:spMkLst>
        </pc:spChg>
        <pc:spChg chg="add">
          <ac:chgData name="Víctor José Torres" userId="e2252d39cae6caa4" providerId="Windows Live" clId="Web-{435C6A87-F050-4EB5-A832-FF9A81865937}" dt="2021-06-23T09:54:20.673" v="3"/>
          <ac:spMkLst>
            <pc:docMk/>
            <pc:sldMk cId="140766557" sldId="283"/>
            <ac:spMk id="11" creationId="{2AEAFA59-923A-4F54-8B49-44C970BCC323}"/>
          </ac:spMkLst>
        </pc:spChg>
        <pc:picChg chg="add del mod">
          <ac:chgData name="Víctor José Torres" userId="e2252d39cae6caa4" providerId="Windows Live" clId="Web-{435C6A87-F050-4EB5-A832-FF9A81865937}" dt="2021-06-23T10:35:33.751" v="443"/>
          <ac:picMkLst>
            <pc:docMk/>
            <pc:sldMk cId="140766557" sldId="283"/>
            <ac:picMk id="2" creationId="{55F00593-F587-41D2-9E86-45B5D25D3165}"/>
          </ac:picMkLst>
        </pc:picChg>
      </pc:sldChg>
      <pc:sldChg chg="addSp delSp modSp new mod setBg">
        <pc:chgData name="Víctor José Torres" userId="e2252d39cae6caa4" providerId="Windows Live" clId="Web-{435C6A87-F050-4EB5-A832-FF9A81865937}" dt="2021-06-23T11:04:15.538" v="839" actId="20577"/>
        <pc:sldMkLst>
          <pc:docMk/>
          <pc:sldMk cId="22878616" sldId="284"/>
        </pc:sldMkLst>
        <pc:spChg chg="mod">
          <ac:chgData name="Víctor José Torres" userId="e2252d39cae6caa4" providerId="Windows Live" clId="Web-{435C6A87-F050-4EB5-A832-FF9A81865937}" dt="2021-06-23T11:03:23.444" v="831" actId="20577"/>
          <ac:spMkLst>
            <pc:docMk/>
            <pc:sldMk cId="22878616" sldId="284"/>
            <ac:spMk id="2" creationId="{4E7C0B10-087B-434A-9D07-4247BBB3311D}"/>
          </ac:spMkLst>
        </pc:spChg>
        <pc:spChg chg="mod">
          <ac:chgData name="Víctor José Torres" userId="e2252d39cae6caa4" providerId="Windows Live" clId="Web-{435C6A87-F050-4EB5-A832-FF9A81865937}" dt="2021-06-23T10:06:07.305" v="82" actId="20577"/>
          <ac:spMkLst>
            <pc:docMk/>
            <pc:sldMk cId="22878616" sldId="284"/>
            <ac:spMk id="3" creationId="{C0C457DB-5C1B-4836-9C93-4F9B74D7F913}"/>
          </ac:spMkLst>
        </pc:spChg>
        <pc:spChg chg="mod">
          <ac:chgData name="Víctor José Torres" userId="e2252d39cae6caa4" providerId="Windows Live" clId="Web-{435C6A87-F050-4EB5-A832-FF9A81865937}" dt="2021-06-23T11:04:15.538" v="839" actId="20577"/>
          <ac:spMkLst>
            <pc:docMk/>
            <pc:sldMk cId="22878616" sldId="284"/>
            <ac:spMk id="4" creationId="{27DA45D2-F174-422D-A892-64AC9CCBEDB1}"/>
          </ac:spMkLst>
        </pc:spChg>
        <pc:spChg chg="add del">
          <ac:chgData name="Víctor José Torres" userId="e2252d39cae6caa4" providerId="Windows Live" clId="Web-{435C6A87-F050-4EB5-A832-FF9A81865937}" dt="2021-06-23T10:04:17.533" v="69"/>
          <ac:spMkLst>
            <pc:docMk/>
            <pc:sldMk cId="22878616" sldId="284"/>
            <ac:spMk id="9" creationId="{21739CA5-F0F5-48E1-8E8C-F24B71827E46}"/>
          </ac:spMkLst>
        </pc:spChg>
        <pc:spChg chg="add del">
          <ac:chgData name="Víctor José Torres" userId="e2252d39cae6caa4" providerId="Windows Live" clId="Web-{435C6A87-F050-4EB5-A832-FF9A81865937}" dt="2021-06-23T10:04:17.533" v="69"/>
          <ac:spMkLst>
            <pc:docMk/>
            <pc:sldMk cId="22878616" sldId="284"/>
            <ac:spMk id="11" creationId="{3EAD2937-F230-41D4-B9C5-975B129BFC20}"/>
          </ac:spMkLst>
        </pc:spChg>
        <pc:spChg chg="add del">
          <ac:chgData name="Víctor José Torres" userId="e2252d39cae6caa4" providerId="Windows Live" clId="Web-{435C6A87-F050-4EB5-A832-FF9A81865937}" dt="2021-06-23T10:04:17.533" v="69"/>
          <ac:spMkLst>
            <pc:docMk/>
            <pc:sldMk cId="22878616" sldId="284"/>
            <ac:spMk id="13" creationId="{CCD444A3-C338-4886-B7F1-4BA2AF46EB64}"/>
          </ac:spMkLst>
        </pc:spChg>
        <pc:spChg chg="add">
          <ac:chgData name="Víctor José Torres" userId="e2252d39cae6caa4" providerId="Windows Live" clId="Web-{435C6A87-F050-4EB5-A832-FF9A81865937}" dt="2021-06-23T10:04:17.533" v="69"/>
          <ac:spMkLst>
            <pc:docMk/>
            <pc:sldMk cId="22878616" sldId="284"/>
            <ac:spMk id="18" creationId="{4C608BEB-860E-4094-8511-78603564A75E}"/>
          </ac:spMkLst>
        </pc:spChg>
        <pc:cxnChg chg="add">
          <ac:chgData name="Víctor José Torres" userId="e2252d39cae6caa4" providerId="Windows Live" clId="Web-{435C6A87-F050-4EB5-A832-FF9A81865937}" dt="2021-06-23T10:04:17.533" v="69"/>
          <ac:cxnSpMkLst>
            <pc:docMk/>
            <pc:sldMk cId="22878616" sldId="284"/>
            <ac:cxnSpMk id="20" creationId="{1F16A8D4-FE87-4604-88B2-394B5D1EB437}"/>
          </ac:cxnSpMkLst>
        </pc:cxnChg>
      </pc:sldChg>
      <pc:sldChg chg="new del">
        <pc:chgData name="Víctor José Torres" userId="e2252d39cae6caa4" providerId="Windows Live" clId="Web-{435C6A87-F050-4EB5-A832-FF9A81865937}" dt="2021-06-23T10:15:22.225" v="241"/>
        <pc:sldMkLst>
          <pc:docMk/>
          <pc:sldMk cId="1214214284" sldId="285"/>
        </pc:sldMkLst>
      </pc:sldChg>
      <pc:sldChg chg="modSp add replId">
        <pc:chgData name="Víctor José Torres" userId="e2252d39cae6caa4" providerId="Windows Live" clId="Web-{435C6A87-F050-4EB5-A832-FF9A81865937}" dt="2021-06-23T10:19:09.870" v="310"/>
        <pc:sldMkLst>
          <pc:docMk/>
          <pc:sldMk cId="1394296748" sldId="286"/>
        </pc:sldMkLst>
        <pc:graphicFrameChg chg="mod modGraphic">
          <ac:chgData name="Víctor José Torres" userId="e2252d39cae6caa4" providerId="Windows Live" clId="Web-{435C6A87-F050-4EB5-A832-FF9A81865937}" dt="2021-06-23T10:19:09.870" v="310"/>
          <ac:graphicFrameMkLst>
            <pc:docMk/>
            <pc:sldMk cId="1394296748" sldId="286"/>
            <ac:graphicFrameMk id="3" creationId="{904921AF-BCFE-42C5-8213-77865C3FF929}"/>
          </ac:graphicFrameMkLst>
        </pc:graphicFrameChg>
      </pc:sldChg>
      <pc:sldChg chg="new del">
        <pc:chgData name="Víctor José Torres" userId="e2252d39cae6caa4" providerId="Windows Live" clId="Web-{435C6A87-F050-4EB5-A832-FF9A81865937}" dt="2021-06-23T10:36:29.082" v="447"/>
        <pc:sldMkLst>
          <pc:docMk/>
          <pc:sldMk cId="1741396248" sldId="287"/>
        </pc:sldMkLst>
      </pc:sldChg>
      <pc:sldChg chg="new del">
        <pc:chgData name="Víctor José Torres" userId="e2252d39cae6caa4" providerId="Windows Live" clId="Web-{435C6A87-F050-4EB5-A832-FF9A81865937}" dt="2021-06-23T10:37:41.881" v="452"/>
        <pc:sldMkLst>
          <pc:docMk/>
          <pc:sldMk cId="2178697359" sldId="288"/>
        </pc:sldMkLst>
      </pc:sldChg>
      <pc:sldChg chg="addSp modSp new mod setBg">
        <pc:chgData name="Víctor José Torres" userId="e2252d39cae6caa4" providerId="Windows Live" clId="Web-{435C6A87-F050-4EB5-A832-FF9A81865937}" dt="2021-06-23T11:08:47.887" v="853" actId="14100"/>
        <pc:sldMkLst>
          <pc:docMk/>
          <pc:sldMk cId="3228636540" sldId="289"/>
        </pc:sldMkLst>
        <pc:spChg chg="add">
          <ac:chgData name="Víctor José Torres" userId="e2252d39cae6caa4" providerId="Windows Live" clId="Web-{435C6A87-F050-4EB5-A832-FF9A81865937}" dt="2021-06-23T11:08:00.699" v="846"/>
          <ac:spMkLst>
            <pc:docMk/>
            <pc:sldMk cId="3228636540" sldId="289"/>
            <ac:spMk id="7" creationId="{22F15A2D-2324-487D-A02A-BF46C5C580EB}"/>
          </ac:spMkLst>
        </pc:spChg>
        <pc:spChg chg="add">
          <ac:chgData name="Víctor José Torres" userId="e2252d39cae6caa4" providerId="Windows Live" clId="Web-{435C6A87-F050-4EB5-A832-FF9A81865937}" dt="2021-06-23T11:08:00.699" v="846"/>
          <ac:spMkLst>
            <pc:docMk/>
            <pc:sldMk cId="3228636540" sldId="289"/>
            <ac:spMk id="9" creationId="{17A7F34E-D418-47E2-9F86-2C45BBC31210}"/>
          </ac:spMkLst>
        </pc:spChg>
        <pc:spChg chg="add">
          <ac:chgData name="Víctor José Torres" userId="e2252d39cae6caa4" providerId="Windows Live" clId="Web-{435C6A87-F050-4EB5-A832-FF9A81865937}" dt="2021-06-23T11:08:00.699" v="846"/>
          <ac:spMkLst>
            <pc:docMk/>
            <pc:sldMk cId="3228636540" sldId="289"/>
            <ac:spMk id="11" creationId="{2AEAFA59-923A-4F54-8B49-44C970BCC323}"/>
          </ac:spMkLst>
        </pc:spChg>
        <pc:picChg chg="add mod">
          <ac:chgData name="Víctor José Torres" userId="e2252d39cae6caa4" providerId="Windows Live" clId="Web-{435C6A87-F050-4EB5-A832-FF9A81865937}" dt="2021-06-23T11:08:47.887" v="853" actId="14100"/>
          <ac:picMkLst>
            <pc:docMk/>
            <pc:sldMk cId="3228636540" sldId="289"/>
            <ac:picMk id="2" creationId="{B1810FC0-1FE9-473C-A762-8F72130A1430}"/>
          </ac:picMkLst>
        </pc:picChg>
      </pc:sldChg>
      <pc:sldChg chg="new del">
        <pc:chgData name="Víctor José Torres" userId="e2252d39cae6caa4" providerId="Windows Live" clId="Web-{435C6A87-F050-4EB5-A832-FF9A81865937}" dt="2021-06-23T10:37:33.802" v="451"/>
        <pc:sldMkLst>
          <pc:docMk/>
          <pc:sldMk cId="3900826086" sldId="290"/>
        </pc:sldMkLst>
      </pc:sldChg>
      <pc:sldChg chg="addSp delSp modSp add replId">
        <pc:chgData name="Víctor José Torres" userId="e2252d39cae6caa4" providerId="Windows Live" clId="Web-{435C6A87-F050-4EB5-A832-FF9A81865937}" dt="2021-06-23T10:57:45.468" v="762" actId="20577"/>
        <pc:sldMkLst>
          <pc:docMk/>
          <pc:sldMk cId="2253069762" sldId="291"/>
        </pc:sldMkLst>
        <pc:spChg chg="mod">
          <ac:chgData name="Víctor José Torres" userId="e2252d39cae6caa4" providerId="Windows Live" clId="Web-{435C6A87-F050-4EB5-A832-FF9A81865937}" dt="2021-06-23T10:57:16.264" v="760"/>
          <ac:spMkLst>
            <pc:docMk/>
            <pc:sldMk cId="2253069762" sldId="291"/>
            <ac:spMk id="2" creationId="{0134995F-103B-473C-A9AA-1DE575ED94EB}"/>
          </ac:spMkLst>
        </pc:spChg>
        <pc:spChg chg="mod">
          <ac:chgData name="Víctor José Torres" userId="e2252d39cae6caa4" providerId="Windows Live" clId="Web-{435C6A87-F050-4EB5-A832-FF9A81865937}" dt="2021-06-23T10:57:24.515" v="761" actId="14100"/>
          <ac:spMkLst>
            <pc:docMk/>
            <pc:sldMk cId="2253069762" sldId="291"/>
            <ac:spMk id="3" creationId="{C52D8443-C898-4147-957B-BBE0C2ACE999}"/>
          </ac:spMkLst>
        </pc:spChg>
        <pc:spChg chg="mod">
          <ac:chgData name="Víctor José Torres" userId="e2252d39cae6caa4" providerId="Windows Live" clId="Web-{435C6A87-F050-4EB5-A832-FF9A81865937}" dt="2021-06-23T10:57:45.468" v="762" actId="20577"/>
          <ac:spMkLst>
            <pc:docMk/>
            <pc:sldMk cId="2253069762" sldId="291"/>
            <ac:spMk id="4" creationId="{5F63FCF9-6A4E-4A0E-B5B0-DDF7C257EB4B}"/>
          </ac:spMkLst>
        </pc:spChg>
        <pc:spChg chg="del">
          <ac:chgData name="Víctor José Torres" userId="e2252d39cae6caa4" providerId="Windows Live" clId="Web-{435C6A87-F050-4EB5-A832-FF9A81865937}" dt="2021-06-23T10:37:24.708" v="450"/>
          <ac:spMkLst>
            <pc:docMk/>
            <pc:sldMk cId="2253069762" sldId="291"/>
            <ac:spMk id="9" creationId="{B36F400F-DF28-43BC-8D8E-4929793B392A}"/>
          </ac:spMkLst>
        </pc:spChg>
        <pc:spChg chg="add del">
          <ac:chgData name="Víctor José Torres" userId="e2252d39cae6caa4" providerId="Windows Live" clId="Web-{435C6A87-F050-4EB5-A832-FF9A81865937}" dt="2021-06-23T10:57:16.264" v="760"/>
          <ac:spMkLst>
            <pc:docMk/>
            <pc:sldMk cId="2253069762" sldId="291"/>
            <ac:spMk id="14" creationId="{4C608BEB-860E-4094-8511-78603564A75E}"/>
          </ac:spMkLst>
        </pc:spChg>
        <pc:spChg chg="add del">
          <ac:chgData name="Víctor José Torres" userId="e2252d39cae6caa4" providerId="Windows Live" clId="Web-{435C6A87-F050-4EB5-A832-FF9A81865937}" dt="2021-06-23T10:57:16.264" v="760"/>
          <ac:spMkLst>
            <pc:docMk/>
            <pc:sldMk cId="2253069762" sldId="291"/>
            <ac:spMk id="21" creationId="{4C608BEB-860E-4094-8511-78603564A75E}"/>
          </ac:spMkLst>
        </pc:spChg>
        <pc:cxnChg chg="add del">
          <ac:chgData name="Víctor José Torres" userId="e2252d39cae6caa4" providerId="Windows Live" clId="Web-{435C6A87-F050-4EB5-A832-FF9A81865937}" dt="2021-06-23T10:57:16.264" v="760"/>
          <ac:cxnSpMkLst>
            <pc:docMk/>
            <pc:sldMk cId="2253069762" sldId="291"/>
            <ac:cxnSpMk id="16" creationId="{1F16A8D4-FE87-4604-88B2-394B5D1EB437}"/>
          </ac:cxnSpMkLst>
        </pc:cxnChg>
        <pc:cxnChg chg="add del">
          <ac:chgData name="Víctor José Torres" userId="e2252d39cae6caa4" providerId="Windows Live" clId="Web-{435C6A87-F050-4EB5-A832-FF9A81865937}" dt="2021-06-23T10:57:16.264" v="760"/>
          <ac:cxnSpMkLst>
            <pc:docMk/>
            <pc:sldMk cId="2253069762" sldId="291"/>
            <ac:cxnSpMk id="23" creationId="{1F16A8D4-FE87-4604-88B2-394B5D1EB437}"/>
          </ac:cxnSpMkLst>
        </pc:cxnChg>
      </pc:sldChg>
      <pc:sldChg chg="addSp delSp modSp new mod setBg">
        <pc:chgData name="Víctor José Torres" userId="e2252d39cae6caa4" providerId="Windows Live" clId="Web-{435C6A87-F050-4EB5-A832-FF9A81865937}" dt="2021-06-23T11:03:13.475" v="829" actId="20577"/>
        <pc:sldMkLst>
          <pc:docMk/>
          <pc:sldMk cId="250907418" sldId="292"/>
        </pc:sldMkLst>
        <pc:spChg chg="mod">
          <ac:chgData name="Víctor José Torres" userId="e2252d39cae6caa4" providerId="Windows Live" clId="Web-{435C6A87-F050-4EB5-A832-FF9A81865937}" dt="2021-06-23T11:03:13.475" v="829" actId="20577"/>
          <ac:spMkLst>
            <pc:docMk/>
            <pc:sldMk cId="250907418" sldId="292"/>
            <ac:spMk id="2" creationId="{22583A44-9C3E-4DC4-89B5-659AB9D4FAC2}"/>
          </ac:spMkLst>
        </pc:spChg>
        <pc:spChg chg="mod">
          <ac:chgData name="Víctor José Torres" userId="e2252d39cae6caa4" providerId="Windows Live" clId="Web-{435C6A87-F050-4EB5-A832-FF9A81865937}" dt="2021-06-23T11:00:31.596" v="787" actId="20577"/>
          <ac:spMkLst>
            <pc:docMk/>
            <pc:sldMk cId="250907418" sldId="292"/>
            <ac:spMk id="3" creationId="{2AF8AA67-534C-4CAB-B414-776517A3F1C2}"/>
          </ac:spMkLst>
        </pc:spChg>
        <pc:spChg chg="mod">
          <ac:chgData name="Víctor José Torres" userId="e2252d39cae6caa4" providerId="Windows Live" clId="Web-{435C6A87-F050-4EB5-A832-FF9A81865937}" dt="2021-06-23T11:02:44.615" v="824" actId="20577"/>
          <ac:spMkLst>
            <pc:docMk/>
            <pc:sldMk cId="250907418" sldId="292"/>
            <ac:spMk id="4" creationId="{7FD235D7-13BB-40CA-986B-B69D14E0C31F}"/>
          </ac:spMkLst>
        </pc:spChg>
        <pc:spChg chg="add del mod">
          <ac:chgData name="Víctor José Torres" userId="e2252d39cae6caa4" providerId="Windows Live" clId="Web-{435C6A87-F050-4EB5-A832-FF9A81865937}" dt="2021-06-23T10:58:47.594" v="769"/>
          <ac:spMkLst>
            <pc:docMk/>
            <pc:sldMk cId="250907418" sldId="292"/>
            <ac:spMk id="5" creationId="{CF76E9AB-A25C-4951-BD55-102CD41A17EF}"/>
          </ac:spMkLst>
        </pc:spChg>
        <pc:spChg chg="add del">
          <ac:chgData name="Víctor José Torres" userId="e2252d39cae6caa4" providerId="Windows Live" clId="Web-{435C6A87-F050-4EB5-A832-FF9A81865937}" dt="2021-06-23T10:58:47.594" v="769"/>
          <ac:spMkLst>
            <pc:docMk/>
            <pc:sldMk cId="250907418" sldId="292"/>
            <ac:spMk id="9" creationId="{4C608BEB-860E-4094-8511-78603564A75E}"/>
          </ac:spMkLst>
        </pc:spChg>
        <pc:spChg chg="add">
          <ac:chgData name="Víctor José Torres" userId="e2252d39cae6caa4" providerId="Windows Live" clId="Web-{435C6A87-F050-4EB5-A832-FF9A81865937}" dt="2021-06-23T10:58:47.594" v="769"/>
          <ac:spMkLst>
            <pc:docMk/>
            <pc:sldMk cId="250907418" sldId="292"/>
            <ac:spMk id="16" creationId="{4C608BEB-860E-4094-8511-78603564A75E}"/>
          </ac:spMkLst>
        </pc:spChg>
        <pc:cxnChg chg="add del">
          <ac:chgData name="Víctor José Torres" userId="e2252d39cae6caa4" providerId="Windows Live" clId="Web-{435C6A87-F050-4EB5-A832-FF9A81865937}" dt="2021-06-23T10:58:47.594" v="769"/>
          <ac:cxnSpMkLst>
            <pc:docMk/>
            <pc:sldMk cId="250907418" sldId="292"/>
            <ac:cxnSpMk id="11" creationId="{1F16A8D4-FE87-4604-88B2-394B5D1EB437}"/>
          </ac:cxnSpMkLst>
        </pc:cxnChg>
        <pc:cxnChg chg="add">
          <ac:chgData name="Víctor José Torres" userId="e2252d39cae6caa4" providerId="Windows Live" clId="Web-{435C6A87-F050-4EB5-A832-FF9A81865937}" dt="2021-06-23T10:58:47.594" v="769"/>
          <ac:cxnSpMkLst>
            <pc:docMk/>
            <pc:sldMk cId="250907418" sldId="292"/>
            <ac:cxnSpMk id="18" creationId="{1F16A8D4-FE87-4604-88B2-394B5D1EB437}"/>
          </ac:cxnSpMkLst>
        </pc:cxnChg>
      </pc:sldChg>
      <pc:sldChg chg="addSp modSp new mod setBg">
        <pc:chgData name="Víctor José Torres" userId="e2252d39cae6caa4" providerId="Windows Live" clId="Web-{435C6A87-F050-4EB5-A832-FF9A81865937}" dt="2021-06-23T11:07:01.120" v="844" actId="14100"/>
        <pc:sldMkLst>
          <pc:docMk/>
          <pc:sldMk cId="2464931699" sldId="293"/>
        </pc:sldMkLst>
        <pc:spChg chg="add">
          <ac:chgData name="Víctor José Torres" userId="e2252d39cae6caa4" providerId="Windows Live" clId="Web-{435C6A87-F050-4EB5-A832-FF9A81865937}" dt="2021-06-23T11:06:54.260" v="842"/>
          <ac:spMkLst>
            <pc:docMk/>
            <pc:sldMk cId="2464931699" sldId="293"/>
            <ac:spMk id="7" creationId="{22F15A2D-2324-487D-A02A-BF46C5C580EB}"/>
          </ac:spMkLst>
        </pc:spChg>
        <pc:spChg chg="add">
          <ac:chgData name="Víctor José Torres" userId="e2252d39cae6caa4" providerId="Windows Live" clId="Web-{435C6A87-F050-4EB5-A832-FF9A81865937}" dt="2021-06-23T11:06:54.260" v="842"/>
          <ac:spMkLst>
            <pc:docMk/>
            <pc:sldMk cId="2464931699" sldId="293"/>
            <ac:spMk id="9" creationId="{17A7F34E-D418-47E2-9F86-2C45BBC31210}"/>
          </ac:spMkLst>
        </pc:spChg>
        <pc:spChg chg="add">
          <ac:chgData name="Víctor José Torres" userId="e2252d39cae6caa4" providerId="Windows Live" clId="Web-{435C6A87-F050-4EB5-A832-FF9A81865937}" dt="2021-06-23T11:06:54.260" v="842"/>
          <ac:spMkLst>
            <pc:docMk/>
            <pc:sldMk cId="2464931699" sldId="293"/>
            <ac:spMk id="11" creationId="{2AEAFA59-923A-4F54-8B49-44C970BCC323}"/>
          </ac:spMkLst>
        </pc:spChg>
        <pc:picChg chg="add mod">
          <ac:chgData name="Víctor José Torres" userId="e2252d39cae6caa4" providerId="Windows Live" clId="Web-{435C6A87-F050-4EB5-A832-FF9A81865937}" dt="2021-06-23T11:07:01.120" v="844" actId="14100"/>
          <ac:picMkLst>
            <pc:docMk/>
            <pc:sldMk cId="2464931699" sldId="293"/>
            <ac:picMk id="2" creationId="{9512A9A4-B7EF-40E3-B7D9-7D61ABC69D16}"/>
          </ac:picMkLst>
        </pc:picChg>
      </pc:sldChg>
      <pc:sldChg chg="new del">
        <pc:chgData name="Víctor José Torres" userId="e2252d39cae6caa4" providerId="Windows Live" clId="Web-{435C6A87-F050-4EB5-A832-FF9A81865937}" dt="2021-06-23T11:26:54.518" v="954"/>
        <pc:sldMkLst>
          <pc:docMk/>
          <pc:sldMk cId="580221826" sldId="294"/>
        </pc:sldMkLst>
      </pc:sldChg>
      <pc:sldChg chg="addSp modSp new del mod setBg">
        <pc:chgData name="Víctor José Torres" userId="e2252d39cae6caa4" providerId="Windows Live" clId="Web-{435C6A87-F050-4EB5-A832-FF9A81865937}" dt="2021-06-23T11:09:53.232" v="870"/>
        <pc:sldMkLst>
          <pc:docMk/>
          <pc:sldMk cId="1806323495" sldId="294"/>
        </pc:sldMkLst>
        <pc:spChg chg="add mod">
          <ac:chgData name="Víctor José Torres" userId="e2252d39cae6caa4" providerId="Windows Live" clId="Web-{435C6A87-F050-4EB5-A832-FF9A81865937}" dt="2021-06-23T11:09:45.326" v="869"/>
          <ac:spMkLst>
            <pc:docMk/>
            <pc:sldMk cId="1806323495" sldId="294"/>
            <ac:spMk id="2" creationId="{F32BE443-EF74-47CF-8546-0DF3E18534A4}"/>
          </ac:spMkLst>
        </pc:spChg>
        <pc:spChg chg="add">
          <ac:chgData name="Víctor José Torres" userId="e2252d39cae6caa4" providerId="Windows Live" clId="Web-{435C6A87-F050-4EB5-A832-FF9A81865937}" dt="2021-06-23T11:09:45.326" v="869"/>
          <ac:spMkLst>
            <pc:docMk/>
            <pc:sldMk cId="1806323495" sldId="294"/>
            <ac:spMk id="7" creationId="{3AD318CC-E2A8-4E27-9548-A047A78999B1}"/>
          </ac:spMkLst>
        </pc:spChg>
        <pc:spChg chg="add">
          <ac:chgData name="Víctor José Torres" userId="e2252d39cae6caa4" providerId="Windows Live" clId="Web-{435C6A87-F050-4EB5-A832-FF9A81865937}" dt="2021-06-23T11:09:45.326" v="869"/>
          <ac:spMkLst>
            <pc:docMk/>
            <pc:sldMk cId="1806323495" sldId="294"/>
            <ac:spMk id="13" creationId="{2C1BBA94-3F40-40AA-8BB9-E69E25E537C1}"/>
          </ac:spMkLst>
        </pc:spChg>
        <pc:grpChg chg="add">
          <ac:chgData name="Víctor José Torres" userId="e2252d39cae6caa4" providerId="Windows Live" clId="Web-{435C6A87-F050-4EB5-A832-FF9A81865937}" dt="2021-06-23T11:09:45.326" v="869"/>
          <ac:grpSpMkLst>
            <pc:docMk/>
            <pc:sldMk cId="1806323495" sldId="294"/>
            <ac:grpSpMk id="9" creationId="{B14B560F-9DD7-4302-A60B-EBD3EF59B073}"/>
          </ac:grpSpMkLst>
        </pc:grpChg>
      </pc:sldChg>
      <pc:sldChg chg="new del">
        <pc:chgData name="Víctor José Torres" userId="e2252d39cae6caa4" providerId="Windows Live" clId="Web-{435C6A87-F050-4EB5-A832-FF9A81865937}" dt="2021-06-23T11:11:45.922" v="872"/>
        <pc:sldMkLst>
          <pc:docMk/>
          <pc:sldMk cId="2117049400" sldId="294"/>
        </pc:sldMkLst>
      </pc:sldChg>
      <pc:sldChg chg="new del">
        <pc:chgData name="Víctor José Torres" userId="e2252d39cae6caa4" providerId="Windows Live" clId="Web-{435C6A87-F050-4EB5-A832-FF9A81865937}" dt="2021-06-23T11:21:34.606" v="889"/>
        <pc:sldMkLst>
          <pc:docMk/>
          <pc:sldMk cId="2727282702" sldId="294"/>
        </pc:sldMkLst>
      </pc:sldChg>
      <pc:sldChg chg="addSp delSp modSp new del">
        <pc:chgData name="Víctor José Torres" userId="e2252d39cae6caa4" providerId="Windows Live" clId="Web-{435C6A87-F050-4EB5-A832-FF9A81865937}" dt="2021-06-23T11:20:24.682" v="881"/>
        <pc:sldMkLst>
          <pc:docMk/>
          <pc:sldMk cId="3947039789" sldId="294"/>
        </pc:sldMkLst>
        <pc:spChg chg="del">
          <ac:chgData name="Víctor José Torres" userId="e2252d39cae6caa4" providerId="Windows Live" clId="Web-{435C6A87-F050-4EB5-A832-FF9A81865937}" dt="2021-06-23T11:12:28.876" v="874"/>
          <ac:spMkLst>
            <pc:docMk/>
            <pc:sldMk cId="3947039789" sldId="294"/>
            <ac:spMk id="4" creationId="{BCC66D26-3AF3-44FA-9CAA-91E9283354A9}"/>
          </ac:spMkLst>
        </pc:spChg>
        <pc:spChg chg="add mod">
          <ac:chgData name="Víctor José Torres" userId="e2252d39cae6caa4" providerId="Windows Live" clId="Web-{435C6A87-F050-4EB5-A832-FF9A81865937}" dt="2021-06-23T11:13:02.221" v="880"/>
          <ac:spMkLst>
            <pc:docMk/>
            <pc:sldMk cId="3947039789" sldId="294"/>
            <ac:spMk id="9" creationId="{F29E8CEE-E066-434B-8B74-05BCAE7AECDD}"/>
          </ac:spMkLst>
        </pc:spChg>
        <pc:picChg chg="add del mod ord">
          <ac:chgData name="Víctor José Torres" userId="e2252d39cae6caa4" providerId="Windows Live" clId="Web-{435C6A87-F050-4EB5-A832-FF9A81865937}" dt="2021-06-23T11:13:02.221" v="880"/>
          <ac:picMkLst>
            <pc:docMk/>
            <pc:sldMk cId="3947039789" sldId="294"/>
            <ac:picMk id="7" creationId="{832146D9-4932-4752-8BA9-24FB022E230F}"/>
          </ac:picMkLst>
        </pc:picChg>
      </pc:sldChg>
      <pc:sldChg chg="addSp modSp new mod setBg">
        <pc:chgData name="Víctor José Torres" userId="e2252d39cae6caa4" providerId="Windows Live" clId="Web-{435C6A87-F050-4EB5-A832-FF9A81865937}" dt="2021-06-23T11:26:44.705" v="953" actId="20577"/>
        <pc:sldMkLst>
          <pc:docMk/>
          <pc:sldMk cId="2796866382" sldId="295"/>
        </pc:sldMkLst>
        <pc:spChg chg="mod">
          <ac:chgData name="Víctor José Torres" userId="e2252d39cae6caa4" providerId="Windows Live" clId="Web-{435C6A87-F050-4EB5-A832-FF9A81865937}" dt="2021-06-23T11:26:20.908" v="945" actId="20577"/>
          <ac:spMkLst>
            <pc:docMk/>
            <pc:sldMk cId="2796866382" sldId="295"/>
            <ac:spMk id="2" creationId="{1C54CB7A-4AF0-4BD5-B5BC-9769C3E01CF7}"/>
          </ac:spMkLst>
        </pc:spChg>
        <pc:spChg chg="mod">
          <ac:chgData name="Víctor José Torres" userId="e2252d39cae6caa4" providerId="Windows Live" clId="Web-{435C6A87-F050-4EB5-A832-FF9A81865937}" dt="2021-06-23T11:26:44.705" v="953" actId="20577"/>
          <ac:spMkLst>
            <pc:docMk/>
            <pc:sldMk cId="2796866382" sldId="295"/>
            <ac:spMk id="3" creationId="{7D9A2611-5941-4122-8E34-2C2A57D33D58}"/>
          </ac:spMkLst>
        </pc:spChg>
        <pc:spChg chg="add">
          <ac:chgData name="Víctor José Torres" userId="e2252d39cae6caa4" providerId="Windows Live" clId="Web-{435C6A87-F050-4EB5-A832-FF9A81865937}" dt="2021-06-23T11:25:07.625" v="911"/>
          <ac:spMkLst>
            <pc:docMk/>
            <pc:sldMk cId="2796866382" sldId="295"/>
            <ac:spMk id="8" creationId="{934F1179-B481-4F9E-BCA3-AFB972070F83}"/>
          </ac:spMkLst>
        </pc:spChg>
        <pc:spChg chg="add">
          <ac:chgData name="Víctor José Torres" userId="e2252d39cae6caa4" providerId="Windows Live" clId="Web-{435C6A87-F050-4EB5-A832-FF9A81865937}" dt="2021-06-23T11:25:07.625" v="911"/>
          <ac:spMkLst>
            <pc:docMk/>
            <pc:sldMk cId="2796866382" sldId="295"/>
            <ac:spMk id="10" creationId="{827DC2C4-B485-428A-BF4A-472D2967F47F}"/>
          </ac:spMkLst>
        </pc:spChg>
        <pc:spChg chg="add">
          <ac:chgData name="Víctor José Torres" userId="e2252d39cae6caa4" providerId="Windows Live" clId="Web-{435C6A87-F050-4EB5-A832-FF9A81865937}" dt="2021-06-23T11:25:07.625" v="911"/>
          <ac:spMkLst>
            <pc:docMk/>
            <pc:sldMk cId="2796866382" sldId="295"/>
            <ac:spMk id="12" creationId="{EE04B5EB-F158-4507-90DD-BD23620C7CC9}"/>
          </ac:spMkLst>
        </pc:spChg>
      </pc:sldChg>
      <pc:sldChg chg="addSp delSp modSp new del mod setBg">
        <pc:chgData name="Víctor José Torres" userId="e2252d39cae6caa4" providerId="Windows Live" clId="Web-{435C6A87-F050-4EB5-A832-FF9A81865937}" dt="2021-06-23T11:24:33.562" v="908"/>
        <pc:sldMkLst>
          <pc:docMk/>
          <pc:sldMk cId="3862965918" sldId="295"/>
        </pc:sldMkLst>
        <pc:spChg chg="mod">
          <ac:chgData name="Víctor José Torres" userId="e2252d39cae6caa4" providerId="Windows Live" clId="Web-{435C6A87-F050-4EB5-A832-FF9A81865937}" dt="2021-06-23T11:23:16.498" v="899"/>
          <ac:spMkLst>
            <pc:docMk/>
            <pc:sldMk cId="3862965918" sldId="295"/>
            <ac:spMk id="2" creationId="{3C777369-6317-4344-BF5E-78F5C5E38B62}"/>
          </ac:spMkLst>
        </pc:spChg>
        <pc:spChg chg="mod">
          <ac:chgData name="Víctor José Torres" userId="e2252d39cae6caa4" providerId="Windows Live" clId="Web-{435C6A87-F050-4EB5-A832-FF9A81865937}" dt="2021-06-23T11:24:19.093" v="907" actId="14100"/>
          <ac:spMkLst>
            <pc:docMk/>
            <pc:sldMk cId="3862965918" sldId="295"/>
            <ac:spMk id="3" creationId="{F736AC86-A6BC-4B18-AE6C-2EBCFB2C3E77}"/>
          </ac:spMkLst>
        </pc:spChg>
        <pc:spChg chg="add">
          <ac:chgData name="Víctor José Torres" userId="e2252d39cae6caa4" providerId="Windows Live" clId="Web-{435C6A87-F050-4EB5-A832-FF9A81865937}" dt="2021-06-23T11:23:16.498" v="899"/>
          <ac:spMkLst>
            <pc:docMk/>
            <pc:sldMk cId="3862965918" sldId="295"/>
            <ac:spMk id="5" creationId="{081EA652-8C6A-4E69-BEB9-170809474553}"/>
          </ac:spMkLst>
        </pc:spChg>
        <pc:spChg chg="add">
          <ac:chgData name="Víctor José Torres" userId="e2252d39cae6caa4" providerId="Windows Live" clId="Web-{435C6A87-F050-4EB5-A832-FF9A81865937}" dt="2021-06-23T11:23:16.498" v="899"/>
          <ac:spMkLst>
            <pc:docMk/>
            <pc:sldMk cId="3862965918" sldId="295"/>
            <ac:spMk id="6" creationId="{A4026A73-1F7F-49F2-B319-8CA3B3D53269}"/>
          </ac:spMkLst>
        </pc:spChg>
        <pc:spChg chg="add">
          <ac:chgData name="Víctor José Torres" userId="e2252d39cae6caa4" providerId="Windows Live" clId="Web-{435C6A87-F050-4EB5-A832-FF9A81865937}" dt="2021-06-23T11:23:16.498" v="899"/>
          <ac:spMkLst>
            <pc:docMk/>
            <pc:sldMk cId="3862965918" sldId="295"/>
            <ac:spMk id="7" creationId="{7F488E8B-4E1E-4402-8935-D4E6C02615C7}"/>
          </ac:spMkLst>
        </pc:spChg>
        <pc:spChg chg="add del">
          <ac:chgData name="Víctor José Torres" userId="e2252d39cae6caa4" providerId="Windows Live" clId="Web-{435C6A87-F050-4EB5-A832-FF9A81865937}" dt="2021-06-23T11:23:16.483" v="898"/>
          <ac:spMkLst>
            <pc:docMk/>
            <pc:sldMk cId="3862965918" sldId="295"/>
            <ac:spMk id="8" creationId="{3AD318CC-E2A8-4E27-9548-A047A78999B1}"/>
          </ac:spMkLst>
        </pc:spChg>
        <pc:spChg chg="add">
          <ac:chgData name="Víctor José Torres" userId="e2252d39cae6caa4" providerId="Windows Live" clId="Web-{435C6A87-F050-4EB5-A832-FF9A81865937}" dt="2021-06-23T11:23:16.498" v="899"/>
          <ac:spMkLst>
            <pc:docMk/>
            <pc:sldMk cId="3862965918" sldId="295"/>
            <ac:spMk id="12" creationId="{5298780A-33B9-4EA2-8F67-DE68AD62841B}"/>
          </ac:spMkLst>
        </pc:spChg>
        <pc:spChg chg="add del">
          <ac:chgData name="Víctor José Torres" userId="e2252d39cae6caa4" providerId="Windows Live" clId="Web-{435C6A87-F050-4EB5-A832-FF9A81865937}" dt="2021-06-23T11:23:16.483" v="898"/>
          <ac:spMkLst>
            <pc:docMk/>
            <pc:sldMk cId="3862965918" sldId="295"/>
            <ac:spMk id="14" creationId="{2C1BBA94-3F40-40AA-8BB9-E69E25E537C1}"/>
          </ac:spMkLst>
        </pc:spChg>
        <pc:grpChg chg="add del">
          <ac:chgData name="Víctor José Torres" userId="e2252d39cae6caa4" providerId="Windows Live" clId="Web-{435C6A87-F050-4EB5-A832-FF9A81865937}" dt="2021-06-23T11:23:16.483" v="898"/>
          <ac:grpSpMkLst>
            <pc:docMk/>
            <pc:sldMk cId="3862965918" sldId="295"/>
            <ac:grpSpMk id="10" creationId="{B14B560F-9DD7-4302-A60B-EBD3EF59B073}"/>
          </ac:grpSpMkLst>
        </pc:grpChg>
        <pc:cxnChg chg="add">
          <ac:chgData name="Víctor José Torres" userId="e2252d39cae6caa4" providerId="Windows Live" clId="Web-{435C6A87-F050-4EB5-A832-FF9A81865937}" dt="2021-06-23T11:23:16.498" v="899"/>
          <ac:cxnSpMkLst>
            <pc:docMk/>
            <pc:sldMk cId="3862965918" sldId="295"/>
            <ac:cxnSpMk id="16" creationId="{23AAC9B5-8015-485C-ACF9-A750390E9A56}"/>
          </ac:cxnSpMkLst>
        </pc:cxnChg>
      </pc:sldChg>
    </pc:docChg>
  </pc:docChgLst>
  <pc:docChgLst>
    <pc:chgData name="Víctor José Torres" userId="e2252d39cae6caa4" providerId="Windows Live" clId="Web-{564151B0-2AC6-4983-B8E3-E26126264E8D}"/>
    <pc:docChg chg="addSld delSld modSld">
      <pc:chgData name="Víctor José Torres" userId="e2252d39cae6caa4" providerId="Windows Live" clId="Web-{564151B0-2AC6-4983-B8E3-E26126264E8D}" dt="2021-06-20T07:53:38.313" v="12"/>
      <pc:docMkLst>
        <pc:docMk/>
      </pc:docMkLst>
      <pc:sldChg chg="addSp delSp modSp">
        <pc:chgData name="Víctor José Torres" userId="e2252d39cae6caa4" providerId="Windows Live" clId="Web-{564151B0-2AC6-4983-B8E3-E26126264E8D}" dt="2021-06-20T07:53:08.843" v="10"/>
        <pc:sldMkLst>
          <pc:docMk/>
          <pc:sldMk cId="3798502198" sldId="261"/>
        </pc:sldMkLst>
        <pc:picChg chg="add del mod">
          <ac:chgData name="Víctor José Torres" userId="e2252d39cae6caa4" providerId="Windows Live" clId="Web-{564151B0-2AC6-4983-B8E3-E26126264E8D}" dt="2021-06-20T07:53:08.843" v="10"/>
          <ac:picMkLst>
            <pc:docMk/>
            <pc:sldMk cId="3798502198" sldId="261"/>
            <ac:picMk id="2" creationId="{999CEA46-F114-4509-B1EE-03F73648F202}"/>
          </ac:picMkLst>
        </pc:picChg>
      </pc:sldChg>
      <pc:sldChg chg="addSp delSp modSp new mod setBg">
        <pc:chgData name="Víctor José Torres" userId="e2252d39cae6caa4" providerId="Windows Live" clId="Web-{564151B0-2AC6-4983-B8E3-E26126264E8D}" dt="2021-06-20T07:53:38.313" v="12"/>
        <pc:sldMkLst>
          <pc:docMk/>
          <pc:sldMk cId="119126227" sldId="263"/>
        </pc:sldMkLst>
        <pc:spChg chg="mod">
          <ac:chgData name="Víctor José Torres" userId="e2252d39cae6caa4" providerId="Windows Live" clId="Web-{564151B0-2AC6-4983-B8E3-E26126264E8D}" dt="2021-06-20T07:53:38.313" v="12"/>
          <ac:spMkLst>
            <pc:docMk/>
            <pc:sldMk cId="119126227" sldId="263"/>
            <ac:spMk id="2" creationId="{483B43EE-71E6-4097-BD46-8A8FB7B39B3E}"/>
          </ac:spMkLst>
        </pc:spChg>
        <pc:spChg chg="del">
          <ac:chgData name="Víctor José Torres" userId="e2252d39cae6caa4" providerId="Windows Live" clId="Web-{564151B0-2AC6-4983-B8E3-E26126264E8D}" dt="2021-06-20T07:53:29.297" v="11"/>
          <ac:spMkLst>
            <pc:docMk/>
            <pc:sldMk cId="119126227" sldId="263"/>
            <ac:spMk id="3" creationId="{BC34E0B3-80E4-4109-9752-7B8A952D9E62}"/>
          </ac:spMkLst>
        </pc:spChg>
        <pc:spChg chg="add">
          <ac:chgData name="Víctor José Torres" userId="e2252d39cae6caa4" providerId="Windows Live" clId="Web-{564151B0-2AC6-4983-B8E3-E26126264E8D}" dt="2021-06-20T07:53:38.313" v="12"/>
          <ac:spMkLst>
            <pc:docMk/>
            <pc:sldMk cId="119126227" sldId="263"/>
            <ac:spMk id="10" creationId="{9C898F85-4225-4931-9F2F-17B4AF8BAE23}"/>
          </ac:spMkLst>
        </pc:spChg>
        <pc:spChg chg="add">
          <ac:chgData name="Víctor José Torres" userId="e2252d39cae6caa4" providerId="Windows Live" clId="Web-{564151B0-2AC6-4983-B8E3-E26126264E8D}" dt="2021-06-20T07:53:38.313" v="12"/>
          <ac:spMkLst>
            <pc:docMk/>
            <pc:sldMk cId="119126227" sldId="263"/>
            <ac:spMk id="12" creationId="{3482F598-370A-4FB1-90C8-763462A65B68}"/>
          </ac:spMkLst>
        </pc:spChg>
        <pc:picChg chg="add mod ord modCrop">
          <ac:chgData name="Víctor José Torres" userId="e2252d39cae6caa4" providerId="Windows Live" clId="Web-{564151B0-2AC6-4983-B8E3-E26126264E8D}" dt="2021-06-20T07:53:38.313" v="12"/>
          <ac:picMkLst>
            <pc:docMk/>
            <pc:sldMk cId="119126227" sldId="263"/>
            <ac:picMk id="5" creationId="{BCE819DA-E314-4014-8903-31D8FB2BC55B}"/>
          </ac:picMkLst>
        </pc:picChg>
      </pc:sldChg>
      <pc:sldChg chg="addSp delSp modSp new del">
        <pc:chgData name="Víctor José Torres" userId="e2252d39cae6caa4" providerId="Windows Live" clId="Web-{564151B0-2AC6-4983-B8E3-E26126264E8D}" dt="2021-06-20T07:50:24.431" v="7"/>
        <pc:sldMkLst>
          <pc:docMk/>
          <pc:sldMk cId="2548198077" sldId="263"/>
        </pc:sldMkLst>
        <pc:spChg chg="del">
          <ac:chgData name="Víctor José Torres" userId="e2252d39cae6caa4" providerId="Windows Live" clId="Web-{564151B0-2AC6-4983-B8E3-E26126264E8D}" dt="2021-06-20T07:48:21.240" v="1"/>
          <ac:spMkLst>
            <pc:docMk/>
            <pc:sldMk cId="2548198077" sldId="263"/>
            <ac:spMk id="3" creationId="{322ADD96-7640-4180-86E2-1F1AB6A5ADA5}"/>
          </ac:spMkLst>
        </pc:spChg>
        <pc:graphicFrameChg chg="add mod ord modGraphic">
          <ac:chgData name="Víctor José Torres" userId="e2252d39cae6caa4" providerId="Windows Live" clId="Web-{564151B0-2AC6-4983-B8E3-E26126264E8D}" dt="2021-06-20T07:49:42.461" v="5"/>
          <ac:graphicFrameMkLst>
            <pc:docMk/>
            <pc:sldMk cId="2548198077" sldId="263"/>
            <ac:graphicFrameMk id="5" creationId="{8751F017-C44A-4A07-A3DF-E71DAEC367EF}"/>
          </ac:graphicFrameMkLst>
        </pc:graphicFrameChg>
        <pc:picChg chg="add mod">
          <ac:chgData name="Víctor José Torres" userId="e2252d39cae6caa4" providerId="Windows Live" clId="Web-{564151B0-2AC6-4983-B8E3-E26126264E8D}" dt="2021-06-20T07:49:10.038" v="2"/>
          <ac:picMkLst>
            <pc:docMk/>
            <pc:sldMk cId="2548198077" sldId="263"/>
            <ac:picMk id="6" creationId="{B39F57C3-9D49-4F0F-B964-49EFFD1E5D8F}"/>
          </ac:picMkLst>
        </pc:picChg>
      </pc:sldChg>
      <pc:sldChg chg="new">
        <pc:chgData name="Víctor José Torres" userId="e2252d39cae6caa4" providerId="Windows Live" clId="Web-{564151B0-2AC6-4983-B8E3-E26126264E8D}" dt="2021-06-20T07:52:54.718" v="9"/>
        <pc:sldMkLst>
          <pc:docMk/>
          <pc:sldMk cId="2851455338" sldId="264"/>
        </pc:sldMkLst>
      </pc:sldChg>
    </pc:docChg>
  </pc:docChgLst>
  <pc:docChgLst>
    <pc:chgData name="Víctor José Torres" userId="e2252d39cae6caa4" providerId="Windows Live" clId="Web-{BBB4DDF0-D1B5-440F-AF3B-253B5E7FE5FA}"/>
    <pc:docChg chg="addSld delSld">
      <pc:chgData name="Víctor José Torres" userId="e2252d39cae6caa4" providerId="Windows Live" clId="Web-{BBB4DDF0-D1B5-440F-AF3B-253B5E7FE5FA}" dt="2021-06-19T09:58:11.291" v="2"/>
      <pc:docMkLst>
        <pc:docMk/>
      </pc:docMkLst>
      <pc:sldChg chg="del">
        <pc:chgData name="Víctor José Torres" userId="e2252d39cae6caa4" providerId="Windows Live" clId="Web-{BBB4DDF0-D1B5-440F-AF3B-253B5E7FE5FA}" dt="2021-06-19T09:58:11.291" v="2"/>
        <pc:sldMkLst>
          <pc:docMk/>
          <pc:sldMk cId="2406273178" sldId="256"/>
        </pc:sldMkLst>
      </pc:sldChg>
      <pc:sldChg chg="del">
        <pc:chgData name="Víctor José Torres" userId="e2252d39cae6caa4" providerId="Windows Live" clId="Web-{BBB4DDF0-D1B5-440F-AF3B-253B5E7FE5FA}" dt="2021-06-19T09:57:52.118" v="0"/>
        <pc:sldMkLst>
          <pc:docMk/>
          <pc:sldMk cId="1865400634" sldId="260"/>
        </pc:sldMkLst>
      </pc:sldChg>
      <pc:sldChg chg="add replId">
        <pc:chgData name="Víctor José Torres" userId="e2252d39cae6caa4" providerId="Windows Live" clId="Web-{BBB4DDF0-D1B5-440F-AF3B-253B5E7FE5FA}" dt="2021-06-19T09:58:02.587" v="1"/>
        <pc:sldMkLst>
          <pc:docMk/>
          <pc:sldMk cId="3786043946" sldId="262"/>
        </pc:sldMkLst>
      </pc:sldChg>
    </pc:docChg>
  </pc:docChgLst>
  <pc:docChgLst>
    <pc:chgData name="Víctor José Torres" userId="e2252d39cae6caa4" providerId="Windows Live" clId="Web-{057D6067-6A40-4F51-A849-DC6D628C6E94}"/>
    <pc:docChg chg="addSld delSld modSld">
      <pc:chgData name="Víctor José Torres" userId="e2252d39cae6caa4" providerId="Windows Live" clId="Web-{057D6067-6A40-4F51-A849-DC6D628C6E94}" dt="2021-06-23T11:33:38.458" v="4"/>
      <pc:docMkLst>
        <pc:docMk/>
      </pc:docMkLst>
      <pc:sldChg chg="addSp modSp new del">
        <pc:chgData name="Víctor José Torres" userId="e2252d39cae6caa4" providerId="Windows Live" clId="Web-{057D6067-6A40-4F51-A849-DC6D628C6E94}" dt="2021-06-23T11:33:38.458" v="4"/>
        <pc:sldMkLst>
          <pc:docMk/>
          <pc:sldMk cId="1156749871" sldId="296"/>
        </pc:sldMkLst>
        <pc:picChg chg="add mod">
          <ac:chgData name="Víctor José Torres" userId="e2252d39cae6caa4" providerId="Windows Live" clId="Web-{057D6067-6A40-4F51-A849-DC6D628C6E94}" dt="2021-06-23T11:31:54.956" v="2" actId="14100"/>
          <ac:picMkLst>
            <pc:docMk/>
            <pc:sldMk cId="1156749871" sldId="296"/>
            <ac:picMk id="2" creationId="{22301F5D-04DC-4DD3-9B67-1E4CF440C1D3}"/>
          </ac:picMkLst>
        </pc:picChg>
        <pc:picChg chg="add mod">
          <ac:chgData name="Víctor José Torres" userId="e2252d39cae6caa4" providerId="Windows Live" clId="Web-{057D6067-6A40-4F51-A849-DC6D628C6E94}" dt="2021-06-23T11:32:47.347" v="3"/>
          <ac:picMkLst>
            <pc:docMk/>
            <pc:sldMk cId="1156749871" sldId="296"/>
            <ac:picMk id="3" creationId="{199EBAD5-985D-4E40-A3BE-16CAFB05B183}"/>
          </ac:picMkLst>
        </pc:picChg>
      </pc:sldChg>
    </pc:docChg>
  </pc:docChgLst>
  <pc:docChgLst>
    <pc:chgData name="Víctor José Torres" userId="e2252d39cae6caa4" providerId="Windows Live" clId="Web-{E23CB5C9-C701-4F96-A5F6-5F2D30623E0C}"/>
    <pc:docChg chg="addSld modSld">
      <pc:chgData name="Víctor José Torres" userId="e2252d39cae6caa4" providerId="Windows Live" clId="Web-{E23CB5C9-C701-4F96-A5F6-5F2D30623E0C}" dt="2021-06-21T10:55:22.007" v="45" actId="14100"/>
      <pc:docMkLst>
        <pc:docMk/>
      </pc:docMkLst>
      <pc:sldChg chg="addSp delSp modSp new">
        <pc:chgData name="Víctor José Torres" userId="e2252d39cae6caa4" providerId="Windows Live" clId="Web-{E23CB5C9-C701-4F96-A5F6-5F2D30623E0C}" dt="2021-06-21T10:55:22.007" v="45" actId="14100"/>
        <pc:sldMkLst>
          <pc:docMk/>
          <pc:sldMk cId="4050945575" sldId="272"/>
        </pc:sldMkLst>
        <pc:spChg chg="mod">
          <ac:chgData name="Víctor José Torres" userId="e2252d39cae6caa4" providerId="Windows Live" clId="Web-{E23CB5C9-C701-4F96-A5F6-5F2D30623E0C}" dt="2021-06-21T10:55:00.319" v="43" actId="20577"/>
          <ac:spMkLst>
            <pc:docMk/>
            <pc:sldMk cId="4050945575" sldId="272"/>
            <ac:spMk id="2" creationId="{E8FDB01C-C95D-46D2-A2FE-0BDF854C21D6}"/>
          </ac:spMkLst>
        </pc:spChg>
        <pc:spChg chg="mod">
          <ac:chgData name="Víctor José Torres" userId="e2252d39cae6caa4" providerId="Windows Live" clId="Web-{E23CB5C9-C701-4F96-A5F6-5F2D30623E0C}" dt="2021-06-21T10:54:34.584" v="31" actId="20577"/>
          <ac:spMkLst>
            <pc:docMk/>
            <pc:sldMk cId="4050945575" sldId="272"/>
            <ac:spMk id="3" creationId="{6405D9C2-0B2C-4B46-91C6-AAE11E943BBE}"/>
          </ac:spMkLst>
        </pc:spChg>
        <pc:spChg chg="del">
          <ac:chgData name="Víctor José Torres" userId="e2252d39cae6caa4" providerId="Windows Live" clId="Web-{E23CB5C9-C701-4F96-A5F6-5F2D30623E0C}" dt="2021-06-21T10:53:23.785" v="12"/>
          <ac:spMkLst>
            <pc:docMk/>
            <pc:sldMk cId="4050945575" sldId="272"/>
            <ac:spMk id="4" creationId="{7CCCE32E-C3CB-46B8-84C0-E904018E665D}"/>
          </ac:spMkLst>
        </pc:spChg>
        <pc:spChg chg="mod">
          <ac:chgData name="Víctor José Torres" userId="e2252d39cae6caa4" providerId="Windows Live" clId="Web-{E23CB5C9-C701-4F96-A5F6-5F2D30623E0C}" dt="2021-06-21T10:54:21.193" v="21" actId="20577"/>
          <ac:spMkLst>
            <pc:docMk/>
            <pc:sldMk cId="4050945575" sldId="272"/>
            <ac:spMk id="5" creationId="{9C943C0A-78AB-4581-B88B-1A1BC0061049}"/>
          </ac:spMkLst>
        </pc:spChg>
        <pc:spChg chg="del">
          <ac:chgData name="Víctor José Torres" userId="e2252d39cae6caa4" providerId="Windows Live" clId="Web-{E23CB5C9-C701-4F96-A5F6-5F2D30623E0C}" dt="2021-06-21T10:51:05.608" v="1"/>
          <ac:spMkLst>
            <pc:docMk/>
            <pc:sldMk cId="4050945575" sldId="272"/>
            <ac:spMk id="6" creationId="{CDDB06FA-6B4C-4C03-89DC-F70A9E37F945}"/>
          </ac:spMkLst>
        </pc:spChg>
        <pc:picChg chg="add mod ord">
          <ac:chgData name="Víctor José Torres" userId="e2252d39cae6caa4" providerId="Windows Live" clId="Web-{E23CB5C9-C701-4F96-A5F6-5F2D30623E0C}" dt="2021-06-21T10:51:11.015" v="2" actId="14100"/>
          <ac:picMkLst>
            <pc:docMk/>
            <pc:sldMk cId="4050945575" sldId="272"/>
            <ac:picMk id="7" creationId="{5803FD5B-E08E-4550-A939-29306D96A4E3}"/>
          </ac:picMkLst>
        </pc:picChg>
        <pc:picChg chg="add mod ord">
          <ac:chgData name="Víctor José Torres" userId="e2252d39cae6caa4" providerId="Windows Live" clId="Web-{E23CB5C9-C701-4F96-A5F6-5F2D30623E0C}" dt="2021-06-21T10:55:22.007" v="45" actId="14100"/>
          <ac:picMkLst>
            <pc:docMk/>
            <pc:sldMk cId="4050945575" sldId="272"/>
            <ac:picMk id="8" creationId="{26FC8C41-9E01-4893-AAFA-7C18F1BEE3D5}"/>
          </ac:picMkLst>
        </pc:picChg>
      </pc:sldChg>
    </pc:docChg>
  </pc:docChgLst>
  <pc:docChgLst>
    <pc:chgData name="Víctor José Torres" userId="e2252d39cae6caa4" providerId="Windows Live" clId="Web-{894715A6-D588-4ECA-BF6B-6FAF2887C5F4}"/>
    <pc:docChg chg="delSld modSld">
      <pc:chgData name="Víctor José Torres" userId="e2252d39cae6caa4" providerId="Windows Live" clId="Web-{894715A6-D588-4ECA-BF6B-6FAF2887C5F4}" dt="2021-06-22T22:07:40.362" v="83" actId="20577"/>
      <pc:docMkLst>
        <pc:docMk/>
      </pc:docMkLst>
      <pc:sldChg chg="modTransition">
        <pc:chgData name="Víctor José Torres" userId="e2252d39cae6caa4" providerId="Windows Live" clId="Web-{894715A6-D588-4ECA-BF6B-6FAF2887C5F4}" dt="2021-06-22T22:02:59.026" v="1"/>
        <pc:sldMkLst>
          <pc:docMk/>
          <pc:sldMk cId="1398089989" sldId="275"/>
        </pc:sldMkLst>
      </pc:sldChg>
      <pc:sldChg chg="del">
        <pc:chgData name="Víctor José Torres" userId="e2252d39cae6caa4" providerId="Windows Live" clId="Web-{894715A6-D588-4ECA-BF6B-6FAF2887C5F4}" dt="2021-06-22T22:04:05.231" v="2"/>
        <pc:sldMkLst>
          <pc:docMk/>
          <pc:sldMk cId="3836868345" sldId="277"/>
        </pc:sldMkLst>
      </pc:sldChg>
      <pc:sldChg chg="addSp modSp mod setBg">
        <pc:chgData name="Víctor José Torres" userId="e2252d39cae6caa4" providerId="Windows Live" clId="Web-{894715A6-D588-4ECA-BF6B-6FAF2887C5F4}" dt="2021-06-22T22:07:40.362" v="83" actId="20577"/>
        <pc:sldMkLst>
          <pc:docMk/>
          <pc:sldMk cId="2443413053" sldId="278"/>
        </pc:sldMkLst>
        <pc:spChg chg="mod">
          <ac:chgData name="Víctor José Torres" userId="e2252d39cae6caa4" providerId="Windows Live" clId="Web-{894715A6-D588-4ECA-BF6B-6FAF2887C5F4}" dt="2021-06-22T22:07:40.362" v="83" actId="20577"/>
          <ac:spMkLst>
            <pc:docMk/>
            <pc:sldMk cId="2443413053" sldId="278"/>
            <ac:spMk id="2" creationId="{0134995F-103B-473C-A9AA-1DE575ED94EB}"/>
          </ac:spMkLst>
        </pc:spChg>
        <pc:spChg chg="mod">
          <ac:chgData name="Víctor José Torres" userId="e2252d39cae6caa4" providerId="Windows Live" clId="Web-{894715A6-D588-4ECA-BF6B-6FAF2887C5F4}" dt="2021-06-22T22:07:06.642" v="77"/>
          <ac:spMkLst>
            <pc:docMk/>
            <pc:sldMk cId="2443413053" sldId="278"/>
            <ac:spMk id="3" creationId="{C52D8443-C898-4147-957B-BBE0C2ACE999}"/>
          </ac:spMkLst>
        </pc:spChg>
        <pc:spChg chg="mod">
          <ac:chgData name="Víctor José Torres" userId="e2252d39cae6caa4" providerId="Windows Live" clId="Web-{894715A6-D588-4ECA-BF6B-6FAF2887C5F4}" dt="2021-06-22T22:07:06.642" v="77"/>
          <ac:spMkLst>
            <pc:docMk/>
            <pc:sldMk cId="2443413053" sldId="278"/>
            <ac:spMk id="4" creationId="{5F63FCF9-6A4E-4A0E-B5B0-DDF7C257EB4B}"/>
          </ac:spMkLst>
        </pc:spChg>
        <pc:spChg chg="add">
          <ac:chgData name="Víctor José Torres" userId="e2252d39cae6caa4" providerId="Windows Live" clId="Web-{894715A6-D588-4ECA-BF6B-6FAF2887C5F4}" dt="2021-06-22T22:07:06.642" v="77"/>
          <ac:spMkLst>
            <pc:docMk/>
            <pc:sldMk cId="2443413053" sldId="278"/>
            <ac:spMk id="9" creationId="{B36F400F-DF28-43BC-8D8E-4929793B392A}"/>
          </ac:spMkLst>
        </pc:spChg>
      </pc:sldChg>
    </pc:docChg>
  </pc:docChgLst>
  <pc:docChgLst>
    <pc:chgData name="Víctor José Torres" userId="e2252d39cae6caa4" providerId="Windows Live" clId="Web-{EE0C9B0D-F0CC-4EEB-A05A-49B67F75057A}"/>
    <pc:docChg chg="addSld modSld">
      <pc:chgData name="Víctor José Torres" userId="e2252d39cae6caa4" providerId="Windows Live" clId="Web-{EE0C9B0D-F0CC-4EEB-A05A-49B67F75057A}" dt="2021-06-22T14:16:47.461" v="201" actId="20577"/>
      <pc:docMkLst>
        <pc:docMk/>
      </pc:docMkLst>
      <pc:sldChg chg="addSp modSp mod setBg">
        <pc:chgData name="Víctor José Torres" userId="e2252d39cae6caa4" providerId="Windows Live" clId="Web-{EE0C9B0D-F0CC-4EEB-A05A-49B67F75057A}" dt="2021-06-22T14:03:08.951" v="170"/>
        <pc:sldMkLst>
          <pc:docMk/>
          <pc:sldMk cId="3798502198" sldId="261"/>
        </pc:sldMkLst>
        <pc:spChg chg="add">
          <ac:chgData name="Víctor José Torres" userId="e2252d39cae6caa4" providerId="Windows Live" clId="Web-{EE0C9B0D-F0CC-4EEB-A05A-49B67F75057A}" dt="2021-06-22T14:03:08.951" v="170"/>
          <ac:spMkLst>
            <pc:docMk/>
            <pc:sldMk cId="3798502198" sldId="261"/>
            <ac:spMk id="7" creationId="{57845966-6EFC-468A-9CC7-BAB4B95854E7}"/>
          </ac:spMkLst>
        </pc:spChg>
        <pc:spChg chg="add">
          <ac:chgData name="Víctor José Torres" userId="e2252d39cae6caa4" providerId="Windows Live" clId="Web-{EE0C9B0D-F0CC-4EEB-A05A-49B67F75057A}" dt="2021-06-22T14:03:08.951" v="170"/>
          <ac:spMkLst>
            <pc:docMk/>
            <pc:sldMk cId="3798502198" sldId="261"/>
            <ac:spMk id="11" creationId="{ADAD1991-FFD1-4E94-ABAB-7560D33008E4}"/>
          </ac:spMkLst>
        </pc:spChg>
        <pc:picChg chg="add mod">
          <ac:chgData name="Víctor José Torres" userId="e2252d39cae6caa4" providerId="Windows Live" clId="Web-{EE0C9B0D-F0CC-4EEB-A05A-49B67F75057A}" dt="2021-06-22T14:03:08.951" v="170"/>
          <ac:picMkLst>
            <pc:docMk/>
            <pc:sldMk cId="3798502198" sldId="261"/>
            <ac:picMk id="2" creationId="{A68B4757-1A01-4DE3-8BD2-7EC8C4D7C2A4}"/>
          </ac:picMkLst>
        </pc:picChg>
        <pc:picChg chg="add">
          <ac:chgData name="Víctor José Torres" userId="e2252d39cae6caa4" providerId="Windows Live" clId="Web-{EE0C9B0D-F0CC-4EEB-A05A-49B67F75057A}" dt="2021-06-22T14:03:08.951" v="170"/>
          <ac:picMkLst>
            <pc:docMk/>
            <pc:sldMk cId="3798502198" sldId="261"/>
            <ac:picMk id="9" creationId="{75554383-98AF-4A47-BB65-705FAAA4BE6A}"/>
          </ac:picMkLst>
        </pc:picChg>
      </pc:sldChg>
      <pc:sldChg chg="addSp delSp modSp mod setBg setClrOvrMap">
        <pc:chgData name="Víctor José Torres" userId="e2252d39cae6caa4" providerId="Windows Live" clId="Web-{EE0C9B0D-F0CC-4EEB-A05A-49B67F75057A}" dt="2021-06-22T14:16:47.461" v="201" actId="20577"/>
        <pc:sldMkLst>
          <pc:docMk/>
          <pc:sldMk cId="790091310" sldId="266"/>
        </pc:sldMkLst>
        <pc:spChg chg="mod">
          <ac:chgData name="Víctor José Torres" userId="e2252d39cae6caa4" providerId="Windows Live" clId="Web-{EE0C9B0D-F0CC-4EEB-A05A-49B67F75057A}" dt="2021-06-22T14:15:37.023" v="181"/>
          <ac:spMkLst>
            <pc:docMk/>
            <pc:sldMk cId="790091310" sldId="266"/>
            <ac:spMk id="2" creationId="{CCB84D5B-B266-467D-B54B-39B0FA4E6856}"/>
          </ac:spMkLst>
        </pc:spChg>
        <pc:spChg chg="mod ord">
          <ac:chgData name="Víctor José Torres" userId="e2252d39cae6caa4" providerId="Windows Live" clId="Web-{EE0C9B0D-F0CC-4EEB-A05A-49B67F75057A}" dt="2021-06-22T14:16:47.461" v="201" actId="20577"/>
          <ac:spMkLst>
            <pc:docMk/>
            <pc:sldMk cId="790091310" sldId="266"/>
            <ac:spMk id="4" creationId="{967968D6-4F61-4771-B226-87B067F4411D}"/>
          </ac:spMkLst>
        </pc:spChg>
        <pc:spChg chg="add">
          <ac:chgData name="Víctor José Torres" userId="e2252d39cae6caa4" providerId="Windows Live" clId="Web-{EE0C9B0D-F0CC-4EEB-A05A-49B67F75057A}" dt="2021-06-22T14:15:37.023" v="181"/>
          <ac:spMkLst>
            <pc:docMk/>
            <pc:sldMk cId="790091310" sldId="266"/>
            <ac:spMk id="10" creationId="{8ABFE404-8D65-4573-A3EF-6DF477936BA3}"/>
          </ac:spMkLst>
        </pc:spChg>
        <pc:picChg chg="add mod">
          <ac:chgData name="Víctor José Torres" userId="e2252d39cae6caa4" providerId="Windows Live" clId="Web-{EE0C9B0D-F0CC-4EEB-A05A-49B67F75057A}" dt="2021-06-22T14:15:37.023" v="181"/>
          <ac:picMkLst>
            <pc:docMk/>
            <pc:sldMk cId="790091310" sldId="266"/>
            <ac:picMk id="3" creationId="{11053133-78FA-4C6C-854F-FA6971DD1580}"/>
          </ac:picMkLst>
        </pc:picChg>
        <pc:picChg chg="mod">
          <ac:chgData name="Víctor José Torres" userId="e2252d39cae6caa4" providerId="Windows Live" clId="Web-{EE0C9B0D-F0CC-4EEB-A05A-49B67F75057A}" dt="2021-06-22T14:15:37.023" v="181"/>
          <ac:picMkLst>
            <pc:docMk/>
            <pc:sldMk cId="790091310" sldId="266"/>
            <ac:picMk id="5" creationId="{A536A3FD-6914-4519-8B7C-9B6A56A07AA7}"/>
          </ac:picMkLst>
        </pc:picChg>
        <pc:picChg chg="del">
          <ac:chgData name="Víctor José Torres" userId="e2252d39cae6caa4" providerId="Windows Live" clId="Web-{EE0C9B0D-F0CC-4EEB-A05A-49B67F75057A}" dt="2021-06-22T14:14:16.959" v="171"/>
          <ac:picMkLst>
            <pc:docMk/>
            <pc:sldMk cId="790091310" sldId="266"/>
            <ac:picMk id="6" creationId="{56727E36-512F-4BE2-BD30-09E61754002E}"/>
          </ac:picMkLst>
        </pc:picChg>
        <pc:cxnChg chg="add">
          <ac:chgData name="Víctor José Torres" userId="e2252d39cae6caa4" providerId="Windows Live" clId="Web-{EE0C9B0D-F0CC-4EEB-A05A-49B67F75057A}" dt="2021-06-22T14:15:37.023" v="181"/>
          <ac:cxnSpMkLst>
            <pc:docMk/>
            <pc:sldMk cId="790091310" sldId="266"/>
            <ac:cxnSpMk id="12" creationId="{AF5191F1-A1C8-4AEE-8007-DF304E42B15E}"/>
          </ac:cxnSpMkLst>
        </pc:cxnChg>
      </pc:sldChg>
      <pc:sldChg chg="addSp delSp modSp new">
        <pc:chgData name="Víctor José Torres" userId="e2252d39cae6caa4" providerId="Windows Live" clId="Web-{EE0C9B0D-F0CC-4EEB-A05A-49B67F75057A}" dt="2021-06-22T13:51:41.598" v="78" actId="20577"/>
        <pc:sldMkLst>
          <pc:docMk/>
          <pc:sldMk cId="2743840562" sldId="273"/>
        </pc:sldMkLst>
        <pc:spChg chg="mod">
          <ac:chgData name="Víctor José Torres" userId="e2252d39cae6caa4" providerId="Windows Live" clId="Web-{EE0C9B0D-F0CC-4EEB-A05A-49B67F75057A}" dt="2021-06-22T13:50:40.738" v="50" actId="20577"/>
          <ac:spMkLst>
            <pc:docMk/>
            <pc:sldMk cId="2743840562" sldId="273"/>
            <ac:spMk id="2" creationId="{06AB135A-22A3-46C4-8210-05109CB3E9BC}"/>
          </ac:spMkLst>
        </pc:spChg>
        <pc:spChg chg="mod">
          <ac:chgData name="Víctor José Torres" userId="e2252d39cae6caa4" providerId="Windows Live" clId="Web-{EE0C9B0D-F0CC-4EEB-A05A-49B67F75057A}" dt="2021-06-22T13:50:54.519" v="61" actId="20577"/>
          <ac:spMkLst>
            <pc:docMk/>
            <pc:sldMk cId="2743840562" sldId="273"/>
            <ac:spMk id="3" creationId="{44115CA3-EA53-4260-8EBB-89B124B2869E}"/>
          </ac:spMkLst>
        </pc:spChg>
        <pc:spChg chg="del">
          <ac:chgData name="Víctor José Torres" userId="e2252d39cae6caa4" providerId="Windows Live" clId="Web-{EE0C9B0D-F0CC-4EEB-A05A-49B67F75057A}" dt="2021-06-22T13:44:03.655" v="1"/>
          <ac:spMkLst>
            <pc:docMk/>
            <pc:sldMk cId="2743840562" sldId="273"/>
            <ac:spMk id="4" creationId="{5660FC45-7676-4CCF-83F5-A358B34DB6CF}"/>
          </ac:spMkLst>
        </pc:spChg>
        <pc:spChg chg="mod">
          <ac:chgData name="Víctor José Torres" userId="e2252d39cae6caa4" providerId="Windows Live" clId="Web-{EE0C9B0D-F0CC-4EEB-A05A-49B67F75057A}" dt="2021-06-22T13:51:41.598" v="78" actId="20577"/>
          <ac:spMkLst>
            <pc:docMk/>
            <pc:sldMk cId="2743840562" sldId="273"/>
            <ac:spMk id="5" creationId="{237CF966-D6DC-496E-9E74-63ED19A77FA3}"/>
          </ac:spMkLst>
        </pc:spChg>
        <pc:spChg chg="del">
          <ac:chgData name="Víctor José Torres" userId="e2252d39cae6caa4" providerId="Windows Live" clId="Web-{EE0C9B0D-F0CC-4EEB-A05A-49B67F75057A}" dt="2021-06-22T13:44:38.202" v="2"/>
          <ac:spMkLst>
            <pc:docMk/>
            <pc:sldMk cId="2743840562" sldId="273"/>
            <ac:spMk id="6" creationId="{B5728CF1-9E07-4BE5-BA49-EF91EE3AB18F}"/>
          </ac:spMkLst>
        </pc:spChg>
        <pc:picChg chg="add mod ord">
          <ac:chgData name="Víctor José Torres" userId="e2252d39cae6caa4" providerId="Windows Live" clId="Web-{EE0C9B0D-F0CC-4EEB-A05A-49B67F75057A}" dt="2021-06-22T13:44:58.327" v="3" actId="14100"/>
          <ac:picMkLst>
            <pc:docMk/>
            <pc:sldMk cId="2743840562" sldId="273"/>
            <ac:picMk id="7" creationId="{9E5CB129-AD65-4985-9AC9-51850A5224AD}"/>
          </ac:picMkLst>
        </pc:picChg>
        <pc:picChg chg="add mod ord">
          <ac:chgData name="Víctor José Torres" userId="e2252d39cae6caa4" providerId="Windows Live" clId="Web-{EE0C9B0D-F0CC-4EEB-A05A-49B67F75057A}" dt="2021-06-22T13:45:15.484" v="6" actId="14100"/>
          <ac:picMkLst>
            <pc:docMk/>
            <pc:sldMk cId="2743840562" sldId="273"/>
            <ac:picMk id="8" creationId="{5DEC1EA7-A403-402F-A0B2-47BC1753A158}"/>
          </ac:picMkLst>
        </pc:picChg>
      </pc:sldChg>
      <pc:sldChg chg="addSp delSp modSp new">
        <pc:chgData name="Víctor José Torres" userId="e2252d39cae6caa4" providerId="Windows Live" clId="Web-{EE0C9B0D-F0CC-4EEB-A05A-49B67F75057A}" dt="2021-06-22T14:01:43.871" v="168" actId="14100"/>
        <pc:sldMkLst>
          <pc:docMk/>
          <pc:sldMk cId="4004778363" sldId="274"/>
        </pc:sldMkLst>
        <pc:spChg chg="mod">
          <ac:chgData name="Víctor José Torres" userId="e2252d39cae6caa4" providerId="Windows Live" clId="Web-{EE0C9B0D-F0CC-4EEB-A05A-49B67F75057A}" dt="2021-06-22T14:01:13.777" v="164" actId="20577"/>
          <ac:spMkLst>
            <pc:docMk/>
            <pc:sldMk cId="4004778363" sldId="274"/>
            <ac:spMk id="2" creationId="{DE8AA47B-847C-4012-8945-E645E68F3BFD}"/>
          </ac:spMkLst>
        </pc:spChg>
        <pc:spChg chg="del">
          <ac:chgData name="Víctor José Torres" userId="e2252d39cae6caa4" providerId="Windows Live" clId="Web-{EE0C9B0D-F0CC-4EEB-A05A-49B67F75057A}" dt="2021-06-22T13:54:51.991" v="80"/>
          <ac:spMkLst>
            <pc:docMk/>
            <pc:sldMk cId="4004778363" sldId="274"/>
            <ac:spMk id="3" creationId="{64AF5A26-70DA-4455-A993-82575F8672A4}"/>
          </ac:spMkLst>
        </pc:spChg>
        <pc:spChg chg="mod">
          <ac:chgData name="Víctor José Torres" userId="e2252d39cae6caa4" providerId="Windows Live" clId="Web-{EE0C9B0D-F0CC-4EEB-A05A-49B67F75057A}" dt="2021-06-22T14:01:33.246" v="167" actId="1076"/>
          <ac:spMkLst>
            <pc:docMk/>
            <pc:sldMk cId="4004778363" sldId="274"/>
            <ac:spMk id="4" creationId="{9686ADAB-95B3-4E0B-A519-D1D2DB85F1ED}"/>
          </ac:spMkLst>
        </pc:spChg>
        <pc:picChg chg="add mod ord modCrop">
          <ac:chgData name="Víctor José Torres" userId="e2252d39cae6caa4" providerId="Windows Live" clId="Web-{EE0C9B0D-F0CC-4EEB-A05A-49B67F75057A}" dt="2021-06-22T13:54:51.991" v="80"/>
          <ac:picMkLst>
            <pc:docMk/>
            <pc:sldMk cId="4004778363" sldId="274"/>
            <ac:picMk id="5" creationId="{1C28D58C-77FB-4416-B7C7-CAF7BC8739AA}"/>
          </ac:picMkLst>
        </pc:picChg>
        <pc:picChg chg="add mod">
          <ac:chgData name="Víctor José Torres" userId="e2252d39cae6caa4" providerId="Windows Live" clId="Web-{EE0C9B0D-F0CC-4EEB-A05A-49B67F75057A}" dt="2021-06-22T14:01:43.871" v="168" actId="14100"/>
          <ac:picMkLst>
            <pc:docMk/>
            <pc:sldMk cId="4004778363" sldId="274"/>
            <ac:picMk id="6" creationId="{4273D7BF-F432-45C3-9866-DEFE6024F773}"/>
          </ac:picMkLst>
        </pc:picChg>
      </pc:sldChg>
    </pc:docChg>
  </pc:docChgLst>
  <pc:docChgLst>
    <pc:chgData name="Víctor José Torres" userId="e2252d39cae6caa4" providerId="Windows Live" clId="Web-{BCDF8325-44DB-4E9C-9ECB-CBDFFA70534E}"/>
    <pc:docChg chg="addSld">
      <pc:chgData name="Víctor José Torres" userId="e2252d39cae6caa4" providerId="Windows Live" clId="Web-{BCDF8325-44DB-4E9C-9ECB-CBDFFA70534E}" dt="2021-05-18T11:17:14.097" v="1"/>
      <pc:docMkLst>
        <pc:docMk/>
      </pc:docMkLst>
      <pc:sldChg chg="new">
        <pc:chgData name="Víctor José Torres" userId="e2252d39cae6caa4" providerId="Windows Live" clId="Web-{BCDF8325-44DB-4E9C-9ECB-CBDFFA70534E}" dt="2021-05-18T11:16:46.503" v="0"/>
        <pc:sldMkLst>
          <pc:docMk/>
          <pc:sldMk cId="1865400634" sldId="260"/>
        </pc:sldMkLst>
      </pc:sldChg>
      <pc:sldChg chg="add replId">
        <pc:chgData name="Víctor José Torres" userId="e2252d39cae6caa4" providerId="Windows Live" clId="Web-{BCDF8325-44DB-4E9C-9ECB-CBDFFA70534E}" dt="2021-05-18T11:17:14.097" v="1"/>
        <pc:sldMkLst>
          <pc:docMk/>
          <pc:sldMk cId="3798502198" sldId="261"/>
        </pc:sldMkLst>
      </pc:sldChg>
    </pc:docChg>
  </pc:docChgLst>
  <pc:docChgLst>
    <pc:chgData name="Víctor José Torres" userId="e2252d39cae6caa4" providerId="Windows Live" clId="Web-{37E07326-DAA5-4F2F-8474-A7604863C716}"/>
    <pc:docChg chg="addSld delSld modSld">
      <pc:chgData name="Víctor José Torres" userId="e2252d39cae6caa4" providerId="Windows Live" clId="Web-{37E07326-DAA5-4F2F-8474-A7604863C716}" dt="2021-06-22T22:00:22.521" v="508" actId="20577"/>
      <pc:docMkLst>
        <pc:docMk/>
      </pc:docMkLst>
      <pc:sldChg chg="modSp">
        <pc:chgData name="Víctor José Torres" userId="e2252d39cae6caa4" providerId="Windows Live" clId="Web-{37E07326-DAA5-4F2F-8474-A7604863C716}" dt="2021-06-22T21:25:48.535" v="241" actId="20577"/>
        <pc:sldMkLst>
          <pc:docMk/>
          <pc:sldMk cId="1398089989" sldId="275"/>
        </pc:sldMkLst>
        <pc:spChg chg="mod">
          <ac:chgData name="Víctor José Torres" userId="e2252d39cae6caa4" providerId="Windows Live" clId="Web-{37E07326-DAA5-4F2F-8474-A7604863C716}" dt="2021-06-22T21:20:05.746" v="17" actId="20577"/>
          <ac:spMkLst>
            <pc:docMk/>
            <pc:sldMk cId="1398089989" sldId="275"/>
            <ac:spMk id="2" creationId="{AD240423-43C5-451E-8132-C461FEA14A2A}"/>
          </ac:spMkLst>
        </pc:spChg>
        <pc:spChg chg="mod">
          <ac:chgData name="Víctor José Torres" userId="e2252d39cae6caa4" providerId="Windows Live" clId="Web-{37E07326-DAA5-4F2F-8474-A7604863C716}" dt="2021-06-22T21:23:30.157" v="151" actId="20577"/>
          <ac:spMkLst>
            <pc:docMk/>
            <pc:sldMk cId="1398089989" sldId="275"/>
            <ac:spMk id="3" creationId="{D2E81121-479E-47AD-B2BD-326B092732CC}"/>
          </ac:spMkLst>
        </pc:spChg>
        <pc:spChg chg="mod">
          <ac:chgData name="Víctor José Torres" userId="e2252d39cae6caa4" providerId="Windows Live" clId="Web-{37E07326-DAA5-4F2F-8474-A7604863C716}" dt="2021-06-22T21:22:29.483" v="123" actId="20577"/>
          <ac:spMkLst>
            <pc:docMk/>
            <pc:sldMk cId="1398089989" sldId="275"/>
            <ac:spMk id="4" creationId="{EF597ABA-E34C-4481-AFA9-F6A3F065E9B6}"/>
          </ac:spMkLst>
        </pc:spChg>
        <pc:spChg chg="mod">
          <ac:chgData name="Víctor José Torres" userId="e2252d39cae6caa4" providerId="Windows Live" clId="Web-{37E07326-DAA5-4F2F-8474-A7604863C716}" dt="2021-06-22T21:23:55.829" v="170" actId="20577"/>
          <ac:spMkLst>
            <pc:docMk/>
            <pc:sldMk cId="1398089989" sldId="275"/>
            <ac:spMk id="5" creationId="{C04579DE-A2E1-467D-893E-8D4855CAA822}"/>
          </ac:spMkLst>
        </pc:spChg>
        <pc:spChg chg="mod">
          <ac:chgData name="Víctor José Torres" userId="e2252d39cae6caa4" providerId="Windows Live" clId="Web-{37E07326-DAA5-4F2F-8474-A7604863C716}" dt="2021-06-22T21:25:48.535" v="241" actId="20577"/>
          <ac:spMkLst>
            <pc:docMk/>
            <pc:sldMk cId="1398089989" sldId="275"/>
            <ac:spMk id="6" creationId="{B63F4A4E-878D-47A7-9F98-DCBFEAA76BC0}"/>
          </ac:spMkLst>
        </pc:spChg>
      </pc:sldChg>
      <pc:sldChg chg="modSp new">
        <pc:chgData name="Víctor José Torres" userId="e2252d39cae6caa4" providerId="Windows Live" clId="Web-{37E07326-DAA5-4F2F-8474-A7604863C716}" dt="2021-06-22T21:42:11.933" v="426" actId="20577"/>
        <pc:sldMkLst>
          <pc:docMk/>
          <pc:sldMk cId="3915729253" sldId="276"/>
        </pc:sldMkLst>
        <pc:spChg chg="mod">
          <ac:chgData name="Víctor José Torres" userId="e2252d39cae6caa4" providerId="Windows Live" clId="Web-{37E07326-DAA5-4F2F-8474-A7604863C716}" dt="2021-06-22T21:36:35.441" v="269" actId="20577"/>
          <ac:spMkLst>
            <pc:docMk/>
            <pc:sldMk cId="3915729253" sldId="276"/>
            <ac:spMk id="2" creationId="{AF8B28F9-0D13-4903-8845-43786C61620D}"/>
          </ac:spMkLst>
        </pc:spChg>
        <pc:spChg chg="mod">
          <ac:chgData name="Víctor José Torres" userId="e2252d39cae6caa4" providerId="Windows Live" clId="Web-{37E07326-DAA5-4F2F-8474-A7604863C716}" dt="2021-06-22T21:35:48.752" v="252" actId="20577"/>
          <ac:spMkLst>
            <pc:docMk/>
            <pc:sldMk cId="3915729253" sldId="276"/>
            <ac:spMk id="3" creationId="{BA2CCEC8-9616-456E-B473-326C4B0041D6}"/>
          </ac:spMkLst>
        </pc:spChg>
        <pc:spChg chg="mod">
          <ac:chgData name="Víctor José Torres" userId="e2252d39cae6caa4" providerId="Windows Live" clId="Web-{37E07326-DAA5-4F2F-8474-A7604863C716}" dt="2021-06-22T21:41:12.869" v="384" actId="20577"/>
          <ac:spMkLst>
            <pc:docMk/>
            <pc:sldMk cId="3915729253" sldId="276"/>
            <ac:spMk id="4" creationId="{59592291-562C-484C-9628-D2DF21F65684}"/>
          </ac:spMkLst>
        </pc:spChg>
        <pc:spChg chg="mod">
          <ac:chgData name="Víctor José Torres" userId="e2252d39cae6caa4" providerId="Windows Live" clId="Web-{37E07326-DAA5-4F2F-8474-A7604863C716}" dt="2021-06-22T21:42:11.933" v="426" actId="20577"/>
          <ac:spMkLst>
            <pc:docMk/>
            <pc:sldMk cId="3915729253" sldId="276"/>
            <ac:spMk id="5" creationId="{005FF477-D9C6-4976-B6FA-7FFC37536011}"/>
          </ac:spMkLst>
        </pc:spChg>
        <pc:spChg chg="mod">
          <ac:chgData name="Víctor José Torres" userId="e2252d39cae6caa4" providerId="Windows Live" clId="Web-{37E07326-DAA5-4F2F-8474-A7604863C716}" dt="2021-06-22T21:41:50.104" v="411" actId="20577"/>
          <ac:spMkLst>
            <pc:docMk/>
            <pc:sldMk cId="3915729253" sldId="276"/>
            <ac:spMk id="6" creationId="{7D680C92-925D-45EB-86D4-F58E224F8722}"/>
          </ac:spMkLst>
        </pc:spChg>
      </pc:sldChg>
      <pc:sldChg chg="del">
        <pc:chgData name="Víctor José Torres" userId="e2252d39cae6caa4" providerId="Windows Live" clId="Web-{37E07326-DAA5-4F2F-8474-A7604863C716}" dt="2021-06-22T21:16:00.381" v="0"/>
        <pc:sldMkLst>
          <pc:docMk/>
          <pc:sldMk cId="4020366436" sldId="276"/>
        </pc:sldMkLst>
      </pc:sldChg>
      <pc:sldChg chg="modSp new del">
        <pc:chgData name="Víctor José Torres" userId="e2252d39cae6caa4" providerId="Windows Live" clId="Web-{37E07326-DAA5-4F2F-8474-A7604863C716}" dt="2021-06-22T21:46:53.158" v="434"/>
        <pc:sldMkLst>
          <pc:docMk/>
          <pc:sldMk cId="1325389987" sldId="277"/>
        </pc:sldMkLst>
        <pc:spChg chg="mod">
          <ac:chgData name="Víctor José Torres" userId="e2252d39cae6caa4" providerId="Windows Live" clId="Web-{37E07326-DAA5-4F2F-8474-A7604863C716}" dt="2021-06-22T21:46:50.721" v="433" actId="20577"/>
          <ac:spMkLst>
            <pc:docMk/>
            <pc:sldMk cId="1325389987" sldId="277"/>
            <ac:spMk id="6" creationId="{1212EDD8-AC4F-4C96-97E6-0857B8E647D6}"/>
          </ac:spMkLst>
        </pc:spChg>
      </pc:sldChg>
      <pc:sldChg chg="addSp modSp new del">
        <pc:chgData name="Víctor José Torres" userId="e2252d39cae6caa4" providerId="Windows Live" clId="Web-{37E07326-DAA5-4F2F-8474-A7604863C716}" dt="2021-06-22T21:46:06.829" v="430"/>
        <pc:sldMkLst>
          <pc:docMk/>
          <pc:sldMk cId="1331388029" sldId="277"/>
        </pc:sldMkLst>
        <pc:spChg chg="add mod">
          <ac:chgData name="Víctor José Torres" userId="e2252d39cae6caa4" providerId="Windows Live" clId="Web-{37E07326-DAA5-4F2F-8474-A7604863C716}" dt="2021-06-22T21:44:47.515" v="429"/>
          <ac:spMkLst>
            <pc:docMk/>
            <pc:sldMk cId="1331388029" sldId="277"/>
            <ac:spMk id="2" creationId="{F8F42F24-D772-41D2-B77E-9A5FFF812C4E}"/>
          </ac:spMkLst>
        </pc:spChg>
      </pc:sldChg>
      <pc:sldChg chg="modSp new">
        <pc:chgData name="Víctor José Torres" userId="e2252d39cae6caa4" providerId="Windows Live" clId="Web-{37E07326-DAA5-4F2F-8474-A7604863C716}" dt="2021-06-22T21:54:20.575" v="442" actId="20577"/>
        <pc:sldMkLst>
          <pc:docMk/>
          <pc:sldMk cId="3836868345" sldId="277"/>
        </pc:sldMkLst>
        <pc:spChg chg="mod">
          <ac:chgData name="Víctor José Torres" userId="e2252d39cae6caa4" providerId="Windows Live" clId="Web-{37E07326-DAA5-4F2F-8474-A7604863C716}" dt="2021-06-22T21:54:20.575" v="442" actId="20577"/>
          <ac:spMkLst>
            <pc:docMk/>
            <pc:sldMk cId="3836868345" sldId="277"/>
            <ac:spMk id="6" creationId="{6F97A7F0-1B0A-4AF9-BD3B-9D555192027A}"/>
          </ac:spMkLst>
        </pc:spChg>
      </pc:sldChg>
      <pc:sldChg chg="modSp new">
        <pc:chgData name="Víctor José Torres" userId="e2252d39cae6caa4" providerId="Windows Live" clId="Web-{37E07326-DAA5-4F2F-8474-A7604863C716}" dt="2021-06-22T22:00:22.521" v="508" actId="20577"/>
        <pc:sldMkLst>
          <pc:docMk/>
          <pc:sldMk cId="2443413053" sldId="278"/>
        </pc:sldMkLst>
        <pc:spChg chg="mod">
          <ac:chgData name="Víctor José Torres" userId="e2252d39cae6caa4" providerId="Windows Live" clId="Web-{37E07326-DAA5-4F2F-8474-A7604863C716}" dt="2021-06-22T22:00:19.302" v="506" actId="20577"/>
          <ac:spMkLst>
            <pc:docMk/>
            <pc:sldMk cId="2443413053" sldId="278"/>
            <ac:spMk id="2" creationId="{0134995F-103B-473C-A9AA-1DE575ED94EB}"/>
          </ac:spMkLst>
        </pc:spChg>
        <pc:spChg chg="mod">
          <ac:chgData name="Víctor José Torres" userId="e2252d39cae6caa4" providerId="Windows Live" clId="Web-{37E07326-DAA5-4F2F-8474-A7604863C716}" dt="2021-06-22T21:54:04.793" v="441" actId="20577"/>
          <ac:spMkLst>
            <pc:docMk/>
            <pc:sldMk cId="2443413053" sldId="278"/>
            <ac:spMk id="3" creationId="{C52D8443-C898-4147-957B-BBE0C2ACE999}"/>
          </ac:spMkLst>
        </pc:spChg>
        <pc:spChg chg="mod">
          <ac:chgData name="Víctor José Torres" userId="e2252d39cae6caa4" providerId="Windows Live" clId="Web-{37E07326-DAA5-4F2F-8474-A7604863C716}" dt="2021-06-22T22:00:22.521" v="508" actId="20577"/>
          <ac:spMkLst>
            <pc:docMk/>
            <pc:sldMk cId="2443413053" sldId="278"/>
            <ac:spMk id="4" creationId="{5F63FCF9-6A4E-4A0E-B5B0-DDF7C257EB4B}"/>
          </ac:spMkLst>
        </pc:spChg>
      </pc:sldChg>
    </pc:docChg>
  </pc:docChgLst>
  <pc:docChgLst>
    <pc:chgData name="Víctor José Torres" userId="e2252d39cae6caa4" providerId="Windows Live" clId="Web-{3DBBCEB5-DCDE-485F-AA59-59EC15CF0FA1}"/>
    <pc:docChg chg="addSld delSld modSld">
      <pc:chgData name="Víctor José Torres" userId="e2252d39cae6caa4" providerId="Windows Live" clId="Web-{3DBBCEB5-DCDE-485F-AA59-59EC15CF0FA1}" dt="2021-06-20T09:33:50.321" v="19" actId="20577"/>
      <pc:docMkLst>
        <pc:docMk/>
      </pc:docMkLst>
      <pc:sldChg chg="del">
        <pc:chgData name="Víctor José Torres" userId="e2252d39cae6caa4" providerId="Windows Live" clId="Web-{3DBBCEB5-DCDE-485F-AA59-59EC15CF0FA1}" dt="2021-06-20T07:54:04.569" v="0"/>
        <pc:sldMkLst>
          <pc:docMk/>
          <pc:sldMk cId="119126227" sldId="263"/>
        </pc:sldMkLst>
      </pc:sldChg>
      <pc:sldChg chg="addSp modSp del">
        <pc:chgData name="Víctor José Torres" userId="e2252d39cae6caa4" providerId="Windows Live" clId="Web-{3DBBCEB5-DCDE-485F-AA59-59EC15CF0FA1}" dt="2021-06-20T07:55:40.712" v="4"/>
        <pc:sldMkLst>
          <pc:docMk/>
          <pc:sldMk cId="2851455338" sldId="264"/>
        </pc:sldMkLst>
        <pc:picChg chg="add mod">
          <ac:chgData name="Víctor José Torres" userId="e2252d39cae6caa4" providerId="Windows Live" clId="Web-{3DBBCEB5-DCDE-485F-AA59-59EC15CF0FA1}" dt="2021-06-20T07:54:49.586" v="1"/>
          <ac:picMkLst>
            <pc:docMk/>
            <pc:sldMk cId="2851455338" sldId="264"/>
            <ac:picMk id="2" creationId="{D1EAB88F-1B57-45EB-8CB9-C7F234AFA77B}"/>
          </ac:picMkLst>
        </pc:picChg>
      </pc:sldChg>
      <pc:sldChg chg="addSp delSp modSp new">
        <pc:chgData name="Víctor José Torres" userId="e2252d39cae6caa4" providerId="Windows Live" clId="Web-{3DBBCEB5-DCDE-485F-AA59-59EC15CF0FA1}" dt="2021-06-20T07:55:30.697" v="3"/>
        <pc:sldMkLst>
          <pc:docMk/>
          <pc:sldMk cId="1644286915" sldId="265"/>
        </pc:sldMkLst>
        <pc:spChg chg="del">
          <ac:chgData name="Víctor José Torres" userId="e2252d39cae6caa4" providerId="Windows Live" clId="Web-{3DBBCEB5-DCDE-485F-AA59-59EC15CF0FA1}" dt="2021-06-20T07:55:30.697" v="3"/>
          <ac:spMkLst>
            <pc:docMk/>
            <pc:sldMk cId="1644286915" sldId="265"/>
            <ac:spMk id="3" creationId="{9F9048A2-6054-4902-BAAE-DCFFAF1483AE}"/>
          </ac:spMkLst>
        </pc:spChg>
        <pc:picChg chg="add mod ord modCrop">
          <ac:chgData name="Víctor José Torres" userId="e2252d39cae6caa4" providerId="Windows Live" clId="Web-{3DBBCEB5-DCDE-485F-AA59-59EC15CF0FA1}" dt="2021-06-20T07:55:30.697" v="3"/>
          <ac:picMkLst>
            <pc:docMk/>
            <pc:sldMk cId="1644286915" sldId="265"/>
            <ac:picMk id="5" creationId="{75C798B1-6F61-4271-91C3-566F59387E39}"/>
          </ac:picMkLst>
        </pc:picChg>
      </pc:sldChg>
      <pc:sldChg chg="addSp delSp modSp new">
        <pc:chgData name="Víctor José Torres" userId="e2252d39cae6caa4" providerId="Windows Live" clId="Web-{3DBBCEB5-DCDE-485F-AA59-59EC15CF0FA1}" dt="2021-06-20T07:57:31.560" v="8" actId="1076"/>
        <pc:sldMkLst>
          <pc:docMk/>
          <pc:sldMk cId="790091310" sldId="266"/>
        </pc:sldMkLst>
        <pc:spChg chg="del">
          <ac:chgData name="Víctor José Torres" userId="e2252d39cae6caa4" providerId="Windows Live" clId="Web-{3DBBCEB5-DCDE-485F-AA59-59EC15CF0FA1}" dt="2021-06-20T07:56:41.230" v="6"/>
          <ac:spMkLst>
            <pc:docMk/>
            <pc:sldMk cId="790091310" sldId="266"/>
            <ac:spMk id="3" creationId="{79137DDD-0B07-4F2F-936A-3937B635BB33}"/>
          </ac:spMkLst>
        </pc:spChg>
        <pc:picChg chg="add mod ord modCrop">
          <ac:chgData name="Víctor José Torres" userId="e2252d39cae6caa4" providerId="Windows Live" clId="Web-{3DBBCEB5-DCDE-485F-AA59-59EC15CF0FA1}" dt="2021-06-20T07:56:41.230" v="6"/>
          <ac:picMkLst>
            <pc:docMk/>
            <pc:sldMk cId="790091310" sldId="266"/>
            <ac:picMk id="5" creationId="{A536A3FD-6914-4519-8B7C-9B6A56A07AA7}"/>
          </ac:picMkLst>
        </pc:picChg>
        <pc:picChg chg="add mod">
          <ac:chgData name="Víctor José Torres" userId="e2252d39cae6caa4" providerId="Windows Live" clId="Web-{3DBBCEB5-DCDE-485F-AA59-59EC15CF0FA1}" dt="2021-06-20T07:57:31.560" v="8" actId="1076"/>
          <ac:picMkLst>
            <pc:docMk/>
            <pc:sldMk cId="790091310" sldId="266"/>
            <ac:picMk id="6" creationId="{56727E36-512F-4BE2-BD30-09E61754002E}"/>
          </ac:picMkLst>
        </pc:picChg>
      </pc:sldChg>
      <pc:sldChg chg="addSp modSp new">
        <pc:chgData name="Víctor José Torres" userId="e2252d39cae6caa4" providerId="Windows Live" clId="Web-{3DBBCEB5-DCDE-485F-AA59-59EC15CF0FA1}" dt="2021-06-20T09:33:50.321" v="19" actId="20577"/>
        <pc:sldMkLst>
          <pc:docMk/>
          <pc:sldMk cId="4138076368" sldId="267"/>
        </pc:sldMkLst>
        <pc:spChg chg="add mod">
          <ac:chgData name="Víctor José Torres" userId="e2252d39cae6caa4" providerId="Windows Live" clId="Web-{3DBBCEB5-DCDE-485F-AA59-59EC15CF0FA1}" dt="2021-06-20T09:33:50.321" v="19" actId="20577"/>
          <ac:spMkLst>
            <pc:docMk/>
            <pc:sldMk cId="4138076368" sldId="267"/>
            <ac:spMk id="4" creationId="{7D38818C-E74F-4B2D-8736-896D01E2C149}"/>
          </ac:spMkLst>
        </pc:spChg>
        <pc:graphicFrameChg chg="add mod">
          <ac:chgData name="Víctor José Torres" userId="e2252d39cae6caa4" providerId="Windows Live" clId="Web-{3DBBCEB5-DCDE-485F-AA59-59EC15CF0FA1}" dt="2021-06-20T09:33:29.711" v="10"/>
          <ac:graphicFrameMkLst>
            <pc:docMk/>
            <pc:sldMk cId="4138076368" sldId="267"/>
            <ac:graphicFrameMk id="3" creationId="{CBDFC5F1-65C1-4B7F-9C09-126670A0DDDD}"/>
          </ac:graphicFrameMkLst>
        </pc:graphicFrameChg>
      </pc:sldChg>
    </pc:docChg>
  </pc:docChgLst>
  <pc:docChgLst>
    <pc:chgData name="Víctor José Torres" userId="e2252d39cae6caa4" providerId="Windows Live" clId="Web-{0ADC6E0F-B910-422A-9557-41332FBC2FCC}"/>
    <pc:docChg chg="addSld delSld modSld">
      <pc:chgData name="Víctor José Torres" userId="e2252d39cae6caa4" providerId="Windows Live" clId="Web-{0ADC6E0F-B910-422A-9557-41332FBC2FCC}" dt="2021-06-23T11:37:21.042" v="9"/>
      <pc:docMkLst>
        <pc:docMk/>
      </pc:docMkLst>
      <pc:sldChg chg="addSp modSp new del">
        <pc:chgData name="Víctor José Torres" userId="e2252d39cae6caa4" providerId="Windows Live" clId="Web-{0ADC6E0F-B910-422A-9557-41332FBC2FCC}" dt="2021-06-23T11:36:32.244" v="6"/>
        <pc:sldMkLst>
          <pc:docMk/>
          <pc:sldMk cId="3335693748" sldId="296"/>
        </pc:sldMkLst>
        <pc:picChg chg="add mod">
          <ac:chgData name="Víctor José Torres" userId="e2252d39cae6caa4" providerId="Windows Live" clId="Web-{0ADC6E0F-B910-422A-9557-41332FBC2FCC}" dt="2021-06-23T11:36:21.166" v="4" actId="1076"/>
          <ac:picMkLst>
            <pc:docMk/>
            <pc:sldMk cId="3335693748" sldId="296"/>
            <ac:picMk id="2" creationId="{57B19520-5FD8-4D75-BB6C-E68A49589E98}"/>
          </ac:picMkLst>
        </pc:picChg>
        <pc:picChg chg="add mod">
          <ac:chgData name="Víctor José Torres" userId="e2252d39cae6caa4" providerId="Windows Live" clId="Web-{0ADC6E0F-B910-422A-9557-41332FBC2FCC}" dt="2021-06-23T11:36:24.978" v="5"/>
          <ac:picMkLst>
            <pc:docMk/>
            <pc:sldMk cId="3335693748" sldId="296"/>
            <ac:picMk id="3" creationId="{3E0F4D92-BA8C-4F5B-AFB8-370C80BC1161}"/>
          </ac:picMkLst>
        </pc:picChg>
      </pc:sldChg>
      <pc:sldChg chg="addSp modSp new del">
        <pc:chgData name="Víctor José Torres" userId="e2252d39cae6caa4" providerId="Windows Live" clId="Web-{0ADC6E0F-B910-422A-9557-41332FBC2FCC}" dt="2021-06-23T11:37:21.042" v="9"/>
        <pc:sldMkLst>
          <pc:docMk/>
          <pc:sldMk cId="3930388720" sldId="296"/>
        </pc:sldMkLst>
        <pc:picChg chg="add mod">
          <ac:chgData name="Víctor José Torres" userId="e2252d39cae6caa4" providerId="Windows Live" clId="Web-{0ADC6E0F-B910-422A-9557-41332FBC2FCC}" dt="2021-06-23T11:37:13.182" v="8"/>
          <ac:picMkLst>
            <pc:docMk/>
            <pc:sldMk cId="3930388720" sldId="296"/>
            <ac:picMk id="3" creationId="{A7A66CFA-8939-41B9-9873-005C90D4823D}"/>
          </ac:picMkLst>
        </pc:picChg>
      </pc:sldChg>
    </pc:docChg>
  </pc:docChgLst>
  <pc:docChgLst>
    <pc:chgData name="Víctor José Torres" userId="e2252d39cae6caa4" providerId="Windows Live" clId="Web-{6718A100-B632-4F95-9421-A21DBFCD916D}"/>
    <pc:docChg chg="modSld">
      <pc:chgData name="Víctor José Torres" userId="e2252d39cae6caa4" providerId="Windows Live" clId="Web-{6718A100-B632-4F95-9421-A21DBFCD916D}" dt="2021-06-21T22:02:36.743" v="64" actId="1076"/>
      <pc:docMkLst>
        <pc:docMk/>
      </pc:docMkLst>
      <pc:sldChg chg="modSp">
        <pc:chgData name="Víctor José Torres" userId="e2252d39cae6caa4" providerId="Windows Live" clId="Web-{6718A100-B632-4F95-9421-A21DBFCD916D}" dt="2021-06-21T22:02:09.991" v="58" actId="20577"/>
        <pc:sldMkLst>
          <pc:docMk/>
          <pc:sldMk cId="1644286915" sldId="265"/>
        </pc:sldMkLst>
        <pc:spChg chg="mod">
          <ac:chgData name="Víctor José Torres" userId="e2252d39cae6caa4" providerId="Windows Live" clId="Web-{6718A100-B632-4F95-9421-A21DBFCD916D}" dt="2021-06-21T22:02:09.991" v="58" actId="20577"/>
          <ac:spMkLst>
            <pc:docMk/>
            <pc:sldMk cId="1644286915" sldId="265"/>
            <ac:spMk id="2" creationId="{51235B07-B42A-4545-9DDA-40313F27AD28}"/>
          </ac:spMkLst>
        </pc:spChg>
      </pc:sldChg>
      <pc:sldChg chg="modSp">
        <pc:chgData name="Víctor José Torres" userId="e2252d39cae6caa4" providerId="Windows Live" clId="Web-{6718A100-B632-4F95-9421-A21DBFCD916D}" dt="2021-06-21T21:53:33.819" v="51" actId="20577"/>
        <pc:sldMkLst>
          <pc:docMk/>
          <pc:sldMk cId="790091310" sldId="266"/>
        </pc:sldMkLst>
        <pc:spChg chg="mod">
          <ac:chgData name="Víctor José Torres" userId="e2252d39cae6caa4" providerId="Windows Live" clId="Web-{6718A100-B632-4F95-9421-A21DBFCD916D}" dt="2021-06-21T21:53:33.819" v="51" actId="20577"/>
          <ac:spMkLst>
            <pc:docMk/>
            <pc:sldMk cId="790091310" sldId="266"/>
            <ac:spMk id="2" creationId="{CCB84D5B-B266-467D-B54B-39B0FA4E6856}"/>
          </ac:spMkLst>
        </pc:spChg>
      </pc:sldChg>
      <pc:sldChg chg="modSp">
        <pc:chgData name="Víctor José Torres" userId="e2252d39cae6caa4" providerId="Windows Live" clId="Web-{6718A100-B632-4F95-9421-A21DBFCD916D}" dt="2021-06-21T22:02:36.743" v="64" actId="1076"/>
        <pc:sldMkLst>
          <pc:docMk/>
          <pc:sldMk cId="2256764054" sldId="271"/>
        </pc:sldMkLst>
        <pc:spChg chg="mod">
          <ac:chgData name="Víctor José Torres" userId="e2252d39cae6caa4" providerId="Windows Live" clId="Web-{6718A100-B632-4F95-9421-A21DBFCD916D}" dt="2021-06-21T22:02:36.477" v="63" actId="20577"/>
          <ac:spMkLst>
            <pc:docMk/>
            <pc:sldMk cId="2256764054" sldId="271"/>
            <ac:spMk id="4" creationId="{C25C2ACB-8D45-4909-8D41-07B0A839D30A}"/>
          </ac:spMkLst>
        </pc:spChg>
        <pc:picChg chg="mod">
          <ac:chgData name="Víctor José Torres" userId="e2252d39cae6caa4" providerId="Windows Live" clId="Web-{6718A100-B632-4F95-9421-A21DBFCD916D}" dt="2021-06-21T22:02:36.743" v="64" actId="1076"/>
          <ac:picMkLst>
            <pc:docMk/>
            <pc:sldMk cId="2256764054" sldId="271"/>
            <ac:picMk id="5" creationId="{D2AFB1A0-20E6-491D-929B-9863B8B75D94}"/>
          </ac:picMkLst>
        </pc:picChg>
      </pc:sldChg>
      <pc:sldChg chg="modSp">
        <pc:chgData name="Víctor José Torres" userId="e2252d39cae6caa4" providerId="Windows Live" clId="Web-{6718A100-B632-4F95-9421-A21DBFCD916D}" dt="2021-06-21T21:52:51.332" v="47" actId="20577"/>
        <pc:sldMkLst>
          <pc:docMk/>
          <pc:sldMk cId="4050945575" sldId="272"/>
        </pc:sldMkLst>
        <pc:spChg chg="mod">
          <ac:chgData name="Víctor José Torres" userId="e2252d39cae6caa4" providerId="Windows Live" clId="Web-{6718A100-B632-4F95-9421-A21DBFCD916D}" dt="2021-06-21T21:51:40.297" v="13" actId="20577"/>
          <ac:spMkLst>
            <pc:docMk/>
            <pc:sldMk cId="4050945575" sldId="272"/>
            <ac:spMk id="2" creationId="{E8FDB01C-C95D-46D2-A2FE-0BDF854C21D6}"/>
          </ac:spMkLst>
        </pc:spChg>
        <pc:spChg chg="mod">
          <ac:chgData name="Víctor José Torres" userId="e2252d39cae6caa4" providerId="Windows Live" clId="Web-{6718A100-B632-4F95-9421-A21DBFCD916D}" dt="2021-06-21T21:52:37.909" v="43" actId="20577"/>
          <ac:spMkLst>
            <pc:docMk/>
            <pc:sldMk cId="4050945575" sldId="272"/>
            <ac:spMk id="3" creationId="{6405D9C2-0B2C-4B46-91C6-AAE11E943BBE}"/>
          </ac:spMkLst>
        </pc:spChg>
        <pc:spChg chg="mod">
          <ac:chgData name="Víctor José Torres" userId="e2252d39cae6caa4" providerId="Windows Live" clId="Web-{6718A100-B632-4F95-9421-A21DBFCD916D}" dt="2021-06-21T21:52:51.332" v="47" actId="20577"/>
          <ac:spMkLst>
            <pc:docMk/>
            <pc:sldMk cId="4050945575" sldId="272"/>
            <ac:spMk id="5" creationId="{9C943C0A-78AB-4581-B88B-1A1BC0061049}"/>
          </ac:spMkLst>
        </pc:spChg>
      </pc:sldChg>
    </pc:docChg>
  </pc:docChgLst>
  <pc:docChgLst>
    <pc:chgData name="Víctor José Torres" userId="e2252d39cae6caa4" providerId="Windows Live" clId="Web-{8169091C-AEBC-4ADF-AB48-DFC291E4294B}"/>
    <pc:docChg chg="addSld delSld modSld">
      <pc:chgData name="Víctor José Torres" userId="e2252d39cae6caa4" providerId="Windows Live" clId="Web-{8169091C-AEBC-4ADF-AB48-DFC291E4294B}" dt="2021-06-20T07:47:02.316" v="15"/>
      <pc:docMkLst>
        <pc:docMk/>
      </pc:docMkLst>
      <pc:sldChg chg="addSp delSp modSp new del">
        <pc:chgData name="Víctor José Torres" userId="e2252d39cae6caa4" providerId="Windows Live" clId="Web-{8169091C-AEBC-4ADF-AB48-DFC291E4294B}" dt="2021-06-20T07:47:02.316" v="15"/>
        <pc:sldMkLst>
          <pc:docMk/>
          <pc:sldMk cId="2252154740" sldId="263"/>
        </pc:sldMkLst>
        <pc:picChg chg="add del mod">
          <ac:chgData name="Víctor José Torres" userId="e2252d39cae6caa4" providerId="Windows Live" clId="Web-{8169091C-AEBC-4ADF-AB48-DFC291E4294B}" dt="2021-06-20T07:44:56.843" v="3"/>
          <ac:picMkLst>
            <pc:docMk/>
            <pc:sldMk cId="2252154740" sldId="263"/>
            <ac:picMk id="2" creationId="{E191FD48-A014-4A63-86F7-998605EFCBCC}"/>
          </ac:picMkLst>
        </pc:picChg>
        <pc:picChg chg="add mod">
          <ac:chgData name="Víctor José Torres" userId="e2252d39cae6caa4" providerId="Windows Live" clId="Web-{8169091C-AEBC-4ADF-AB48-DFC291E4294B}" dt="2021-06-20T07:46:52.831" v="13" actId="1076"/>
          <ac:picMkLst>
            <pc:docMk/>
            <pc:sldMk cId="2252154740" sldId="263"/>
            <ac:picMk id="3" creationId="{F6EEDE63-E26A-4650-990E-475D269F0312}"/>
          </ac:picMkLst>
        </pc:picChg>
        <pc:picChg chg="add del mod">
          <ac:chgData name="Víctor José Torres" userId="e2252d39cae6caa4" providerId="Windows Live" clId="Web-{8169091C-AEBC-4ADF-AB48-DFC291E4294B}" dt="2021-06-20T07:46:39.159" v="10"/>
          <ac:picMkLst>
            <pc:docMk/>
            <pc:sldMk cId="2252154740" sldId="263"/>
            <ac:picMk id="4" creationId="{D4EAFCA8-C138-40B8-A64F-3AAF82B002A1}"/>
          </ac:picMkLst>
        </pc:picChg>
        <pc:picChg chg="add del mod">
          <ac:chgData name="Víctor José Torres" userId="e2252d39cae6caa4" providerId="Windows Live" clId="Web-{8169091C-AEBC-4ADF-AB48-DFC291E4294B}" dt="2021-06-20T07:46:31.596" v="9"/>
          <ac:picMkLst>
            <pc:docMk/>
            <pc:sldMk cId="2252154740" sldId="263"/>
            <ac:picMk id="5" creationId="{912C0B7A-3A41-4227-8FC7-EDAEAD450909}"/>
          </ac:picMkLst>
        </pc:picChg>
        <pc:picChg chg="add del mod">
          <ac:chgData name="Víctor José Torres" userId="e2252d39cae6caa4" providerId="Windows Live" clId="Web-{8169091C-AEBC-4ADF-AB48-DFC291E4294B}" dt="2021-06-20T07:46:27.565" v="8"/>
          <ac:picMkLst>
            <pc:docMk/>
            <pc:sldMk cId="2252154740" sldId="263"/>
            <ac:picMk id="6" creationId="{8C1A9DA3-49DE-4F25-A50C-581B27711DED}"/>
          </ac:picMkLst>
        </pc:picChg>
        <pc:picChg chg="add mod">
          <ac:chgData name="Víctor José Torres" userId="e2252d39cae6caa4" providerId="Windows Live" clId="Web-{8169091C-AEBC-4ADF-AB48-DFC291E4294B}" dt="2021-06-20T07:46:56.722" v="14"/>
          <ac:picMkLst>
            <pc:docMk/>
            <pc:sldMk cId="2252154740" sldId="263"/>
            <ac:picMk id="7" creationId="{892EC9B7-5E78-4B2D-AC03-BD6D86250F6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23/06/2021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23/06/2021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23/06/2021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23/06/2021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23/06/2021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23/06/2021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23/06/2021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73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68B4757-1A01-4DE3-8BD2-7EC8C4D7C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1538975"/>
            <a:ext cx="5462546" cy="382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02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B0D9840-E2A1-45D7-BBB3-4BEEEAA75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2335"/>
            <a:ext cx="12217878" cy="681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42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4921AF-BCFE-42C5-8213-77865C3FF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096408"/>
              </p:ext>
            </p:extLst>
          </p:nvPr>
        </p:nvGraphicFramePr>
        <p:xfrm>
          <a:off x="-172528" y="-14377"/>
          <a:ext cx="12703827" cy="714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1427">
                  <a:extLst>
                    <a:ext uri="{9D8B030D-6E8A-4147-A177-3AD203B41FA5}">
                      <a16:colId xmlns:a16="http://schemas.microsoft.com/office/drawing/2014/main" val="703106870"/>
                    </a:ext>
                  </a:extLst>
                </a:gridCol>
                <a:gridCol w="1205400">
                  <a:extLst>
                    <a:ext uri="{9D8B030D-6E8A-4147-A177-3AD203B41FA5}">
                      <a16:colId xmlns:a16="http://schemas.microsoft.com/office/drawing/2014/main" val="3734494387"/>
                    </a:ext>
                  </a:extLst>
                </a:gridCol>
                <a:gridCol w="1205400">
                  <a:extLst>
                    <a:ext uri="{9D8B030D-6E8A-4147-A177-3AD203B41FA5}">
                      <a16:colId xmlns:a16="http://schemas.microsoft.com/office/drawing/2014/main" val="761095717"/>
                    </a:ext>
                  </a:extLst>
                </a:gridCol>
                <a:gridCol w="1205400">
                  <a:extLst>
                    <a:ext uri="{9D8B030D-6E8A-4147-A177-3AD203B41FA5}">
                      <a16:colId xmlns:a16="http://schemas.microsoft.com/office/drawing/2014/main" val="3776208904"/>
                    </a:ext>
                  </a:extLst>
                </a:gridCol>
                <a:gridCol w="1205400">
                  <a:extLst>
                    <a:ext uri="{9D8B030D-6E8A-4147-A177-3AD203B41FA5}">
                      <a16:colId xmlns:a16="http://schemas.microsoft.com/office/drawing/2014/main" val="1845406711"/>
                    </a:ext>
                  </a:extLst>
                </a:gridCol>
                <a:gridCol w="1205400">
                  <a:extLst>
                    <a:ext uri="{9D8B030D-6E8A-4147-A177-3AD203B41FA5}">
                      <a16:colId xmlns:a16="http://schemas.microsoft.com/office/drawing/2014/main" val="1299315566"/>
                    </a:ext>
                  </a:extLst>
                </a:gridCol>
                <a:gridCol w="1205400">
                  <a:extLst>
                    <a:ext uri="{9D8B030D-6E8A-4147-A177-3AD203B41FA5}">
                      <a16:colId xmlns:a16="http://schemas.microsoft.com/office/drawing/2014/main" val="4067592102"/>
                    </a:ext>
                  </a:extLst>
                </a:gridCol>
              </a:tblGrid>
              <a:tr h="853965">
                <a:tc>
                  <a:txBody>
                    <a:bodyPr/>
                    <a:lstStyle/>
                    <a:p>
                      <a:pPr algn="l" fontAlgn="ctr"/>
                      <a:endParaRPr lang="en-US" sz="1800">
                        <a:effectLst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800" dirty="0">
                          <a:effectLst/>
                        </a:rPr>
                        <a:t>Ocupacion </a:t>
                      </a:r>
                      <a:r>
                        <a:rPr lang="en-US" sz="1800" dirty="0" err="1">
                          <a:effectLst/>
                        </a:rPr>
                        <a:t>en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err="1">
                          <a:effectLst/>
                        </a:rPr>
                        <a:t>alojamientos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turísticos</a:t>
                      </a:r>
                      <a:endParaRPr lang="en-US" sz="1800" dirty="0">
                        <a:effectLst/>
                      </a:endParaRPr>
                    </a:p>
                  </a:txBody>
                  <a:tcPr marL="55889" marR="130409" marT="46575" marB="46575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>
                        <a:effectLst/>
                      </a:endParaRPr>
                    </a:p>
                    <a:p>
                      <a:pPr algn="l" fontAlgn="ctr"/>
                      <a:r>
                        <a:rPr lang="en-US" sz="1800" dirty="0">
                          <a:effectLst/>
                        </a:rPr>
                        <a:t>2016</a:t>
                      </a:r>
                      <a:endParaRPr lang="en-US" sz="1800" b="0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55889" marR="130409" marT="46575" marB="46575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>
                        <a:effectLst/>
                      </a:endParaRPr>
                    </a:p>
                    <a:p>
                      <a:pPr algn="l" fontAlgn="ctr"/>
                      <a:r>
                        <a:rPr lang="en-US" sz="1800" dirty="0">
                          <a:effectLst/>
                        </a:rPr>
                        <a:t>2017</a:t>
                      </a:r>
                      <a:endParaRPr lang="en-US" sz="1800" b="0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55889" marR="130409" marT="46575" marB="46575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>
                        <a:effectLst/>
                      </a:endParaRPr>
                    </a:p>
                    <a:p>
                      <a:pPr algn="l" fontAlgn="ctr"/>
                      <a:r>
                        <a:rPr lang="en-US" sz="1800" dirty="0">
                          <a:effectLst/>
                        </a:rPr>
                        <a:t>2018</a:t>
                      </a:r>
                      <a:endParaRPr lang="en-US" sz="1800" b="0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55889" marR="130409" marT="46575" marB="46575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>
                        <a:effectLst/>
                      </a:endParaRPr>
                    </a:p>
                    <a:p>
                      <a:pPr algn="l" fontAlgn="ctr"/>
                      <a:r>
                        <a:rPr lang="en-US" sz="1800" dirty="0">
                          <a:effectLst/>
                        </a:rPr>
                        <a:t>2019</a:t>
                      </a:r>
                      <a:endParaRPr lang="en-US" sz="1800" b="0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55889" marR="130409" marT="46575" marB="46575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>
                        <a:effectLst/>
                      </a:endParaRPr>
                    </a:p>
                    <a:p>
                      <a:pPr algn="l" fontAlgn="ctr"/>
                      <a:r>
                        <a:rPr lang="en-US" sz="1800" dirty="0">
                          <a:effectLst/>
                        </a:rPr>
                        <a:t>2020</a:t>
                      </a:r>
                      <a:endParaRPr lang="en-US" sz="1800" b="0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55889" marR="130409" marT="46575" marB="46575"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  <a:p>
                      <a:pPr lvl="0">
                        <a:buNone/>
                      </a:pPr>
                      <a:r>
                        <a:rPr lang="en-US" sz="1800" dirty="0"/>
                        <a:t>2021</a:t>
                      </a:r>
                    </a:p>
                  </a:txBody>
                  <a:tcPr marL="89423" marR="89423" marT="44712" marB="44712"/>
                </a:tc>
                <a:extLst>
                  <a:ext uri="{0D108BD9-81ED-4DB2-BD59-A6C34878D82A}">
                    <a16:rowId xmlns:a16="http://schemas.microsoft.com/office/drawing/2014/main" val="2377941323"/>
                  </a:ext>
                </a:extLst>
              </a:tr>
              <a:tr h="50909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effectLst/>
                        </a:rPr>
                        <a:t>Feriado</a:t>
                      </a:r>
                      <a:r>
                        <a:rPr lang="en-US" sz="1800" dirty="0">
                          <a:effectLst/>
                        </a:rPr>
                        <a:t> de Carnaval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64%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76%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78,4%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79,4%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84,5%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59%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extLst>
                  <a:ext uri="{0D108BD9-81ED-4DB2-BD59-A6C34878D82A}">
                    <a16:rowId xmlns:a16="http://schemas.microsoft.com/office/drawing/2014/main" val="284939708"/>
                  </a:ext>
                </a:extLst>
              </a:tr>
              <a:tr h="509095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Verano                 XXXXXXXX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59%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62%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71,5%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53,5%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78,10%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35%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extLst>
                  <a:ext uri="{0D108BD9-81ED-4DB2-BD59-A6C34878D82A}">
                    <a16:rowId xmlns:a16="http://schemas.microsoft.com/office/drawing/2014/main" val="2357068019"/>
                  </a:ext>
                </a:extLst>
              </a:tr>
              <a:tr h="509095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Semana Santa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60,9%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75,5%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90%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89,7%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sin </a:t>
                      </a:r>
                      <a:r>
                        <a:rPr lang="en-US" sz="1800" dirty="0" err="1">
                          <a:effectLst/>
                        </a:rPr>
                        <a:t>datos</a:t>
                      </a:r>
                      <a:endParaRPr lang="en-US" sz="1800" dirty="0" err="1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51%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extLst>
                  <a:ext uri="{0D108BD9-81ED-4DB2-BD59-A6C34878D82A}">
                    <a16:rowId xmlns:a16="http://schemas.microsoft.com/office/drawing/2014/main" val="2124048244"/>
                  </a:ext>
                </a:extLst>
              </a:tr>
              <a:tr h="509095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FSL 1 de Mayo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sin </a:t>
                      </a:r>
                      <a:r>
                        <a:rPr lang="en-US" sz="1800" dirty="0" err="1">
                          <a:effectLst/>
                        </a:rPr>
                        <a:t>datos</a:t>
                      </a:r>
                      <a:endParaRPr lang="en-US" sz="1800" dirty="0" err="1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61,5%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62%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sin </a:t>
                      </a:r>
                      <a:r>
                        <a:rPr lang="en-US" sz="1800" dirty="0" err="1">
                          <a:effectLst/>
                        </a:rPr>
                        <a:t>datos</a:t>
                      </a:r>
                      <a:endParaRPr lang="en-US" sz="1800" dirty="0" err="1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sin </a:t>
                      </a:r>
                      <a:r>
                        <a:rPr lang="en-US" sz="1800" dirty="0" err="1">
                          <a:effectLst/>
                        </a:rPr>
                        <a:t>datos</a:t>
                      </a:r>
                      <a:endParaRPr lang="en-US" sz="1800" dirty="0" err="1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sin </a:t>
                      </a:r>
                      <a:r>
                        <a:rPr lang="en-US" sz="1800" dirty="0" err="1">
                          <a:effectLst/>
                        </a:rPr>
                        <a:t>datos</a:t>
                      </a:r>
                      <a:endParaRPr lang="en-US" sz="1800" dirty="0" err="1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extLst>
                  <a:ext uri="{0D108BD9-81ED-4DB2-BD59-A6C34878D82A}">
                    <a16:rowId xmlns:a16="http://schemas.microsoft.com/office/drawing/2014/main" val="3214732363"/>
                  </a:ext>
                </a:extLst>
              </a:tr>
              <a:tr h="853965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FSL </a:t>
                      </a:r>
                      <a:r>
                        <a:rPr lang="en-US" sz="1800" dirty="0" err="1">
                          <a:effectLst/>
                        </a:rPr>
                        <a:t>Inmortalidad</a:t>
                      </a:r>
                      <a:r>
                        <a:rPr lang="en-US" sz="1800" dirty="0">
                          <a:effectLst/>
                        </a:rPr>
                        <a:t> Gral. Martín Miguel de </a:t>
                      </a:r>
                      <a:r>
                        <a:rPr lang="en-US" sz="1800" dirty="0" err="1">
                          <a:effectLst/>
                        </a:rPr>
                        <a:t>Guemes</a:t>
                      </a:r>
                      <a:endParaRPr lang="en-US" sz="1800" dirty="0" err="1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61,9%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sin </a:t>
                      </a:r>
                      <a:r>
                        <a:rPr lang="en-US" sz="1800" dirty="0" err="1">
                          <a:effectLst/>
                        </a:rPr>
                        <a:t>datos</a:t>
                      </a:r>
                      <a:endParaRPr lang="en-US" sz="1800" dirty="0" err="1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sin </a:t>
                      </a:r>
                      <a:r>
                        <a:rPr lang="en-US" sz="1800" dirty="0" err="1">
                          <a:effectLst/>
                        </a:rPr>
                        <a:t>datos</a:t>
                      </a:r>
                      <a:endParaRPr lang="en-US" sz="1800" dirty="0" err="1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66,2%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sin </a:t>
                      </a:r>
                      <a:r>
                        <a:rPr lang="en-US" sz="1800" dirty="0" err="1">
                          <a:effectLst/>
                        </a:rPr>
                        <a:t>datos</a:t>
                      </a:r>
                      <a:endParaRPr lang="en-US" sz="1800" dirty="0" err="1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extLst>
                  <a:ext uri="{0D108BD9-81ED-4DB2-BD59-A6C34878D82A}">
                    <a16:rowId xmlns:a16="http://schemas.microsoft.com/office/drawing/2014/main" val="2783661889"/>
                  </a:ext>
                </a:extLst>
              </a:tr>
              <a:tr h="509095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FSL </a:t>
                      </a:r>
                      <a:r>
                        <a:rPr lang="en-US" sz="1800" dirty="0" err="1">
                          <a:effectLst/>
                        </a:rPr>
                        <a:t>Feriado</a:t>
                      </a:r>
                      <a:r>
                        <a:rPr lang="en-US" sz="1800" dirty="0">
                          <a:effectLst/>
                        </a:rPr>
                        <a:t> Puente Día de la Independencia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58%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sin </a:t>
                      </a:r>
                      <a:r>
                        <a:rPr lang="en-US" sz="1800" dirty="0" err="1">
                          <a:effectLst/>
                        </a:rPr>
                        <a:t>datos</a:t>
                      </a:r>
                      <a:endParaRPr lang="en-US" sz="1800" dirty="0" err="1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74,5%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75,1%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sin </a:t>
                      </a:r>
                      <a:r>
                        <a:rPr lang="en-US" sz="1800" dirty="0" err="1">
                          <a:effectLst/>
                        </a:rPr>
                        <a:t>datos</a:t>
                      </a:r>
                      <a:endParaRPr lang="en-US" sz="1800" dirty="0" err="1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extLst>
                  <a:ext uri="{0D108BD9-81ED-4DB2-BD59-A6C34878D82A}">
                    <a16:rowId xmlns:a16="http://schemas.microsoft.com/office/drawing/2014/main" val="3937331892"/>
                  </a:ext>
                </a:extLst>
              </a:tr>
              <a:tr h="50909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effectLst/>
                        </a:rPr>
                        <a:t>Invierno</a:t>
                      </a:r>
                      <a:r>
                        <a:rPr lang="en-US" sz="1800" dirty="0">
                          <a:effectLst/>
                        </a:rPr>
                        <a:t>               XXXXXXXXX</a:t>
                      </a:r>
                      <a:endParaRPr lang="en-US" sz="1800" dirty="0" err="1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60%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70%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71,5%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75%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sin </a:t>
                      </a:r>
                      <a:r>
                        <a:rPr lang="en-US" sz="1800" dirty="0" err="1">
                          <a:effectLst/>
                        </a:rPr>
                        <a:t>datos</a:t>
                      </a:r>
                      <a:endParaRPr lang="en-US" sz="1800" dirty="0" err="1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extLst>
                  <a:ext uri="{0D108BD9-81ED-4DB2-BD59-A6C34878D82A}">
                    <a16:rowId xmlns:a16="http://schemas.microsoft.com/office/drawing/2014/main" val="32343227"/>
                  </a:ext>
                </a:extLst>
              </a:tr>
              <a:tr h="509095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FSL </a:t>
                      </a:r>
                      <a:r>
                        <a:rPr lang="en-US" sz="1800" dirty="0" err="1">
                          <a:effectLst/>
                        </a:rPr>
                        <a:t>Inmortalidad</a:t>
                      </a:r>
                      <a:r>
                        <a:rPr lang="en-US" sz="1800" dirty="0">
                          <a:effectLst/>
                        </a:rPr>
                        <a:t> Gral. José de San Martín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64%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71%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72,4%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74,1%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11%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extLst>
                  <a:ext uri="{0D108BD9-81ED-4DB2-BD59-A6C34878D82A}">
                    <a16:rowId xmlns:a16="http://schemas.microsoft.com/office/drawing/2014/main" val="102834280"/>
                  </a:ext>
                </a:extLst>
              </a:tr>
              <a:tr h="509095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FSL Día de la </a:t>
                      </a:r>
                      <a:r>
                        <a:rPr lang="en-US" sz="1800" dirty="0" err="1">
                          <a:effectLst/>
                        </a:rPr>
                        <a:t>Diversidad</a:t>
                      </a:r>
                      <a:r>
                        <a:rPr lang="en-US" sz="1800" dirty="0">
                          <a:effectLst/>
                        </a:rPr>
                        <a:t> Cultural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65,6%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70%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73,9%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74,2%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12%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extLst>
                  <a:ext uri="{0D108BD9-81ED-4DB2-BD59-A6C34878D82A}">
                    <a16:rowId xmlns:a16="http://schemas.microsoft.com/office/drawing/2014/main" val="378543528"/>
                  </a:ext>
                </a:extLst>
              </a:tr>
              <a:tr h="509095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FSL Día de la </a:t>
                      </a:r>
                      <a:r>
                        <a:rPr lang="en-US" sz="1800" dirty="0" err="1">
                          <a:effectLst/>
                        </a:rPr>
                        <a:t>Soberanía</a:t>
                      </a:r>
                      <a:r>
                        <a:rPr lang="en-US" sz="1800" dirty="0">
                          <a:effectLst/>
                        </a:rPr>
                        <a:t> Nacional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56%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73,1%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75,5%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79,04%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9%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extLst>
                  <a:ext uri="{0D108BD9-81ED-4DB2-BD59-A6C34878D82A}">
                    <a16:rowId xmlns:a16="http://schemas.microsoft.com/office/drawing/2014/main" val="3469645594"/>
                  </a:ext>
                </a:extLst>
              </a:tr>
              <a:tr h="853965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FSL Inmaculada Concepcion de María / </a:t>
                      </a:r>
                      <a:r>
                        <a:rPr lang="en-US" sz="1800" dirty="0" err="1">
                          <a:effectLst/>
                        </a:rPr>
                        <a:t>Feriado</a:t>
                      </a:r>
                      <a:r>
                        <a:rPr lang="en-US" sz="1800" dirty="0">
                          <a:effectLst/>
                        </a:rPr>
                        <a:t> Puente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60,4%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65,9%</a:t>
                      </a:r>
                      <a:endParaRPr lang="en-US" sz="1800" dirty="0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sin </a:t>
                      </a:r>
                      <a:r>
                        <a:rPr lang="en-US" sz="1800" dirty="0" err="1">
                          <a:effectLst/>
                        </a:rPr>
                        <a:t>datos</a:t>
                      </a:r>
                      <a:endParaRPr lang="en-US" sz="1800" dirty="0" err="1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sin </a:t>
                      </a:r>
                      <a:r>
                        <a:rPr lang="en-US" sz="1800" dirty="0" err="1">
                          <a:effectLst/>
                        </a:rPr>
                        <a:t>dato</a:t>
                      </a:r>
                      <a:endParaRPr lang="en-US" sz="1800" dirty="0" err="1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sin </a:t>
                      </a:r>
                      <a:r>
                        <a:rPr lang="en-US" sz="1800" dirty="0" err="1">
                          <a:effectLst/>
                        </a:rPr>
                        <a:t>dato</a:t>
                      </a:r>
                      <a:endParaRPr lang="en-US" sz="1800" dirty="0" err="1">
                        <a:effectLst/>
                        <a:latin typeface="Roboto" panose="02000000000000000000" pitchFamily="2" charset="0"/>
                      </a:endParaRPr>
                    </a:p>
                  </a:txBody>
                  <a:tcPr marL="46575" marR="46575" marT="46575" marB="46575"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9423" marR="89423" marT="44712" marB="44712"/>
                </a:tc>
                <a:extLst>
                  <a:ext uri="{0D108BD9-81ED-4DB2-BD59-A6C34878D82A}">
                    <a16:rowId xmlns:a16="http://schemas.microsoft.com/office/drawing/2014/main" val="1072244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296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7C0B10-087B-434A-9D07-4247BBB33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5" y="1412488"/>
            <a:ext cx="3431151" cy="4363844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cs typeface="Calibri Light"/>
              </a:rPr>
              <a:t>Erna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Satur</a:t>
            </a:r>
            <a:br>
              <a:rPr lang="en-US" sz="4000" dirty="0">
                <a:solidFill>
                  <a:srgbClr val="FFFFFF"/>
                </a:solidFill>
                <a:cs typeface="Calibri Light"/>
              </a:rPr>
            </a:br>
            <a:br>
              <a:rPr lang="en-US" sz="4000" dirty="0">
                <a:solidFill>
                  <a:srgbClr val="FFFFFF"/>
                </a:solidFill>
                <a:cs typeface="Calibri Light"/>
              </a:rPr>
            </a:br>
            <a:r>
              <a:rPr lang="en-US" sz="4000" dirty="0">
                <a:solidFill>
                  <a:srgbClr val="FFFFFF"/>
                </a:solidFill>
                <a:cs typeface="Calibri Light"/>
              </a:rPr>
              <a:t>Hotel</a:t>
            </a:r>
            <a:br>
              <a:rPr lang="en-US" sz="4000" dirty="0">
                <a:solidFill>
                  <a:srgbClr val="FFFFFF"/>
                </a:solidFill>
                <a:cs typeface="Calibri Light"/>
              </a:rPr>
            </a:br>
            <a:r>
              <a:rPr lang="en-US" sz="4000" dirty="0">
                <a:solidFill>
                  <a:srgbClr val="FFFFFF"/>
                </a:solidFill>
                <a:cs typeface="Calibri Light"/>
              </a:rPr>
              <a:t>El Parque</a:t>
            </a:r>
            <a:br>
              <a:rPr lang="en-US" sz="4000" dirty="0">
                <a:solidFill>
                  <a:srgbClr val="FFFFFF"/>
                </a:solidFill>
                <a:cs typeface="Calibri Light"/>
              </a:rPr>
            </a:br>
            <a:br>
              <a:rPr lang="en-US" sz="4000" dirty="0">
                <a:cs typeface="Calibri Light"/>
              </a:rPr>
            </a:br>
            <a:r>
              <a:rPr lang="en-US" sz="4000" dirty="0">
                <a:solidFill>
                  <a:srgbClr val="FFFFFF"/>
                </a:solidFill>
                <a:cs typeface="Calibri Light"/>
              </a:rPr>
              <a:t>Aristóbulo </a:t>
            </a:r>
            <a:br>
              <a:rPr lang="en-US" sz="4000" dirty="0">
                <a:solidFill>
                  <a:srgbClr val="FFFFFF"/>
                </a:solidFill>
                <a:cs typeface="Calibri Light"/>
              </a:rPr>
            </a:br>
            <a:r>
              <a:rPr lang="en-US" sz="4000" dirty="0">
                <a:solidFill>
                  <a:srgbClr val="FFFFFF"/>
                </a:solidFill>
                <a:cs typeface="Calibri Light"/>
              </a:rPr>
              <a:t>del Valle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457DB-5C1B-4836-9C93-4F9B74D7F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3509"/>
            <a:ext cx="3427283" cy="685112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en-US" sz="2000" dirty="0" err="1">
                <a:ea typeface="+mn-lt"/>
                <a:cs typeface="+mn-lt"/>
              </a:rPr>
              <a:t>Esta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temporada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dirty="0" err="1">
                <a:ea typeface="+mn-lt"/>
                <a:cs typeface="+mn-lt"/>
              </a:rPr>
              <a:t>verano</a:t>
            </a:r>
            <a:r>
              <a:rPr lang="en-US" sz="2000" dirty="0">
                <a:ea typeface="+mn-lt"/>
                <a:cs typeface="+mn-lt"/>
              </a:rPr>
              <a:t> que </a:t>
            </a:r>
            <a:r>
              <a:rPr lang="en-US" sz="2000" dirty="0" err="1">
                <a:ea typeface="+mn-lt"/>
                <a:cs typeface="+mn-lt"/>
              </a:rPr>
              <a:t>pasó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trabajamos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más</a:t>
            </a:r>
            <a:r>
              <a:rPr lang="en-US" sz="2000" dirty="0">
                <a:ea typeface="+mn-lt"/>
                <a:cs typeface="+mn-lt"/>
              </a:rPr>
              <a:t> que </a:t>
            </a:r>
            <a:r>
              <a:rPr lang="en-US" sz="2000" dirty="0" err="1">
                <a:ea typeface="+mn-lt"/>
                <a:cs typeface="+mn-lt"/>
              </a:rPr>
              <a:t>en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cualquier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otra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temporada</a:t>
            </a:r>
            <a:r>
              <a:rPr lang="en-US" sz="2000" dirty="0">
                <a:ea typeface="+mn-lt"/>
                <a:cs typeface="+mn-lt"/>
              </a:rPr>
              <a:t> anterior. </a:t>
            </a:r>
            <a:endParaRPr lang="en-US"/>
          </a:p>
          <a:p>
            <a:pPr algn="just"/>
            <a:endParaRPr lang="en-US" sz="2000" dirty="0">
              <a:ea typeface="+mn-lt"/>
              <a:cs typeface="+mn-lt"/>
            </a:endParaRPr>
          </a:p>
          <a:p>
            <a:pPr algn="just"/>
            <a:r>
              <a:rPr lang="en-US" sz="2000" dirty="0">
                <a:ea typeface="+mn-lt"/>
                <a:cs typeface="+mn-lt"/>
              </a:rPr>
              <a:t>En </a:t>
            </a:r>
            <a:r>
              <a:rPr lang="en-US" sz="2000" dirty="0" err="1">
                <a:ea typeface="+mn-lt"/>
                <a:cs typeface="+mn-lt"/>
              </a:rPr>
              <a:t>toda</a:t>
            </a:r>
            <a:r>
              <a:rPr lang="en-US" sz="2000" dirty="0">
                <a:ea typeface="+mn-lt"/>
                <a:cs typeface="+mn-lt"/>
              </a:rPr>
              <a:t> la zona </a:t>
            </a:r>
            <a:r>
              <a:rPr lang="en-US" sz="2000" dirty="0" err="1">
                <a:ea typeface="+mn-lt"/>
                <a:cs typeface="+mn-lt"/>
              </a:rPr>
              <a:t>centro</a:t>
            </a:r>
            <a:r>
              <a:rPr lang="en-US" sz="2000" dirty="0">
                <a:ea typeface="+mn-lt"/>
                <a:cs typeface="+mn-lt"/>
              </a:rPr>
              <a:t> y </a:t>
            </a:r>
            <a:r>
              <a:rPr lang="en-US" sz="2000" dirty="0" err="1">
                <a:ea typeface="+mn-lt"/>
                <a:cs typeface="+mn-lt"/>
              </a:rPr>
              <a:t>mocona</a:t>
            </a:r>
            <a:r>
              <a:rPr lang="en-US" sz="2000" dirty="0">
                <a:ea typeface="+mn-lt"/>
                <a:cs typeface="+mn-lt"/>
              </a:rPr>
              <a:t> los fines de </a:t>
            </a:r>
            <a:r>
              <a:rPr lang="en-US" sz="2000" dirty="0" err="1">
                <a:ea typeface="+mn-lt"/>
                <a:cs typeface="+mn-lt"/>
              </a:rPr>
              <a:t>semana</a:t>
            </a:r>
            <a:r>
              <a:rPr lang="en-US" sz="2000" dirty="0">
                <a:ea typeface="+mn-lt"/>
                <a:cs typeface="+mn-lt"/>
              </a:rPr>
              <a:t> los </a:t>
            </a:r>
            <a:r>
              <a:rPr lang="en-US" sz="2000" dirty="0" err="1">
                <a:ea typeface="+mn-lt"/>
                <a:cs typeface="+mn-lt"/>
              </a:rPr>
              <a:t>alojamientos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estaban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completos</a:t>
            </a:r>
            <a:r>
              <a:rPr lang="en-US" sz="2000" dirty="0">
                <a:ea typeface="+mn-lt"/>
                <a:cs typeface="+mn-lt"/>
              </a:rPr>
              <a:t> </a:t>
            </a:r>
          </a:p>
          <a:p>
            <a:pPr algn="just"/>
            <a:endParaRPr lang="en-US" sz="2000" dirty="0">
              <a:ea typeface="+mn-lt"/>
              <a:cs typeface="+mn-lt"/>
            </a:endParaRPr>
          </a:p>
          <a:p>
            <a:pPr algn="just"/>
            <a:r>
              <a:rPr lang="en-US" sz="2000" dirty="0">
                <a:ea typeface="+mn-lt"/>
                <a:cs typeface="+mn-lt"/>
              </a:rPr>
              <a:t>La  </a:t>
            </a:r>
            <a:r>
              <a:rPr lang="en-US" sz="2000" dirty="0" err="1">
                <a:ea typeface="+mn-lt"/>
                <a:cs typeface="+mn-lt"/>
              </a:rPr>
              <a:t>mayoría</a:t>
            </a:r>
            <a:r>
              <a:rPr lang="en-US" sz="2000" dirty="0">
                <a:ea typeface="+mn-lt"/>
                <a:cs typeface="+mn-lt"/>
              </a:rPr>
              <a:t> de los </a:t>
            </a:r>
            <a:r>
              <a:rPr lang="en-US" sz="2000" dirty="0" err="1">
                <a:ea typeface="+mn-lt"/>
                <a:cs typeface="+mn-lt"/>
              </a:rPr>
              <a:t>pasajeros</a:t>
            </a:r>
            <a:r>
              <a:rPr lang="en-US" sz="2000" dirty="0">
                <a:ea typeface="+mn-lt"/>
                <a:cs typeface="+mn-lt"/>
              </a:rPr>
              <a:t> que </a:t>
            </a:r>
            <a:r>
              <a:rPr lang="en-US" sz="2000" dirty="0" err="1">
                <a:ea typeface="+mn-lt"/>
                <a:cs typeface="+mn-lt"/>
              </a:rPr>
              <a:t>recibimos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eran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residentes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misioneros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aunque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también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hubo</a:t>
            </a:r>
            <a:r>
              <a:rPr lang="en-US" sz="2000" dirty="0">
                <a:ea typeface="+mn-lt"/>
                <a:cs typeface="+mn-lt"/>
              </a:rPr>
              <a:t> un </a:t>
            </a:r>
            <a:r>
              <a:rPr lang="en-US" sz="2000" dirty="0" err="1">
                <a:ea typeface="+mn-lt"/>
                <a:cs typeface="+mn-lt"/>
              </a:rPr>
              <a:t>amplio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porcentaje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dirty="0" err="1">
                <a:ea typeface="+mn-lt"/>
                <a:cs typeface="+mn-lt"/>
              </a:rPr>
              <a:t>visitas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provenientes</a:t>
            </a:r>
            <a:r>
              <a:rPr lang="en-US" sz="2000" dirty="0">
                <a:ea typeface="+mn-lt"/>
                <a:cs typeface="+mn-lt"/>
              </a:rPr>
              <a:t> de las </a:t>
            </a:r>
            <a:r>
              <a:rPr lang="en-US" sz="2000" dirty="0" err="1">
                <a:ea typeface="+mn-lt"/>
                <a:cs typeface="+mn-lt"/>
              </a:rPr>
              <a:t>provincias</a:t>
            </a:r>
            <a:r>
              <a:rPr lang="en-US" sz="2000" dirty="0">
                <a:ea typeface="+mn-lt"/>
                <a:cs typeface="+mn-lt"/>
              </a:rPr>
              <a:t> de Buenos Aires, Entre Ríos y Chaco. </a:t>
            </a:r>
          </a:p>
          <a:p>
            <a:pPr algn="just"/>
            <a:endParaRPr lang="en-US" sz="2000" dirty="0">
              <a:ea typeface="+mn-lt"/>
              <a:cs typeface="+mn-lt"/>
            </a:endParaRPr>
          </a:p>
          <a:p>
            <a:pPr algn="just"/>
            <a:r>
              <a:rPr lang="en-US" sz="2000" dirty="0" err="1">
                <a:ea typeface="+mn-lt"/>
                <a:cs typeface="+mn-lt"/>
              </a:rPr>
              <a:t>Históricamente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nuestra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demanda</a:t>
            </a:r>
            <a:r>
              <a:rPr lang="en-US" sz="2000" dirty="0">
                <a:ea typeface="+mn-lt"/>
                <a:cs typeface="+mn-lt"/>
              </a:rPr>
              <a:t> principal </a:t>
            </a:r>
            <a:r>
              <a:rPr lang="en-US" sz="2000" dirty="0" err="1">
                <a:ea typeface="+mn-lt"/>
                <a:cs typeface="+mn-lt"/>
              </a:rPr>
              <a:t>proviene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dirty="0" err="1">
                <a:ea typeface="+mn-lt"/>
                <a:cs typeface="+mn-lt"/>
              </a:rPr>
              <a:t>estas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provincias</a:t>
            </a:r>
            <a:r>
              <a:rPr lang="en-US" sz="2000" dirty="0">
                <a:ea typeface="+mn-lt"/>
                <a:cs typeface="+mn-lt"/>
              </a:rPr>
              <a:t>, a las </a:t>
            </a:r>
            <a:r>
              <a:rPr lang="en-US" sz="2000" dirty="0" err="1">
                <a:ea typeface="+mn-lt"/>
                <a:cs typeface="+mn-lt"/>
              </a:rPr>
              <a:t>cuales</a:t>
            </a:r>
            <a:r>
              <a:rPr lang="en-US" sz="2000" dirty="0">
                <a:ea typeface="+mn-lt"/>
                <a:cs typeface="+mn-lt"/>
              </a:rPr>
              <a:t> les </a:t>
            </a:r>
            <a:r>
              <a:rPr lang="en-US" sz="2000" dirty="0" err="1">
                <a:ea typeface="+mn-lt"/>
                <a:cs typeface="+mn-lt"/>
              </a:rPr>
              <a:t>siguen</a:t>
            </a:r>
            <a:r>
              <a:rPr lang="en-US" sz="2000" dirty="0">
                <a:ea typeface="+mn-lt"/>
                <a:cs typeface="+mn-lt"/>
              </a:rPr>
              <a:t> las </a:t>
            </a:r>
            <a:r>
              <a:rPr lang="en-US" sz="2000" dirty="0" err="1">
                <a:ea typeface="+mn-lt"/>
                <a:cs typeface="+mn-lt"/>
              </a:rPr>
              <a:t>demás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provincias</a:t>
            </a:r>
            <a:r>
              <a:rPr lang="en-US" sz="2000" dirty="0">
                <a:ea typeface="+mn-lt"/>
                <a:cs typeface="+mn-lt"/>
              </a:rPr>
              <a:t> que </a:t>
            </a:r>
            <a:r>
              <a:rPr lang="en-US" sz="2000" dirty="0" err="1">
                <a:ea typeface="+mn-lt"/>
                <a:cs typeface="+mn-lt"/>
              </a:rPr>
              <a:t>componen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el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Litoral</a:t>
            </a:r>
            <a:r>
              <a:rPr lang="en-US" sz="2000" dirty="0">
                <a:ea typeface="+mn-lt"/>
                <a:cs typeface="+mn-lt"/>
              </a:rPr>
              <a:t> Argentina. </a:t>
            </a: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endParaRPr lang="en-US" sz="1600">
              <a:cs typeface="Calibri" panose="020F0502020204030204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A45D2-F174-422D-A892-64AC9CCBE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20926" y="3508"/>
            <a:ext cx="3974077" cy="68511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cs typeface="Calibri"/>
              </a:rPr>
              <a:t>Se </a:t>
            </a:r>
            <a:r>
              <a:rPr lang="en-US" sz="2000" dirty="0" err="1">
                <a:cs typeface="Calibri"/>
              </a:rPr>
              <a:t>pudo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notar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como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en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prácticamente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todo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el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territorio</a:t>
            </a:r>
            <a:r>
              <a:rPr lang="en-US" sz="2000" dirty="0">
                <a:cs typeface="Calibri"/>
              </a:rPr>
              <a:t> provincial </a:t>
            </a:r>
            <a:r>
              <a:rPr lang="en-US" sz="2000" dirty="0" err="1">
                <a:cs typeface="Calibri"/>
              </a:rPr>
              <a:t>el</a:t>
            </a:r>
            <a:r>
              <a:rPr lang="en-US" sz="2000" dirty="0">
                <a:cs typeface="Calibri"/>
              </a:rPr>
              <a:t> "boom" del </a:t>
            </a:r>
            <a:r>
              <a:rPr lang="en-US" sz="2000" dirty="0" err="1">
                <a:cs typeface="Calibri"/>
              </a:rPr>
              <a:t>verano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fueron</a:t>
            </a:r>
            <a:r>
              <a:rPr lang="en-US" sz="2000" dirty="0">
                <a:cs typeface="Calibri"/>
              </a:rPr>
              <a:t> las cabañas</a:t>
            </a:r>
            <a:endParaRPr lang="en-US" dirty="0"/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 Los  </a:t>
            </a:r>
            <a:r>
              <a:rPr lang="en-US" sz="2000" dirty="0" err="1">
                <a:cs typeface="Calibri"/>
              </a:rPr>
              <a:t>huéspedes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buscaban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lugares</a:t>
            </a:r>
            <a:r>
              <a:rPr lang="en-US" sz="2000" dirty="0">
                <a:cs typeface="Calibri"/>
              </a:rPr>
              <a:t> para   </a:t>
            </a:r>
            <a:r>
              <a:rPr lang="en-US" sz="2000" dirty="0" err="1">
                <a:cs typeface="Calibri"/>
              </a:rPr>
              <a:t>estar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en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contacto</a:t>
            </a:r>
            <a:r>
              <a:rPr lang="en-US" sz="2000" dirty="0">
                <a:cs typeface="Calibri"/>
              </a:rPr>
              <a:t> con la </a:t>
            </a:r>
            <a:r>
              <a:rPr lang="en-US" sz="2000" dirty="0" err="1">
                <a:cs typeface="Calibri"/>
              </a:rPr>
              <a:t>naturaleza</a:t>
            </a:r>
            <a:r>
              <a:rPr lang="en-US" sz="2000" dirty="0">
                <a:cs typeface="Calibri"/>
              </a:rPr>
              <a:t>.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La </a:t>
            </a:r>
            <a:r>
              <a:rPr lang="en-US" sz="2000" dirty="0" err="1">
                <a:cs typeface="Calibri"/>
              </a:rPr>
              <a:t>hotelería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supo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sacar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ventaja</a:t>
            </a:r>
            <a:r>
              <a:rPr lang="en-US" sz="2000" dirty="0">
                <a:cs typeface="Calibri"/>
              </a:rPr>
              <a:t>  </a:t>
            </a:r>
            <a:r>
              <a:rPr lang="en-US" sz="2000" dirty="0" err="1">
                <a:cs typeface="Calibri"/>
              </a:rPr>
              <a:t>reinventarnos</a:t>
            </a:r>
            <a:r>
              <a:rPr lang="en-US" sz="2000" dirty="0">
                <a:cs typeface="Calibri"/>
              </a:rPr>
              <a:t> y </a:t>
            </a:r>
            <a:r>
              <a:rPr lang="en-US" sz="2000" dirty="0" err="1">
                <a:cs typeface="Calibri"/>
              </a:rPr>
              <a:t>asociarnos</a:t>
            </a:r>
            <a:r>
              <a:rPr lang="en-US" sz="2000" dirty="0">
                <a:cs typeface="Calibri"/>
              </a:rPr>
              <a:t> con  </a:t>
            </a:r>
            <a:r>
              <a:rPr lang="en-US" sz="2000" dirty="0" err="1">
                <a:cs typeface="Calibri"/>
              </a:rPr>
              <a:t>agencias</a:t>
            </a:r>
            <a:r>
              <a:rPr lang="en-US" sz="2000" dirty="0">
                <a:cs typeface="Calibri"/>
              </a:rPr>
              <a:t> de </a:t>
            </a:r>
            <a:r>
              <a:rPr lang="en-US" sz="2000" dirty="0" err="1">
                <a:cs typeface="Calibri"/>
              </a:rPr>
              <a:t>viajes</a:t>
            </a:r>
            <a:r>
              <a:rPr lang="en-US" sz="2000" dirty="0">
                <a:cs typeface="Calibri"/>
              </a:rPr>
              <a:t> y </a:t>
            </a:r>
            <a:r>
              <a:rPr lang="en-US" sz="2000" dirty="0" err="1">
                <a:cs typeface="Calibri"/>
              </a:rPr>
              <a:t>otros</a:t>
            </a:r>
            <a:r>
              <a:rPr lang="en-US" sz="2000" dirty="0">
                <a:cs typeface="Calibri"/>
              </a:rPr>
              <a:t>   </a:t>
            </a:r>
            <a:r>
              <a:rPr lang="en-US" sz="2000" dirty="0" err="1">
                <a:cs typeface="Calibri"/>
              </a:rPr>
              <a:t>emprendimientos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turísticos</a:t>
            </a:r>
            <a:r>
              <a:rPr lang="en-US" sz="2000" dirty="0">
                <a:cs typeface="Calibri"/>
              </a:rPr>
              <a:t> de la ciudad, </a:t>
            </a:r>
            <a:r>
              <a:rPr lang="en-US" sz="2000" dirty="0" err="1">
                <a:cs typeface="Calibri"/>
              </a:rPr>
              <a:t>en</a:t>
            </a:r>
            <a:r>
              <a:rPr lang="en-US" sz="2000" dirty="0">
                <a:cs typeface="Calibri"/>
              </a:rPr>
              <a:t> pos de </a:t>
            </a:r>
            <a:r>
              <a:rPr lang="en-US" sz="2000" dirty="0" err="1">
                <a:cs typeface="Calibri"/>
              </a:rPr>
              <a:t>atraer</a:t>
            </a:r>
            <a:r>
              <a:rPr lang="en-US" sz="2000" dirty="0">
                <a:cs typeface="Calibri"/>
              </a:rPr>
              <a:t> la </a:t>
            </a:r>
            <a:r>
              <a:rPr lang="en-US" sz="2000" dirty="0" err="1">
                <a:cs typeface="Calibri"/>
              </a:rPr>
              <a:t>atención</a:t>
            </a:r>
            <a:r>
              <a:rPr lang="en-US" sz="2000" dirty="0">
                <a:cs typeface="Calibri"/>
              </a:rPr>
              <a:t> de </a:t>
            </a:r>
            <a:r>
              <a:rPr lang="en-US" sz="2000" dirty="0" err="1">
                <a:cs typeface="Calibri"/>
              </a:rPr>
              <a:t>grupos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depasajeros</a:t>
            </a:r>
            <a:r>
              <a:rPr lang="en-US" sz="2000" dirty="0">
                <a:cs typeface="Calibri"/>
              </a:rPr>
              <a:t> a </a:t>
            </a:r>
            <a:r>
              <a:rPr lang="en-US" sz="2000" dirty="0" err="1">
                <a:cs typeface="Calibri"/>
              </a:rPr>
              <a:t>través</a:t>
            </a:r>
            <a:r>
              <a:rPr lang="en-US" sz="2000" dirty="0">
                <a:cs typeface="Calibri"/>
              </a:rPr>
              <a:t> de la </a:t>
            </a:r>
            <a:r>
              <a:rPr lang="en-US" sz="2000" dirty="0" err="1">
                <a:cs typeface="Calibri"/>
              </a:rPr>
              <a:t>oferta</a:t>
            </a:r>
            <a:r>
              <a:rPr lang="en-US" sz="2000" dirty="0">
                <a:cs typeface="Calibri"/>
              </a:rPr>
              <a:t> de </a:t>
            </a:r>
            <a:r>
              <a:rPr lang="en-US" sz="2000" dirty="0" err="1">
                <a:cs typeface="Calibri"/>
              </a:rPr>
              <a:t>paquetes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turísticos</a:t>
            </a:r>
            <a:r>
              <a:rPr lang="en-US" sz="2000" dirty="0">
                <a:cs typeface="Calibri"/>
              </a:rPr>
              <a:t>  con </a:t>
            </a:r>
            <a:r>
              <a:rPr lang="en-US" sz="2000" dirty="0" err="1">
                <a:cs typeface="Calibri"/>
              </a:rPr>
              <a:t>destinos</a:t>
            </a:r>
            <a:r>
              <a:rPr lang="en-US" sz="2000" dirty="0">
                <a:cs typeface="Calibri"/>
              </a:rPr>
              <a:t> y </a:t>
            </a:r>
            <a:r>
              <a:rPr lang="en-US" sz="2000" dirty="0" err="1">
                <a:cs typeface="Calibri"/>
              </a:rPr>
              <a:t>actividades</a:t>
            </a:r>
            <a:r>
              <a:rPr lang="en-US" sz="2000" dirty="0">
                <a:cs typeface="Calibri"/>
              </a:rPr>
              <a:t>    </a:t>
            </a:r>
            <a:r>
              <a:rPr lang="en-US" sz="2000" dirty="0" err="1">
                <a:cs typeface="Calibri"/>
              </a:rPr>
              <a:t>novedosas</a:t>
            </a:r>
          </a:p>
        </p:txBody>
      </p:sp>
    </p:spTree>
    <p:extLst>
      <p:ext uri="{BB962C8B-B14F-4D97-AF65-F5344CB8AC3E}">
        <p14:creationId xmlns:p14="http://schemas.microsoft.com/office/powerpoint/2010/main" val="22878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4995F-103B-473C-A9AA-1DE575ED9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" y="-54002"/>
            <a:ext cx="3733075" cy="6851125"/>
          </a:xfrm>
        </p:spPr>
        <p:txBody>
          <a:bodyPr anchor="t">
            <a:normAutofit/>
          </a:bodyPr>
          <a:lstStyle/>
          <a:p>
            <a:br>
              <a:rPr lang="en-US" sz="1600" dirty="0">
                <a:solidFill>
                  <a:srgbClr val="FFFFFF"/>
                </a:solidFill>
                <a:cs typeface="Calibri Light"/>
              </a:rPr>
            </a:br>
            <a:br>
              <a:rPr lang="en-US" sz="1600" dirty="0">
                <a:cs typeface="Calibri Light"/>
              </a:rPr>
            </a:br>
            <a:br>
              <a:rPr lang="en-US" sz="1600" dirty="0">
                <a:cs typeface="Calibri Light"/>
              </a:rPr>
            </a:br>
            <a:br>
              <a:rPr lang="en-US" sz="1600" dirty="0">
                <a:cs typeface="Calibri Light"/>
              </a:rPr>
            </a:br>
            <a:br>
              <a:rPr lang="en-US" sz="1600" dirty="0">
                <a:cs typeface="Calibri Light"/>
              </a:rPr>
            </a:br>
            <a:br>
              <a:rPr lang="en-US" sz="1600" dirty="0">
                <a:cs typeface="Calibri Light"/>
              </a:rPr>
            </a:br>
            <a:br>
              <a:rPr lang="en-US" sz="1600" dirty="0">
                <a:cs typeface="Calibri Light"/>
              </a:rPr>
            </a:br>
            <a:r>
              <a:rPr lang="en-US" sz="2400" dirty="0">
                <a:solidFill>
                  <a:srgbClr val="FFFFFF"/>
                </a:solidFill>
                <a:cs typeface="Calibri Light"/>
              </a:rPr>
              <a:t>Ciudad de Eldorado – </a:t>
            </a:r>
            <a:br>
              <a:rPr lang="en-US" sz="2400" dirty="0">
                <a:cs typeface="Calibri Light"/>
              </a:rPr>
            </a:br>
            <a:br>
              <a:rPr lang="en-US" sz="2400" dirty="0">
                <a:cs typeface="Calibri Light"/>
              </a:rPr>
            </a:br>
            <a:r>
              <a:rPr lang="en-US" sz="2400" dirty="0" err="1">
                <a:solidFill>
                  <a:srgbClr val="FFFFFF"/>
                </a:solidFill>
                <a:cs typeface="Calibri Light"/>
              </a:rPr>
              <a:t>Dirección</a:t>
            </a:r>
            <a:r>
              <a:rPr lang="en-US" sz="2400" dirty="0">
                <a:solidFill>
                  <a:srgbClr val="FFFFFF"/>
                </a:solidFill>
                <a:cs typeface="Calibri Light"/>
              </a:rPr>
              <a:t> de Turismo  Municipal</a:t>
            </a:r>
            <a:br>
              <a:rPr lang="en-US" sz="2400" dirty="0">
                <a:cs typeface="Calibri Light"/>
              </a:rPr>
            </a:br>
            <a:br>
              <a:rPr lang="en-US" sz="2400" dirty="0">
                <a:cs typeface="Calibri Light"/>
              </a:rPr>
            </a:br>
            <a:br>
              <a:rPr lang="en-US" sz="2400" dirty="0">
                <a:cs typeface="Calibri Light"/>
              </a:rPr>
            </a:br>
            <a:r>
              <a:rPr lang="en-US" sz="2400" dirty="0">
                <a:solidFill>
                  <a:srgbClr val="FFFFFF"/>
                </a:solidFill>
                <a:cs typeface="Calibri Light"/>
              </a:rPr>
              <a:t>                     </a:t>
            </a:r>
            <a:br>
              <a:rPr lang="en-US" sz="2400" dirty="0">
                <a:cs typeface="Calibri Light"/>
              </a:rPr>
            </a:br>
            <a:r>
              <a:rPr lang="en-US" sz="2400" dirty="0" err="1">
                <a:solidFill>
                  <a:srgbClr val="FFFFFF"/>
                </a:solidFill>
                <a:cs typeface="Calibri Light"/>
              </a:rPr>
              <a:t>Directora</a:t>
            </a:r>
            <a:br>
              <a:rPr lang="en-US" sz="2400" dirty="0">
                <a:cs typeface="Calibri Light"/>
              </a:rPr>
            </a:br>
            <a:br>
              <a:rPr lang="en-US" sz="2400" dirty="0">
                <a:cs typeface="Calibri Light"/>
              </a:rPr>
            </a:br>
            <a:r>
              <a:rPr lang="en-US" sz="2400" dirty="0" err="1">
                <a:solidFill>
                  <a:srgbClr val="FFFFFF"/>
                </a:solidFill>
                <a:cs typeface="Calibri Light"/>
              </a:rPr>
              <a:t>Licenciada</a:t>
            </a:r>
            <a:r>
              <a:rPr lang="en-US" sz="24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400" dirty="0" err="1">
                <a:solidFill>
                  <a:srgbClr val="FFFFFF"/>
                </a:solidFill>
                <a:cs typeface="Calibri Light"/>
              </a:rPr>
              <a:t>en</a:t>
            </a:r>
            <a:r>
              <a:rPr lang="en-US" sz="2400" dirty="0">
                <a:solidFill>
                  <a:srgbClr val="FFFFFF"/>
                </a:solidFill>
                <a:cs typeface="Calibri Light"/>
              </a:rPr>
              <a:t> Turismo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olidFill>
                  <a:srgbClr val="FFFFFF"/>
                </a:solidFill>
                <a:cs typeface="Calibri Light"/>
              </a:rPr>
              <a:t>Candelaria Nolde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D8443-C898-4147-957B-BBE0C2ACE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0176" y="3508"/>
            <a:ext cx="4160527" cy="67073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AR" sz="2000" dirty="0">
                <a:ea typeface="+mn-lt"/>
                <a:cs typeface="+mn-lt"/>
              </a:rPr>
              <a:t>En cuanto a los visitantes recibidos antes de la pandemia, el mayor porcentaje siempre estuvo conformado por familias, de la provincia y de buenos aires principalmente, que venían de paseo, muchos se alojaban en casa de familiares y hacían base en Eldorado para visitar otros lugares.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 sz="2000" dirty="0">
              <a:cs typeface="Calibri" panose="020F0502020204030204"/>
            </a:endParaRPr>
          </a:p>
          <a:p>
            <a:pPr algn="just"/>
            <a:r>
              <a:rPr lang="es-AR" sz="2000" dirty="0">
                <a:ea typeface="+mn-lt"/>
                <a:cs typeface="+mn-lt"/>
              </a:rPr>
              <a:t>Luego con la pandemia todo cambió, venían familias pero también muchos grupos de amigos y parejas, buscando lugares en la naturaleza y actividades para realizar en la misma.</a:t>
            </a:r>
            <a:endParaRPr lang="en-US" sz="2000" dirty="0">
              <a:ea typeface="+mn-lt"/>
              <a:cs typeface="+mn-lt"/>
            </a:endParaRPr>
          </a:p>
          <a:p>
            <a:r>
              <a:rPr lang="es-AR" sz="2000" dirty="0" err="1">
                <a:ea typeface="+mn-lt"/>
                <a:cs typeface="+mn-lt"/>
              </a:rPr>
              <a:t>Losprincipales</a:t>
            </a:r>
            <a:r>
              <a:rPr lang="es-AR" sz="2000" dirty="0">
                <a:ea typeface="+mn-lt"/>
                <a:cs typeface="+mn-lt"/>
              </a:rPr>
              <a:t> emisores eran Posadas,      Leandro N. Alem y Oberá.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/>
          </a:p>
          <a:p>
            <a:endParaRPr lang="en-US" sz="2000" dirty="0">
              <a:ea typeface="+mn-lt"/>
              <a:cs typeface="+mn-lt"/>
            </a:endParaRPr>
          </a:p>
          <a:p>
            <a:r>
              <a:rPr lang="es-AR" sz="2000" dirty="0">
                <a:ea typeface="+mn-lt"/>
                <a:cs typeface="+mn-lt"/>
              </a:rPr>
              <a:t>Siempre el medio de arribo predominante fue el automóvil.</a:t>
            </a:r>
            <a:endParaRPr lang="en-US" dirty="0">
              <a:cs typeface="Calibri" panose="020F0502020204030204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63FCF9-6A4E-4A0E-B5B0-DDF7C257E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07831" y="3508"/>
            <a:ext cx="3815926" cy="685112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Font typeface="Arial"/>
              <a:buChar char="•"/>
            </a:pPr>
            <a:r>
              <a:rPr lang="es-AR" sz="1800" dirty="0">
                <a:latin typeface="Calibri"/>
                <a:cs typeface="Calibri"/>
              </a:rPr>
              <a:t>La mayoría de las preguntas eran por teléfono, </a:t>
            </a:r>
            <a:r>
              <a:rPr lang="es-AR" sz="1800" dirty="0" err="1">
                <a:latin typeface="Calibri"/>
                <a:cs typeface="Calibri"/>
              </a:rPr>
              <a:t>whatsapp</a:t>
            </a:r>
            <a:r>
              <a:rPr lang="es-AR" sz="1800" dirty="0">
                <a:latin typeface="Calibri"/>
                <a:cs typeface="Calibri"/>
              </a:rPr>
              <a:t> o redes sociales, por tal motivo es que comenzamos a trabajar fuertemente en estas áreas y motivamos y asesoramos a los distintos propietarios para que también lo hagan</a:t>
            </a:r>
            <a:endParaRPr lang="es-AR" sz="1800">
              <a:latin typeface="Calibri"/>
              <a:ea typeface="+mn-lt"/>
              <a:cs typeface="+mn-lt"/>
            </a:endParaRPr>
          </a:p>
          <a:p>
            <a:pPr algn="just">
              <a:buFont typeface="Arial"/>
              <a:buChar char="•"/>
            </a:pPr>
            <a:r>
              <a:rPr lang="es-AR" sz="1800" dirty="0">
                <a:latin typeface="Calibri"/>
                <a:cs typeface="Calibri"/>
              </a:rPr>
              <a:t>Cuando tomamos la dirección de turismo nos encontramos con algunos emprendimientos que habían cerrado sus puertas por diferentes motivos, un hotel ubicado y el otro era el caso de un camping muy reconocido denominado la Playita. </a:t>
            </a:r>
            <a:endParaRPr lang="es-AR" sz="1800">
              <a:latin typeface="Calibri"/>
              <a:ea typeface="+mn-lt"/>
              <a:cs typeface="+mn-lt"/>
            </a:endParaRPr>
          </a:p>
          <a:p>
            <a:pPr algn="just">
              <a:buFont typeface="Arial"/>
              <a:buChar char="•"/>
            </a:pPr>
            <a:r>
              <a:rPr lang="es-AR" sz="1800" dirty="0">
                <a:latin typeface="Calibri"/>
                <a:cs typeface="Calibri"/>
              </a:rPr>
              <a:t>Luego de la pandemia, si bien no cerraron definitivamente sus puertas, muchos hasta el </a:t>
            </a:r>
            <a:r>
              <a:rPr lang="es-AR" sz="1800" dirty="0" err="1">
                <a:latin typeface="Calibri"/>
                <a:cs typeface="Calibri"/>
              </a:rPr>
              <a:t>dia</a:t>
            </a:r>
            <a:r>
              <a:rPr lang="es-AR" sz="1800" dirty="0">
                <a:latin typeface="Calibri"/>
                <a:cs typeface="Calibri"/>
              </a:rPr>
              <a:t> de hoy aún no abrieron al público, alojamiento y que no supieron adaptarse a los nuevos cambios que trajo consigo la pandemia.</a:t>
            </a:r>
            <a:endParaRPr lang="es-AR" sz="1800">
              <a:latin typeface="Calibri"/>
              <a:ea typeface="+mn-lt"/>
              <a:cs typeface="+mn-lt"/>
            </a:endParaRPr>
          </a:p>
          <a:p>
            <a:pPr marL="0" indent="0">
              <a:buNone/>
            </a:pPr>
            <a:endParaRPr lang="es-AR" sz="2000" dirty="0">
              <a:latin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3069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0423-43C5-451E-8132-C461FEA14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Semana Santa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81121-479E-47AD-B2BD-326B092732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Declaraciones</a:t>
            </a:r>
            <a:r>
              <a:rPr lang="en-US" dirty="0">
                <a:cs typeface="Calibri"/>
              </a:rPr>
              <a:t> del </a:t>
            </a:r>
            <a:r>
              <a:rPr lang="en-US" dirty="0" err="1">
                <a:cs typeface="Calibri"/>
              </a:rPr>
              <a:t>Mtro</a:t>
            </a:r>
            <a:r>
              <a:rPr lang="en-US" dirty="0">
                <a:cs typeface="Calibri"/>
              </a:rPr>
              <a:t>. de Turismo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97ABA-E34C-4481-AFA9-F6A3F065E9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endParaRPr lang="en-US">
              <a:cs typeface="Calibri"/>
            </a:endParaRPr>
          </a:p>
          <a:p>
            <a:r>
              <a:rPr lang="en-US" dirty="0" err="1">
                <a:cs typeface="Calibri"/>
              </a:rPr>
              <a:t>Ingresos</a:t>
            </a:r>
            <a:r>
              <a:rPr lang="en-US" dirty="0">
                <a:cs typeface="Calibri"/>
              </a:rPr>
              <a:t> $ 102.00 </a:t>
            </a:r>
            <a:r>
              <a:rPr lang="en-US" dirty="0" err="1">
                <a:cs typeface="Calibri"/>
              </a:rPr>
              <a:t>millones</a:t>
            </a:r>
            <a:endParaRPr lang="en-US" dirty="0">
              <a:cs typeface="Calibri"/>
            </a:endParaRPr>
          </a:p>
          <a:p>
            <a:endParaRPr lang="en-US" dirty="0">
              <a:ea typeface="+mn-lt"/>
              <a:cs typeface="+mn-lt"/>
            </a:endParaRPr>
          </a:p>
          <a:p>
            <a:r>
              <a:rPr lang="en-US" i="1" dirty="0">
                <a:ea typeface="+mn-lt"/>
                <a:cs typeface="+mn-lt"/>
              </a:rPr>
              <a:t>22 mil </a:t>
            </a:r>
            <a:r>
              <a:rPr lang="en-US" i="1" dirty="0" err="1">
                <a:ea typeface="+mn-lt"/>
                <a:cs typeface="+mn-lt"/>
              </a:rPr>
              <a:t>arribos</a:t>
            </a:r>
            <a:r>
              <a:rPr lang="en-US" i="1" dirty="0">
                <a:ea typeface="+mn-lt"/>
                <a:cs typeface="+mn-lt"/>
              </a:rPr>
              <a:t> </a:t>
            </a:r>
            <a:endParaRPr lang="en-US" err="1">
              <a:ea typeface="+mn-lt"/>
              <a:cs typeface="+mn-lt"/>
            </a:endParaRPr>
          </a:p>
          <a:p>
            <a:endParaRPr lang="en-US" i="1" dirty="0">
              <a:ea typeface="+mn-lt"/>
              <a:cs typeface="+mn-lt"/>
            </a:endParaRPr>
          </a:p>
          <a:p>
            <a:r>
              <a:rPr lang="en-US" i="1" dirty="0">
                <a:ea typeface="+mn-lt"/>
                <a:cs typeface="+mn-lt"/>
              </a:rPr>
              <a:t>48 mil </a:t>
            </a:r>
            <a:r>
              <a:rPr lang="en-US" i="1" dirty="0" err="1">
                <a:ea typeface="+mn-lt"/>
                <a:cs typeface="+mn-lt"/>
              </a:rPr>
              <a:t>pernoctes</a:t>
            </a:r>
            <a:r>
              <a:rPr lang="en-US" i="1" dirty="0">
                <a:ea typeface="+mn-lt"/>
                <a:cs typeface="+mn-lt"/>
              </a:rPr>
              <a:t> </a:t>
            </a:r>
            <a:endParaRPr lang="en-US" i="1" dirty="0" err="1">
              <a:ea typeface="+mn-lt"/>
              <a:cs typeface="+mn-lt"/>
            </a:endParaRPr>
          </a:p>
          <a:p>
            <a:endParaRPr lang="en-US" i="1" dirty="0">
              <a:ea typeface="+mn-lt"/>
              <a:cs typeface="+mn-lt"/>
            </a:endParaRPr>
          </a:p>
          <a:p>
            <a:r>
              <a:rPr lang="en-US" i="1" dirty="0" err="1">
                <a:ea typeface="+mn-lt"/>
                <a:cs typeface="+mn-lt"/>
              </a:rPr>
              <a:t>Ocupación</a:t>
            </a:r>
            <a:r>
              <a:rPr lang="en-US" i="1" dirty="0">
                <a:ea typeface="+mn-lt"/>
                <a:cs typeface="+mn-lt"/>
              </a:rPr>
              <a:t> </a:t>
            </a:r>
            <a:r>
              <a:rPr lang="en-US" i="1" dirty="0" err="1">
                <a:ea typeface="+mn-lt"/>
                <a:cs typeface="+mn-lt"/>
              </a:rPr>
              <a:t>cercana</a:t>
            </a:r>
            <a:r>
              <a:rPr lang="en-US" i="1" dirty="0">
                <a:ea typeface="+mn-lt"/>
                <a:cs typeface="+mn-lt"/>
              </a:rPr>
              <a:t> al 75%. </a:t>
            </a:r>
            <a:endParaRPr lang="en-US" i="1" dirty="0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4579DE-A2E1-467D-893E-8D4855CAA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Algunas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cifras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3F4A4E-878D-47A7-9F98-DCBFEAA76BC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endParaRPr lang="es-ES" dirty="0">
              <a:ea typeface="+mn-lt"/>
              <a:cs typeface="+mn-lt"/>
            </a:endParaRPr>
          </a:p>
          <a:p>
            <a:r>
              <a:rPr lang="es-ES" dirty="0">
                <a:ea typeface="+mn-lt"/>
                <a:cs typeface="+mn-lt"/>
              </a:rPr>
              <a:t>Más de 7500 personas a los PP</a:t>
            </a:r>
            <a:endParaRPr lang="en-US" dirty="0">
              <a:ea typeface="+mn-lt"/>
              <a:cs typeface="+mn-lt"/>
            </a:endParaRPr>
          </a:p>
          <a:p>
            <a:endParaRPr lang="es-ES" dirty="0">
              <a:ea typeface="+mn-lt"/>
              <a:cs typeface="+mn-lt"/>
            </a:endParaRPr>
          </a:p>
          <a:p>
            <a:r>
              <a:rPr lang="es-ES" dirty="0">
                <a:ea typeface="+mn-lt"/>
                <a:cs typeface="+mn-lt"/>
              </a:rPr>
              <a:t> 2908 a Santa Ana</a:t>
            </a:r>
            <a:endParaRPr lang="en-US" dirty="0">
              <a:ea typeface="+mn-lt"/>
              <a:cs typeface="+mn-lt"/>
            </a:endParaRPr>
          </a:p>
          <a:p>
            <a:endParaRPr lang="es-ES" dirty="0">
              <a:ea typeface="+mn-lt"/>
              <a:cs typeface="+mn-lt"/>
            </a:endParaRPr>
          </a:p>
          <a:p>
            <a:r>
              <a:rPr lang="es-ES" dirty="0">
                <a:ea typeface="+mn-lt"/>
                <a:cs typeface="+mn-lt"/>
              </a:rPr>
              <a:t>2821 a </a:t>
            </a:r>
            <a:r>
              <a:rPr lang="es-ES" dirty="0" err="1">
                <a:ea typeface="+mn-lt"/>
                <a:cs typeface="+mn-lt"/>
              </a:rPr>
              <a:t>Moconá</a:t>
            </a:r>
            <a:r>
              <a:rPr lang="es-ES" dirty="0">
                <a:ea typeface="+mn-lt"/>
                <a:cs typeface="+mn-lt"/>
              </a:rPr>
              <a:t> </a:t>
            </a:r>
            <a:endParaRPr lang="en-US" dirty="0">
              <a:ea typeface="+mn-lt"/>
              <a:cs typeface="+mn-lt"/>
            </a:endParaRPr>
          </a:p>
          <a:p>
            <a:endParaRPr lang="es-ES" dirty="0">
              <a:ea typeface="+mn-lt"/>
              <a:cs typeface="+mn-lt"/>
            </a:endParaRPr>
          </a:p>
          <a:p>
            <a:r>
              <a:rPr lang="es-ES" dirty="0">
                <a:ea typeface="+mn-lt"/>
                <a:cs typeface="+mn-lt"/>
              </a:rPr>
              <a:t>1740 a Salto Encantado</a:t>
            </a:r>
            <a:endParaRPr lang="en-US" dirty="0">
              <a:ea typeface="+mn-lt"/>
              <a:cs typeface="+mn-lt"/>
            </a:endParaRPr>
          </a:p>
          <a:p>
            <a:endParaRPr lang="es-ES" dirty="0">
              <a:ea typeface="+mn-lt"/>
              <a:cs typeface="+mn-lt"/>
            </a:endParaRPr>
          </a:p>
          <a:p>
            <a:r>
              <a:rPr lang="es-ES" dirty="0">
                <a:ea typeface="+mn-lt"/>
                <a:cs typeface="+mn-lt"/>
              </a:rPr>
              <a:t> 3672 a las Reducciones.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8089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28F9-0D13-4903-8845-43786C616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Perfil</a:t>
            </a:r>
            <a:r>
              <a:rPr lang="en-US">
                <a:cs typeface="Calibri Light"/>
              </a:rPr>
              <a:t> del </a:t>
            </a:r>
            <a:r>
              <a:rPr lang="en-US" err="1">
                <a:cs typeface="Calibri Light"/>
              </a:rPr>
              <a:t>visitante</a:t>
            </a:r>
            <a:endParaRPr lang="en-US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CCEC8-9616-456E-B473-326C4B004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Origen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92291-562C-484C-9628-D2DF21F656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53%  </a:t>
            </a:r>
            <a:r>
              <a:rPr lang="en-US" dirty="0" err="1">
                <a:ea typeface="+mn-lt"/>
                <a:cs typeface="+mn-lt"/>
              </a:rPr>
              <a:t>residentes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 Misiones.</a:t>
            </a:r>
            <a:endParaRPr lang="en-US"/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16% de la </a:t>
            </a:r>
            <a:r>
              <a:rPr lang="en-US" dirty="0" err="1">
                <a:ea typeface="+mn-lt"/>
                <a:cs typeface="+mn-lt"/>
              </a:rPr>
              <a:t>provincia</a:t>
            </a:r>
            <a:r>
              <a:rPr lang="en-US" dirty="0">
                <a:ea typeface="+mn-lt"/>
                <a:cs typeface="+mn-lt"/>
              </a:rPr>
              <a:t> de Buenos Aires 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10% de Chaco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21 %   s/d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5FF477-D9C6-4976-B6FA-7FFC37536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Viaja con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680C92-925D-45EB-86D4-F58E224F872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s-ES" dirty="0">
              <a:ea typeface="+mn-lt"/>
              <a:cs typeface="+mn-lt"/>
            </a:endParaRPr>
          </a:p>
          <a:p>
            <a:r>
              <a:rPr lang="es-ES" dirty="0">
                <a:ea typeface="+mn-lt"/>
                <a:cs typeface="+mn-lt"/>
              </a:rPr>
              <a:t>50 % familias</a:t>
            </a:r>
            <a:endParaRPr lang="en-US" dirty="0">
              <a:ea typeface="+mn-lt"/>
              <a:cs typeface="+mn-lt"/>
            </a:endParaRPr>
          </a:p>
          <a:p>
            <a:endParaRPr lang="es-ES" dirty="0">
              <a:ea typeface="+mn-lt"/>
              <a:cs typeface="+mn-lt"/>
            </a:endParaRPr>
          </a:p>
          <a:p>
            <a:r>
              <a:rPr lang="es-ES" dirty="0">
                <a:ea typeface="+mn-lt"/>
                <a:cs typeface="+mn-lt"/>
              </a:rPr>
              <a:t> 27% en pareja </a:t>
            </a:r>
            <a:endParaRPr lang="en-US" dirty="0">
              <a:ea typeface="+mn-lt"/>
              <a:cs typeface="+mn-lt"/>
            </a:endParaRPr>
          </a:p>
          <a:p>
            <a:endParaRPr lang="es-ES" dirty="0">
              <a:ea typeface="+mn-lt"/>
              <a:cs typeface="+mn-lt"/>
            </a:endParaRPr>
          </a:p>
          <a:p>
            <a:r>
              <a:rPr lang="es-ES" dirty="0">
                <a:ea typeface="+mn-lt"/>
                <a:cs typeface="+mn-lt"/>
              </a:rPr>
              <a:t> 16% con amigos.</a:t>
            </a:r>
            <a:endParaRPr lang="en-US" dirty="0">
              <a:ea typeface="+mn-lt"/>
              <a:cs typeface="+mn-lt"/>
            </a:endParaRPr>
          </a:p>
          <a:p>
            <a:endParaRPr lang="es-ES">
              <a:ea typeface="+mn-lt"/>
              <a:cs typeface="+mn-lt"/>
            </a:endParaRPr>
          </a:p>
          <a:p>
            <a:endParaRPr lang="es-ES">
              <a:ea typeface="+mn-lt"/>
              <a:cs typeface="+mn-lt"/>
            </a:endParaRPr>
          </a:p>
          <a:p>
            <a:r>
              <a:rPr lang="es-ES" b="1" dirty="0">
                <a:ea typeface="+mn-lt"/>
                <a:cs typeface="+mn-lt"/>
              </a:rPr>
              <a:t> Estadía promedio</a:t>
            </a:r>
            <a:r>
              <a:rPr lang="es-ES" dirty="0">
                <a:ea typeface="+mn-lt"/>
                <a:cs typeface="+mn-lt"/>
              </a:rPr>
              <a:t> : 3 noches.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5729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83A44-9C3E-4DC4-89B5-659AB9D4F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 fontScale="90000"/>
          </a:bodyPr>
          <a:lstStyle/>
          <a:p>
            <a:br>
              <a:rPr lang="en-US" sz="4000" dirty="0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en-US" sz="4000" dirty="0">
                <a:solidFill>
                  <a:srgbClr val="FFFFFF"/>
                </a:solidFill>
                <a:ea typeface="+mj-lt"/>
                <a:cs typeface="+mj-lt"/>
              </a:rPr>
              <a:t>Erna </a:t>
            </a:r>
            <a:r>
              <a:rPr lang="en-US" sz="4000" dirty="0" err="1">
                <a:solidFill>
                  <a:srgbClr val="FFFFFF"/>
                </a:solidFill>
                <a:ea typeface="+mj-lt"/>
                <a:cs typeface="+mj-lt"/>
              </a:rPr>
              <a:t>Satur</a:t>
            </a:r>
            <a:br>
              <a:rPr lang="en-US" sz="4000" dirty="0">
                <a:solidFill>
                  <a:srgbClr val="FFFFFF"/>
                </a:solidFill>
                <a:ea typeface="+mj-lt"/>
                <a:cs typeface="+mj-lt"/>
              </a:rPr>
            </a:br>
            <a:br>
              <a:rPr lang="en-US" sz="4000" dirty="0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en-US" sz="4000" dirty="0">
                <a:solidFill>
                  <a:srgbClr val="FFFFFF"/>
                </a:solidFill>
                <a:ea typeface="+mj-lt"/>
                <a:cs typeface="+mj-lt"/>
              </a:rPr>
              <a:t>Hotel</a:t>
            </a:r>
            <a:br>
              <a:rPr lang="en-US" sz="4000" dirty="0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en-US" sz="4000" dirty="0">
                <a:solidFill>
                  <a:srgbClr val="FFFFFF"/>
                </a:solidFill>
                <a:ea typeface="+mj-lt"/>
                <a:cs typeface="+mj-lt"/>
              </a:rPr>
              <a:t>El Parque</a:t>
            </a:r>
            <a:br>
              <a:rPr lang="en-US" sz="4000" dirty="0">
                <a:solidFill>
                  <a:srgbClr val="FFFFFF"/>
                </a:solidFill>
                <a:ea typeface="+mj-lt"/>
                <a:cs typeface="+mj-lt"/>
              </a:rPr>
            </a:br>
            <a:br>
              <a:rPr lang="en-US" sz="4000" dirty="0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en-US" sz="4000" dirty="0">
                <a:solidFill>
                  <a:srgbClr val="FFFFFF"/>
                </a:solidFill>
                <a:ea typeface="+mj-lt"/>
                <a:cs typeface="+mj-lt"/>
              </a:rPr>
              <a:t>Aristóbulo </a:t>
            </a:r>
            <a:br>
              <a:rPr lang="en-US" sz="4000" dirty="0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en-US" sz="4000" dirty="0">
                <a:solidFill>
                  <a:srgbClr val="FFFFFF"/>
                </a:solidFill>
                <a:ea typeface="+mj-lt"/>
                <a:cs typeface="+mj-lt"/>
              </a:rPr>
              <a:t>del Valle</a:t>
            </a:r>
            <a:endParaRPr lang="en-US" sz="4000" dirty="0">
              <a:ea typeface="+mj-lt"/>
              <a:cs typeface="+mj-lt"/>
            </a:endParaRPr>
          </a:p>
          <a:p>
            <a:endParaRPr lang="en-US" sz="40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8AA67-534C-4CAB-B414-776517A3F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0176" y="-54001"/>
            <a:ext cx="3757962" cy="685112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Por </a:t>
            </a:r>
            <a:r>
              <a:rPr lang="en-US" sz="2400" dirty="0" err="1">
                <a:ea typeface="+mn-lt"/>
                <a:cs typeface="+mn-lt"/>
              </a:rPr>
              <a:t>el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contrario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semana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santa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pudo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notarse</a:t>
            </a:r>
            <a:r>
              <a:rPr lang="en-US" sz="2400" dirty="0">
                <a:ea typeface="+mn-lt"/>
                <a:cs typeface="+mn-lt"/>
              </a:rPr>
              <a:t> una </a:t>
            </a:r>
            <a:r>
              <a:rPr lang="en-US" sz="2400" dirty="0" err="1">
                <a:ea typeface="+mn-lt"/>
                <a:cs typeface="+mn-lt"/>
              </a:rPr>
              <a:t>retracción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en</a:t>
            </a:r>
            <a:r>
              <a:rPr lang="en-US" sz="2400" dirty="0">
                <a:ea typeface="+mn-lt"/>
                <a:cs typeface="+mn-lt"/>
              </a:rPr>
              <a:t> la </a:t>
            </a:r>
            <a:r>
              <a:rPr lang="en-US" sz="2400" dirty="0" err="1">
                <a:ea typeface="+mn-lt"/>
                <a:cs typeface="+mn-lt"/>
              </a:rPr>
              <a:t>actividad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turística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en</a:t>
            </a:r>
            <a:r>
              <a:rPr lang="en-US" sz="2400" dirty="0">
                <a:ea typeface="+mn-lt"/>
                <a:cs typeface="+mn-lt"/>
              </a:rPr>
              <a:t> general, </a:t>
            </a:r>
            <a:r>
              <a:rPr lang="en-US" sz="2400" dirty="0" err="1">
                <a:ea typeface="+mn-lt"/>
                <a:cs typeface="+mn-lt"/>
              </a:rPr>
              <a:t>marcada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principalmente</a:t>
            </a:r>
            <a:r>
              <a:rPr lang="en-US" sz="2400" dirty="0">
                <a:ea typeface="+mn-lt"/>
                <a:cs typeface="+mn-lt"/>
              </a:rPr>
              <a:t> por </a:t>
            </a:r>
            <a:r>
              <a:rPr lang="en-US" sz="2400" dirty="0" err="1">
                <a:ea typeface="+mn-lt"/>
                <a:cs typeface="+mn-lt"/>
              </a:rPr>
              <a:t>el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aumento</a:t>
            </a:r>
            <a:r>
              <a:rPr lang="en-US" sz="2400" dirty="0">
                <a:ea typeface="+mn-lt"/>
                <a:cs typeface="+mn-lt"/>
              </a:rPr>
              <a:t> de </a:t>
            </a:r>
            <a:r>
              <a:rPr lang="en-US" sz="2400" dirty="0" err="1">
                <a:ea typeface="+mn-lt"/>
                <a:cs typeface="+mn-lt"/>
              </a:rPr>
              <a:t>casos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confirmados</a:t>
            </a:r>
            <a:r>
              <a:rPr lang="en-US" sz="2400" dirty="0">
                <a:ea typeface="+mn-lt"/>
                <a:cs typeface="+mn-lt"/>
              </a:rPr>
              <a:t> y </a:t>
            </a:r>
            <a:r>
              <a:rPr lang="en-US" sz="2400" dirty="0" err="1">
                <a:ea typeface="+mn-lt"/>
                <a:cs typeface="+mn-lt"/>
              </a:rPr>
              <a:t>sospechosos</a:t>
            </a:r>
            <a:r>
              <a:rPr lang="en-US" sz="2400" dirty="0">
                <a:ea typeface="+mn-lt"/>
                <a:cs typeface="+mn-lt"/>
              </a:rPr>
              <a:t> de COVID-19</a:t>
            </a:r>
          </a:p>
          <a:p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Hubieron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muchas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cancelaciones</a:t>
            </a:r>
            <a:r>
              <a:rPr lang="en-US" sz="2400" dirty="0">
                <a:ea typeface="+mn-lt"/>
                <a:cs typeface="+mn-lt"/>
              </a:rPr>
              <a:t> de </a:t>
            </a:r>
            <a:r>
              <a:rPr lang="en-US" sz="2400" dirty="0" err="1">
                <a:ea typeface="+mn-lt"/>
                <a:cs typeface="+mn-lt"/>
              </a:rPr>
              <a:t>reservas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incluidos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grupos</a:t>
            </a:r>
            <a:r>
              <a:rPr lang="en-US" sz="2400" dirty="0">
                <a:ea typeface="+mn-lt"/>
                <a:cs typeface="+mn-lt"/>
              </a:rPr>
              <a:t> que se </a:t>
            </a:r>
            <a:r>
              <a:rPr lang="en-US" sz="2400" dirty="0" err="1">
                <a:ea typeface="+mn-lt"/>
                <a:cs typeface="+mn-lt"/>
              </a:rPr>
              <a:t>vieron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en</a:t>
            </a:r>
            <a:r>
              <a:rPr lang="en-US" sz="2400" dirty="0">
                <a:ea typeface="+mn-lt"/>
                <a:cs typeface="+mn-lt"/>
              </a:rPr>
              <a:t> la </a:t>
            </a:r>
            <a:r>
              <a:rPr lang="en-US" sz="2400" dirty="0" err="1">
                <a:ea typeface="+mn-lt"/>
                <a:cs typeface="+mn-lt"/>
              </a:rPr>
              <a:t>obligación</a:t>
            </a:r>
            <a:r>
              <a:rPr lang="en-US" sz="2400" dirty="0">
                <a:ea typeface="+mn-lt"/>
                <a:cs typeface="+mn-lt"/>
              </a:rPr>
              <a:t> de </a:t>
            </a:r>
            <a:r>
              <a:rPr lang="en-US" sz="2400" dirty="0" err="1">
                <a:ea typeface="+mn-lt"/>
                <a:cs typeface="+mn-lt"/>
              </a:rPr>
              <a:t>modificar</a:t>
            </a:r>
            <a:r>
              <a:rPr lang="en-US" sz="2400" dirty="0">
                <a:ea typeface="+mn-lt"/>
                <a:cs typeface="+mn-lt"/>
              </a:rPr>
              <a:t> la </a:t>
            </a:r>
            <a:r>
              <a:rPr lang="en-US" sz="2400" dirty="0" err="1">
                <a:ea typeface="+mn-lt"/>
                <a:cs typeface="+mn-lt"/>
              </a:rPr>
              <a:t>fecha</a:t>
            </a:r>
            <a:r>
              <a:rPr lang="en-US" sz="2400" dirty="0">
                <a:ea typeface="+mn-lt"/>
                <a:cs typeface="+mn-lt"/>
              </a:rPr>
              <a:t> de </a:t>
            </a:r>
            <a:r>
              <a:rPr lang="en-US" sz="2400" dirty="0" err="1">
                <a:ea typeface="+mn-lt"/>
                <a:cs typeface="+mn-lt"/>
              </a:rPr>
              <a:t>viaje</a:t>
            </a:r>
            <a:r>
              <a:rPr lang="en-US" sz="2400" dirty="0">
                <a:ea typeface="+mn-lt"/>
                <a:cs typeface="+mn-lt"/>
              </a:rPr>
              <a:t> o </a:t>
            </a:r>
            <a:r>
              <a:rPr lang="en-US" sz="2400" dirty="0" err="1">
                <a:ea typeface="+mn-lt"/>
                <a:cs typeface="+mn-lt"/>
              </a:rPr>
              <a:t>cancelar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directamente</a:t>
            </a:r>
            <a:r>
              <a:rPr lang="en-US" sz="2400" dirty="0">
                <a:ea typeface="+mn-lt"/>
                <a:cs typeface="+mn-lt"/>
              </a:rPr>
              <a:t> la </a:t>
            </a:r>
            <a:r>
              <a:rPr lang="en-US" sz="2400" dirty="0" err="1">
                <a:ea typeface="+mn-lt"/>
                <a:cs typeface="+mn-lt"/>
              </a:rPr>
              <a:t>visita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porque</a:t>
            </a:r>
            <a:r>
              <a:rPr lang="en-US" sz="2400" dirty="0">
                <a:ea typeface="+mn-lt"/>
                <a:cs typeface="+mn-lt"/>
              </a:rPr>
              <a:t> no </a:t>
            </a:r>
            <a:r>
              <a:rPr lang="en-US" sz="2400" dirty="0" err="1">
                <a:ea typeface="+mn-lt"/>
                <a:cs typeface="+mn-lt"/>
              </a:rPr>
              <a:t>llegaban</a:t>
            </a:r>
            <a:r>
              <a:rPr lang="en-US" sz="2400" dirty="0">
                <a:ea typeface="+mn-lt"/>
                <a:cs typeface="+mn-lt"/>
              </a:rPr>
              <a:t> a </a:t>
            </a:r>
            <a:r>
              <a:rPr lang="en-US" sz="2400" dirty="0" err="1">
                <a:ea typeface="+mn-lt"/>
                <a:cs typeface="+mn-lt"/>
              </a:rPr>
              <a:t>completar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el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número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mínimo</a:t>
            </a:r>
            <a:r>
              <a:rPr lang="en-US" sz="2400" dirty="0">
                <a:ea typeface="+mn-lt"/>
                <a:cs typeface="+mn-lt"/>
              </a:rPr>
              <a:t> de </a:t>
            </a:r>
            <a:r>
              <a:rPr lang="en-US" sz="2400" dirty="0" err="1">
                <a:ea typeface="+mn-lt"/>
                <a:cs typeface="+mn-lt"/>
              </a:rPr>
              <a:t>pasajeros</a:t>
            </a:r>
            <a:r>
              <a:rPr lang="en-US" sz="2400" dirty="0">
                <a:ea typeface="+mn-lt"/>
                <a:cs typeface="+mn-lt"/>
              </a:rPr>
              <a:t>. </a:t>
            </a:r>
            <a:endParaRPr lang="en-US" sz="2400">
              <a:cs typeface="Calibri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235D7-13BB-40CA-986B-B69D14E0C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35303" y="3508"/>
            <a:ext cx="4002832" cy="685112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 err="1">
                <a:latin typeface="Calibri"/>
                <a:cs typeface="Calibri"/>
              </a:rPr>
              <a:t>Esta</a:t>
            </a:r>
            <a:r>
              <a:rPr lang="en-US" sz="2400" dirty="0">
                <a:latin typeface="Calibri"/>
                <a:cs typeface="Calibri"/>
              </a:rPr>
              <a:t> </a:t>
            </a:r>
            <a:r>
              <a:rPr lang="en-US" sz="2400" dirty="0" err="1">
                <a:latin typeface="Calibri"/>
                <a:cs typeface="Calibri"/>
              </a:rPr>
              <a:t>tendencia</a:t>
            </a:r>
            <a:r>
              <a:rPr lang="en-US" sz="2400" dirty="0">
                <a:latin typeface="Calibri"/>
                <a:cs typeface="Calibri"/>
              </a:rPr>
              <a:t> es la que se </a:t>
            </a:r>
            <a:r>
              <a:rPr lang="en-US" sz="2400" dirty="0" err="1">
                <a:latin typeface="Calibri"/>
                <a:cs typeface="Calibri"/>
              </a:rPr>
              <a:t>percibe</a:t>
            </a:r>
            <a:r>
              <a:rPr lang="en-US" sz="2400" dirty="0">
                <a:latin typeface="Calibri"/>
                <a:cs typeface="Calibri"/>
              </a:rPr>
              <a:t> para las </a:t>
            </a:r>
            <a:r>
              <a:rPr lang="en-US" sz="2400" dirty="0" err="1">
                <a:latin typeface="Calibri"/>
                <a:cs typeface="Calibri"/>
              </a:rPr>
              <a:t>vacaciones</a:t>
            </a:r>
            <a:r>
              <a:rPr lang="en-US" sz="2400" dirty="0">
                <a:latin typeface="Calibri"/>
                <a:cs typeface="Calibri"/>
              </a:rPr>
              <a:t> de </a:t>
            </a:r>
            <a:r>
              <a:rPr lang="en-US" sz="2400" dirty="0" err="1">
                <a:latin typeface="Calibri"/>
                <a:cs typeface="Calibri"/>
              </a:rPr>
              <a:t>invierno</a:t>
            </a:r>
            <a:r>
              <a:rPr lang="en-US" sz="2400" dirty="0">
                <a:latin typeface="Calibri"/>
                <a:cs typeface="Calibri"/>
              </a:rPr>
              <a:t>,  </a:t>
            </a:r>
            <a:r>
              <a:rPr lang="en-US" sz="2400" dirty="0" err="1">
                <a:latin typeface="Calibri"/>
                <a:cs typeface="Calibri"/>
              </a:rPr>
              <a:t>principalmente</a:t>
            </a:r>
            <a:r>
              <a:rPr lang="en-US" sz="2400" dirty="0">
                <a:latin typeface="Calibri"/>
                <a:cs typeface="Calibri"/>
              </a:rPr>
              <a:t> por las </a:t>
            </a:r>
            <a:r>
              <a:rPr lang="en-US" sz="2400" dirty="0" err="1">
                <a:latin typeface="Calibri"/>
                <a:cs typeface="Calibri"/>
              </a:rPr>
              <a:t>condiciones</a:t>
            </a:r>
            <a:r>
              <a:rPr lang="en-US" sz="2400" dirty="0">
                <a:latin typeface="Calibri"/>
                <a:cs typeface="Calibri"/>
              </a:rPr>
              <a:t> </a:t>
            </a:r>
            <a:r>
              <a:rPr lang="en-US" sz="2400" dirty="0" err="1">
                <a:latin typeface="Calibri"/>
                <a:cs typeface="Calibri"/>
              </a:rPr>
              <a:t>climáticas</a:t>
            </a:r>
            <a:r>
              <a:rPr lang="en-US" sz="2400" dirty="0">
                <a:latin typeface="Calibri"/>
                <a:cs typeface="Calibri"/>
              </a:rPr>
              <a:t>   </a:t>
            </a:r>
            <a:r>
              <a:rPr lang="en-US" sz="2400" dirty="0" err="1">
                <a:latin typeface="Calibri"/>
                <a:cs typeface="Calibri"/>
              </a:rPr>
              <a:t>características</a:t>
            </a:r>
            <a:r>
              <a:rPr lang="en-US" sz="2400" dirty="0">
                <a:latin typeface="Calibri"/>
                <a:cs typeface="Calibri"/>
              </a:rPr>
              <a:t> de la </a:t>
            </a:r>
            <a:r>
              <a:rPr lang="en-US" sz="2400" dirty="0" err="1">
                <a:latin typeface="Calibri"/>
                <a:cs typeface="Calibri"/>
              </a:rPr>
              <a:t>región</a:t>
            </a:r>
            <a:r>
              <a:rPr lang="en-US" sz="2400" dirty="0">
                <a:latin typeface="Calibri"/>
                <a:cs typeface="Calibri"/>
              </a:rPr>
              <a:t>. 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 err="1">
                <a:latin typeface="Calibri"/>
                <a:cs typeface="Calibri"/>
              </a:rPr>
              <a:t>Esperamos</a:t>
            </a:r>
            <a:r>
              <a:rPr lang="en-US" sz="2400" dirty="0">
                <a:latin typeface="Calibri"/>
                <a:cs typeface="Calibri"/>
              </a:rPr>
              <a:t> </a:t>
            </a:r>
            <a:r>
              <a:rPr lang="en-US" sz="2400" dirty="0" err="1">
                <a:latin typeface="Calibri"/>
                <a:cs typeface="Calibri"/>
              </a:rPr>
              <a:t>equivocarnos</a:t>
            </a:r>
            <a:r>
              <a:rPr lang="en-US" sz="2400" dirty="0">
                <a:latin typeface="Calibri"/>
                <a:cs typeface="Calibri"/>
              </a:rPr>
              <a:t>  con </a:t>
            </a:r>
            <a:r>
              <a:rPr lang="en-US" sz="2400" dirty="0" err="1">
                <a:latin typeface="Calibri"/>
                <a:cs typeface="Calibri"/>
              </a:rPr>
              <a:t>esta</a:t>
            </a:r>
            <a:r>
              <a:rPr lang="en-US" sz="2400" dirty="0">
                <a:latin typeface="Calibri"/>
                <a:cs typeface="Calibri"/>
              </a:rPr>
              <a:t> </a:t>
            </a:r>
            <a:r>
              <a:rPr lang="en-US" sz="2400" dirty="0" err="1">
                <a:latin typeface="Calibri"/>
                <a:cs typeface="Calibri"/>
              </a:rPr>
              <a:t>predicción</a:t>
            </a:r>
            <a:r>
              <a:rPr lang="en-US" sz="2400" dirty="0">
                <a:latin typeface="Calibri"/>
                <a:cs typeface="Calibri"/>
              </a:rPr>
              <a:t>.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 </a:t>
            </a: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Soy </a:t>
            </a:r>
            <a:r>
              <a:rPr lang="en-US" sz="2400" dirty="0" err="1">
                <a:solidFill>
                  <a:srgbClr val="FF0000"/>
                </a:solidFill>
                <a:latin typeface="Calibri"/>
                <a:cs typeface="Calibri"/>
              </a:rPr>
              <a:t>positiva</a:t>
            </a: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 y </a:t>
            </a:r>
            <a:r>
              <a:rPr lang="en-US" sz="2400" dirty="0" err="1">
                <a:solidFill>
                  <a:srgbClr val="FF0000"/>
                </a:solidFill>
                <a:latin typeface="Calibri"/>
                <a:cs typeface="Calibri"/>
              </a:rPr>
              <a:t>creo</a:t>
            </a: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 que        </a:t>
            </a:r>
            <a:r>
              <a:rPr lang="en-US" sz="2400" dirty="0" err="1">
                <a:solidFill>
                  <a:srgbClr val="FF0000"/>
                </a:solidFill>
                <a:latin typeface="Calibri"/>
                <a:cs typeface="Calibri"/>
              </a:rPr>
              <a:t>vamos</a:t>
            </a: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 a </a:t>
            </a:r>
            <a:r>
              <a:rPr lang="en-US" sz="2400" dirty="0" err="1">
                <a:solidFill>
                  <a:srgbClr val="FF0000"/>
                </a:solidFill>
                <a:latin typeface="Calibri"/>
                <a:cs typeface="Calibri"/>
              </a:rPr>
              <a:t>tener</a:t>
            </a: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 </a:t>
            </a:r>
            <a:r>
              <a:rPr lang="en-US" sz="2400" dirty="0" err="1">
                <a:solidFill>
                  <a:srgbClr val="FF0000"/>
                </a:solidFill>
                <a:latin typeface="Calibri"/>
                <a:cs typeface="Calibri"/>
              </a:rPr>
              <a:t>nuevamente</a:t>
            </a: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 </a:t>
            </a:r>
            <a:r>
              <a:rPr lang="en-US" sz="2400" dirty="0" err="1">
                <a:solidFill>
                  <a:srgbClr val="FF0000"/>
                </a:solidFill>
                <a:latin typeface="Calibri"/>
                <a:cs typeface="Calibri"/>
              </a:rPr>
              <a:t>mucho</a:t>
            </a: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 turismo </a:t>
            </a:r>
            <a:r>
              <a:rPr lang="en-US" sz="2400" dirty="0" err="1">
                <a:solidFill>
                  <a:srgbClr val="FF0000"/>
                </a:solidFill>
                <a:latin typeface="Calibri"/>
                <a:cs typeface="Calibri"/>
              </a:rPr>
              <a:t>interno</a:t>
            </a:r>
            <a:endParaRPr lang="en-US" sz="2400" dirty="0" err="1">
              <a:solidFill>
                <a:srgbClr val="FF0000"/>
              </a:solidFill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latin typeface="Calibr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0907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86D5B43-C2EB-4DFF-9C46-62EB80FE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93" y="602244"/>
            <a:ext cx="7758602" cy="522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77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6A7ECA6-04D6-4C67-94DD-61E17DE18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62" y="616622"/>
            <a:ext cx="7985364" cy="54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92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512A9A4-B7EF-40E3-B7D9-7D61ABC69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18" y="2545505"/>
            <a:ext cx="9155690" cy="22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3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B01C-C95D-46D2-A2FE-0BDF854C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Cataratas del Iguazú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5D9C2-0B2C-4B46-91C6-AAE11E943B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"/>
              </a:rPr>
              <a:t>Cauce normal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26FC8C41-9E01-4893-AAFA-7C18F1BEE3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4954" y="2498532"/>
            <a:ext cx="5161831" cy="358265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43C0A-78AB-4581-B88B-1A1BC0061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"/>
              </a:rPr>
              <a:t>En </a:t>
            </a:r>
            <a:r>
              <a:rPr lang="en-US" err="1">
                <a:cs typeface="Calibri"/>
              </a:rPr>
              <a:t>épocas</a:t>
            </a:r>
            <a:r>
              <a:rPr lang="en-US">
                <a:cs typeface="Calibri"/>
              </a:rPr>
              <a:t> de </a:t>
            </a:r>
            <a:r>
              <a:rPr lang="en-US" err="1">
                <a:cs typeface="Calibri"/>
              </a:rPr>
              <a:t>sequía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803FD5B-E08E-4550-A939-29306D96A4E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493699"/>
            <a:ext cx="5183188" cy="3577944"/>
          </a:xfrm>
        </p:spPr>
      </p:pic>
    </p:spTree>
    <p:extLst>
      <p:ext uri="{BB962C8B-B14F-4D97-AF65-F5344CB8AC3E}">
        <p14:creationId xmlns:p14="http://schemas.microsoft.com/office/powerpoint/2010/main" val="4050945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1810FC0-1FE9-473C-A762-8F72130A1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87" y="602245"/>
            <a:ext cx="8130605" cy="571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36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54CB7A-4AF0-4BD5-B5BC-9769C3E01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9000" dirty="0">
                <a:cs typeface="Calibri Light"/>
              </a:rPr>
              <a:t>LOS ESPERAMOS !!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A2611-5941-4122-8E34-2C2A57D33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68437"/>
            <a:ext cx="7132335" cy="135578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en-US" dirty="0">
              <a:cs typeface="Calibri"/>
            </a:endParaRPr>
          </a:p>
          <a:p>
            <a:pPr algn="l"/>
            <a:endParaRPr lang="en-US" dirty="0">
              <a:cs typeface="Calibri"/>
            </a:endParaRPr>
          </a:p>
          <a:p>
            <a:pPr algn="l"/>
            <a:r>
              <a:rPr lang="en-US" sz="5000" dirty="0">
                <a:cs typeface="Calibri"/>
              </a:rPr>
              <a:t>       MUCHAS GRACIAS !!</a:t>
            </a:r>
          </a:p>
        </p:txBody>
      </p:sp>
    </p:spTree>
    <p:extLst>
      <p:ext uri="{BB962C8B-B14F-4D97-AF65-F5344CB8AC3E}">
        <p14:creationId xmlns:p14="http://schemas.microsoft.com/office/powerpoint/2010/main" val="279686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B84D5B-B266-467D-B54B-39B0FA4E6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9" y="4610244"/>
            <a:ext cx="3649703" cy="1714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Río Iguazú </a:t>
            </a:r>
            <a:b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Hito Tres Fronteras Mayo 2021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536A3FD-6914-4519-8B7C-9B6A56A07A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8244" r="-4" b="-4"/>
          <a:stretch/>
        </p:blipFill>
        <p:spPr>
          <a:xfrm>
            <a:off x="673749" y="370320"/>
            <a:ext cx="3716238" cy="4051011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11053133-78FA-4C6C-854F-FA6971DD1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8332"/>
          <a:stretch/>
        </p:blipFill>
        <p:spPr>
          <a:xfrm>
            <a:off x="4719344" y="370320"/>
            <a:ext cx="6798905" cy="405101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968D6-4F61-4771-B226-87B067F44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019" y="4610244"/>
            <a:ext cx="6725232" cy="1714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>
              <a:buFont typeface="Arial" panose="020B0604020202020204" pitchFamily="34" charset="0"/>
              <a:buChar char="•"/>
            </a:pPr>
            <a:r>
              <a:rPr lang="en-US" sz="3200">
                <a:latin typeface="Calibri Light"/>
                <a:cs typeface="Calibri"/>
              </a:rPr>
              <a:t>Toma de </a:t>
            </a:r>
            <a:r>
              <a:rPr lang="en-US" sz="3200" err="1">
                <a:latin typeface="Calibri Light"/>
                <a:cs typeface="Calibri"/>
              </a:rPr>
              <a:t>agua</a:t>
            </a:r>
            <a:endParaRPr lang="en-US" sz="320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90091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B135A-22A3-46C4-8210-05109CB3E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Parque Provincial </a:t>
            </a:r>
            <a:r>
              <a:rPr lang="en-US" err="1">
                <a:cs typeface="Calibri Light"/>
              </a:rPr>
              <a:t>Moconá</a:t>
            </a:r>
            <a:endParaRPr lang="en-US"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15CA3-EA53-4260-8EBB-89B124B286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Saltos del </a:t>
            </a:r>
            <a:r>
              <a:rPr lang="en-US" err="1">
                <a:cs typeface="Calibri"/>
              </a:rPr>
              <a:t>Moconá</a:t>
            </a:r>
            <a:endParaRPr lang="en-US" err="1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E5CB129-AD65-4985-9AC9-51850A5224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506515"/>
            <a:ext cx="5157787" cy="345167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7CF966-D6DC-496E-9E74-63ED19A77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Saltos do </a:t>
            </a:r>
            <a:r>
              <a:rPr lang="en-US" err="1">
                <a:cs typeface="Calibri"/>
              </a:rPr>
              <a:t>Yucuma</a:t>
            </a:r>
            <a:r>
              <a:rPr lang="en-US">
                <a:cs typeface="Calibri"/>
              </a:rPr>
              <a:t> – BR - </a:t>
            </a:r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5DEC1EA7-A403-402F-A0B2-47BC1753A15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00313" y="2501409"/>
            <a:ext cx="5183188" cy="3505014"/>
          </a:xfrm>
        </p:spPr>
      </p:pic>
    </p:spTree>
    <p:extLst>
      <p:ext uri="{BB962C8B-B14F-4D97-AF65-F5344CB8AC3E}">
        <p14:creationId xmlns:p14="http://schemas.microsoft.com/office/powerpoint/2010/main" val="274384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35B07-B42A-4545-9DDA-40313F27A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271" y="3794336"/>
            <a:ext cx="5242259" cy="1922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err="1"/>
              <a:t>Misión</a:t>
            </a:r>
            <a:r>
              <a:rPr lang="en-US" sz="4800" kern="1200">
                <a:latin typeface="+mj-lt"/>
                <a:ea typeface="+mj-ea"/>
                <a:cs typeface="+mj-cs"/>
              </a:rPr>
              <a:t> de </a:t>
            </a:r>
            <a:br>
              <a:rPr lang="en-US" sz="4800" kern="1200"/>
            </a:br>
            <a:r>
              <a:rPr lang="en-US" sz="4800" kern="1200">
                <a:latin typeface="+mj-lt"/>
                <a:ea typeface="+mj-ea"/>
                <a:cs typeface="+mj-cs"/>
              </a:rPr>
              <a:t>Corpus Christi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6BA82-E398-4F31-9476-ED0716552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0271" y="2793291"/>
            <a:ext cx="5161606" cy="9721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CENTRO DE VISITANTES</a:t>
            </a:r>
          </a:p>
        </p:txBody>
      </p:sp>
      <p:sp>
        <p:nvSpPr>
          <p:cNvPr id="20" name="Freeform: Shape 16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C1B91A8-965A-45DD-B9C0-36CF4AD8F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86" r="10898" b="-2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22" name="Freeform: Shape 18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5C798B1-6F61-4271-91C3-566F59387E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609" b="2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44286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2AFB1A0-20E6-491D-929B-9863B8B75D9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065" r="1065"/>
          <a:stretch/>
        </p:blipFill>
        <p:spPr>
          <a:xfrm>
            <a:off x="3170808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F5971-0323-4507-97DD-C18D5587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Inversiones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C2ACB-8D45-4909-8D41-07B0A839D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err="1"/>
              <a:t>Programa</a:t>
            </a:r>
            <a:r>
              <a:rPr lang="en-US" sz="1700"/>
              <a:t>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err="1"/>
              <a:t>Mintur</a:t>
            </a:r>
            <a:r>
              <a:rPr lang="en-US" sz="1700"/>
              <a:t> </a:t>
            </a:r>
            <a:r>
              <a:rPr lang="en-US" sz="1700" err="1"/>
              <a:t>Nación</a:t>
            </a:r>
            <a:endParaRPr lang="en-US" sz="1700" err="1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50 </a:t>
            </a:r>
            <a:r>
              <a:rPr lang="en-US" sz="1700" err="1"/>
              <a:t>destinos</a:t>
            </a:r>
            <a:endParaRPr lang="en-US" sz="1700" err="1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err="1"/>
              <a:t>Oberá</a:t>
            </a:r>
            <a:endParaRPr lang="en-US" sz="1700" err="1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Salto Berrondo</a:t>
            </a:r>
            <a:endParaRPr lang="en-US" sz="170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SUM</a:t>
            </a:r>
            <a:endParaRPr lang="en-US" sz="17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6764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8AA47B-847C-4012-8945-E645E68F3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br>
              <a:rPr lang="en-US" sz="1700" kern="1200" dirty="0"/>
            </a:br>
            <a:br>
              <a:rPr lang="en-US" sz="1700" kern="1200" dirty="0"/>
            </a:br>
            <a:br>
              <a:rPr lang="en-US" sz="1700" kern="1200" dirty="0"/>
            </a:br>
            <a:r>
              <a:rPr lang="en-US" sz="1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                          </a:t>
            </a:r>
            <a:r>
              <a:rPr lang="en-US" sz="1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Transportes</a:t>
            </a:r>
            <a:r>
              <a:rPr lang="en-US" sz="1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</a:t>
            </a:r>
            <a:br>
              <a:rPr lang="en-US" sz="1700" kern="1200" dirty="0"/>
            </a:br>
            <a:r>
              <a:rPr lang="en-US" sz="1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aproximación</a:t>
            </a:r>
            <a:endParaRPr lang="en-US" sz="1700" kern="1200" dirty="0" err="1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273D7BF-F432-45C3-9866-DEFE6024F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86" b="-1"/>
          <a:stretch/>
        </p:blipFill>
        <p:spPr>
          <a:xfrm>
            <a:off x="393308" y="352931"/>
            <a:ext cx="5559480" cy="374904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C28D58C-77FB-4416-B7C7-CAF7BC8739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424" r="-3" b="8457"/>
          <a:stretch/>
        </p:blipFill>
        <p:spPr>
          <a:xfrm>
            <a:off x="6251736" y="357013"/>
            <a:ext cx="5546955" cy="374904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6ADAB-95B3-4E0B-A519-D1D2DB85F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45336" y="4615840"/>
            <a:ext cx="6609921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20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7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141314A-176D-49FC-B211-D202788BB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" y="-2335"/>
            <a:ext cx="12074103" cy="723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43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4DA57BC-1B54-4383-9A57-28506717C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91" y="-2335"/>
            <a:ext cx="12217876" cy="673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101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Tema de Office</vt:lpstr>
      <vt:lpstr>PowerPoint Presentation</vt:lpstr>
      <vt:lpstr>Cataratas del Iguazú</vt:lpstr>
      <vt:lpstr>Río Iguazú  Hito Tres Fronteras Mayo 2021</vt:lpstr>
      <vt:lpstr>Parque Provincial Moconá</vt:lpstr>
      <vt:lpstr>Misión de  Corpus Christi</vt:lpstr>
      <vt:lpstr>Inversiones </vt:lpstr>
      <vt:lpstr>                              Transportes de aproximación</vt:lpstr>
      <vt:lpstr>PowerPoint Presentation</vt:lpstr>
      <vt:lpstr>PowerPoint Presentation</vt:lpstr>
      <vt:lpstr>PowerPoint Presentation</vt:lpstr>
      <vt:lpstr>PowerPoint Presentation</vt:lpstr>
      <vt:lpstr>Erna Satur  Hotel El Parque  Aristóbulo  del Valle</vt:lpstr>
      <vt:lpstr>       Ciudad de Eldorado –   Dirección de Turismo  Municipal                         Directora  Licenciada en Turismo  Candelaria Nolde</vt:lpstr>
      <vt:lpstr>Semana Santa</vt:lpstr>
      <vt:lpstr>Perfil del visitante</vt:lpstr>
      <vt:lpstr> Erna Satur  Hotel El Parque  Aristóbulo  del Valle </vt:lpstr>
      <vt:lpstr>PowerPoint Presentation</vt:lpstr>
      <vt:lpstr>PowerPoint Presentation</vt:lpstr>
      <vt:lpstr>PowerPoint Presentation</vt:lpstr>
      <vt:lpstr>PowerPoint Presentation</vt:lpstr>
      <vt:lpstr>LOS ESPERAMOS 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385</cp:revision>
  <dcterms:created xsi:type="dcterms:W3CDTF">2021-05-18T11:01:49Z</dcterms:created>
  <dcterms:modified xsi:type="dcterms:W3CDTF">2021-06-23T11:37:23Z</dcterms:modified>
</cp:coreProperties>
</file>