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6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962089-2B0C-4FB7-8CCD-CEDF47ED5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6210814-F596-4A67-859C-6A8B6F9935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7E2F31-379E-433E-BE9F-C12F9FF4F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8604-4309-44A1-9753-FDCE13C24715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FDE494-CA0F-436F-B071-6AA80B458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442522-C1CD-4C41-8EA7-1B95C91C8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F2CB-AE4D-4C10-82BF-2B8385D37D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686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45DF2A-8AB7-4C27-8483-AC1FC9736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F42B7A-7DCD-4F11-9970-DFAF15E8B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624B951-195E-44D0-82B2-89B1AE177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8604-4309-44A1-9753-FDCE13C24715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F478E5-BF2F-4539-B45B-125F9411A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F46767-38E0-4B10-A103-9D4F00EE1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F2CB-AE4D-4C10-82BF-2B8385D37D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63036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0704F11-5B85-42F7-A5A6-1498C6342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1FB8DD7-B29D-4060-9586-4A6A1CAA1A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13FA6A-833D-4591-877D-4C33AD110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8604-4309-44A1-9753-FDCE13C24715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FFB7DA-81BF-4FF1-9341-2DDCBF09B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E64B28-3CB9-4B53-A564-601C2ED30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F2CB-AE4D-4C10-82BF-2B8385D37D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024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E07135-840B-48E4-8B51-6904E473B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C38E198-0051-45D1-8D2B-27BD43762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0A0C3E-4C66-466D-8311-EF166409FA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8604-4309-44A1-9753-FDCE13C24715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C2064F5-F102-4688-AF33-EEC416992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3D33B2C-1653-413E-B6C8-C693678D4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F2CB-AE4D-4C10-82BF-2B8385D37D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4297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0BE6CCE-A83E-464C-9A36-54666134F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2EFF33C-24A3-4187-909C-8909489C24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C51142-DC45-41CA-99C4-19CE6A70A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8604-4309-44A1-9753-FDCE13C24715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9CB36B-BE49-4287-A1A3-21F67B9C4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20421DC-F748-4F3A-A594-C5E1E6123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F2CB-AE4D-4C10-82BF-2B8385D37D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888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ADEFE7-8606-451F-A900-AD7736BD9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1E128A3-3115-4635-980D-640919FAB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1BA7AD7-DCB1-45DE-8B4C-DBCA75A0A4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CA78D5-F352-4F9C-8F91-FB3A877DD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8604-4309-44A1-9753-FDCE13C24715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619C6C-951A-45F2-9C80-E438C54E6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38D92C-BFFF-4399-A7A5-9C532F949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F2CB-AE4D-4C10-82BF-2B8385D37D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5658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304462-0680-41FE-B3CF-8664521C0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C561B3-33AA-4E01-8E73-6C8ED1099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1598F8E-ACA5-44D7-8C0F-9155C08DF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63F21D2-A51F-4D23-A716-98E49DFFC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16E3E11-194B-4635-8C61-FC9309B019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981A32D-E2E6-48E0-A85D-EAF72510A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8604-4309-44A1-9753-FDCE13C24715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BFD977C-31E9-4523-B00F-7BD9EE531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48FF79F-FADC-4B11-AD3C-ED88B2302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F2CB-AE4D-4C10-82BF-2B8385D37D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360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F9F81-0645-4F9A-8F52-B79937013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16B0C09-63A7-4F27-ABC1-8050557B2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8604-4309-44A1-9753-FDCE13C24715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A2B12E3-EB84-4FE7-BB30-B096B38DF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620CDC8-4FF6-439B-AF89-8917A562C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F2CB-AE4D-4C10-82BF-2B8385D37D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6555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E4B503F-9BCD-4067-BD81-7E0D374DC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8604-4309-44A1-9753-FDCE13C24715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80EB325-0DDF-45C6-B2F7-104DA68AE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8675205-7753-4CF0-AA68-2D1CA020B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F2CB-AE4D-4C10-82BF-2B8385D37D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117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5B10A1-4B9C-4884-B691-0622D6B96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B01B00-F11F-48CC-B002-1E87FFD014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F0A4193-FBEF-4203-8943-2F366FD095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BBF0F0-2964-49F3-81B9-0B9F787AE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8604-4309-44A1-9753-FDCE13C24715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F734669-AB2D-45FD-9B82-0692B4FA3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71D5D85-1F32-47E3-9E5A-26213BDC3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F2CB-AE4D-4C10-82BF-2B8385D37D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155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6D7353-3E8C-48E8-8406-A38709343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D1055D2-0BDB-4D53-9477-1B8C0E346F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B5167BA-6193-43D0-89E2-65F46B816B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E79D0E-F832-4FAF-B668-8979DE8B7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A8604-4309-44A1-9753-FDCE13C24715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343194-7F0A-45D8-8198-6B9231C42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8739727-11CD-4D56-A04B-4DE647F83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BF2CB-AE4D-4C10-82BF-2B8385D37D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4958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19C7DAB-36C3-4EA5-A5FB-B91BF1243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8CDBED-C409-449E-ABB3-2CAA80A74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728B40-4022-47CA-B3DD-6B6A055B84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5A8604-4309-44A1-9753-FDCE13C24715}" type="datetimeFigureOut">
              <a:rPr lang="es-ES" smtClean="0"/>
              <a:t>19/10/2021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DEA87A-1383-46DD-9DD2-24C2BBA465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9CC416-9908-4443-B3AA-AE022A12F6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BF2CB-AE4D-4C10-82BF-2B8385D37DC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n 4" descr="Logotipo&#10;&#10;Descripción generada automáticamente">
            <a:extLst>
              <a:ext uri="{FF2B5EF4-FFF2-40B4-BE49-F238E27FC236}">
                <a16:creationId xmlns:a16="http://schemas.microsoft.com/office/drawing/2014/main" id="{61C91344-9FC6-461B-941E-2F5B08E4AC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7883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Marcador de contenido 4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FE2DE7FB-DA4A-4075-92AE-2C6CECE7BC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419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Marcador de contenido 4" descr="Texto&#10;&#10;Descripción generada automáticamente">
            <a:extLst>
              <a:ext uri="{FF2B5EF4-FFF2-40B4-BE49-F238E27FC236}">
                <a16:creationId xmlns:a16="http://schemas.microsoft.com/office/drawing/2014/main" id="{F8AA4FB1-9379-4EE9-988D-1DE6ADBCCE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730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n 4" descr="Interfaz de usuario gráfica, Texto, Aplicación, Correo electrónico&#10;&#10;Descripción generada automáticamente">
            <a:extLst>
              <a:ext uri="{FF2B5EF4-FFF2-40B4-BE49-F238E27FC236}">
                <a16:creationId xmlns:a16="http://schemas.microsoft.com/office/drawing/2014/main" id="{1822F6EA-78C4-4F8F-B0B5-E5AF2753F20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9734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Marcador de contenido 4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5040C7FB-4F3D-4E80-B8E6-4EAE4F23CB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361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Marcador de contenido 4" descr="Logotipo&#10;&#10;Descripción generada automáticamente">
            <a:extLst>
              <a:ext uri="{FF2B5EF4-FFF2-40B4-BE49-F238E27FC236}">
                <a16:creationId xmlns:a16="http://schemas.microsoft.com/office/drawing/2014/main" id="{48BD18EF-A4E2-4C53-8A16-4E1F38D0A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551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A2D1DE33-00B4-4BEF-959D-2E12C34EE16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8844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n 4" descr="Interfaz de usuario gráfica, Sitio web&#10;&#10;Descripción generada automáticamente">
            <a:extLst>
              <a:ext uri="{FF2B5EF4-FFF2-40B4-BE49-F238E27FC236}">
                <a16:creationId xmlns:a16="http://schemas.microsoft.com/office/drawing/2014/main" id="{DCC4947A-E27A-44AC-A3E7-B399FF82CCF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010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7FEF1F6B-E807-4ABE-A07E-C285355390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067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n 4" descr="Diagrama, Mapa&#10;&#10;Descripción generada automáticamente">
            <a:extLst>
              <a:ext uri="{FF2B5EF4-FFF2-40B4-BE49-F238E27FC236}">
                <a16:creationId xmlns:a16="http://schemas.microsoft.com/office/drawing/2014/main" id="{9C3B1D65-34CF-4414-A4ED-51E3643AAE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97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Imagen 4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0B0DD86D-169F-4380-A721-00FBD66A5D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96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Marcador de contenido 4" descr="Imagen que contiene Interfaz de usuario gráfica&#10;&#10;Descripción generada automáticamente">
            <a:extLst>
              <a:ext uri="{FF2B5EF4-FFF2-40B4-BE49-F238E27FC236}">
                <a16:creationId xmlns:a16="http://schemas.microsoft.com/office/drawing/2014/main" id="{08D1C570-4804-453E-8F8D-2831EEAA8E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6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Marcador de contenido 4" descr="Gráfico&#10;&#10;Descripción generada automáticamente">
            <a:extLst>
              <a:ext uri="{FF2B5EF4-FFF2-40B4-BE49-F238E27FC236}">
                <a16:creationId xmlns:a16="http://schemas.microsoft.com/office/drawing/2014/main" id="{4C1D8047-FFEA-40C6-B3DF-AF9538543D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3265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Marcador de contenido 4" descr="Tabla&#10;&#10;Descripción generada automáticamente">
            <a:extLst>
              <a:ext uri="{FF2B5EF4-FFF2-40B4-BE49-F238E27FC236}">
                <a16:creationId xmlns:a16="http://schemas.microsoft.com/office/drawing/2014/main" id="{8FF46DA5-B0C0-43A0-8320-4D3C7F2DDE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812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Marcador de contenido 4" descr="Escala de tiempo&#10;&#10;Descripción generada automáticamente">
            <a:extLst>
              <a:ext uri="{FF2B5EF4-FFF2-40B4-BE49-F238E27FC236}">
                <a16:creationId xmlns:a16="http://schemas.microsoft.com/office/drawing/2014/main" id="{C726EC23-5113-4A2E-BC5B-B8BAB47565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3293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Marcador de contenido 4" descr="Diagrama&#10;&#10;Descripción generada automáticamente">
            <a:extLst>
              <a:ext uri="{FF2B5EF4-FFF2-40B4-BE49-F238E27FC236}">
                <a16:creationId xmlns:a16="http://schemas.microsoft.com/office/drawing/2014/main" id="{3C6D984D-9397-40FF-A014-1F8701B05E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1678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NATIELLO</dc:creator>
  <cp:lastModifiedBy>NATIELLO </cp:lastModifiedBy>
  <cp:revision>1</cp:revision>
  <dcterms:created xsi:type="dcterms:W3CDTF">2021-10-19T14:42:40Z</dcterms:created>
  <dcterms:modified xsi:type="dcterms:W3CDTF">2021-10-19T14:43:32Z</dcterms:modified>
</cp:coreProperties>
</file>