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1" r:id="rId2"/>
    <p:sldId id="258" r:id="rId3"/>
    <p:sldId id="260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3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769E3-E266-497D-870D-B3D196C747E0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01ED1-8850-401E-A3E6-48514F17A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68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8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96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16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71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5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6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168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5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69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53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56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Project Report Template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One report for the Project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243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2"/>
          <p:cNvSpPr txBox="1">
            <a:spLocks/>
          </p:cNvSpPr>
          <p:nvPr/>
        </p:nvSpPr>
        <p:spPr>
          <a:xfrm>
            <a:off x="213721" y="91983"/>
            <a:ext cx="4116233" cy="892633"/>
          </a:xfrm>
          <a:prstGeom prst="rect">
            <a:avLst/>
          </a:prstGeom>
        </p:spPr>
        <p:txBody>
          <a:bodyPr/>
          <a:lstStyle>
            <a:lvl1pPr algn="l" defTabSz="914126" rtl="0" eaLnBrk="1" latinLnBrk="0" hangingPunct="1">
              <a:spcBef>
                <a:spcPct val="0"/>
              </a:spcBef>
              <a:buNone/>
              <a:defRPr sz="2799" b="1" i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0" dirty="0" smtClean="0">
                <a:solidFill>
                  <a:schemeClr val="tx1"/>
                </a:solidFill>
              </a:rPr>
              <a:t>&lt;PROJECT NAME&gt;</a:t>
            </a:r>
            <a:br>
              <a:rPr lang="en-GB" sz="1600" i="0" dirty="0" smtClean="0">
                <a:solidFill>
                  <a:schemeClr val="tx1"/>
                </a:solidFill>
              </a:rPr>
            </a:br>
            <a:r>
              <a:rPr lang="en-GB" sz="1600" i="0" dirty="0" smtClean="0">
                <a:solidFill>
                  <a:schemeClr val="tx1"/>
                </a:solidFill>
              </a:rPr>
              <a:t>Status Report Week Ending: DD-MMM-2019</a:t>
            </a:r>
            <a:endParaRPr lang="en-GB" sz="1600" i="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451211"/>
              </p:ext>
            </p:extLst>
          </p:nvPr>
        </p:nvGraphicFramePr>
        <p:xfrm>
          <a:off x="4329954" y="35858"/>
          <a:ext cx="7785768" cy="1375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9138"/>
                <a:gridCol w="1209184"/>
                <a:gridCol w="1367446"/>
              </a:tblGrid>
              <a:tr h="3751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Planned  Project Completion Date: 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dd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-mm-</a:t>
                      </a:r>
                      <a:r>
                        <a:rPr lang="en-GB" sz="1200" dirty="0" err="1" smtClean="0">
                          <a:solidFill>
                            <a:schemeClr val="tx1"/>
                          </a:solidFill>
                        </a:rPr>
                        <a:t>yyyy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Overall Stats: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G / A / 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1000206">
                <a:tc gridSpan="3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Overall Project Status and Activities: 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0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 bwMode="gray">
          <a:xfrm>
            <a:off x="148153" y="969466"/>
            <a:ext cx="4181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400" dirty="0" smtClean="0"/>
              <a:t>Project Manager: NN</a:t>
            </a:r>
          </a:p>
          <a:p>
            <a:pPr algn="l">
              <a:spcBef>
                <a:spcPts val="0"/>
              </a:spcBef>
            </a:pPr>
            <a:r>
              <a:rPr lang="en-US" sz="1400" dirty="0" smtClean="0"/>
              <a:t>Client SPOC: NN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198930" y="6519989"/>
          <a:ext cx="4434782" cy="274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62386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62531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1934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92773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21506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On Target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Delay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(under control)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Delay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Completed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 bwMode="gray">
          <a:xfrm>
            <a:off x="4660605" y="6423233"/>
            <a:ext cx="5465030" cy="4506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  <a:spcBef>
                <a:spcPts val="400"/>
              </a:spcBef>
            </a:pPr>
            <a:r>
              <a:rPr lang="en-US" sz="1050" dirty="0" smtClean="0"/>
              <a:t>Delay (</a:t>
            </a:r>
            <a:r>
              <a:rPr lang="en-US" sz="1050" dirty="0" smtClean="0">
                <a:solidFill>
                  <a:srgbClr val="FFC000"/>
                </a:solidFill>
              </a:rPr>
              <a:t>Amber</a:t>
            </a:r>
            <a:r>
              <a:rPr lang="en-US" sz="1050" dirty="0" smtClean="0"/>
              <a:t>): The WS has a delay and there is an action plan to get back on track.</a:t>
            </a:r>
          </a:p>
          <a:p>
            <a:pPr algn="l">
              <a:lnSpc>
                <a:spcPct val="95000"/>
              </a:lnSpc>
              <a:spcBef>
                <a:spcPts val="400"/>
              </a:spcBef>
            </a:pPr>
            <a:r>
              <a:rPr lang="en-US" sz="1050" dirty="0" smtClean="0"/>
              <a:t>Delay (</a:t>
            </a:r>
            <a:r>
              <a:rPr lang="en-US" sz="1050" dirty="0" smtClean="0">
                <a:solidFill>
                  <a:srgbClr val="FF0000"/>
                </a:solidFill>
              </a:rPr>
              <a:t>Red</a:t>
            </a:r>
            <a:r>
              <a:rPr lang="en-US" sz="1050" dirty="0" smtClean="0"/>
              <a:t>): The WS has a delay and there is no clear path or limited actions to get back on track.</a:t>
            </a:r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2641032"/>
              </p:ext>
            </p:extLst>
          </p:nvPr>
        </p:nvGraphicFramePr>
        <p:xfrm>
          <a:off x="213721" y="1628209"/>
          <a:ext cx="11862165" cy="3541796"/>
        </p:xfrm>
        <a:graphic>
          <a:graphicData uri="http://schemas.openxmlformats.org/drawingml/2006/table">
            <a:tbl>
              <a:tblPr firstRow="1" firstCol="1" bandRow="1"/>
              <a:tblGrid>
                <a:gridCol w="571712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57335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5571685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</a:tblGrid>
              <a:tr h="34139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Work Stream Status Update (Why</a:t>
                      </a:r>
                      <a:r>
                        <a:rPr lang="en-US" sz="12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G / A / R)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Status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Key Achievements</a:t>
                      </a:r>
                      <a:r>
                        <a:rPr lang="en-GB" sz="1200" b="1" i="0" u="none" strike="noStrike" kern="1200" baseline="0" dirty="0" smtClean="0">
                          <a:solidFill>
                            <a:schemeClr val="bg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 / Deliverables this Reporting Period</a:t>
                      </a:r>
                      <a:endParaRPr lang="en-US" sz="1200" b="1" i="0" u="none" strike="noStrike" kern="1200" dirty="0">
                        <a:solidFill>
                          <a:schemeClr val="bg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9CC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9515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WS1 – ABC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Weekly update</a:t>
                      </a:r>
                    </a:p>
                    <a:p>
                      <a:pPr marL="92075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r>
                        <a:rPr 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G</a:t>
                      </a:r>
                      <a:endParaRPr 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139700" marR="0" lvl="0" indent="-1397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9515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WS2 – ABC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Weekly update</a:t>
                      </a:r>
                    </a:p>
                    <a:p>
                      <a:pPr marL="92075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r>
                        <a:rPr 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</a:t>
                      </a:r>
                      <a:endParaRPr 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139700" marR="0" lvl="0" indent="-1397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15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WS3 – ABC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Weekly update</a:t>
                      </a:r>
                    </a:p>
                    <a:p>
                      <a:pPr marL="92075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r>
                        <a:rPr lang="en-US" sz="18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R</a:t>
                      </a:r>
                      <a:endParaRPr 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139700" marR="0" lvl="0" indent="-1397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15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WS4 – ABC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Weekly update</a:t>
                      </a:r>
                    </a:p>
                    <a:p>
                      <a:pPr marL="92075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9700" marR="0" lvl="0" indent="-1397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1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kumimoji="0" lang="en-US" sz="11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9515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WS5 – ABC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Weekly update</a:t>
                      </a:r>
                    </a:p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39700" marR="0" lvl="0" indent="-13970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642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3" y="974079"/>
            <a:ext cx="5845103" cy="32862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4624" y="2380556"/>
            <a:ext cx="5952564" cy="3346683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4" name="Right Arrow 3"/>
          <p:cNvSpPr/>
          <p:nvPr/>
        </p:nvSpPr>
        <p:spPr>
          <a:xfrm rot="2569034">
            <a:off x="4051310" y="2378872"/>
            <a:ext cx="3050899" cy="212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 rot="2026211">
            <a:off x="5274934" y="2200360"/>
            <a:ext cx="4167620" cy="212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488408">
            <a:off x="1814094" y="2762720"/>
            <a:ext cx="7557217" cy="2126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1023" y="414670"/>
            <a:ext cx="5836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How is the Weekly Project Report Created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47989" y="365618"/>
            <a:ext cx="5644011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Project Report creation: 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1400" dirty="0" smtClean="0"/>
              <a:t>Work Stream status (R-A-G color) copied </a:t>
            </a:r>
            <a:r>
              <a:rPr lang="en-US" sz="1400" dirty="0"/>
              <a:t>to the Weekly Project Report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1400" dirty="0" smtClean="0"/>
              <a:t>WS Project Status is copied to the Weekly Project Report. Only current information is added, last weeks information is removed.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1400" dirty="0" smtClean="0"/>
              <a:t>Activities / Milestones Completed copied </a:t>
            </a:r>
            <a:r>
              <a:rPr lang="en-US" sz="1400" dirty="0"/>
              <a:t>to the Weekly Project </a:t>
            </a:r>
            <a:r>
              <a:rPr lang="en-US" sz="1400" dirty="0" smtClean="0"/>
              <a:t>Report</a:t>
            </a:r>
          </a:p>
          <a:p>
            <a:pPr marL="231775" indent="-231775">
              <a:buFont typeface="+mj-lt"/>
              <a:buAutoNum type="arabicPeriod"/>
            </a:pPr>
            <a:r>
              <a:rPr lang="en-US" sz="1400" dirty="0" smtClean="0"/>
              <a:t>Project Manager will </a:t>
            </a:r>
            <a:r>
              <a:rPr lang="en-US" sz="1400" dirty="0" smtClean="0"/>
              <a:t>write a few statements of the overall Project Status</a:t>
            </a:r>
            <a:endParaRPr lang="en-US" sz="1400" dirty="0"/>
          </a:p>
        </p:txBody>
      </p:sp>
      <p:sp>
        <p:nvSpPr>
          <p:cNvPr id="9" name="Oval 8"/>
          <p:cNvSpPr/>
          <p:nvPr/>
        </p:nvSpPr>
        <p:spPr>
          <a:xfrm>
            <a:off x="5863005" y="1192926"/>
            <a:ext cx="265814" cy="2658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1</a:t>
            </a:r>
            <a:endParaRPr lang="en-US" sz="1600" dirty="0"/>
          </a:p>
        </p:txBody>
      </p:sp>
      <p:sp>
        <p:nvSpPr>
          <p:cNvPr id="10" name="Oval 9"/>
          <p:cNvSpPr/>
          <p:nvPr/>
        </p:nvSpPr>
        <p:spPr>
          <a:xfrm>
            <a:off x="4710666" y="1472291"/>
            <a:ext cx="265814" cy="2658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2</a:t>
            </a:r>
            <a:endParaRPr lang="en-US" sz="1600" dirty="0"/>
          </a:p>
        </p:txBody>
      </p:sp>
      <p:sp>
        <p:nvSpPr>
          <p:cNvPr id="11" name="Oval 10"/>
          <p:cNvSpPr/>
          <p:nvPr/>
        </p:nvSpPr>
        <p:spPr>
          <a:xfrm>
            <a:off x="1532430" y="2173780"/>
            <a:ext cx="265814" cy="2658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3</a:t>
            </a:r>
            <a:endParaRPr lang="en-US" sz="1600" dirty="0"/>
          </a:p>
        </p:txBody>
      </p:sp>
      <p:sp>
        <p:nvSpPr>
          <p:cNvPr id="12" name="Oval 11"/>
          <p:cNvSpPr/>
          <p:nvPr/>
        </p:nvSpPr>
        <p:spPr>
          <a:xfrm>
            <a:off x="9964825" y="2689403"/>
            <a:ext cx="265814" cy="2658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4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 rot="20906857">
            <a:off x="1618388" y="3152479"/>
            <a:ext cx="2841291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Weekly Work Stream Report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 rot="20906857">
            <a:off x="7922077" y="4609844"/>
            <a:ext cx="227799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Weekly Project Report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5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229</Words>
  <Application>Microsoft Office PowerPoint</Application>
  <PresentationFormat>Widescreen</PresentationFormat>
  <Paragraphs>49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Weekly Project Report Template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Project Report Template</dc:title>
  <dc:creator>Thorsten Manthey</dc:creator>
  <cp:lastModifiedBy>Thorsten Manthey</cp:lastModifiedBy>
  <cp:revision>2</cp:revision>
  <dcterms:created xsi:type="dcterms:W3CDTF">2019-09-09T19:29:41Z</dcterms:created>
  <dcterms:modified xsi:type="dcterms:W3CDTF">2019-10-06T15:00:35Z</dcterms:modified>
</cp:coreProperties>
</file>