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4"/>
  </p:notesMasterIdLst>
  <p:sldIdLst>
    <p:sldId id="286" r:id="rId5"/>
    <p:sldId id="288" r:id="rId6"/>
    <p:sldId id="289" r:id="rId7"/>
    <p:sldId id="290" r:id="rId8"/>
    <p:sldId id="291" r:id="rId9"/>
    <p:sldId id="292" r:id="rId10"/>
    <p:sldId id="306" r:id="rId11"/>
    <p:sldId id="307" r:id="rId12"/>
    <p:sldId id="308" r:id="rId13"/>
    <p:sldId id="309" r:id="rId14"/>
    <p:sldId id="310" r:id="rId15"/>
    <p:sldId id="298" r:id="rId16"/>
    <p:sldId id="299" r:id="rId17"/>
    <p:sldId id="300" r:id="rId18"/>
    <p:sldId id="301" r:id="rId19"/>
    <p:sldId id="302" r:id="rId20"/>
    <p:sldId id="303" r:id="rId21"/>
    <p:sldId id="304" r:id="rId22"/>
    <p:sldId id="305" r:id="rId23"/>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224" autoAdjust="0"/>
    <p:restoredTop sz="96991" autoAdjust="0"/>
  </p:normalViewPr>
  <p:slideViewPr>
    <p:cSldViewPr snapToGrid="0" showGuides="1">
      <p:cViewPr>
        <p:scale>
          <a:sx n="70" d="100"/>
          <a:sy n="70" d="100"/>
        </p:scale>
        <p:origin x="-1548"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8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2949" tIns="46474" rIns="92949" bIns="46474" rtlCol="0"/>
          <a:lstStyle>
            <a:lvl1pPr algn="l">
              <a:defRPr sz="1200"/>
            </a:lvl1pPr>
          </a:lstStyle>
          <a:p>
            <a:endParaRPr lang="en-US"/>
          </a:p>
        </p:txBody>
      </p:sp>
      <p:sp>
        <p:nvSpPr>
          <p:cNvPr id="3" name="Date Placeholder 2"/>
          <p:cNvSpPr>
            <a:spLocks noGrp="1"/>
          </p:cNvSpPr>
          <p:nvPr>
            <p:ph type="dt" idx="1"/>
          </p:nvPr>
        </p:nvSpPr>
        <p:spPr>
          <a:xfrm>
            <a:off x="4008705" y="0"/>
            <a:ext cx="3066733" cy="468154"/>
          </a:xfrm>
          <a:prstGeom prst="rect">
            <a:avLst/>
          </a:prstGeom>
        </p:spPr>
        <p:txBody>
          <a:bodyPr vert="horz" lIns="92949" tIns="46474" rIns="92949" bIns="46474" rtlCol="0"/>
          <a:lstStyle>
            <a:lvl1pPr algn="r">
              <a:defRPr sz="1200"/>
            </a:lvl1pPr>
          </a:lstStyle>
          <a:p>
            <a:fld id="{17BF77A4-95C4-49A7-B18D-D234C078783D}" type="datetimeFigureOut">
              <a:rPr lang="en-US" smtClean="0"/>
              <a:pPr/>
              <a:t>3/26/2015</a:t>
            </a:fld>
            <a:endParaRPr lang="en-US"/>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2949" tIns="46474" rIns="92949" bIns="46474" rtlCol="0" anchor="ctr"/>
          <a:lstStyle/>
          <a:p>
            <a:endParaRPr lang="en-US"/>
          </a:p>
        </p:txBody>
      </p:sp>
      <p:sp>
        <p:nvSpPr>
          <p:cNvPr id="5" name="Notes Placeholder 4"/>
          <p:cNvSpPr>
            <a:spLocks noGrp="1"/>
          </p:cNvSpPr>
          <p:nvPr>
            <p:ph type="body" sz="quarter" idx="3"/>
          </p:nvPr>
        </p:nvSpPr>
        <p:spPr>
          <a:xfrm>
            <a:off x="707708" y="4447461"/>
            <a:ext cx="5661660" cy="4213383"/>
          </a:xfrm>
          <a:prstGeom prst="rect">
            <a:avLst/>
          </a:prstGeom>
        </p:spPr>
        <p:txBody>
          <a:bodyPr vert="horz" lIns="92949" tIns="46474" rIns="92949" bIns="4647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3296"/>
            <a:ext cx="3066733" cy="468154"/>
          </a:xfrm>
          <a:prstGeom prst="rect">
            <a:avLst/>
          </a:prstGeom>
        </p:spPr>
        <p:txBody>
          <a:bodyPr vert="horz" lIns="92949" tIns="46474" rIns="92949" bIns="46474"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3296"/>
            <a:ext cx="3066733" cy="468154"/>
          </a:xfrm>
          <a:prstGeom prst="rect">
            <a:avLst/>
          </a:prstGeom>
        </p:spPr>
        <p:txBody>
          <a:bodyPr vert="horz" lIns="92949" tIns="46474" rIns="92949" bIns="46474" rtlCol="0" anchor="b"/>
          <a:lstStyle>
            <a:lvl1pPr algn="r">
              <a:defRPr sz="1200"/>
            </a:lvl1pPr>
          </a:lstStyle>
          <a:p>
            <a:fld id="{D7F40DFA-B482-4AD0-A536-856EB395CEAD}" type="slidenum">
              <a:rPr lang="en-US" smtClean="0"/>
              <a:pPr/>
              <a:t>‹#›</a:t>
            </a:fld>
            <a:endParaRPr lang="en-US"/>
          </a:p>
        </p:txBody>
      </p:sp>
    </p:spTree>
    <p:extLst>
      <p:ext uri="{BB962C8B-B14F-4D97-AF65-F5344CB8AC3E}">
        <p14:creationId xmlns:p14="http://schemas.microsoft.com/office/powerpoint/2010/main" val="15633654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r>
              <a:rPr lang="en-US" sz="1400" b="1" dirty="0"/>
              <a:t>Custom animation effects: moving binder tabs</a:t>
            </a:r>
          </a:p>
          <a:p>
            <a:r>
              <a:rPr lang="en-US" sz="1400" dirty="0"/>
              <a:t>(Intermediate)</a:t>
            </a:r>
          </a:p>
          <a:p>
            <a:endParaRPr lang="en-US" dirty="0"/>
          </a:p>
          <a:p>
            <a:endParaRPr lang="en-US" dirty="0"/>
          </a:p>
          <a:p>
            <a:r>
              <a:rPr lang="en-US" b="1" dirty="0"/>
              <a:t>Tip: </a:t>
            </a:r>
            <a:r>
              <a:rPr lang="en-US" dirty="0"/>
              <a:t>You will need to use drawing guides to position the shapes and text on the slide. </a:t>
            </a:r>
          </a:p>
          <a:p>
            <a:endParaRPr lang="en-US" dirty="0"/>
          </a:p>
          <a:p>
            <a:endParaRPr lang="en-US" dirty="0"/>
          </a:p>
          <a:p>
            <a:r>
              <a:rPr lang="en-US" dirty="0"/>
              <a:t>To display and set the drawing guides, do the following:</a:t>
            </a:r>
            <a:endParaRPr lang="en-US" dirty="0">
              <a:solidFill>
                <a:schemeClr val="accent6"/>
              </a:solidFill>
            </a:endParaRPr>
          </a:p>
          <a:p>
            <a:pPr marL="232372" indent="-232372" defTabSz="929488">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32372" indent="-232372" defTabSz="929488">
              <a:buFont typeface="+mj-lt"/>
              <a:buAutoNum type="arabicPeriod"/>
              <a:defRPr/>
            </a:pPr>
            <a:r>
              <a:rPr lang="en-US" dirty="0"/>
              <a:t>R</a:t>
            </a:r>
            <a:r>
              <a:rPr lang="en-US" dirty="0">
                <a:solidFill>
                  <a:schemeClr val="accent6"/>
                </a:solidFill>
              </a:rPr>
              <a:t>ight-click the slide background area, and then click </a:t>
            </a:r>
            <a:r>
              <a:rPr lang="en-US" b="1" dirty="0">
                <a:solidFill>
                  <a:schemeClr val="accent6"/>
                </a:solidFill>
              </a:rPr>
              <a:t>Grid and Guides</a:t>
            </a:r>
            <a:r>
              <a:rPr lang="en-US" dirty="0">
                <a:solidFill>
                  <a:schemeClr val="accent6"/>
                </a:solidFill>
              </a:rPr>
              <a:t>.</a:t>
            </a:r>
            <a:r>
              <a:rPr lang="en-US" b="1" dirty="0">
                <a:solidFill>
                  <a:schemeClr val="accent6"/>
                </a:solidFill>
              </a:rPr>
              <a:t> </a:t>
            </a:r>
            <a:r>
              <a:rPr lang="en-US" dirty="0">
                <a:solidFill>
                  <a:schemeClr val="accent6"/>
                </a:solidFill>
              </a:rPr>
              <a:t>In the </a:t>
            </a:r>
            <a:r>
              <a:rPr lang="en-US" b="1" dirty="0">
                <a:solidFill>
                  <a:schemeClr val="accent6"/>
                </a:solidFill>
              </a:rPr>
              <a:t>Grid and Guides </a:t>
            </a:r>
            <a:r>
              <a:rPr lang="en-US" dirty="0">
                <a:solidFill>
                  <a:schemeClr val="accent6"/>
                </a:solidFill>
              </a:rPr>
              <a:t>dialog box, under </a:t>
            </a:r>
            <a:r>
              <a:rPr lang="en-US" b="1" dirty="0">
                <a:solidFill>
                  <a:schemeClr val="accent6"/>
                </a:solidFill>
              </a:rPr>
              <a:t>Guide</a:t>
            </a:r>
            <a:r>
              <a:rPr lang="en-US" dirty="0">
                <a:solidFill>
                  <a:schemeClr val="accent6"/>
                </a:solidFill>
              </a:rPr>
              <a:t> </a:t>
            </a:r>
            <a:r>
              <a:rPr lang="en-US" b="1" dirty="0">
                <a:solidFill>
                  <a:schemeClr val="accent6"/>
                </a:solidFill>
              </a:rPr>
              <a:t>settings</a:t>
            </a:r>
            <a:r>
              <a:rPr lang="en-US" dirty="0">
                <a:solidFill>
                  <a:schemeClr val="accent6"/>
                </a:solidFill>
              </a:rPr>
              <a:t>, select </a:t>
            </a:r>
            <a:r>
              <a:rPr lang="en-US" b="1" dirty="0">
                <a:solidFill>
                  <a:schemeClr val="accent6"/>
                </a:solidFill>
              </a:rPr>
              <a:t>Display drawing guides on screen</a:t>
            </a:r>
            <a:r>
              <a:rPr lang="en-US" dirty="0">
                <a:solidFill>
                  <a:schemeClr val="accent6"/>
                </a:solidFill>
              </a:rPr>
              <a:t>. </a:t>
            </a:r>
            <a:r>
              <a:rPr lang="en-US" dirty="0"/>
              <a:t>(</a:t>
            </a:r>
            <a:r>
              <a:rPr lang="en-US" b="1" dirty="0"/>
              <a:t>Note: </a:t>
            </a:r>
            <a:r>
              <a:rPr lang="en-US" dirty="0"/>
              <a:t>One horizontal and one vertical guide will display on the slide at 0.00, the default position. As you drag the guides, the cursor will display the new position.) </a:t>
            </a:r>
          </a:p>
          <a:p>
            <a:pPr marL="232372" indent="-232372" defTabSz="929488">
              <a:buFont typeface="+mj-lt"/>
              <a:buAutoNum type="arabicPeriod"/>
              <a:defRPr/>
            </a:pPr>
            <a:r>
              <a:rPr lang="en-US" dirty="0"/>
              <a:t>On the slide, do the following:</a:t>
            </a:r>
            <a:endParaRPr lang="en-US" dirty="0">
              <a:solidFill>
                <a:schemeClr val="accent6"/>
              </a:solidFill>
            </a:endParaRPr>
          </a:p>
          <a:p>
            <a:pPr marL="697116" lvl="2" indent="-232372">
              <a:buFont typeface="Arial" pitchFamily="34" charset="0"/>
              <a:buChar char="•"/>
            </a:pPr>
            <a:r>
              <a:rPr lang="en-US" dirty="0"/>
              <a:t>Press and hold CTRL, select the vertical guide, and then drag it left to the 3.50 position.</a:t>
            </a:r>
          </a:p>
          <a:p>
            <a:pPr marL="697116" lvl="1" indent="-232372" defTabSz="929488">
              <a:buFont typeface="Arial" pitchFamily="34" charset="0"/>
              <a:buChar char="•"/>
              <a:defRPr/>
            </a:pPr>
            <a:r>
              <a:rPr lang="en-US" dirty="0"/>
              <a:t>Press and hold CTRL, select the vertical guide, and then drag it left to the 1.75 position.</a:t>
            </a:r>
          </a:p>
          <a:p>
            <a:pPr marL="697116" lvl="1" indent="-232372" defTabSz="929488">
              <a:buFont typeface="Arial" pitchFamily="34" charset="0"/>
              <a:buChar char="•"/>
              <a:defRPr/>
            </a:pPr>
            <a:r>
              <a:rPr lang="en-US" dirty="0"/>
              <a:t>Press and hold CTRL, select the vertical guide, and then drag it right to the 1.75 position.</a:t>
            </a:r>
          </a:p>
          <a:p>
            <a:pPr marL="697116" lvl="1" indent="-232372" defTabSz="929488">
              <a:buFont typeface="Arial" pitchFamily="34" charset="0"/>
              <a:buChar char="•"/>
              <a:defRPr/>
            </a:pPr>
            <a:r>
              <a:rPr lang="en-US" dirty="0"/>
              <a:t>Press and hold CTRL, select the vertical guide, and then drag it right to the 3.50 position.</a:t>
            </a:r>
          </a:p>
          <a:p>
            <a:pPr marL="232372" indent="-232372">
              <a:buFont typeface="+mj-lt"/>
              <a:buAutoNum type="arabicPeriod"/>
            </a:pPr>
            <a:endParaRPr lang="en-US" dirty="0"/>
          </a:p>
          <a:p>
            <a:pPr marL="232372" indent="-232372">
              <a:buFont typeface="+mj-lt"/>
              <a:buAutoNum type="arabicPeriod"/>
            </a:pPr>
            <a:endParaRPr lang="en-US" dirty="0"/>
          </a:p>
          <a:p>
            <a:pPr marL="232372" indent="-232372"/>
            <a:r>
              <a:rPr lang="en-US" dirty="0"/>
              <a:t>To reproduce the long, thin rectangle on this slide, do the following:</a:t>
            </a:r>
          </a:p>
          <a:p>
            <a:pPr marL="232372" indent="-232372">
              <a:buFont typeface="+mj-lt"/>
              <a:buAutoNum type="arabicPeriod"/>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 </a:t>
            </a:r>
            <a:r>
              <a:rPr lang="en-US" dirty="0"/>
              <a:t>(first option from the left). On the slide, drag to draw a rectangle. </a:t>
            </a:r>
          </a:p>
          <a:p>
            <a:pPr marL="232372" indent="-232372">
              <a:buFont typeface="+mj-lt"/>
              <a:buAutoNum type="arabicPeriod"/>
            </a:pPr>
            <a:r>
              <a:rPr lang="en-US" dirty="0"/>
              <a:t>Select the rectangle. Under </a:t>
            </a:r>
            <a:r>
              <a:rPr lang="en-US" b="1" dirty="0"/>
              <a:t>Drawing</a:t>
            </a:r>
            <a:r>
              <a:rPr lang="en-US" dirty="0"/>
              <a:t> </a:t>
            </a:r>
            <a:r>
              <a:rPr lang="en-US" b="1" dirty="0"/>
              <a:t>Tools</a:t>
            </a:r>
            <a:r>
              <a:rPr lang="en-US" dirty="0"/>
              <a:t>, on the </a:t>
            </a:r>
            <a:r>
              <a:rPr lang="en-US" b="1" dirty="0"/>
              <a:t>Format</a:t>
            </a:r>
            <a:r>
              <a:rPr lang="en-US" dirty="0"/>
              <a:t> tab, in the </a:t>
            </a:r>
            <a:r>
              <a:rPr lang="en-US" b="1" dirty="0"/>
              <a:t>Size</a:t>
            </a:r>
            <a:r>
              <a:rPr lang="en-US" dirty="0"/>
              <a:t> group, do the following: </a:t>
            </a:r>
          </a:p>
          <a:p>
            <a:pPr marL="697116" lvl="1" indent="-232372">
              <a:buFont typeface="Arial" pitchFamily="34" charset="0"/>
              <a:buChar char="•"/>
            </a:pPr>
            <a:r>
              <a:rPr lang="en-US" dirty="0"/>
              <a:t>In the </a:t>
            </a:r>
            <a:r>
              <a:rPr lang="en-US" b="1" dirty="0"/>
              <a:t>Shape</a:t>
            </a:r>
            <a:r>
              <a:rPr lang="en-US" dirty="0"/>
              <a:t> </a:t>
            </a:r>
            <a:r>
              <a:rPr lang="en-US" b="1" dirty="0"/>
              <a:t>Height</a:t>
            </a:r>
            <a:r>
              <a:rPr lang="en-US" dirty="0"/>
              <a:t> box, enter </a:t>
            </a:r>
            <a:r>
              <a:rPr lang="en-US" b="1" dirty="0"/>
              <a:t>0.05”</a:t>
            </a:r>
            <a:r>
              <a:rPr lang="en-US" dirty="0"/>
              <a:t>.</a:t>
            </a:r>
          </a:p>
          <a:p>
            <a:pPr marL="697116" lvl="1" indent="-232372">
              <a:buFont typeface="Arial" pitchFamily="34" charset="0"/>
              <a:buChar char="•"/>
            </a:pPr>
            <a:r>
              <a:rPr lang="en-US" dirty="0"/>
              <a:t>In the </a:t>
            </a:r>
            <a:r>
              <a:rPr lang="en-US" b="1" dirty="0"/>
              <a:t>Shape</a:t>
            </a:r>
            <a:r>
              <a:rPr lang="en-US" dirty="0"/>
              <a:t> </a:t>
            </a:r>
            <a:r>
              <a:rPr lang="en-US" b="1" dirty="0"/>
              <a:t>Width</a:t>
            </a:r>
            <a:r>
              <a:rPr lang="en-US" dirty="0"/>
              <a:t> box, enter </a:t>
            </a:r>
            <a:r>
              <a:rPr lang="en-US" b="1" dirty="0"/>
              <a:t>10”</a:t>
            </a:r>
            <a:r>
              <a:rPr lang="en-US" dirty="0"/>
              <a:t>.</a:t>
            </a:r>
          </a:p>
          <a:p>
            <a:pPr marL="232372" indent="-232372">
              <a:buFont typeface="+mj-lt"/>
              <a:buAutoNum type="arabicPeriod"/>
            </a:pPr>
            <a:r>
              <a:rPr lang="en-US" dirty="0"/>
              <a:t>Under </a:t>
            </a:r>
            <a:r>
              <a:rPr lang="en-US" b="1" dirty="0"/>
              <a:t>Drawing</a:t>
            </a:r>
            <a:r>
              <a:rPr lang="en-US" dirty="0"/>
              <a:t> </a:t>
            </a:r>
            <a:r>
              <a:rPr lang="en-US" b="1" dirty="0"/>
              <a:t>Tools</a:t>
            </a:r>
            <a:r>
              <a:rPr lang="en-US" dirty="0"/>
              <a:t>, on the </a:t>
            </a:r>
            <a:r>
              <a:rPr lang="en-US" b="1" dirty="0"/>
              <a:t>Format</a:t>
            </a:r>
            <a:r>
              <a:rPr lang="en-US" dirty="0"/>
              <a:t> tab, in the bottom right corner of the </a:t>
            </a:r>
            <a:r>
              <a:rPr lang="en-US" b="1" dirty="0"/>
              <a:t>Shape</a:t>
            </a:r>
            <a:r>
              <a:rPr lang="en-US" dirty="0"/>
              <a:t> </a:t>
            </a:r>
            <a:r>
              <a:rPr lang="en-US" b="1" dirty="0"/>
              <a:t>Styles</a:t>
            </a:r>
            <a:r>
              <a:rPr lang="en-US" dirty="0"/>
              <a:t> group, click the </a:t>
            </a:r>
            <a:r>
              <a:rPr lang="en-US" b="1" dirty="0"/>
              <a:t>Format</a:t>
            </a:r>
            <a:r>
              <a:rPr lang="en-US" dirty="0"/>
              <a:t> </a:t>
            </a:r>
            <a:r>
              <a:rPr lang="en-US" b="1" dirty="0"/>
              <a:t>Shape</a:t>
            </a:r>
            <a:r>
              <a:rPr lang="en-US" dirty="0"/>
              <a:t> dialog box launcher. In the </a:t>
            </a:r>
            <a:r>
              <a:rPr lang="en-US" b="1" dirty="0"/>
              <a:t>Format</a:t>
            </a:r>
            <a:r>
              <a:rPr lang="en-US" dirty="0"/>
              <a:t> </a:t>
            </a:r>
            <a:r>
              <a:rPr lang="en-US" b="1" dirty="0"/>
              <a:t>Shape</a:t>
            </a:r>
            <a:r>
              <a:rPr lang="en-US" dirty="0"/>
              <a:t> dialog box, in the left pane, click </a:t>
            </a:r>
            <a:r>
              <a:rPr lang="en-US" b="1" dirty="0"/>
              <a:t>Line</a:t>
            </a:r>
            <a:r>
              <a:rPr lang="en-US" dirty="0"/>
              <a:t> </a:t>
            </a:r>
            <a:r>
              <a:rPr lang="en-US" b="1" dirty="0"/>
              <a:t>Color</a:t>
            </a:r>
            <a:r>
              <a:rPr lang="en-US" dirty="0"/>
              <a:t>. In the </a:t>
            </a:r>
            <a:r>
              <a:rPr lang="en-US" b="1" dirty="0"/>
              <a:t>Line</a:t>
            </a:r>
            <a:r>
              <a:rPr lang="en-US" dirty="0"/>
              <a:t> </a:t>
            </a:r>
            <a:r>
              <a:rPr lang="en-US" b="1" dirty="0"/>
              <a:t>Color</a:t>
            </a:r>
            <a:r>
              <a:rPr lang="en-US" dirty="0"/>
              <a:t> pane, select </a:t>
            </a:r>
            <a:r>
              <a:rPr lang="en-US" b="1" dirty="0"/>
              <a:t>No</a:t>
            </a:r>
            <a:r>
              <a:rPr lang="en-US" dirty="0"/>
              <a:t> </a:t>
            </a:r>
            <a:r>
              <a:rPr lang="en-US" b="1" dirty="0"/>
              <a:t>line</a:t>
            </a:r>
            <a:r>
              <a:rPr lang="en-US" dirty="0"/>
              <a:t>.</a:t>
            </a:r>
          </a:p>
          <a:p>
            <a:pPr marL="232372" indent="-232372">
              <a:buFont typeface="+mj-lt"/>
              <a:buAutoNum type="arabicPeriod"/>
            </a:pPr>
            <a:r>
              <a:rPr lang="en-US" dirty="0"/>
              <a:t>Also in the </a:t>
            </a:r>
            <a:r>
              <a:rPr lang="en-US" b="1" dirty="0"/>
              <a:t>Format</a:t>
            </a:r>
            <a:r>
              <a:rPr lang="en-US" dirty="0"/>
              <a:t> </a:t>
            </a:r>
            <a:r>
              <a:rPr lang="en-US" b="1" dirty="0"/>
              <a:t>Shape</a:t>
            </a:r>
            <a:r>
              <a:rPr lang="en-US" dirty="0"/>
              <a:t> dialog box, in the left pane, click </a:t>
            </a:r>
            <a:r>
              <a:rPr lang="en-US" b="1" dirty="0"/>
              <a:t>Shadow</a:t>
            </a:r>
            <a:r>
              <a:rPr lang="en-US" dirty="0"/>
              <a:t>. In the </a:t>
            </a:r>
            <a:r>
              <a:rPr lang="en-US" b="1" dirty="0"/>
              <a:t>Shadow</a:t>
            </a:r>
            <a:r>
              <a:rPr lang="en-US" dirty="0"/>
              <a:t> pane, click the button next to </a:t>
            </a:r>
            <a:r>
              <a:rPr lang="en-US" b="1" dirty="0"/>
              <a:t>Presets</a:t>
            </a:r>
            <a:r>
              <a:rPr lang="en-US" dirty="0"/>
              <a:t>, under </a:t>
            </a:r>
            <a:r>
              <a:rPr lang="en-US" b="1" dirty="0"/>
              <a:t>Outer</a:t>
            </a:r>
            <a:r>
              <a:rPr lang="en-US" dirty="0"/>
              <a:t> click </a:t>
            </a:r>
            <a:r>
              <a:rPr lang="en-US" b="1" dirty="0"/>
              <a:t>Offset</a:t>
            </a:r>
            <a:r>
              <a:rPr lang="en-US" dirty="0"/>
              <a:t> </a:t>
            </a:r>
            <a:r>
              <a:rPr lang="en-US" b="1" dirty="0"/>
              <a:t>Bottom</a:t>
            </a:r>
            <a:r>
              <a:rPr lang="en-US" dirty="0"/>
              <a:t> (first row, second option from the left), and then do the following:</a:t>
            </a:r>
          </a:p>
          <a:p>
            <a:pPr marL="697116" lvl="1" indent="-232372">
              <a:buFont typeface="Arial" pitchFamily="34" charset="0"/>
              <a:buChar char="•"/>
            </a:pPr>
            <a:r>
              <a:rPr lang="en-US" dirty="0"/>
              <a:t>In the </a:t>
            </a:r>
            <a:r>
              <a:rPr lang="en-US" b="1" dirty="0"/>
              <a:t>Transparency</a:t>
            </a:r>
            <a:r>
              <a:rPr lang="en-US" dirty="0"/>
              <a:t> box, enter </a:t>
            </a:r>
            <a:r>
              <a:rPr lang="en-US" b="1" dirty="0"/>
              <a:t>68%</a:t>
            </a:r>
            <a:r>
              <a:rPr lang="en-US" dirty="0"/>
              <a:t>.</a:t>
            </a:r>
          </a:p>
          <a:p>
            <a:pPr marL="697116" lvl="1" indent="-232372">
              <a:buFont typeface="Arial" pitchFamily="34" charset="0"/>
              <a:buChar char="•"/>
            </a:pPr>
            <a:r>
              <a:rPr lang="en-US" dirty="0"/>
              <a:t>In the </a:t>
            </a:r>
            <a:r>
              <a:rPr lang="en-US" b="1" dirty="0"/>
              <a:t>Blur</a:t>
            </a:r>
            <a:r>
              <a:rPr lang="en-US" dirty="0"/>
              <a:t> box, enter </a:t>
            </a:r>
            <a:r>
              <a:rPr lang="en-US" b="1" dirty="0"/>
              <a:t>3.5 pt</a:t>
            </a:r>
            <a:r>
              <a:rPr lang="en-US" dirty="0"/>
              <a:t>.</a:t>
            </a:r>
          </a:p>
          <a:p>
            <a:pPr marL="697116" lvl="1" indent="-232372">
              <a:buFont typeface="Arial" pitchFamily="34" charset="0"/>
              <a:buChar char="•"/>
            </a:pPr>
            <a:r>
              <a:rPr lang="en-US" dirty="0"/>
              <a:t>In the </a:t>
            </a:r>
            <a:r>
              <a:rPr lang="en-US" b="1" dirty="0"/>
              <a:t>Distance</a:t>
            </a:r>
            <a:r>
              <a:rPr lang="en-US" dirty="0"/>
              <a:t> box, enter </a:t>
            </a:r>
            <a:r>
              <a:rPr lang="en-US" b="1" dirty="0"/>
              <a:t>2.2 pt</a:t>
            </a:r>
            <a:r>
              <a:rPr lang="en-US" dirty="0"/>
              <a:t>.</a:t>
            </a:r>
          </a:p>
          <a:p>
            <a:pPr marL="232372" indent="-232372">
              <a:buFont typeface="+mj-lt"/>
              <a:buAutoNum type="arabicPeriod"/>
            </a:pPr>
            <a:r>
              <a:rPr lang="en-US" dirty="0"/>
              <a:t>Also in the </a:t>
            </a:r>
            <a:r>
              <a:rPr lang="en-US" b="1" dirty="0"/>
              <a:t>Format</a:t>
            </a:r>
            <a:r>
              <a:rPr lang="en-US" dirty="0"/>
              <a:t> </a:t>
            </a:r>
            <a:r>
              <a:rPr lang="en-US" b="1" dirty="0"/>
              <a:t>Shape</a:t>
            </a:r>
            <a:r>
              <a:rPr lang="en-US" dirty="0"/>
              <a:t> dialog box, in the left pane, click </a:t>
            </a:r>
            <a:r>
              <a:rPr lang="en-US" b="1" dirty="0"/>
              <a:t>3-D Format</a:t>
            </a:r>
            <a:r>
              <a:rPr lang="en-US" dirty="0"/>
              <a:t>. In the </a:t>
            </a:r>
            <a:r>
              <a:rPr lang="en-US" b="1" dirty="0"/>
              <a:t>3-D Format </a:t>
            </a:r>
            <a:r>
              <a:rPr lang="en-US" dirty="0"/>
              <a:t>pane, do the following:</a:t>
            </a:r>
          </a:p>
          <a:p>
            <a:pPr marL="697116" lvl="1" indent="-232372">
              <a:buFont typeface="Arial" pitchFamily="34" charset="0"/>
              <a:buChar char="•"/>
            </a:pPr>
            <a:r>
              <a:rPr lang="en-US" dirty="0"/>
              <a:t>Under </a:t>
            </a:r>
            <a:r>
              <a:rPr lang="en-US" b="1" dirty="0"/>
              <a:t>Bevel</a:t>
            </a:r>
            <a:r>
              <a:rPr lang="en-US" dirty="0"/>
              <a:t>, click the button next to </a:t>
            </a:r>
            <a:r>
              <a:rPr lang="en-US" b="1" dirty="0"/>
              <a:t>Top</a:t>
            </a:r>
            <a:r>
              <a:rPr lang="en-US" dirty="0"/>
              <a:t>, and then under </a:t>
            </a:r>
            <a:r>
              <a:rPr lang="en-US" b="1" dirty="0"/>
              <a:t>Bevel</a:t>
            </a:r>
            <a:r>
              <a:rPr lang="en-US" dirty="0"/>
              <a:t> click </a:t>
            </a:r>
            <a:r>
              <a:rPr lang="en-US" b="1" dirty="0"/>
              <a:t>Circle</a:t>
            </a:r>
            <a:r>
              <a:rPr lang="en-US" dirty="0"/>
              <a:t> (first row, first option from the left). Next to </a:t>
            </a:r>
            <a:r>
              <a:rPr lang="en-US" b="1" dirty="0"/>
              <a:t>Top</a:t>
            </a:r>
            <a:r>
              <a:rPr lang="en-US" dirty="0"/>
              <a:t>, in the </a:t>
            </a:r>
            <a:r>
              <a:rPr lang="en-US" b="1" dirty="0"/>
              <a:t>Width</a:t>
            </a:r>
            <a:r>
              <a:rPr lang="en-US" dirty="0"/>
              <a:t> box, enter </a:t>
            </a:r>
            <a:r>
              <a:rPr lang="en-US" b="1" dirty="0"/>
              <a:t>15 pt</a:t>
            </a:r>
            <a:r>
              <a:rPr lang="en-US" dirty="0"/>
              <a:t>,</a:t>
            </a:r>
            <a:r>
              <a:rPr lang="en-US" b="1" dirty="0"/>
              <a:t> </a:t>
            </a:r>
            <a:r>
              <a:rPr lang="en-US" dirty="0"/>
              <a:t>and in the </a:t>
            </a:r>
            <a:r>
              <a:rPr lang="en-US" b="1" dirty="0"/>
              <a:t>Height</a:t>
            </a:r>
            <a:r>
              <a:rPr lang="en-US" dirty="0"/>
              <a:t> box, enter </a:t>
            </a:r>
            <a:r>
              <a:rPr lang="en-US" b="1" dirty="0"/>
              <a:t>3 pt</a:t>
            </a:r>
            <a:r>
              <a:rPr lang="en-US" dirty="0"/>
              <a:t>.</a:t>
            </a:r>
          </a:p>
          <a:p>
            <a:pPr marL="697116" lvl="1" indent="-232372">
              <a:buFont typeface="Arial" pitchFamily="34" charset="0"/>
              <a:buChar char="•"/>
            </a:pPr>
            <a:r>
              <a:rPr lang="en-US" dirty="0"/>
              <a:t>Under </a:t>
            </a:r>
            <a:r>
              <a:rPr lang="en-US" b="1" dirty="0"/>
              <a:t>Surface</a:t>
            </a:r>
            <a:r>
              <a:rPr lang="en-US" dirty="0"/>
              <a:t>, click the button next to </a:t>
            </a:r>
            <a:r>
              <a:rPr lang="en-US" b="1" dirty="0"/>
              <a:t>Lighting</a:t>
            </a:r>
            <a:r>
              <a:rPr lang="en-US" dirty="0"/>
              <a:t>, and then under </a:t>
            </a:r>
            <a:r>
              <a:rPr lang="en-US" b="1" dirty="0"/>
              <a:t>Neutral</a:t>
            </a:r>
            <a:r>
              <a:rPr lang="en-US" dirty="0"/>
              <a:t> click </a:t>
            </a:r>
            <a:r>
              <a:rPr lang="en-US" b="1" dirty="0"/>
              <a:t>Balance</a:t>
            </a:r>
            <a:r>
              <a:rPr lang="en-US" dirty="0"/>
              <a:t> (first row, second option from the left). In the </a:t>
            </a:r>
            <a:r>
              <a:rPr lang="en-US" b="1" dirty="0"/>
              <a:t>Angle</a:t>
            </a:r>
            <a:r>
              <a:rPr lang="en-US" dirty="0"/>
              <a:t> box, enter </a:t>
            </a:r>
            <a:r>
              <a:rPr lang="en-US" b="1" dirty="0"/>
              <a:t>145°</a:t>
            </a:r>
            <a:r>
              <a:rPr lang="en-US" dirty="0"/>
              <a:t>. </a:t>
            </a:r>
            <a:endParaRPr lang="en-US" i="1" dirty="0"/>
          </a:p>
          <a:p>
            <a:pPr marL="232372" indent="-232372">
              <a:buFont typeface="+mj-lt"/>
              <a:buAutoNum type="arabicPeriod"/>
            </a:pPr>
            <a:r>
              <a:rPr lang="en-US" dirty="0"/>
              <a:t>On the slide, drag the rectangle about 0.25” above the 0.00 horizontal drawing guide. (</a:t>
            </a:r>
            <a:r>
              <a:rPr lang="en-US" b="1" dirty="0"/>
              <a:t>Note:</a:t>
            </a:r>
            <a:r>
              <a:rPr lang="en-US" dirty="0"/>
              <a:t> To view the ruler, on the </a:t>
            </a:r>
            <a:r>
              <a:rPr lang="en-US" b="1" dirty="0"/>
              <a:t>View</a:t>
            </a:r>
            <a:r>
              <a:rPr lang="en-US" dirty="0"/>
              <a:t> tab, in the </a:t>
            </a:r>
            <a:r>
              <a:rPr lang="en-US" b="1" dirty="0"/>
              <a:t>Show/Hide</a:t>
            </a:r>
            <a:r>
              <a:rPr lang="en-US" dirty="0"/>
              <a:t> group, select </a:t>
            </a:r>
            <a:r>
              <a:rPr lang="en-US" b="1" dirty="0"/>
              <a:t>Ruler</a:t>
            </a:r>
            <a:r>
              <a:rPr lang="en-US" dirty="0"/>
              <a:t>.)</a:t>
            </a:r>
          </a:p>
          <a:p>
            <a:pPr marL="232372" indent="-232372">
              <a:buFont typeface="+mj-lt"/>
              <a:buAutoNum type="arabicPeriod"/>
            </a:pPr>
            <a:r>
              <a:rPr lang="en-US" dirty="0"/>
              <a:t>On the </a:t>
            </a:r>
            <a:r>
              <a:rPr lang="en-US" b="1" dirty="0"/>
              <a:t>Home</a:t>
            </a:r>
            <a:r>
              <a:rPr lang="en-US" dirty="0"/>
              <a:t> tab, in the </a:t>
            </a:r>
            <a:r>
              <a:rPr lang="en-US" b="1" dirty="0"/>
              <a:t>Drawing</a:t>
            </a:r>
            <a:r>
              <a:rPr lang="en-US" dirty="0"/>
              <a:t> group, click </a:t>
            </a:r>
            <a:r>
              <a:rPr lang="en-US" b="1" dirty="0"/>
              <a:t>Arrange</a:t>
            </a:r>
            <a:r>
              <a:rPr lang="en-US" dirty="0"/>
              <a:t>, point to </a:t>
            </a:r>
            <a:r>
              <a:rPr lang="en-US" b="1" dirty="0"/>
              <a:t>Align</a:t>
            </a:r>
            <a:r>
              <a:rPr lang="en-US" dirty="0"/>
              <a:t>, and then do the following:</a:t>
            </a:r>
          </a:p>
          <a:p>
            <a:pPr marL="697116" lvl="1" indent="-232372">
              <a:buFont typeface="+mj-lt"/>
              <a:buAutoNum type="arabicPeriod"/>
            </a:pPr>
            <a:r>
              <a:rPr lang="en-US" dirty="0"/>
              <a:t>Click </a:t>
            </a:r>
            <a:r>
              <a:rPr lang="en-US" b="1" dirty="0"/>
              <a:t>Align to Slide</a:t>
            </a:r>
            <a:r>
              <a:rPr lang="en-US" dirty="0"/>
              <a:t>. </a:t>
            </a:r>
          </a:p>
          <a:p>
            <a:pPr marL="697116" lvl="1" indent="-232372">
              <a:buFont typeface="+mj-lt"/>
              <a:buAutoNum type="arabicPeriod"/>
            </a:pPr>
            <a:r>
              <a:rPr lang="en-US" dirty="0"/>
              <a:t>Click</a:t>
            </a:r>
            <a:r>
              <a:rPr lang="en-US" b="1" dirty="0"/>
              <a:t> Align</a:t>
            </a:r>
            <a:r>
              <a:rPr lang="en-US" dirty="0"/>
              <a:t> </a:t>
            </a:r>
            <a:r>
              <a:rPr lang="en-US" b="1" dirty="0"/>
              <a:t>Center</a:t>
            </a:r>
            <a:r>
              <a:rPr lang="en-US" dirty="0"/>
              <a:t>.</a:t>
            </a:r>
          </a:p>
          <a:p>
            <a:pPr marL="232372" indent="-232372">
              <a:buFont typeface="+mj-lt"/>
              <a:buAutoNum type="arabicPeriod"/>
            </a:pPr>
            <a:endParaRPr lang="en-US" dirty="0"/>
          </a:p>
          <a:p>
            <a:pPr marL="232372" indent="-232372">
              <a:buFont typeface="+mj-lt"/>
              <a:buAutoNum type="arabicPeriod"/>
            </a:pPr>
            <a:endParaRPr lang="en-US" dirty="0"/>
          </a:p>
          <a:p>
            <a:pPr marL="232372" indent="-232372"/>
            <a:r>
              <a:rPr lang="en-US" dirty="0"/>
              <a:t>To reproduce the tab (rounded rectangle) on this slide, do the following:</a:t>
            </a:r>
          </a:p>
          <a:p>
            <a:pPr marL="232372" indent="-232372">
              <a:buFont typeface="+mj-lt"/>
              <a:buAutoNum type="arabicPeriod"/>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Round Same Side Corner Rectangle </a:t>
            </a:r>
            <a:r>
              <a:rPr lang="en-US" dirty="0"/>
              <a:t>(eighth option from the left). On the slide, drag to draw a rounded rectangle. </a:t>
            </a:r>
          </a:p>
          <a:p>
            <a:pPr marL="232372" indent="-232372">
              <a:buFont typeface="+mj-lt"/>
              <a:buAutoNum type="arabicPeriod"/>
            </a:pPr>
            <a:r>
              <a:rPr lang="en-US" dirty="0"/>
              <a:t>On the slide, select the rounded rectangle. Under </a:t>
            </a:r>
            <a:r>
              <a:rPr lang="en-US" b="1" dirty="0"/>
              <a:t>Drawing</a:t>
            </a:r>
            <a:r>
              <a:rPr lang="en-US" dirty="0"/>
              <a:t> </a:t>
            </a:r>
            <a:r>
              <a:rPr lang="en-US" b="1" dirty="0"/>
              <a:t>Tools</a:t>
            </a:r>
            <a:r>
              <a:rPr lang="en-US" dirty="0"/>
              <a:t>, on the </a:t>
            </a:r>
            <a:r>
              <a:rPr lang="en-US" b="1" dirty="0"/>
              <a:t>Format</a:t>
            </a:r>
            <a:r>
              <a:rPr lang="en-US" dirty="0"/>
              <a:t> tab, in the </a:t>
            </a:r>
            <a:r>
              <a:rPr lang="en-US" b="1" dirty="0"/>
              <a:t>Size</a:t>
            </a:r>
            <a:r>
              <a:rPr lang="en-US" dirty="0"/>
              <a:t> group, do the following: </a:t>
            </a:r>
          </a:p>
          <a:p>
            <a:pPr marL="697116" lvl="1" indent="-232372">
              <a:buFont typeface="Arial" pitchFamily="34" charset="0"/>
              <a:buChar char="•"/>
            </a:pPr>
            <a:r>
              <a:rPr lang="en-US" dirty="0"/>
              <a:t>In the </a:t>
            </a:r>
            <a:r>
              <a:rPr lang="en-US" b="1" dirty="0"/>
              <a:t>Shape</a:t>
            </a:r>
            <a:r>
              <a:rPr lang="en-US" dirty="0"/>
              <a:t> </a:t>
            </a:r>
            <a:r>
              <a:rPr lang="en-US" b="1" dirty="0"/>
              <a:t>Height</a:t>
            </a:r>
            <a:r>
              <a:rPr lang="en-US" dirty="0"/>
              <a:t> box, enter </a:t>
            </a:r>
            <a:r>
              <a:rPr lang="en-US" b="1" dirty="0"/>
              <a:t>0.58”</a:t>
            </a:r>
            <a:r>
              <a:rPr lang="en-US" dirty="0"/>
              <a:t>. </a:t>
            </a:r>
          </a:p>
          <a:p>
            <a:pPr marL="697116" lvl="1" indent="-232372">
              <a:buFont typeface="Arial" pitchFamily="34" charset="0"/>
              <a:buChar char="•"/>
            </a:pPr>
            <a:r>
              <a:rPr lang="en-US" dirty="0"/>
              <a:t>In the </a:t>
            </a:r>
            <a:r>
              <a:rPr lang="en-US" b="1" dirty="0"/>
              <a:t>Shape</a:t>
            </a:r>
            <a:r>
              <a:rPr lang="en-US" dirty="0"/>
              <a:t> </a:t>
            </a:r>
            <a:r>
              <a:rPr lang="en-US" b="1" dirty="0"/>
              <a:t>Width</a:t>
            </a:r>
            <a:r>
              <a:rPr lang="en-US" dirty="0"/>
              <a:t> box, enter </a:t>
            </a:r>
            <a:r>
              <a:rPr lang="en-US" b="1" dirty="0"/>
              <a:t>1.33”</a:t>
            </a:r>
            <a:r>
              <a:rPr lang="en-US" dirty="0"/>
              <a:t>.</a:t>
            </a:r>
          </a:p>
          <a:p>
            <a:pPr marL="232372" indent="-232372">
              <a:buFont typeface="+mj-lt"/>
              <a:buAutoNum type="arabicPeriod"/>
            </a:pPr>
            <a:r>
              <a:rPr lang="en-US" dirty="0"/>
              <a:t>Under </a:t>
            </a:r>
            <a:r>
              <a:rPr lang="en-US" b="1" dirty="0"/>
              <a:t>Drawing</a:t>
            </a:r>
            <a:r>
              <a:rPr lang="en-US" dirty="0"/>
              <a:t> </a:t>
            </a:r>
            <a:r>
              <a:rPr lang="en-US" b="1" dirty="0"/>
              <a:t>Tools</a:t>
            </a:r>
            <a:r>
              <a:rPr lang="en-US" dirty="0"/>
              <a:t>, on the </a:t>
            </a:r>
            <a:r>
              <a:rPr lang="en-US" b="1" dirty="0"/>
              <a:t>Format</a:t>
            </a:r>
            <a:r>
              <a:rPr lang="en-US" dirty="0"/>
              <a:t> tab, in the bottom right corner of the </a:t>
            </a:r>
            <a:r>
              <a:rPr lang="en-US" b="1" dirty="0"/>
              <a:t>Shape</a:t>
            </a:r>
            <a:r>
              <a:rPr lang="en-US" dirty="0"/>
              <a:t> </a:t>
            </a:r>
            <a:r>
              <a:rPr lang="en-US" b="1" dirty="0"/>
              <a:t>Styles</a:t>
            </a:r>
            <a:r>
              <a:rPr lang="en-US" dirty="0"/>
              <a:t> group, click the </a:t>
            </a:r>
            <a:r>
              <a:rPr lang="en-US" b="1" dirty="0"/>
              <a:t>Format</a:t>
            </a:r>
            <a:r>
              <a:rPr lang="en-US" dirty="0"/>
              <a:t> </a:t>
            </a:r>
            <a:r>
              <a:rPr lang="en-US" b="1" dirty="0"/>
              <a:t>Shape</a:t>
            </a:r>
            <a:r>
              <a:rPr lang="en-US" dirty="0"/>
              <a:t> dialog box launcher. In the </a:t>
            </a:r>
            <a:r>
              <a:rPr lang="en-US" b="1" dirty="0"/>
              <a:t>Format</a:t>
            </a:r>
            <a:r>
              <a:rPr lang="en-US" dirty="0"/>
              <a:t> </a:t>
            </a:r>
            <a:r>
              <a:rPr lang="en-US" b="1" dirty="0"/>
              <a:t>Shape</a:t>
            </a:r>
            <a:r>
              <a:rPr lang="en-US" dirty="0"/>
              <a:t> dialog box, in the left pane, click </a:t>
            </a:r>
            <a:r>
              <a:rPr lang="en-US" b="1" dirty="0"/>
              <a:t>Line</a:t>
            </a:r>
            <a:r>
              <a:rPr lang="en-US" dirty="0"/>
              <a:t> </a:t>
            </a:r>
            <a:r>
              <a:rPr lang="en-US" b="1" dirty="0"/>
              <a:t>Color</a:t>
            </a:r>
            <a:r>
              <a:rPr lang="en-US" dirty="0"/>
              <a:t>. In the </a:t>
            </a:r>
            <a:r>
              <a:rPr lang="en-US" b="1" dirty="0"/>
              <a:t>Line</a:t>
            </a:r>
            <a:r>
              <a:rPr lang="en-US" dirty="0"/>
              <a:t> </a:t>
            </a:r>
            <a:r>
              <a:rPr lang="en-US" b="1" dirty="0"/>
              <a:t>Color</a:t>
            </a:r>
            <a:r>
              <a:rPr lang="en-US" dirty="0"/>
              <a:t> pane, select </a:t>
            </a:r>
            <a:r>
              <a:rPr lang="en-US" b="1" dirty="0"/>
              <a:t>No</a:t>
            </a:r>
            <a:r>
              <a:rPr lang="en-US" dirty="0"/>
              <a:t> </a:t>
            </a:r>
            <a:r>
              <a:rPr lang="en-US" b="1" dirty="0"/>
              <a:t>line</a:t>
            </a:r>
            <a:r>
              <a:rPr lang="en-US" dirty="0"/>
              <a:t>.</a:t>
            </a:r>
          </a:p>
          <a:p>
            <a:pPr marL="232372" indent="-232372">
              <a:buFont typeface="+mj-lt"/>
              <a:buAutoNum type="arabicPeriod"/>
            </a:pPr>
            <a:r>
              <a:rPr lang="en-US" dirty="0"/>
              <a:t>Also in the </a:t>
            </a:r>
            <a:r>
              <a:rPr lang="en-US" b="1" dirty="0"/>
              <a:t>Format</a:t>
            </a:r>
            <a:r>
              <a:rPr lang="en-US" dirty="0"/>
              <a:t> </a:t>
            </a:r>
            <a:r>
              <a:rPr lang="en-US" b="1" dirty="0"/>
              <a:t>Shape</a:t>
            </a:r>
            <a:r>
              <a:rPr lang="en-US" dirty="0"/>
              <a:t> dialog box, in the left pane, click </a:t>
            </a:r>
            <a:r>
              <a:rPr lang="en-US" b="1" dirty="0"/>
              <a:t>Shadow</a:t>
            </a:r>
            <a:r>
              <a:rPr lang="en-US" dirty="0"/>
              <a:t>. In the </a:t>
            </a:r>
            <a:r>
              <a:rPr lang="en-US" b="1" dirty="0"/>
              <a:t>Shadow</a:t>
            </a:r>
            <a:r>
              <a:rPr lang="en-US" dirty="0"/>
              <a:t> pane, click the button next to </a:t>
            </a:r>
            <a:r>
              <a:rPr lang="en-US" b="1" dirty="0"/>
              <a:t>Presets</a:t>
            </a:r>
            <a:r>
              <a:rPr lang="en-US" dirty="0"/>
              <a:t>, under </a:t>
            </a:r>
            <a:r>
              <a:rPr lang="en-US" b="1" dirty="0"/>
              <a:t>Outer</a:t>
            </a:r>
            <a:r>
              <a:rPr lang="en-US" dirty="0"/>
              <a:t> click </a:t>
            </a:r>
            <a:r>
              <a:rPr lang="en-US" b="1" dirty="0"/>
              <a:t>Offset</a:t>
            </a:r>
            <a:r>
              <a:rPr lang="en-US" dirty="0"/>
              <a:t> </a:t>
            </a:r>
            <a:r>
              <a:rPr lang="en-US" b="1" dirty="0"/>
              <a:t>Bottom</a:t>
            </a:r>
            <a:r>
              <a:rPr lang="en-US" dirty="0"/>
              <a:t> (first row, second option from the left), and then do the following:</a:t>
            </a:r>
          </a:p>
          <a:p>
            <a:pPr marL="697116" lvl="1" indent="-232372">
              <a:buFont typeface="Arial" pitchFamily="34" charset="0"/>
              <a:buChar char="•"/>
            </a:pPr>
            <a:r>
              <a:rPr lang="en-US" dirty="0"/>
              <a:t>In the </a:t>
            </a:r>
            <a:r>
              <a:rPr lang="en-US" b="1" dirty="0"/>
              <a:t>Transparency</a:t>
            </a:r>
            <a:r>
              <a:rPr lang="en-US" dirty="0"/>
              <a:t> box, enter </a:t>
            </a:r>
            <a:r>
              <a:rPr lang="en-US" b="1" dirty="0"/>
              <a:t>68%</a:t>
            </a:r>
            <a:r>
              <a:rPr lang="en-US" dirty="0"/>
              <a:t>.</a:t>
            </a:r>
          </a:p>
          <a:p>
            <a:pPr marL="697116" lvl="1" indent="-232372">
              <a:buFont typeface="Arial" pitchFamily="34" charset="0"/>
              <a:buChar char="•"/>
            </a:pPr>
            <a:r>
              <a:rPr lang="en-US" dirty="0"/>
              <a:t>In the </a:t>
            </a:r>
            <a:r>
              <a:rPr lang="en-US" b="1" dirty="0"/>
              <a:t>Blur</a:t>
            </a:r>
            <a:r>
              <a:rPr lang="en-US" dirty="0"/>
              <a:t> box, enter </a:t>
            </a:r>
            <a:r>
              <a:rPr lang="en-US" b="1" dirty="0"/>
              <a:t>3.5 pt</a:t>
            </a:r>
            <a:r>
              <a:rPr lang="en-US" dirty="0"/>
              <a:t>.</a:t>
            </a:r>
          </a:p>
          <a:p>
            <a:pPr marL="697116" lvl="1" indent="-232372">
              <a:buFont typeface="Arial" pitchFamily="34" charset="0"/>
              <a:buChar char="•"/>
            </a:pPr>
            <a:r>
              <a:rPr lang="en-US" dirty="0"/>
              <a:t>In the </a:t>
            </a:r>
            <a:r>
              <a:rPr lang="en-US" b="1" dirty="0"/>
              <a:t>Distance</a:t>
            </a:r>
            <a:r>
              <a:rPr lang="en-US" dirty="0"/>
              <a:t> box, enter </a:t>
            </a:r>
            <a:r>
              <a:rPr lang="en-US" b="1" dirty="0"/>
              <a:t>2.2 pt</a:t>
            </a:r>
            <a:r>
              <a:rPr lang="en-US" dirty="0"/>
              <a:t>.</a:t>
            </a:r>
          </a:p>
          <a:p>
            <a:pPr marL="232372" indent="-232372">
              <a:buFont typeface="+mj-lt"/>
              <a:buAutoNum type="arabicPeriod"/>
            </a:pPr>
            <a:r>
              <a:rPr lang="en-US" dirty="0"/>
              <a:t>Also in the </a:t>
            </a:r>
            <a:r>
              <a:rPr lang="en-US" b="1" dirty="0"/>
              <a:t>Format</a:t>
            </a:r>
            <a:r>
              <a:rPr lang="en-US" dirty="0"/>
              <a:t> </a:t>
            </a:r>
            <a:r>
              <a:rPr lang="en-US" b="1" dirty="0"/>
              <a:t>Shape</a:t>
            </a:r>
            <a:r>
              <a:rPr lang="en-US" dirty="0"/>
              <a:t> dialog box, in the left pane, click </a:t>
            </a:r>
            <a:r>
              <a:rPr lang="en-US" b="1" dirty="0"/>
              <a:t>3-D Format</a:t>
            </a:r>
            <a:r>
              <a:rPr lang="en-US" dirty="0"/>
              <a:t>. In the </a:t>
            </a:r>
            <a:r>
              <a:rPr lang="en-US" b="1" dirty="0"/>
              <a:t>3-D Format </a:t>
            </a:r>
            <a:r>
              <a:rPr lang="en-US" dirty="0"/>
              <a:t>pane, do the following:</a:t>
            </a:r>
          </a:p>
          <a:p>
            <a:pPr marL="697116" lvl="1" indent="-232372">
              <a:buFont typeface="Arial" pitchFamily="34" charset="0"/>
              <a:buChar char="•"/>
            </a:pPr>
            <a:r>
              <a:rPr lang="en-US" dirty="0"/>
              <a:t>Under </a:t>
            </a:r>
            <a:r>
              <a:rPr lang="en-US" b="1" dirty="0"/>
              <a:t>Bevel</a:t>
            </a:r>
            <a:r>
              <a:rPr lang="en-US" dirty="0"/>
              <a:t>, click the button next to </a:t>
            </a:r>
            <a:r>
              <a:rPr lang="en-US" b="1" dirty="0"/>
              <a:t>Top</a:t>
            </a:r>
            <a:r>
              <a:rPr lang="en-US" dirty="0"/>
              <a:t>, and then under </a:t>
            </a:r>
            <a:r>
              <a:rPr lang="en-US" b="1" dirty="0"/>
              <a:t>Bevel</a:t>
            </a:r>
            <a:r>
              <a:rPr lang="en-US" dirty="0"/>
              <a:t> click </a:t>
            </a:r>
            <a:r>
              <a:rPr lang="en-US" b="1" dirty="0"/>
              <a:t>Circle</a:t>
            </a:r>
            <a:r>
              <a:rPr lang="en-US" dirty="0"/>
              <a:t> (first row, first option from the left). Next to </a:t>
            </a:r>
            <a:r>
              <a:rPr lang="en-US" b="1" dirty="0"/>
              <a:t>Top</a:t>
            </a:r>
            <a:r>
              <a:rPr lang="en-US" dirty="0"/>
              <a:t>, in the </a:t>
            </a:r>
            <a:r>
              <a:rPr lang="en-US" b="1" dirty="0"/>
              <a:t>Width</a:t>
            </a:r>
            <a:r>
              <a:rPr lang="en-US" dirty="0"/>
              <a:t> box, enter </a:t>
            </a:r>
            <a:r>
              <a:rPr lang="en-US" b="1" dirty="0"/>
              <a:t>4 pt</a:t>
            </a:r>
            <a:r>
              <a:rPr lang="en-US" dirty="0"/>
              <a:t>,</a:t>
            </a:r>
            <a:r>
              <a:rPr lang="en-US" b="1" dirty="0"/>
              <a:t> </a:t>
            </a:r>
            <a:r>
              <a:rPr lang="en-US" dirty="0"/>
              <a:t>and in the </a:t>
            </a:r>
            <a:r>
              <a:rPr lang="en-US" b="1" dirty="0"/>
              <a:t>Height</a:t>
            </a:r>
            <a:r>
              <a:rPr lang="en-US" dirty="0"/>
              <a:t> box, enter </a:t>
            </a:r>
            <a:r>
              <a:rPr lang="en-US" b="1" dirty="0"/>
              <a:t>4 pt</a:t>
            </a:r>
            <a:r>
              <a:rPr lang="en-US" dirty="0"/>
              <a:t>.</a:t>
            </a:r>
          </a:p>
          <a:p>
            <a:pPr marL="697116" lvl="1" indent="-232372">
              <a:buFont typeface="Arial" pitchFamily="34" charset="0"/>
              <a:buChar char="•"/>
            </a:pPr>
            <a:r>
              <a:rPr lang="en-US" dirty="0"/>
              <a:t>Under </a:t>
            </a:r>
            <a:r>
              <a:rPr lang="en-US" b="1" dirty="0"/>
              <a:t>Surface</a:t>
            </a:r>
            <a:r>
              <a:rPr lang="en-US" dirty="0"/>
              <a:t>, click the button next to </a:t>
            </a:r>
            <a:r>
              <a:rPr lang="en-US" b="1" dirty="0"/>
              <a:t>Lighting</a:t>
            </a:r>
            <a:r>
              <a:rPr lang="en-US" dirty="0"/>
              <a:t>, and then under </a:t>
            </a:r>
            <a:r>
              <a:rPr lang="en-US" b="1" dirty="0"/>
              <a:t>Neutral</a:t>
            </a:r>
            <a:r>
              <a:rPr lang="en-US" dirty="0"/>
              <a:t> click </a:t>
            </a:r>
            <a:r>
              <a:rPr lang="en-US" b="1" dirty="0"/>
              <a:t>Balance</a:t>
            </a:r>
            <a:r>
              <a:rPr lang="en-US" dirty="0"/>
              <a:t> (first row, second option from the left). In the </a:t>
            </a:r>
            <a:r>
              <a:rPr lang="en-US" b="1" dirty="0"/>
              <a:t>Angle</a:t>
            </a:r>
            <a:r>
              <a:rPr lang="en-US" dirty="0"/>
              <a:t> box, enter </a:t>
            </a:r>
            <a:r>
              <a:rPr lang="en-US" b="1" dirty="0"/>
              <a:t>145°</a:t>
            </a:r>
            <a:r>
              <a:rPr lang="en-US" dirty="0"/>
              <a:t>. </a:t>
            </a:r>
            <a:endParaRPr lang="en-US" i="1" dirty="0"/>
          </a:p>
          <a:p>
            <a:pPr marL="232372" indent="-232372">
              <a:buFont typeface="+mj-lt"/>
              <a:buAutoNum type="arabicPeriod"/>
            </a:pPr>
            <a:r>
              <a:rPr lang="en-US" dirty="0"/>
              <a:t>On the slide, drag the rounded rectangle until the bottom edge touches the top edge of the long, thin rectangle and it is centered on the 3.50 left vertical drawing guide.</a:t>
            </a:r>
          </a:p>
          <a:p>
            <a:pPr marL="232372" indent="-232372">
              <a:buFont typeface="+mj-lt"/>
              <a:buAutoNum type="arabicPeriod"/>
            </a:pPr>
            <a:endParaRPr lang="en-US" b="1" dirty="0"/>
          </a:p>
          <a:p>
            <a:pPr marL="232372" indent="-232372">
              <a:buFont typeface="+mj-lt"/>
              <a:buAutoNum type="arabicPeriod"/>
            </a:pPr>
            <a:endParaRPr lang="en-US" dirty="0"/>
          </a:p>
          <a:p>
            <a:pPr marL="232372" indent="-232372"/>
            <a:r>
              <a:rPr lang="en-US" dirty="0"/>
              <a:t>To reproduce the first text box on this slide, do the following:</a:t>
            </a:r>
          </a:p>
          <a:p>
            <a:pPr marL="232372" indent="-232372">
              <a:buFont typeface="+mj-lt"/>
              <a:buAutoNum type="arabicPeriod"/>
            </a:pPr>
            <a:r>
              <a:rPr lang="en-US" dirty="0"/>
              <a:t>On the </a:t>
            </a:r>
            <a:r>
              <a:rPr lang="en-US" b="1" dirty="0"/>
              <a:t>Insert</a:t>
            </a:r>
            <a:r>
              <a:rPr lang="en-US" dirty="0"/>
              <a:t> tab, in the </a:t>
            </a:r>
            <a:r>
              <a:rPr lang="en-US" b="1" dirty="0"/>
              <a:t>Text</a:t>
            </a:r>
            <a:r>
              <a:rPr lang="en-US" dirty="0"/>
              <a:t> group, click </a:t>
            </a:r>
            <a:r>
              <a:rPr lang="en-US" b="1" dirty="0"/>
              <a:t>Text</a:t>
            </a:r>
            <a:r>
              <a:rPr lang="en-US" dirty="0"/>
              <a:t> </a:t>
            </a:r>
            <a:r>
              <a:rPr lang="en-US" b="1" dirty="0"/>
              <a:t>Box</a:t>
            </a:r>
            <a:r>
              <a:rPr lang="en-US" dirty="0"/>
              <a:t>. On the slide, drag to draw a text box. </a:t>
            </a:r>
          </a:p>
          <a:p>
            <a:pPr marL="232372" indent="-232372">
              <a:buFont typeface="+mj-lt"/>
              <a:buAutoNum type="arabicPeriod"/>
            </a:pPr>
            <a:r>
              <a:rPr lang="en-US" dirty="0"/>
              <a:t>Enter </a:t>
            </a:r>
            <a:r>
              <a:rPr lang="en-US" b="1" dirty="0"/>
              <a:t>TAB ONE</a:t>
            </a:r>
            <a:r>
              <a:rPr lang="en-US" dirty="0"/>
              <a:t>,</a:t>
            </a:r>
            <a:r>
              <a:rPr lang="en-US" b="1" dirty="0"/>
              <a:t> </a:t>
            </a:r>
            <a:r>
              <a:rPr lang="en-US" dirty="0"/>
              <a:t>and then select the text. On the </a:t>
            </a:r>
            <a:r>
              <a:rPr lang="en-US" b="1" dirty="0"/>
              <a:t>Home</a:t>
            </a:r>
            <a:r>
              <a:rPr lang="en-US" dirty="0"/>
              <a:t> tab, in the </a:t>
            </a:r>
            <a:r>
              <a:rPr lang="en-US" b="1" dirty="0"/>
              <a:t>Font</a:t>
            </a:r>
            <a:r>
              <a:rPr lang="en-US" dirty="0"/>
              <a:t> group, do the following:</a:t>
            </a:r>
          </a:p>
          <a:p>
            <a:pPr marL="697116" lvl="1" indent="-232372">
              <a:buFont typeface="Arial" pitchFamily="34" charset="0"/>
              <a:buChar char="•"/>
            </a:pPr>
            <a:r>
              <a:rPr lang="en-US" dirty="0"/>
              <a:t>In the </a:t>
            </a:r>
            <a:r>
              <a:rPr lang="en-US" b="1" dirty="0"/>
              <a:t>Font</a:t>
            </a:r>
            <a:r>
              <a:rPr lang="en-US" dirty="0"/>
              <a:t> list, select </a:t>
            </a:r>
            <a:r>
              <a:rPr lang="en-US" b="1" dirty="0"/>
              <a:t>TW Cen MT Condensed</a:t>
            </a:r>
            <a:r>
              <a:rPr lang="en-US" dirty="0"/>
              <a:t>. </a:t>
            </a:r>
          </a:p>
          <a:p>
            <a:pPr marL="697116" lvl="1" indent="-232372">
              <a:buFont typeface="Arial" pitchFamily="34" charset="0"/>
              <a:buChar char="•"/>
            </a:pPr>
            <a:r>
              <a:rPr lang="en-US" dirty="0"/>
              <a:t>In the </a:t>
            </a:r>
            <a:r>
              <a:rPr lang="en-US" b="1" dirty="0"/>
              <a:t>Font</a:t>
            </a:r>
            <a:r>
              <a:rPr lang="en-US" dirty="0"/>
              <a:t> </a:t>
            </a:r>
            <a:r>
              <a:rPr lang="en-US" b="1" dirty="0"/>
              <a:t>Size</a:t>
            </a:r>
            <a:r>
              <a:rPr lang="en-US" dirty="0"/>
              <a:t> box, enter </a:t>
            </a:r>
            <a:r>
              <a:rPr lang="en-US" b="1" dirty="0"/>
              <a:t>22 pt</a:t>
            </a:r>
            <a:r>
              <a:rPr lang="en-US" dirty="0"/>
              <a:t>. </a:t>
            </a:r>
          </a:p>
          <a:p>
            <a:pPr marL="232372" indent="-232372">
              <a:buFont typeface="+mj-lt"/>
              <a:buAutoNum type="arabicPeriod"/>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32372" indent="-232372">
              <a:buFont typeface="+mj-lt"/>
              <a:buAutoNum type="arabicPeriod"/>
            </a:pPr>
            <a:r>
              <a:rPr lang="en-US" dirty="0"/>
              <a:t>On the slide, drag the text box onto the rounded rectangle until the bottom edge of the text is 1” above the 0.00 horizontal drawing guide and it is centered on the 3.50 left vertical drawing guide.</a:t>
            </a:r>
          </a:p>
          <a:p>
            <a:pPr marL="232372" indent="-232372">
              <a:buFont typeface="+mj-lt"/>
              <a:buAutoNum type="arabicPeriod"/>
            </a:pPr>
            <a:endParaRPr lang="en-US" dirty="0"/>
          </a:p>
          <a:p>
            <a:pPr marL="232372" indent="-232372">
              <a:buFont typeface="+mj-lt"/>
              <a:buAutoNum type="arabicPeriod"/>
            </a:pPr>
            <a:endParaRPr lang="en-US" dirty="0"/>
          </a:p>
          <a:p>
            <a:pPr marL="232372" indent="-232372"/>
            <a:r>
              <a:rPr lang="en-US" dirty="0"/>
              <a:t>To reproduce the other text boxes on this slide, do the following:</a:t>
            </a:r>
          </a:p>
          <a:p>
            <a:pPr marL="232372" indent="-232372">
              <a:buFont typeface="+mj-lt"/>
              <a:buAutoNum type="arabicPeriod"/>
            </a:pPr>
            <a:r>
              <a:rPr lang="en-US" dirty="0"/>
              <a:t>On the slide, select the first text box. On the </a:t>
            </a:r>
            <a:r>
              <a:rPr lang="en-US" b="1" dirty="0"/>
              <a:t>Home</a:t>
            </a:r>
            <a:r>
              <a:rPr lang="en-US" dirty="0"/>
              <a:t> tab, in the </a:t>
            </a:r>
            <a:r>
              <a:rPr lang="en-US" b="1" dirty="0"/>
              <a:t>Clipboard</a:t>
            </a:r>
            <a:r>
              <a:rPr lang="en-US" dirty="0"/>
              <a:t> group, click the arrow under </a:t>
            </a:r>
            <a:r>
              <a:rPr lang="en-US" b="1" dirty="0"/>
              <a:t>Paste</a:t>
            </a:r>
            <a:r>
              <a:rPr lang="en-US" dirty="0"/>
              <a:t>, and then click </a:t>
            </a:r>
            <a:r>
              <a:rPr lang="en-US" b="1" dirty="0"/>
              <a:t>Duplicate</a:t>
            </a:r>
            <a:r>
              <a:rPr lang="en-US" dirty="0"/>
              <a:t>. Repeat this process three more times for a total of five text boxes.</a:t>
            </a:r>
          </a:p>
          <a:p>
            <a:pPr marL="232372" indent="-232372">
              <a:buFont typeface="+mj-lt"/>
              <a:buAutoNum type="arabicPeriod"/>
            </a:pPr>
            <a:r>
              <a:rPr lang="en-US" dirty="0"/>
              <a:t>Click in one of the duplicate text boxes, delete </a:t>
            </a:r>
            <a:r>
              <a:rPr lang="en-US" b="1" dirty="0"/>
              <a:t>TAB ONE</a:t>
            </a:r>
            <a:r>
              <a:rPr lang="en-US" dirty="0"/>
              <a:t>, and then enter </a:t>
            </a:r>
            <a:r>
              <a:rPr lang="en-US" b="1" dirty="0"/>
              <a:t>TAB TWO</a:t>
            </a:r>
            <a:r>
              <a:rPr lang="en-US" dirty="0"/>
              <a:t>. </a:t>
            </a:r>
          </a:p>
          <a:p>
            <a:pPr marL="232372" indent="-232372">
              <a:buFont typeface="+mj-lt"/>
              <a:buAutoNum type="arabicPeriod"/>
            </a:pPr>
            <a:r>
              <a:rPr lang="en-US" dirty="0"/>
              <a:t>Drag the second text box until the bottom edge of the text is 1” above the 0.00 horizontal drawing guide and it is centered on the 1.75 left vertical drawing guide.</a:t>
            </a:r>
          </a:p>
          <a:p>
            <a:pPr marL="232372" indent="-232372">
              <a:buFont typeface="+mj-lt"/>
              <a:buAutoNum type="arabicPeriod"/>
            </a:pPr>
            <a:r>
              <a:rPr lang="en-US" dirty="0"/>
              <a:t>Click in another duplicate text box, delete </a:t>
            </a:r>
            <a:r>
              <a:rPr lang="en-US" b="1" dirty="0"/>
              <a:t>TAB ONE</a:t>
            </a:r>
            <a:r>
              <a:rPr lang="en-US" dirty="0"/>
              <a:t>, and then enter </a:t>
            </a:r>
            <a:r>
              <a:rPr lang="en-US" b="1" dirty="0"/>
              <a:t>TAB THREE</a:t>
            </a:r>
            <a:r>
              <a:rPr lang="en-US" dirty="0"/>
              <a:t>.</a:t>
            </a:r>
          </a:p>
          <a:p>
            <a:pPr marL="232372" indent="-232372">
              <a:buFont typeface="+mj-lt"/>
              <a:buAutoNum type="arabicPeriod"/>
            </a:pPr>
            <a:r>
              <a:rPr lang="en-US" dirty="0"/>
              <a:t>Drag the third text box until the bottom edge of the text is 1” above the 0.00 horizontal drawing guide and it is centered on the 0.00 vertical drawing guide. </a:t>
            </a:r>
          </a:p>
          <a:p>
            <a:pPr marL="232372" indent="-232372">
              <a:buFont typeface="+mj-lt"/>
              <a:buAutoNum type="arabicPeriod"/>
            </a:pPr>
            <a:r>
              <a:rPr lang="en-US" dirty="0"/>
              <a:t>Click in another duplicate text box, delete </a:t>
            </a:r>
            <a:r>
              <a:rPr lang="en-US" b="1" dirty="0"/>
              <a:t>TAB ONE</a:t>
            </a:r>
            <a:r>
              <a:rPr lang="en-US" dirty="0"/>
              <a:t>, and then enter </a:t>
            </a:r>
            <a:r>
              <a:rPr lang="en-US" b="1" dirty="0"/>
              <a:t>TAB FOUR</a:t>
            </a:r>
            <a:r>
              <a:rPr lang="en-US" dirty="0"/>
              <a:t>.</a:t>
            </a:r>
          </a:p>
          <a:p>
            <a:pPr marL="232372" indent="-232372">
              <a:buFont typeface="+mj-lt"/>
              <a:buAutoNum type="arabicPeriod"/>
            </a:pPr>
            <a:r>
              <a:rPr lang="en-US" dirty="0"/>
              <a:t>Drag the fourth text box until the bottom edge of the text is 1” above the 0.00 horizontal drawing guide and it is centered on the 1.75 right vertical drawing guide.</a:t>
            </a:r>
          </a:p>
          <a:p>
            <a:pPr marL="232372" indent="-232372">
              <a:buFont typeface="+mj-lt"/>
              <a:buAutoNum type="arabicPeriod"/>
            </a:pPr>
            <a:r>
              <a:rPr lang="en-US" dirty="0"/>
              <a:t>Click in the last duplicate text box, delete </a:t>
            </a:r>
            <a:r>
              <a:rPr lang="en-US" b="1" dirty="0"/>
              <a:t>TAB ONE</a:t>
            </a:r>
            <a:r>
              <a:rPr lang="en-US" dirty="0"/>
              <a:t>, and then enter </a:t>
            </a:r>
            <a:r>
              <a:rPr lang="en-US" b="1" dirty="0"/>
              <a:t>TAB FIVE</a:t>
            </a:r>
            <a:r>
              <a:rPr lang="en-US" dirty="0"/>
              <a:t>.</a:t>
            </a:r>
          </a:p>
          <a:p>
            <a:pPr marL="232372" indent="-232372">
              <a:buFont typeface="+mj-lt"/>
              <a:buAutoNum type="arabicPeriod"/>
            </a:pPr>
            <a:r>
              <a:rPr lang="en-US" dirty="0"/>
              <a:t>Drag the fifth text box until the bottom edge of the text is 1” above the 0.00 horizontal drawing guide and it is centered on the 3.50 right vertical drawing guide.</a:t>
            </a:r>
          </a:p>
          <a:p>
            <a:pPr marL="232372" indent="-232372">
              <a:buFont typeface="+mj-lt"/>
              <a:buAutoNum type="arabicPeriod"/>
            </a:pPr>
            <a:r>
              <a:rPr lang="en-US" dirty="0"/>
              <a:t>Select the text in the first text box. On the </a:t>
            </a:r>
            <a:r>
              <a:rPr lang="en-US" b="1" dirty="0"/>
              <a:t>Home</a:t>
            </a:r>
            <a:r>
              <a:rPr lang="en-US" dirty="0"/>
              <a:t> tab, in the </a:t>
            </a:r>
            <a:r>
              <a:rPr lang="en-US" b="1" dirty="0"/>
              <a:t>Font</a:t>
            </a:r>
            <a:r>
              <a:rPr lang="en-US" dirty="0"/>
              <a:t> group, click the arrow next to </a:t>
            </a:r>
            <a:r>
              <a:rPr lang="en-US" b="1" dirty="0"/>
              <a:t>Font Color</a:t>
            </a:r>
            <a:r>
              <a:rPr lang="en-US" dirty="0"/>
              <a:t>, and then under </a:t>
            </a:r>
            <a:r>
              <a:rPr lang="en-US" b="1" dirty="0"/>
              <a:t>Theme</a:t>
            </a:r>
            <a:r>
              <a:rPr lang="en-US" dirty="0"/>
              <a:t> </a:t>
            </a:r>
            <a:r>
              <a:rPr lang="en-US" b="1" dirty="0"/>
              <a:t>Colors</a:t>
            </a:r>
            <a:r>
              <a:rPr lang="en-US" dirty="0"/>
              <a:t> click </a:t>
            </a:r>
            <a:r>
              <a:rPr lang="en-US" b="1" dirty="0"/>
              <a:t>White, Background 1 </a:t>
            </a:r>
            <a:r>
              <a:rPr lang="en-US" dirty="0"/>
              <a:t>(first row, first option from the left). Repeat this process for each of the other text boxes. </a:t>
            </a:r>
          </a:p>
          <a:p>
            <a:endParaRPr lang="en-US" dirty="0"/>
          </a:p>
          <a:p>
            <a:endParaRPr lang="en-US" dirty="0"/>
          </a:p>
          <a:p>
            <a:r>
              <a:rPr lang="en-US" dirty="0"/>
              <a:t>To reproduce the animation effects on this slide, do the following:</a:t>
            </a:r>
          </a:p>
          <a:p>
            <a:pPr marL="232372" indent="-232372">
              <a:buFont typeface="+mj-lt"/>
              <a:buAutoNum type="arabicPeriod"/>
            </a:pPr>
            <a:r>
              <a:rPr lang="en-US" dirty="0"/>
              <a:t>On the </a:t>
            </a:r>
            <a:r>
              <a:rPr lang="en-US" b="1" dirty="0"/>
              <a:t>Animations</a:t>
            </a:r>
            <a:r>
              <a:rPr lang="en-US" dirty="0"/>
              <a:t> tab, in the </a:t>
            </a:r>
            <a:r>
              <a:rPr lang="en-US" b="1" dirty="0"/>
              <a:t>Animations</a:t>
            </a:r>
            <a:r>
              <a:rPr lang="en-US" dirty="0"/>
              <a:t> group, click </a:t>
            </a:r>
            <a:r>
              <a:rPr lang="en-US" b="1" dirty="0"/>
              <a:t>Custom</a:t>
            </a:r>
            <a:r>
              <a:rPr lang="en-US" dirty="0"/>
              <a:t> </a:t>
            </a:r>
            <a:r>
              <a:rPr lang="en-US" b="1" dirty="0"/>
              <a:t>Animation</a:t>
            </a:r>
            <a:r>
              <a:rPr lang="en-US" dirty="0"/>
              <a:t>. </a:t>
            </a:r>
          </a:p>
          <a:p>
            <a:pPr marL="232372" indent="-232372">
              <a:buFont typeface="+mj-lt"/>
              <a:buAutoNum type="arabicPeriod"/>
            </a:pPr>
            <a:r>
              <a:rPr lang="en-US" dirty="0"/>
              <a:t>On the </a:t>
            </a:r>
            <a:r>
              <a:rPr lang="en-US" b="1" dirty="0"/>
              <a:t>Home</a:t>
            </a:r>
            <a:r>
              <a:rPr lang="en-US" dirty="0"/>
              <a:t> tab, in the </a:t>
            </a:r>
            <a:r>
              <a:rPr lang="en-US" b="1" dirty="0"/>
              <a:t>Editing</a:t>
            </a:r>
            <a:r>
              <a:rPr lang="en-US" dirty="0"/>
              <a:t> group, click </a:t>
            </a:r>
            <a:r>
              <a:rPr lang="en-US" b="1" dirty="0"/>
              <a:t>Select</a:t>
            </a:r>
            <a:r>
              <a:rPr lang="en-US" dirty="0"/>
              <a:t>, and then click </a:t>
            </a:r>
            <a:r>
              <a:rPr lang="en-US" b="1" dirty="0"/>
              <a:t>Selection Pane</a:t>
            </a:r>
            <a:r>
              <a:rPr lang="en-US" dirty="0"/>
              <a:t>.</a:t>
            </a:r>
          </a:p>
          <a:p>
            <a:pPr marL="232372" indent="-232372">
              <a:buFont typeface="+mj-lt"/>
              <a:buAutoNum type="arabicPeriod"/>
            </a:pPr>
            <a:r>
              <a:rPr lang="en-US" dirty="0"/>
              <a:t>In the </a:t>
            </a:r>
            <a:r>
              <a:rPr lang="en-US" b="1" dirty="0"/>
              <a:t>Selection and Visibility</a:t>
            </a:r>
            <a:r>
              <a:rPr lang="en-US" dirty="0"/>
              <a:t> pane, select the rounded rectangle (“Round Same Side Corner Rectangle” object). In the </a:t>
            </a:r>
            <a:r>
              <a:rPr lang="en-US" b="1" dirty="0"/>
              <a:t>Custom</a:t>
            </a:r>
            <a:r>
              <a:rPr lang="en-US" dirty="0"/>
              <a:t> </a:t>
            </a:r>
            <a:r>
              <a:rPr lang="en-US" b="1" dirty="0"/>
              <a:t>Animation</a:t>
            </a:r>
            <a:r>
              <a:rPr lang="en-US" dirty="0"/>
              <a:t> task pane, do the following:</a:t>
            </a:r>
          </a:p>
          <a:p>
            <a:pPr marL="697116" lvl="1" indent="-232372">
              <a:buFont typeface="+mj-lt"/>
              <a:buAutoNum type="arabicPeriod"/>
            </a:pPr>
            <a:r>
              <a:rPr lang="en-US" dirty="0"/>
              <a:t>Click </a:t>
            </a:r>
            <a:r>
              <a:rPr lang="en-US" b="1" dirty="0"/>
              <a:t>Add</a:t>
            </a:r>
            <a:r>
              <a:rPr lang="en-US" dirty="0"/>
              <a:t> </a:t>
            </a:r>
            <a:r>
              <a:rPr lang="en-US" b="1" dirty="0"/>
              <a:t>Effect</a:t>
            </a:r>
            <a:r>
              <a:rPr lang="en-US" dirty="0"/>
              <a:t>, point to </a:t>
            </a:r>
            <a:r>
              <a:rPr lang="en-US" b="1" dirty="0"/>
              <a:t>Motion</a:t>
            </a:r>
            <a:r>
              <a:rPr lang="en-US" dirty="0"/>
              <a:t> </a:t>
            </a:r>
            <a:r>
              <a:rPr lang="en-US" b="1" dirty="0"/>
              <a:t>Paths</a:t>
            </a:r>
            <a:r>
              <a:rPr lang="en-US" dirty="0"/>
              <a:t>, and then click </a:t>
            </a:r>
            <a:r>
              <a:rPr lang="en-US" b="1" dirty="0"/>
              <a:t>Right</a:t>
            </a:r>
            <a:r>
              <a:rPr lang="en-US" dirty="0"/>
              <a:t>. </a:t>
            </a:r>
          </a:p>
          <a:p>
            <a:pPr marL="697116" lvl="1" indent="-232372">
              <a:buFont typeface="+mj-lt"/>
              <a:buAutoNum type="arabicPeriod"/>
            </a:pPr>
            <a:r>
              <a:rPr lang="en-US" dirty="0"/>
              <a:t>Select the first animation effect (right motion path for the rounded rectangle).</a:t>
            </a:r>
          </a:p>
          <a:p>
            <a:pPr marL="232372" indent="-232372">
              <a:buFont typeface="+mj-lt"/>
              <a:buAutoNum type="arabicPeriod"/>
            </a:pPr>
            <a:r>
              <a:rPr lang="en-US" dirty="0"/>
              <a:t>On the slide, point to the endpoint (red arrow) of the selected motion path until the cursor becomes a two-headed arrow. Press and hold SHIFT, and then drag the endpoint to the 1.75 left vertical drawing guide. </a:t>
            </a:r>
          </a:p>
          <a:p>
            <a:pPr marL="232372" indent="-232372">
              <a:buFont typeface="+mj-lt"/>
              <a:buAutoNum type="arabicPeriod"/>
            </a:pPr>
            <a:r>
              <a:rPr lang="en-US" dirty="0"/>
              <a:t>In the </a:t>
            </a:r>
            <a:r>
              <a:rPr lang="en-US" b="1" dirty="0"/>
              <a:t>Selection and Visibility </a:t>
            </a:r>
            <a:r>
              <a:rPr lang="en-US" dirty="0"/>
              <a:t>pane, select the rounded rectangle again. In the </a:t>
            </a:r>
            <a:r>
              <a:rPr lang="en-US" b="1" dirty="0"/>
              <a:t>Custom</a:t>
            </a:r>
            <a:r>
              <a:rPr lang="en-US" dirty="0"/>
              <a:t> </a:t>
            </a:r>
            <a:r>
              <a:rPr lang="en-US" b="1" dirty="0"/>
              <a:t>Animation</a:t>
            </a:r>
            <a:r>
              <a:rPr lang="en-US" dirty="0"/>
              <a:t> task pane, do the following:</a:t>
            </a:r>
          </a:p>
          <a:p>
            <a:pPr marL="697116" lvl="1" indent="-232372">
              <a:buFont typeface="+mj-lt"/>
              <a:buAutoNum type="arabicPeriod"/>
            </a:pPr>
            <a:r>
              <a:rPr lang="en-US" dirty="0"/>
              <a:t>Click </a:t>
            </a:r>
            <a:r>
              <a:rPr lang="en-US" b="1" dirty="0"/>
              <a:t>Add</a:t>
            </a:r>
            <a:r>
              <a:rPr lang="en-US" dirty="0"/>
              <a:t> </a:t>
            </a:r>
            <a:r>
              <a:rPr lang="en-US" b="1" dirty="0"/>
              <a:t>Effect</a:t>
            </a:r>
            <a:r>
              <a:rPr lang="en-US" dirty="0"/>
              <a:t>, point to </a:t>
            </a:r>
            <a:r>
              <a:rPr lang="en-US" b="1" dirty="0"/>
              <a:t>Motion</a:t>
            </a:r>
            <a:r>
              <a:rPr lang="en-US" dirty="0"/>
              <a:t> </a:t>
            </a:r>
            <a:r>
              <a:rPr lang="en-US" b="1" dirty="0"/>
              <a:t>Paths</a:t>
            </a:r>
            <a:r>
              <a:rPr lang="en-US" dirty="0"/>
              <a:t>, and then click </a:t>
            </a:r>
            <a:r>
              <a:rPr lang="en-US" b="1" dirty="0"/>
              <a:t>Right</a:t>
            </a:r>
            <a:r>
              <a:rPr lang="en-US" dirty="0"/>
              <a:t>. </a:t>
            </a:r>
          </a:p>
          <a:p>
            <a:pPr marL="697116" lvl="1" indent="-232372">
              <a:buFont typeface="+mj-lt"/>
              <a:buAutoNum type="arabicPeriod"/>
            </a:pPr>
            <a:r>
              <a:rPr lang="en-US" dirty="0"/>
              <a:t>Select the second animation effect (right motion path for the rounded rectangle).</a:t>
            </a:r>
          </a:p>
          <a:p>
            <a:pPr marL="232372" indent="-232372" defTabSz="929488">
              <a:buFont typeface="+mj-lt"/>
              <a:buAutoNum type="arabicPeriod"/>
              <a:defRPr/>
            </a:pPr>
            <a:r>
              <a:rPr lang="en-US" dirty="0"/>
              <a:t>On the slide, point to the endpoint (red arrow) of the selected motion path until the cursor becomes a two-headed arrow. Press and hold SHIFT, and then drag the endpoint to the 0.00 vertical drawing guide. </a:t>
            </a:r>
          </a:p>
          <a:p>
            <a:pPr marL="232372" indent="-232372" defTabSz="929488">
              <a:buFont typeface="+mj-lt"/>
              <a:buAutoNum type="arabicPeriod"/>
              <a:defRPr/>
            </a:pPr>
            <a:r>
              <a:rPr lang="en-US" dirty="0"/>
              <a:t>On the slide, point to the starting point (green arrow) of the selected motion path until the cursor becomes a two-headed arrow. Press and hold SHIFT, and then drag the starting point to the 1.75 left vertical drawing guide.  </a:t>
            </a:r>
          </a:p>
          <a:p>
            <a:pPr marL="232372" indent="-232372">
              <a:buFont typeface="+mj-lt"/>
              <a:buAutoNum type="arabicPeriod"/>
            </a:pPr>
            <a:r>
              <a:rPr lang="en-US" dirty="0"/>
              <a:t>In the </a:t>
            </a:r>
            <a:r>
              <a:rPr lang="en-US" b="1" dirty="0"/>
              <a:t>Selection and Visibility </a:t>
            </a:r>
            <a:r>
              <a:rPr lang="en-US" dirty="0"/>
              <a:t>pane, select the rounded rectangle again. In the </a:t>
            </a:r>
            <a:r>
              <a:rPr lang="en-US" b="1" dirty="0"/>
              <a:t>Custom</a:t>
            </a:r>
            <a:r>
              <a:rPr lang="en-US" dirty="0"/>
              <a:t> </a:t>
            </a:r>
            <a:r>
              <a:rPr lang="en-US" b="1" dirty="0"/>
              <a:t>Animation</a:t>
            </a:r>
            <a:r>
              <a:rPr lang="en-US" dirty="0"/>
              <a:t> task pane, do the following:</a:t>
            </a:r>
          </a:p>
          <a:p>
            <a:pPr marL="697116" lvl="1" indent="-232372">
              <a:buFont typeface="+mj-lt"/>
              <a:buAutoNum type="arabicPeriod"/>
            </a:pPr>
            <a:r>
              <a:rPr lang="en-US" dirty="0"/>
              <a:t>Click </a:t>
            </a:r>
            <a:r>
              <a:rPr lang="en-US" b="1" dirty="0"/>
              <a:t>Add</a:t>
            </a:r>
            <a:r>
              <a:rPr lang="en-US" dirty="0"/>
              <a:t> </a:t>
            </a:r>
            <a:r>
              <a:rPr lang="en-US" b="1" dirty="0"/>
              <a:t>Effect</a:t>
            </a:r>
            <a:r>
              <a:rPr lang="en-US" dirty="0"/>
              <a:t>, point to </a:t>
            </a:r>
            <a:r>
              <a:rPr lang="en-US" b="1" dirty="0"/>
              <a:t>Motion</a:t>
            </a:r>
            <a:r>
              <a:rPr lang="en-US" dirty="0"/>
              <a:t> </a:t>
            </a:r>
            <a:r>
              <a:rPr lang="en-US" b="1" dirty="0"/>
              <a:t>Paths</a:t>
            </a:r>
            <a:r>
              <a:rPr lang="en-US" dirty="0"/>
              <a:t>, and then click </a:t>
            </a:r>
            <a:r>
              <a:rPr lang="en-US" b="1" dirty="0"/>
              <a:t>Right</a:t>
            </a:r>
            <a:r>
              <a:rPr lang="en-US" dirty="0"/>
              <a:t>. </a:t>
            </a:r>
          </a:p>
          <a:p>
            <a:pPr marL="697116" lvl="1" indent="-232372">
              <a:buFont typeface="+mj-lt"/>
              <a:buAutoNum type="arabicPeriod"/>
            </a:pPr>
            <a:r>
              <a:rPr lang="en-US" dirty="0"/>
              <a:t>Select the third animation effect (right motion path for the rounded rectangle). </a:t>
            </a:r>
          </a:p>
          <a:p>
            <a:pPr marL="232372" indent="-232372" defTabSz="929488">
              <a:buFont typeface="+mj-lt"/>
              <a:buAutoNum type="arabicPeriod"/>
              <a:defRPr/>
            </a:pPr>
            <a:r>
              <a:rPr lang="en-US" dirty="0"/>
              <a:t>On the slide, point to the endpoint (red arrow) of the selected motion path until the cursor becomes a two-headed arrow. Press and hold SHIFT, and then drag the endpoint to the 1.75 right vertical drawing guide. </a:t>
            </a:r>
          </a:p>
          <a:p>
            <a:pPr marL="232372" indent="-232372" defTabSz="929488">
              <a:buFont typeface="+mj-lt"/>
              <a:buAutoNum type="arabicPeriod"/>
              <a:defRPr/>
            </a:pPr>
            <a:r>
              <a:rPr lang="en-US" dirty="0"/>
              <a:t>On the slide, point to the starting point (green arrow) of the selected motion path until the cursor becomes a two-headed arrow. Press and hold SHIFT, and then drag the starting point to the 0.00 vertical drawing guide. </a:t>
            </a:r>
          </a:p>
          <a:p>
            <a:pPr marL="232372" indent="-232372">
              <a:buFont typeface="+mj-lt"/>
              <a:buAutoNum type="arabicPeriod"/>
            </a:pPr>
            <a:r>
              <a:rPr lang="en-US" dirty="0"/>
              <a:t>In the </a:t>
            </a:r>
            <a:r>
              <a:rPr lang="en-US" b="1" dirty="0"/>
              <a:t>Selection and Visibility </a:t>
            </a:r>
            <a:r>
              <a:rPr lang="en-US" dirty="0"/>
              <a:t>pane, select the rounded rectangle again. In the </a:t>
            </a:r>
            <a:r>
              <a:rPr lang="en-US" b="1" dirty="0"/>
              <a:t>Custom</a:t>
            </a:r>
            <a:r>
              <a:rPr lang="en-US" dirty="0"/>
              <a:t> </a:t>
            </a:r>
            <a:r>
              <a:rPr lang="en-US" b="1" dirty="0"/>
              <a:t>Animation</a:t>
            </a:r>
            <a:r>
              <a:rPr lang="en-US" dirty="0"/>
              <a:t> task pane, , do the following:</a:t>
            </a:r>
          </a:p>
          <a:p>
            <a:pPr marL="697116" lvl="1" indent="-232372">
              <a:buFont typeface="+mj-lt"/>
              <a:buAutoNum type="arabicPeriod"/>
            </a:pPr>
            <a:r>
              <a:rPr lang="en-US" dirty="0"/>
              <a:t>Click </a:t>
            </a:r>
            <a:r>
              <a:rPr lang="en-US" b="1" dirty="0"/>
              <a:t>Add</a:t>
            </a:r>
            <a:r>
              <a:rPr lang="en-US" dirty="0"/>
              <a:t> </a:t>
            </a:r>
            <a:r>
              <a:rPr lang="en-US" b="1" dirty="0"/>
              <a:t>Effect</a:t>
            </a:r>
            <a:r>
              <a:rPr lang="en-US" dirty="0"/>
              <a:t>, point to </a:t>
            </a:r>
            <a:r>
              <a:rPr lang="en-US" b="1" dirty="0"/>
              <a:t>Motion</a:t>
            </a:r>
            <a:r>
              <a:rPr lang="en-US" dirty="0"/>
              <a:t> </a:t>
            </a:r>
            <a:r>
              <a:rPr lang="en-US" b="1" dirty="0"/>
              <a:t>Paths</a:t>
            </a:r>
            <a:r>
              <a:rPr lang="en-US" dirty="0"/>
              <a:t>, and then click </a:t>
            </a:r>
            <a:r>
              <a:rPr lang="en-US" b="1" dirty="0"/>
              <a:t>Right</a:t>
            </a:r>
            <a:r>
              <a:rPr lang="en-US" dirty="0"/>
              <a:t>. </a:t>
            </a:r>
          </a:p>
          <a:p>
            <a:pPr marL="697116" lvl="1" indent="-232372">
              <a:buFont typeface="+mj-lt"/>
              <a:buAutoNum type="arabicPeriod"/>
            </a:pPr>
            <a:r>
              <a:rPr lang="en-US" dirty="0"/>
              <a:t>Select the fourth animation effect (right motion path for the rounded rectangle).</a:t>
            </a:r>
          </a:p>
          <a:p>
            <a:pPr marL="232372" indent="-232372" defTabSz="929488">
              <a:buFont typeface="+mj-lt"/>
              <a:buAutoNum type="arabicPeriod"/>
              <a:defRPr/>
            </a:pPr>
            <a:r>
              <a:rPr lang="en-US" dirty="0"/>
              <a:t>On the slide, point to the endpoint (red arrow) of the selected motion path until the cursor becomes a two-headed arrow. Press and hold SHIFT, and then drag the endpoint to the 3.50 right vertical drawing guide. </a:t>
            </a:r>
          </a:p>
          <a:p>
            <a:pPr marL="232372" indent="-232372" defTabSz="929488">
              <a:buFont typeface="+mj-lt"/>
              <a:buAutoNum type="arabicPeriod"/>
              <a:defRPr/>
            </a:pPr>
            <a:r>
              <a:rPr lang="en-US" dirty="0"/>
              <a:t>On the slide, point to the starting point (green arrow) of the selected motion path until the cursor becomes a two-headed arrow. Press and hold SHIFT, and then drag the starting point to the 1.75 right vertical drawing guide. </a:t>
            </a:r>
          </a:p>
          <a:p>
            <a:pPr marL="232372" indent="-232372" defTabSz="929488">
              <a:buFont typeface="+mj-lt"/>
              <a:buAutoNum type="arabicPeriod"/>
              <a:defRPr/>
            </a:pPr>
            <a:r>
              <a:rPr lang="en-US" dirty="0"/>
              <a:t>On the </a:t>
            </a:r>
            <a:r>
              <a:rPr lang="en-US" b="1" dirty="0"/>
              <a:t>View</a:t>
            </a:r>
            <a:r>
              <a:rPr lang="en-US" dirty="0"/>
              <a:t> tab, in the </a:t>
            </a:r>
            <a:r>
              <a:rPr lang="en-US" b="1" dirty="0"/>
              <a:t>Show/Hide</a:t>
            </a:r>
            <a:r>
              <a:rPr lang="en-US" dirty="0"/>
              <a:t> group, clear </a:t>
            </a:r>
            <a:r>
              <a:rPr lang="en-US" b="1" dirty="0"/>
              <a:t>Ruler</a:t>
            </a:r>
            <a:r>
              <a:rPr lang="en-US" dirty="0"/>
              <a:t>.</a:t>
            </a:r>
          </a:p>
          <a:p>
            <a:pPr marL="232372" indent="-232372" defTabSz="929488">
              <a:buFont typeface="+mj-lt"/>
              <a:buAutoNum type="arabicPeriod"/>
              <a:defRPr/>
            </a:pPr>
            <a:r>
              <a:rPr lang="en-US" dirty="0"/>
              <a:t>Right-click the slide background area, and then click </a:t>
            </a:r>
            <a:r>
              <a:rPr lang="en-US" b="1" dirty="0"/>
              <a:t>Grid and Guides</a:t>
            </a:r>
            <a:r>
              <a:rPr lang="en-US" dirty="0"/>
              <a:t>. In the </a:t>
            </a:r>
            <a:r>
              <a:rPr lang="en-US" b="1" dirty="0"/>
              <a:t>Grid and Guides </a:t>
            </a:r>
            <a:r>
              <a:rPr lang="en-US" dirty="0"/>
              <a:t>dialog box, under </a:t>
            </a:r>
            <a:r>
              <a:rPr lang="en-US" b="1" dirty="0"/>
              <a:t>Guide settings</a:t>
            </a:r>
            <a:r>
              <a:rPr lang="en-US" dirty="0"/>
              <a:t>, clear </a:t>
            </a:r>
            <a:r>
              <a:rPr lang="en-US" b="1" dirty="0"/>
              <a:t>Display drawing guides on screen</a:t>
            </a:r>
            <a:r>
              <a:rPr lang="en-US" dirty="0"/>
              <a:t>. </a:t>
            </a:r>
          </a:p>
          <a:p>
            <a:endParaRPr lang="en-US" dirty="0"/>
          </a:p>
          <a:p>
            <a:endParaRPr lang="en-US" dirty="0"/>
          </a:p>
          <a:p>
            <a:r>
              <a:rPr lang="en-US" dirty="0"/>
              <a:t>To reproduce the background effects on this slide, do the following:</a:t>
            </a:r>
          </a:p>
          <a:p>
            <a:pPr marL="232372" indent="-232372">
              <a:buFont typeface="+mj-lt"/>
              <a:buAutoNum type="arabicPeriod"/>
            </a:pPr>
            <a:r>
              <a:rPr lang="en-US" dirty="0"/>
              <a:t>Right-click the slide background area,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97116" lvl="1" indent="-232372">
              <a:buFont typeface="Arial" pitchFamily="34" charset="0"/>
              <a:buChar char="•"/>
            </a:pPr>
            <a:r>
              <a:rPr lang="en-US" dirty="0"/>
              <a:t>In the </a:t>
            </a:r>
            <a:r>
              <a:rPr lang="en-US" b="1" dirty="0"/>
              <a:t>Type</a:t>
            </a:r>
            <a:r>
              <a:rPr lang="en-US" dirty="0"/>
              <a:t> list, select </a:t>
            </a:r>
            <a:r>
              <a:rPr lang="en-US" b="1" dirty="0"/>
              <a:t>Linear</a:t>
            </a:r>
            <a:r>
              <a:rPr lang="en-US" dirty="0"/>
              <a:t>.</a:t>
            </a:r>
          </a:p>
          <a:p>
            <a:pPr marL="697116" lvl="1" indent="-232372">
              <a:buFont typeface="Arial" pitchFamily="34" charset="0"/>
              <a:buChar char="•"/>
            </a:pPr>
            <a:r>
              <a:rPr lang="en-US" dirty="0"/>
              <a:t>Click the button next to </a:t>
            </a:r>
            <a:r>
              <a:rPr lang="en-US" b="1" dirty="0"/>
              <a:t>Direction</a:t>
            </a:r>
            <a:r>
              <a:rPr lang="en-US" dirty="0"/>
              <a:t>, and then click </a:t>
            </a:r>
            <a:r>
              <a:rPr lang="en-US" b="1" dirty="0"/>
              <a:t>Linear Up </a:t>
            </a:r>
            <a:r>
              <a:rPr lang="en-US" dirty="0"/>
              <a:t>(second row, second option from the left).</a:t>
            </a:r>
          </a:p>
          <a:p>
            <a:pPr marL="697116" lvl="1" indent="-232372">
              <a:buFont typeface="Arial" pitchFamily="34" charset="0"/>
              <a:buChar char="•"/>
            </a:pPr>
            <a:r>
              <a:rPr lang="en-US" dirty="0"/>
              <a:t>Under </a:t>
            </a:r>
            <a:r>
              <a:rPr lang="en-US" b="1" dirty="0"/>
              <a:t>Gradient stops</a:t>
            </a:r>
            <a:r>
              <a:rPr lang="en-US" dirty="0"/>
              <a:t>, click </a:t>
            </a:r>
            <a:r>
              <a:rPr lang="en-US" b="1" dirty="0"/>
              <a:t>Add</a:t>
            </a:r>
            <a:r>
              <a:rPr lang="en-US" dirty="0"/>
              <a:t> or </a:t>
            </a:r>
            <a:r>
              <a:rPr lang="en-US" b="1" dirty="0"/>
              <a:t>Remove</a:t>
            </a:r>
            <a:r>
              <a:rPr lang="en-US" dirty="0"/>
              <a:t> until two stops appear in the drop-down list.</a:t>
            </a:r>
          </a:p>
          <a:p>
            <a:pPr marL="232372" indent="-232372">
              <a:buFont typeface="+mj-lt"/>
              <a:buAutoNum type="arabicPeriod"/>
            </a:pPr>
            <a:r>
              <a:rPr lang="en-US" dirty="0"/>
              <a:t>Also under </a:t>
            </a:r>
            <a:r>
              <a:rPr lang="en-US" b="1" dirty="0"/>
              <a:t>Gradient stops</a:t>
            </a:r>
            <a:r>
              <a:rPr lang="en-US" dirty="0"/>
              <a:t>, customize the gradient stops that you added as follows:</a:t>
            </a:r>
          </a:p>
          <a:p>
            <a:pPr marL="697116" lvl="1" indent="-232372">
              <a:buFont typeface="Arial" pitchFamily="34" charset="0"/>
              <a:buChar char="•"/>
            </a:pPr>
            <a:r>
              <a:rPr lang="en-US" dirty="0"/>
              <a:t>Select </a:t>
            </a:r>
            <a:r>
              <a:rPr lang="en-US" b="1" dirty="0"/>
              <a:t>Stop 1 </a:t>
            </a:r>
            <a:r>
              <a:rPr lang="en-US" dirty="0"/>
              <a:t>from the list, and then do the following:</a:t>
            </a:r>
          </a:p>
          <a:p>
            <a:pPr marL="1161860" lvl="2" indent="-232372">
              <a:buFont typeface="Arial" pitchFamily="34" charset="0"/>
              <a:buChar char="•"/>
            </a:pPr>
            <a:r>
              <a:rPr lang="en-US" dirty="0"/>
              <a:t>In the </a:t>
            </a:r>
            <a:r>
              <a:rPr lang="en-US" b="1" dirty="0"/>
              <a:t>Stop position </a:t>
            </a:r>
            <a:r>
              <a:rPr lang="en-US" dirty="0"/>
              <a:t>box, enter </a:t>
            </a:r>
            <a:r>
              <a:rPr lang="en-US" b="1" dirty="0"/>
              <a:t>65%</a:t>
            </a:r>
            <a:r>
              <a:rPr lang="en-US" dirty="0"/>
              <a:t>.</a:t>
            </a:r>
          </a:p>
          <a:p>
            <a:pPr marL="1161860" lvl="2" indent="-232372">
              <a:buFont typeface="Arial" pitchFamily="34" charset="0"/>
              <a:buChar char="•"/>
            </a:pPr>
            <a:r>
              <a:rPr lang="en-US" dirty="0"/>
              <a:t>Click the button next to </a:t>
            </a:r>
            <a:r>
              <a:rPr lang="en-US" b="1" dirty="0"/>
              <a:t>Color</a:t>
            </a:r>
            <a:r>
              <a:rPr lang="en-US" dirty="0"/>
              <a:t>, and then under </a:t>
            </a:r>
            <a:r>
              <a:rPr lang="en-US" b="1" dirty="0"/>
              <a:t>Theme Colors </a:t>
            </a:r>
            <a:r>
              <a:rPr lang="en-US" dirty="0"/>
              <a:t>click </a:t>
            </a:r>
            <a:r>
              <a:rPr lang="en-US" b="1" dirty="0"/>
              <a:t>White, Background 1 </a:t>
            </a:r>
            <a:r>
              <a:rPr lang="en-US" dirty="0"/>
              <a:t>(first row, first option from the left).</a:t>
            </a:r>
          </a:p>
          <a:p>
            <a:pPr marL="697116" lvl="1" indent="-232372">
              <a:buFont typeface="Arial" pitchFamily="34" charset="0"/>
              <a:buChar char="•"/>
            </a:pPr>
            <a:r>
              <a:rPr lang="en-US" dirty="0"/>
              <a:t>Select </a:t>
            </a:r>
            <a:r>
              <a:rPr lang="en-US" b="1" dirty="0"/>
              <a:t>Stop 2 </a:t>
            </a:r>
            <a:r>
              <a:rPr lang="en-US" dirty="0"/>
              <a:t>from the list, and then do the following: </a:t>
            </a:r>
          </a:p>
          <a:p>
            <a:pPr marL="1161860" lvl="2" indent="-232372">
              <a:buFont typeface="Arial" pitchFamily="34" charset="0"/>
              <a:buChar char="•"/>
            </a:pPr>
            <a:r>
              <a:rPr lang="en-US" dirty="0"/>
              <a:t>In the </a:t>
            </a:r>
            <a:r>
              <a:rPr lang="en-US" b="1" dirty="0"/>
              <a:t>Stop position </a:t>
            </a:r>
            <a:r>
              <a:rPr lang="en-US" dirty="0"/>
              <a:t>box, enter </a:t>
            </a:r>
            <a:r>
              <a:rPr lang="en-US" b="1" dirty="0"/>
              <a:t>100%</a:t>
            </a:r>
            <a:r>
              <a:rPr lang="en-US" dirty="0"/>
              <a:t>.</a:t>
            </a:r>
          </a:p>
          <a:p>
            <a:pPr marL="1161860" lvl="2" indent="-232372">
              <a:buFont typeface="Arial" pitchFamily="34" charset="0"/>
              <a:buChar char="•"/>
            </a:pPr>
            <a:r>
              <a:rPr lang="en-US" dirty="0"/>
              <a:t>Click the button next to </a:t>
            </a:r>
            <a:r>
              <a:rPr lang="en-US" b="1" dirty="0"/>
              <a:t>Color</a:t>
            </a:r>
            <a:r>
              <a:rPr lang="en-US" dirty="0"/>
              <a:t>, and then under </a:t>
            </a:r>
            <a:r>
              <a:rPr lang="en-US" b="1" dirty="0"/>
              <a:t>Theme Colors </a:t>
            </a:r>
            <a:r>
              <a:rPr lang="en-US" dirty="0"/>
              <a:t>click </a:t>
            </a:r>
            <a:r>
              <a:rPr lang="en-US" b="1" dirty="0"/>
              <a:t>Blue, Accent 1, Lighter 60% </a:t>
            </a:r>
            <a:r>
              <a:rPr lang="en-US" dirty="0"/>
              <a:t>(third row, fifth option from the left).</a:t>
            </a:r>
          </a:p>
          <a:p>
            <a:endParaRPr lang="en-US" dirty="0"/>
          </a:p>
        </p:txBody>
      </p:sp>
      <p:sp>
        <p:nvSpPr>
          <p:cNvPr id="6" name="Slide Image Placeholder 5"/>
          <p:cNvSpPr>
            <a:spLocks noGrp="1" noRot="1" noChangeAspect="1"/>
          </p:cNvSpPr>
          <p:nvPr>
            <p:ph type="sldImg"/>
          </p:nvPr>
        </p:nvSpPr>
        <p:spPr>
          <a:xfrm>
            <a:off x="561975" y="471488"/>
            <a:ext cx="3222625" cy="2416175"/>
          </a:xfr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68" eaLnBrk="0" hangingPunct="0">
              <a:defRPr sz="1400">
                <a:solidFill>
                  <a:schemeClr val="tx2"/>
                </a:solidFill>
                <a:latin typeface="Arial" charset="0"/>
                <a:cs typeface="Arial" charset="0"/>
              </a:defRPr>
            </a:lvl1pPr>
            <a:lvl2pPr marL="721999" indent="-277692" defTabSz="930268" eaLnBrk="0" hangingPunct="0">
              <a:defRPr sz="1400">
                <a:solidFill>
                  <a:schemeClr val="tx2"/>
                </a:solidFill>
                <a:latin typeface="Arial" charset="0"/>
                <a:cs typeface="Arial" charset="0"/>
              </a:defRPr>
            </a:lvl2pPr>
            <a:lvl3pPr marL="1110767" indent="-222153" defTabSz="930268" eaLnBrk="0" hangingPunct="0">
              <a:defRPr sz="1400">
                <a:solidFill>
                  <a:schemeClr val="tx2"/>
                </a:solidFill>
                <a:latin typeface="Arial" charset="0"/>
                <a:cs typeface="Arial" charset="0"/>
              </a:defRPr>
            </a:lvl3pPr>
            <a:lvl4pPr marL="1555074" indent="-222153" defTabSz="930268" eaLnBrk="0" hangingPunct="0">
              <a:defRPr sz="1400">
                <a:solidFill>
                  <a:schemeClr val="tx2"/>
                </a:solidFill>
                <a:latin typeface="Arial" charset="0"/>
                <a:cs typeface="Arial" charset="0"/>
              </a:defRPr>
            </a:lvl4pPr>
            <a:lvl5pPr marL="1999381" indent="-222153" defTabSz="930268" eaLnBrk="0" hangingPunct="0">
              <a:defRPr sz="1400">
                <a:solidFill>
                  <a:schemeClr val="tx2"/>
                </a:solidFill>
                <a:latin typeface="Arial" charset="0"/>
                <a:cs typeface="Arial" charset="0"/>
              </a:defRPr>
            </a:lvl5pPr>
            <a:lvl6pPr marL="2443688" indent="-222153" algn="ctr" defTabSz="930268" eaLnBrk="0" fontAlgn="base" hangingPunct="0">
              <a:lnSpc>
                <a:spcPct val="90000"/>
              </a:lnSpc>
              <a:spcBef>
                <a:spcPct val="10000"/>
              </a:spcBef>
              <a:spcAft>
                <a:spcPct val="0"/>
              </a:spcAft>
              <a:defRPr sz="1400">
                <a:solidFill>
                  <a:schemeClr val="tx2"/>
                </a:solidFill>
                <a:latin typeface="Arial" charset="0"/>
                <a:cs typeface="Arial" charset="0"/>
              </a:defRPr>
            </a:lvl6pPr>
            <a:lvl7pPr marL="2887995" indent="-222153" algn="ctr" defTabSz="930268" eaLnBrk="0" fontAlgn="base" hangingPunct="0">
              <a:lnSpc>
                <a:spcPct val="90000"/>
              </a:lnSpc>
              <a:spcBef>
                <a:spcPct val="10000"/>
              </a:spcBef>
              <a:spcAft>
                <a:spcPct val="0"/>
              </a:spcAft>
              <a:defRPr sz="1400">
                <a:solidFill>
                  <a:schemeClr val="tx2"/>
                </a:solidFill>
                <a:latin typeface="Arial" charset="0"/>
                <a:cs typeface="Arial" charset="0"/>
              </a:defRPr>
            </a:lvl7pPr>
            <a:lvl8pPr marL="3332302" indent="-222153" algn="ctr" defTabSz="930268" eaLnBrk="0" fontAlgn="base" hangingPunct="0">
              <a:lnSpc>
                <a:spcPct val="90000"/>
              </a:lnSpc>
              <a:spcBef>
                <a:spcPct val="10000"/>
              </a:spcBef>
              <a:spcAft>
                <a:spcPct val="0"/>
              </a:spcAft>
              <a:defRPr sz="1400">
                <a:solidFill>
                  <a:schemeClr val="tx2"/>
                </a:solidFill>
                <a:latin typeface="Arial" charset="0"/>
                <a:cs typeface="Arial" charset="0"/>
              </a:defRPr>
            </a:lvl8pPr>
            <a:lvl9pPr marL="3776609" indent="-222153" algn="ctr" defTabSz="930268" eaLnBrk="0" fontAlgn="base" hangingPunct="0">
              <a:lnSpc>
                <a:spcPct val="90000"/>
              </a:lnSpc>
              <a:spcBef>
                <a:spcPct val="10000"/>
              </a:spcBef>
              <a:spcAft>
                <a:spcPct val="0"/>
              </a:spcAft>
              <a:defRPr sz="1400">
                <a:solidFill>
                  <a:schemeClr val="tx2"/>
                </a:solidFill>
                <a:latin typeface="Arial" charset="0"/>
                <a:cs typeface="Arial" charset="0"/>
              </a:defRPr>
            </a:lvl9pPr>
          </a:lstStyle>
          <a:p>
            <a:pPr eaLnBrk="1" hangingPunct="1"/>
            <a:fld id="{4D4C5473-E4C9-442A-BA9E-6E084F88F0BE}" type="slidenum">
              <a:rPr lang="en-US" sz="1300">
                <a:solidFill>
                  <a:schemeClr val="tx1"/>
                </a:solidFill>
              </a:rPr>
              <a:pPr eaLnBrk="1" hangingPunct="1"/>
              <a:t>16</a:t>
            </a:fld>
            <a:endParaRPr lang="en-US" sz="1300">
              <a:solidFill>
                <a:schemeClr val="tx1"/>
              </a:solidFill>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68" eaLnBrk="0" hangingPunct="0">
              <a:defRPr sz="1400">
                <a:solidFill>
                  <a:schemeClr val="tx2"/>
                </a:solidFill>
                <a:latin typeface="Arial" charset="0"/>
                <a:cs typeface="Arial" charset="0"/>
              </a:defRPr>
            </a:lvl1pPr>
            <a:lvl2pPr marL="721999" indent="-277692" defTabSz="930268" eaLnBrk="0" hangingPunct="0">
              <a:defRPr sz="1400">
                <a:solidFill>
                  <a:schemeClr val="tx2"/>
                </a:solidFill>
                <a:latin typeface="Arial" charset="0"/>
                <a:cs typeface="Arial" charset="0"/>
              </a:defRPr>
            </a:lvl2pPr>
            <a:lvl3pPr marL="1110767" indent="-222153" defTabSz="930268" eaLnBrk="0" hangingPunct="0">
              <a:defRPr sz="1400">
                <a:solidFill>
                  <a:schemeClr val="tx2"/>
                </a:solidFill>
                <a:latin typeface="Arial" charset="0"/>
                <a:cs typeface="Arial" charset="0"/>
              </a:defRPr>
            </a:lvl3pPr>
            <a:lvl4pPr marL="1555074" indent="-222153" defTabSz="930268" eaLnBrk="0" hangingPunct="0">
              <a:defRPr sz="1400">
                <a:solidFill>
                  <a:schemeClr val="tx2"/>
                </a:solidFill>
                <a:latin typeface="Arial" charset="0"/>
                <a:cs typeface="Arial" charset="0"/>
              </a:defRPr>
            </a:lvl4pPr>
            <a:lvl5pPr marL="1999381" indent="-222153" defTabSz="930268" eaLnBrk="0" hangingPunct="0">
              <a:defRPr sz="1400">
                <a:solidFill>
                  <a:schemeClr val="tx2"/>
                </a:solidFill>
                <a:latin typeface="Arial" charset="0"/>
                <a:cs typeface="Arial" charset="0"/>
              </a:defRPr>
            </a:lvl5pPr>
            <a:lvl6pPr marL="2443688" indent="-222153" algn="ctr" defTabSz="930268" eaLnBrk="0" fontAlgn="base" hangingPunct="0">
              <a:lnSpc>
                <a:spcPct val="90000"/>
              </a:lnSpc>
              <a:spcBef>
                <a:spcPct val="10000"/>
              </a:spcBef>
              <a:spcAft>
                <a:spcPct val="0"/>
              </a:spcAft>
              <a:defRPr sz="1400">
                <a:solidFill>
                  <a:schemeClr val="tx2"/>
                </a:solidFill>
                <a:latin typeface="Arial" charset="0"/>
                <a:cs typeface="Arial" charset="0"/>
              </a:defRPr>
            </a:lvl6pPr>
            <a:lvl7pPr marL="2887995" indent="-222153" algn="ctr" defTabSz="930268" eaLnBrk="0" fontAlgn="base" hangingPunct="0">
              <a:lnSpc>
                <a:spcPct val="90000"/>
              </a:lnSpc>
              <a:spcBef>
                <a:spcPct val="10000"/>
              </a:spcBef>
              <a:spcAft>
                <a:spcPct val="0"/>
              </a:spcAft>
              <a:defRPr sz="1400">
                <a:solidFill>
                  <a:schemeClr val="tx2"/>
                </a:solidFill>
                <a:latin typeface="Arial" charset="0"/>
                <a:cs typeface="Arial" charset="0"/>
              </a:defRPr>
            </a:lvl7pPr>
            <a:lvl8pPr marL="3332302" indent="-222153" algn="ctr" defTabSz="930268" eaLnBrk="0" fontAlgn="base" hangingPunct="0">
              <a:lnSpc>
                <a:spcPct val="90000"/>
              </a:lnSpc>
              <a:spcBef>
                <a:spcPct val="10000"/>
              </a:spcBef>
              <a:spcAft>
                <a:spcPct val="0"/>
              </a:spcAft>
              <a:defRPr sz="1400">
                <a:solidFill>
                  <a:schemeClr val="tx2"/>
                </a:solidFill>
                <a:latin typeface="Arial" charset="0"/>
                <a:cs typeface="Arial" charset="0"/>
              </a:defRPr>
            </a:lvl8pPr>
            <a:lvl9pPr marL="3776609" indent="-222153" algn="ctr" defTabSz="930268" eaLnBrk="0" fontAlgn="base" hangingPunct="0">
              <a:lnSpc>
                <a:spcPct val="90000"/>
              </a:lnSpc>
              <a:spcBef>
                <a:spcPct val="10000"/>
              </a:spcBef>
              <a:spcAft>
                <a:spcPct val="0"/>
              </a:spcAft>
              <a:defRPr sz="1400">
                <a:solidFill>
                  <a:schemeClr val="tx2"/>
                </a:solidFill>
                <a:latin typeface="Arial" charset="0"/>
                <a:cs typeface="Arial" charset="0"/>
              </a:defRPr>
            </a:lvl9pPr>
          </a:lstStyle>
          <a:p>
            <a:pPr eaLnBrk="1" hangingPunct="1"/>
            <a:fld id="{C8392032-558E-44A9-980C-298868814E3B}" type="slidenum">
              <a:rPr lang="en-US" sz="1300">
                <a:solidFill>
                  <a:schemeClr val="tx1"/>
                </a:solidFill>
              </a:rPr>
              <a:pPr eaLnBrk="1" hangingPunct="1"/>
              <a:t>17</a:t>
            </a:fld>
            <a:endParaRPr lang="en-US" sz="1300">
              <a:solidFill>
                <a:schemeClr val="tx1"/>
              </a:solidFill>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68" eaLnBrk="0" hangingPunct="0">
              <a:defRPr sz="1400">
                <a:solidFill>
                  <a:schemeClr val="tx2"/>
                </a:solidFill>
                <a:latin typeface="Arial" charset="0"/>
                <a:cs typeface="Arial" charset="0"/>
              </a:defRPr>
            </a:lvl1pPr>
            <a:lvl2pPr marL="721999" indent="-277692" defTabSz="930268" eaLnBrk="0" hangingPunct="0">
              <a:defRPr sz="1400">
                <a:solidFill>
                  <a:schemeClr val="tx2"/>
                </a:solidFill>
                <a:latin typeface="Arial" charset="0"/>
                <a:cs typeface="Arial" charset="0"/>
              </a:defRPr>
            </a:lvl2pPr>
            <a:lvl3pPr marL="1110767" indent="-222153" defTabSz="930268" eaLnBrk="0" hangingPunct="0">
              <a:defRPr sz="1400">
                <a:solidFill>
                  <a:schemeClr val="tx2"/>
                </a:solidFill>
                <a:latin typeface="Arial" charset="0"/>
                <a:cs typeface="Arial" charset="0"/>
              </a:defRPr>
            </a:lvl3pPr>
            <a:lvl4pPr marL="1555074" indent="-222153" defTabSz="930268" eaLnBrk="0" hangingPunct="0">
              <a:defRPr sz="1400">
                <a:solidFill>
                  <a:schemeClr val="tx2"/>
                </a:solidFill>
                <a:latin typeface="Arial" charset="0"/>
                <a:cs typeface="Arial" charset="0"/>
              </a:defRPr>
            </a:lvl4pPr>
            <a:lvl5pPr marL="1999381" indent="-222153" defTabSz="930268" eaLnBrk="0" hangingPunct="0">
              <a:defRPr sz="1400">
                <a:solidFill>
                  <a:schemeClr val="tx2"/>
                </a:solidFill>
                <a:latin typeface="Arial" charset="0"/>
                <a:cs typeface="Arial" charset="0"/>
              </a:defRPr>
            </a:lvl5pPr>
            <a:lvl6pPr marL="2443688" indent="-222153" algn="ctr" defTabSz="930268" eaLnBrk="0" fontAlgn="base" hangingPunct="0">
              <a:lnSpc>
                <a:spcPct val="90000"/>
              </a:lnSpc>
              <a:spcBef>
                <a:spcPct val="10000"/>
              </a:spcBef>
              <a:spcAft>
                <a:spcPct val="0"/>
              </a:spcAft>
              <a:defRPr sz="1400">
                <a:solidFill>
                  <a:schemeClr val="tx2"/>
                </a:solidFill>
                <a:latin typeface="Arial" charset="0"/>
                <a:cs typeface="Arial" charset="0"/>
              </a:defRPr>
            </a:lvl6pPr>
            <a:lvl7pPr marL="2887995" indent="-222153" algn="ctr" defTabSz="930268" eaLnBrk="0" fontAlgn="base" hangingPunct="0">
              <a:lnSpc>
                <a:spcPct val="90000"/>
              </a:lnSpc>
              <a:spcBef>
                <a:spcPct val="10000"/>
              </a:spcBef>
              <a:spcAft>
                <a:spcPct val="0"/>
              </a:spcAft>
              <a:defRPr sz="1400">
                <a:solidFill>
                  <a:schemeClr val="tx2"/>
                </a:solidFill>
                <a:latin typeface="Arial" charset="0"/>
                <a:cs typeface="Arial" charset="0"/>
              </a:defRPr>
            </a:lvl7pPr>
            <a:lvl8pPr marL="3332302" indent="-222153" algn="ctr" defTabSz="930268" eaLnBrk="0" fontAlgn="base" hangingPunct="0">
              <a:lnSpc>
                <a:spcPct val="90000"/>
              </a:lnSpc>
              <a:spcBef>
                <a:spcPct val="10000"/>
              </a:spcBef>
              <a:spcAft>
                <a:spcPct val="0"/>
              </a:spcAft>
              <a:defRPr sz="1400">
                <a:solidFill>
                  <a:schemeClr val="tx2"/>
                </a:solidFill>
                <a:latin typeface="Arial" charset="0"/>
                <a:cs typeface="Arial" charset="0"/>
              </a:defRPr>
            </a:lvl8pPr>
            <a:lvl9pPr marL="3776609" indent="-222153" algn="ctr" defTabSz="930268" eaLnBrk="0" fontAlgn="base" hangingPunct="0">
              <a:lnSpc>
                <a:spcPct val="90000"/>
              </a:lnSpc>
              <a:spcBef>
                <a:spcPct val="10000"/>
              </a:spcBef>
              <a:spcAft>
                <a:spcPct val="0"/>
              </a:spcAft>
              <a:defRPr sz="1400">
                <a:solidFill>
                  <a:schemeClr val="tx2"/>
                </a:solidFill>
                <a:latin typeface="Arial" charset="0"/>
                <a:cs typeface="Arial" charset="0"/>
              </a:defRPr>
            </a:lvl9pPr>
          </a:lstStyle>
          <a:p>
            <a:pPr eaLnBrk="1" hangingPunct="1"/>
            <a:fld id="{3368FCE3-FC01-4B3A-87E7-76F749C3034B}" type="slidenum">
              <a:rPr lang="en-US" sz="1300">
                <a:solidFill>
                  <a:schemeClr val="tx1"/>
                </a:solidFill>
              </a:rPr>
              <a:pPr eaLnBrk="1" hangingPunct="1"/>
              <a:t>18</a:t>
            </a:fld>
            <a:endParaRPr lang="en-US" sz="1300">
              <a:solidFill>
                <a:schemeClr val="tx1"/>
              </a:solidFill>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xfrm>
            <a:off x="706479" y="4446222"/>
            <a:ext cx="5664117" cy="421555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53" tIns="45277" rIns="90553" bIns="45277"/>
          <a:lstStyle/>
          <a:p>
            <a:pPr eaLnBrk="1" hangingPunct="1"/>
            <a:endParaRPr lang="en-CA" smtClean="0"/>
          </a:p>
        </p:txBody>
      </p:sp>
      <p:sp>
        <p:nvSpPr>
          <p:cNvPr id="74756" name="Slide Number Placeholder 3"/>
          <p:cNvSpPr txBox="1">
            <a:spLocks noGrp="1"/>
          </p:cNvSpPr>
          <p:nvPr/>
        </p:nvSpPr>
        <p:spPr bwMode="auto">
          <a:xfrm>
            <a:off x="4008500" y="8892445"/>
            <a:ext cx="3067040" cy="469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53" tIns="45277" rIns="90553" bIns="45277" anchor="b"/>
          <a:lstStyle>
            <a:lvl1pPr defTabSz="931863" eaLnBrk="0" hangingPunct="0">
              <a:defRPr sz="1400">
                <a:solidFill>
                  <a:schemeClr val="tx2"/>
                </a:solidFill>
                <a:latin typeface="Arial" charset="0"/>
                <a:cs typeface="Arial" charset="0"/>
              </a:defRPr>
            </a:lvl1pPr>
            <a:lvl2pPr marL="776288" indent="-298450" defTabSz="931863" eaLnBrk="0" hangingPunct="0">
              <a:defRPr sz="1400">
                <a:solidFill>
                  <a:schemeClr val="tx2"/>
                </a:solidFill>
                <a:latin typeface="Arial" charset="0"/>
                <a:cs typeface="Arial" charset="0"/>
              </a:defRPr>
            </a:lvl2pPr>
            <a:lvl3pPr marL="1195388" indent="-239713" defTabSz="931863" eaLnBrk="0" hangingPunct="0">
              <a:defRPr sz="1400">
                <a:solidFill>
                  <a:schemeClr val="tx2"/>
                </a:solidFill>
                <a:latin typeface="Arial" charset="0"/>
                <a:cs typeface="Arial" charset="0"/>
              </a:defRPr>
            </a:lvl3pPr>
            <a:lvl4pPr marL="1673225" indent="-239713" defTabSz="931863" eaLnBrk="0" hangingPunct="0">
              <a:defRPr sz="1400">
                <a:solidFill>
                  <a:schemeClr val="tx2"/>
                </a:solidFill>
                <a:latin typeface="Arial" charset="0"/>
                <a:cs typeface="Arial" charset="0"/>
              </a:defRPr>
            </a:lvl4pPr>
            <a:lvl5pPr marL="2151063" indent="-238125" defTabSz="931863" eaLnBrk="0" hangingPunct="0">
              <a:defRPr sz="1400">
                <a:solidFill>
                  <a:schemeClr val="tx2"/>
                </a:solidFill>
                <a:latin typeface="Arial" charset="0"/>
                <a:cs typeface="Arial" charset="0"/>
              </a:defRPr>
            </a:lvl5pPr>
            <a:lvl6pPr marL="2608263" indent="-238125" algn="ctr" defTabSz="931863" eaLnBrk="0" fontAlgn="base" hangingPunct="0">
              <a:lnSpc>
                <a:spcPct val="90000"/>
              </a:lnSpc>
              <a:spcBef>
                <a:spcPct val="10000"/>
              </a:spcBef>
              <a:spcAft>
                <a:spcPct val="0"/>
              </a:spcAft>
              <a:defRPr sz="1400">
                <a:solidFill>
                  <a:schemeClr val="tx2"/>
                </a:solidFill>
                <a:latin typeface="Arial" charset="0"/>
                <a:cs typeface="Arial" charset="0"/>
              </a:defRPr>
            </a:lvl6pPr>
            <a:lvl7pPr marL="3065463" indent="-238125" algn="ctr" defTabSz="931863" eaLnBrk="0" fontAlgn="base" hangingPunct="0">
              <a:lnSpc>
                <a:spcPct val="90000"/>
              </a:lnSpc>
              <a:spcBef>
                <a:spcPct val="10000"/>
              </a:spcBef>
              <a:spcAft>
                <a:spcPct val="0"/>
              </a:spcAft>
              <a:defRPr sz="1400">
                <a:solidFill>
                  <a:schemeClr val="tx2"/>
                </a:solidFill>
                <a:latin typeface="Arial" charset="0"/>
                <a:cs typeface="Arial" charset="0"/>
              </a:defRPr>
            </a:lvl7pPr>
            <a:lvl8pPr marL="3522663" indent="-238125" algn="ctr" defTabSz="931863" eaLnBrk="0" fontAlgn="base" hangingPunct="0">
              <a:lnSpc>
                <a:spcPct val="90000"/>
              </a:lnSpc>
              <a:spcBef>
                <a:spcPct val="10000"/>
              </a:spcBef>
              <a:spcAft>
                <a:spcPct val="0"/>
              </a:spcAft>
              <a:defRPr sz="1400">
                <a:solidFill>
                  <a:schemeClr val="tx2"/>
                </a:solidFill>
                <a:latin typeface="Arial" charset="0"/>
                <a:cs typeface="Arial" charset="0"/>
              </a:defRPr>
            </a:lvl8pPr>
            <a:lvl9pPr marL="3979863" indent="-238125" algn="ctr" defTabSz="931863" eaLnBrk="0" fontAlgn="base" hangingPunct="0">
              <a:lnSpc>
                <a:spcPct val="90000"/>
              </a:lnSpc>
              <a:spcBef>
                <a:spcPct val="10000"/>
              </a:spcBef>
              <a:spcAft>
                <a:spcPct val="0"/>
              </a:spcAft>
              <a:defRPr sz="1400">
                <a:solidFill>
                  <a:schemeClr val="tx2"/>
                </a:solidFill>
                <a:latin typeface="Arial" charset="0"/>
                <a:cs typeface="Arial" charset="0"/>
              </a:defRPr>
            </a:lvl9pPr>
          </a:lstStyle>
          <a:p>
            <a:pPr algn="r" eaLnBrk="1" hangingPunct="1">
              <a:lnSpc>
                <a:spcPct val="100000"/>
              </a:lnSpc>
              <a:spcBef>
                <a:spcPct val="0"/>
              </a:spcBef>
            </a:pPr>
            <a:fld id="{D6100662-D64D-41C1-A17D-9E981539C72F}" type="slidenum">
              <a:rPr lang="en-US" sz="1300">
                <a:solidFill>
                  <a:schemeClr val="tx1"/>
                </a:solidFill>
                <a:latin typeface="Times New Roman" pitchFamily="18" charset="0"/>
              </a:rPr>
              <a:pPr algn="r" eaLnBrk="1" hangingPunct="1">
                <a:lnSpc>
                  <a:spcPct val="100000"/>
                </a:lnSpc>
                <a:spcBef>
                  <a:spcPct val="0"/>
                </a:spcBef>
              </a:pPr>
              <a:t>19</a:t>
            </a:fld>
            <a:endParaRPr lang="en-US" sz="1300">
              <a:solidFill>
                <a:schemeClr val="tx1"/>
              </a:solidFill>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txBox="1">
            <a:spLocks noGrp="1" noChangeArrowheads="1"/>
          </p:cNvSpPr>
          <p:nvPr/>
        </p:nvSpPr>
        <p:spPr bwMode="auto">
          <a:xfrm>
            <a:off x="4008500" y="8893994"/>
            <a:ext cx="3067040" cy="467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935" tIns="46968" rIns="93935" bIns="46968" anchor="b"/>
          <a:lstStyle>
            <a:lvl1pPr defTabSz="966788" eaLnBrk="0" hangingPunct="0">
              <a:defRPr sz="1400">
                <a:solidFill>
                  <a:schemeClr val="tx2"/>
                </a:solidFill>
                <a:latin typeface="Arial" charset="0"/>
                <a:cs typeface="Arial" charset="0"/>
              </a:defRPr>
            </a:lvl1pPr>
            <a:lvl2pPr marL="785813" indent="-303213" defTabSz="966788" eaLnBrk="0" hangingPunct="0">
              <a:defRPr sz="1400">
                <a:solidFill>
                  <a:schemeClr val="tx2"/>
                </a:solidFill>
                <a:latin typeface="Arial" charset="0"/>
                <a:cs typeface="Arial" charset="0"/>
              </a:defRPr>
            </a:lvl2pPr>
            <a:lvl3pPr marL="1208088" indent="-241300" defTabSz="966788" eaLnBrk="0" hangingPunct="0">
              <a:defRPr sz="1400">
                <a:solidFill>
                  <a:schemeClr val="tx2"/>
                </a:solidFill>
                <a:latin typeface="Arial" charset="0"/>
                <a:cs typeface="Arial" charset="0"/>
              </a:defRPr>
            </a:lvl3pPr>
            <a:lvl4pPr marL="1692275" indent="-242888" defTabSz="966788" eaLnBrk="0" hangingPunct="0">
              <a:defRPr sz="1400">
                <a:solidFill>
                  <a:schemeClr val="tx2"/>
                </a:solidFill>
                <a:latin typeface="Arial" charset="0"/>
                <a:cs typeface="Arial" charset="0"/>
              </a:defRPr>
            </a:lvl4pPr>
            <a:lvl5pPr marL="2174875" indent="-241300" defTabSz="966788" eaLnBrk="0" hangingPunct="0">
              <a:defRPr sz="1400">
                <a:solidFill>
                  <a:schemeClr val="tx2"/>
                </a:solidFill>
                <a:latin typeface="Arial" charset="0"/>
                <a:cs typeface="Arial" charset="0"/>
              </a:defRPr>
            </a:lvl5pPr>
            <a:lvl6pPr marL="2632075" indent="-241300" algn="ctr" defTabSz="966788" eaLnBrk="0" fontAlgn="base" hangingPunct="0">
              <a:lnSpc>
                <a:spcPct val="90000"/>
              </a:lnSpc>
              <a:spcBef>
                <a:spcPct val="10000"/>
              </a:spcBef>
              <a:spcAft>
                <a:spcPct val="0"/>
              </a:spcAft>
              <a:defRPr sz="1400">
                <a:solidFill>
                  <a:schemeClr val="tx2"/>
                </a:solidFill>
                <a:latin typeface="Arial" charset="0"/>
                <a:cs typeface="Arial" charset="0"/>
              </a:defRPr>
            </a:lvl6pPr>
            <a:lvl7pPr marL="3089275" indent="-241300" algn="ctr" defTabSz="966788" eaLnBrk="0" fontAlgn="base" hangingPunct="0">
              <a:lnSpc>
                <a:spcPct val="90000"/>
              </a:lnSpc>
              <a:spcBef>
                <a:spcPct val="10000"/>
              </a:spcBef>
              <a:spcAft>
                <a:spcPct val="0"/>
              </a:spcAft>
              <a:defRPr sz="1400">
                <a:solidFill>
                  <a:schemeClr val="tx2"/>
                </a:solidFill>
                <a:latin typeface="Arial" charset="0"/>
                <a:cs typeface="Arial" charset="0"/>
              </a:defRPr>
            </a:lvl7pPr>
            <a:lvl8pPr marL="3546475" indent="-241300" algn="ctr" defTabSz="966788" eaLnBrk="0" fontAlgn="base" hangingPunct="0">
              <a:lnSpc>
                <a:spcPct val="90000"/>
              </a:lnSpc>
              <a:spcBef>
                <a:spcPct val="10000"/>
              </a:spcBef>
              <a:spcAft>
                <a:spcPct val="0"/>
              </a:spcAft>
              <a:defRPr sz="1400">
                <a:solidFill>
                  <a:schemeClr val="tx2"/>
                </a:solidFill>
                <a:latin typeface="Arial" charset="0"/>
                <a:cs typeface="Arial" charset="0"/>
              </a:defRPr>
            </a:lvl8pPr>
            <a:lvl9pPr marL="4003675" indent="-241300" algn="ctr" defTabSz="966788" eaLnBrk="0" fontAlgn="base" hangingPunct="0">
              <a:lnSpc>
                <a:spcPct val="90000"/>
              </a:lnSpc>
              <a:spcBef>
                <a:spcPct val="10000"/>
              </a:spcBef>
              <a:spcAft>
                <a:spcPct val="0"/>
              </a:spcAft>
              <a:defRPr sz="1400">
                <a:solidFill>
                  <a:schemeClr val="tx2"/>
                </a:solidFill>
                <a:latin typeface="Arial" charset="0"/>
                <a:cs typeface="Arial" charset="0"/>
              </a:defRPr>
            </a:lvl9pPr>
          </a:lstStyle>
          <a:p>
            <a:pPr algn="r" eaLnBrk="1" hangingPunct="1">
              <a:lnSpc>
                <a:spcPct val="100000"/>
              </a:lnSpc>
              <a:spcBef>
                <a:spcPct val="0"/>
              </a:spcBef>
            </a:pPr>
            <a:fld id="{1D4D252F-7179-4E76-8801-41897D74A109}" type="slidenum">
              <a:rPr lang="en-US" sz="1300">
                <a:solidFill>
                  <a:schemeClr val="tx1"/>
                </a:solidFill>
              </a:rPr>
              <a:pPr algn="r" eaLnBrk="1" hangingPunct="1">
                <a:lnSpc>
                  <a:spcPct val="100000"/>
                </a:lnSpc>
                <a:spcBef>
                  <a:spcPct val="0"/>
                </a:spcBef>
              </a:pPr>
              <a:t>2</a:t>
            </a:fld>
            <a:endParaRPr lang="en-US" sz="1300">
              <a:solidFill>
                <a:schemeClr val="tx1"/>
              </a:solidFill>
            </a:endParaRPr>
          </a:p>
        </p:txBody>
      </p:sp>
      <p:sp>
        <p:nvSpPr>
          <p:cNvPr id="67587" name="Rectangle 2"/>
          <p:cNvSpPr>
            <a:spLocks noGrp="1" noRot="1" noChangeAspect="1" noChangeArrowheads="1" noTextEdit="1"/>
          </p:cNvSpPr>
          <p:nvPr>
            <p:ph type="sldImg"/>
          </p:nvPr>
        </p:nvSpPr>
        <p:spPr>
          <a:xfrm>
            <a:off x="1209675" y="709613"/>
            <a:ext cx="4660900" cy="3497262"/>
          </a:xfrm>
          <a:ln/>
        </p:spPr>
      </p:sp>
      <p:sp>
        <p:nvSpPr>
          <p:cNvPr id="67588" name="Rectangle 3"/>
          <p:cNvSpPr>
            <a:spLocks noGrp="1" noChangeArrowheads="1"/>
          </p:cNvSpPr>
          <p:nvPr>
            <p:ph type="body" idx="1"/>
          </p:nvPr>
        </p:nvSpPr>
        <p:spPr>
          <a:xfrm>
            <a:off x="942996" y="4447771"/>
            <a:ext cx="5191084" cy="421090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935" tIns="46968" rIns="93935" bIns="46968"/>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txBox="1">
            <a:spLocks noGrp="1" noChangeArrowheads="1"/>
          </p:cNvSpPr>
          <p:nvPr/>
        </p:nvSpPr>
        <p:spPr bwMode="auto">
          <a:xfrm>
            <a:off x="4008500" y="8893994"/>
            <a:ext cx="3067040" cy="467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935" tIns="46968" rIns="93935" bIns="46968" anchor="b"/>
          <a:lstStyle>
            <a:lvl1pPr defTabSz="966788" eaLnBrk="0" hangingPunct="0">
              <a:defRPr sz="1400">
                <a:solidFill>
                  <a:schemeClr val="tx2"/>
                </a:solidFill>
                <a:latin typeface="Arial" charset="0"/>
                <a:cs typeface="Arial" charset="0"/>
              </a:defRPr>
            </a:lvl1pPr>
            <a:lvl2pPr marL="785813" indent="-303213" defTabSz="966788" eaLnBrk="0" hangingPunct="0">
              <a:defRPr sz="1400">
                <a:solidFill>
                  <a:schemeClr val="tx2"/>
                </a:solidFill>
                <a:latin typeface="Arial" charset="0"/>
                <a:cs typeface="Arial" charset="0"/>
              </a:defRPr>
            </a:lvl2pPr>
            <a:lvl3pPr marL="1208088" indent="-241300" defTabSz="966788" eaLnBrk="0" hangingPunct="0">
              <a:defRPr sz="1400">
                <a:solidFill>
                  <a:schemeClr val="tx2"/>
                </a:solidFill>
                <a:latin typeface="Arial" charset="0"/>
                <a:cs typeface="Arial" charset="0"/>
              </a:defRPr>
            </a:lvl3pPr>
            <a:lvl4pPr marL="1692275" indent="-242888" defTabSz="966788" eaLnBrk="0" hangingPunct="0">
              <a:defRPr sz="1400">
                <a:solidFill>
                  <a:schemeClr val="tx2"/>
                </a:solidFill>
                <a:latin typeface="Arial" charset="0"/>
                <a:cs typeface="Arial" charset="0"/>
              </a:defRPr>
            </a:lvl4pPr>
            <a:lvl5pPr marL="2174875" indent="-241300" defTabSz="966788" eaLnBrk="0" hangingPunct="0">
              <a:defRPr sz="1400">
                <a:solidFill>
                  <a:schemeClr val="tx2"/>
                </a:solidFill>
                <a:latin typeface="Arial" charset="0"/>
                <a:cs typeface="Arial" charset="0"/>
              </a:defRPr>
            </a:lvl5pPr>
            <a:lvl6pPr marL="2632075" indent="-241300" algn="ctr" defTabSz="966788" eaLnBrk="0" fontAlgn="base" hangingPunct="0">
              <a:lnSpc>
                <a:spcPct val="90000"/>
              </a:lnSpc>
              <a:spcBef>
                <a:spcPct val="10000"/>
              </a:spcBef>
              <a:spcAft>
                <a:spcPct val="0"/>
              </a:spcAft>
              <a:defRPr sz="1400">
                <a:solidFill>
                  <a:schemeClr val="tx2"/>
                </a:solidFill>
                <a:latin typeface="Arial" charset="0"/>
                <a:cs typeface="Arial" charset="0"/>
              </a:defRPr>
            </a:lvl6pPr>
            <a:lvl7pPr marL="3089275" indent="-241300" algn="ctr" defTabSz="966788" eaLnBrk="0" fontAlgn="base" hangingPunct="0">
              <a:lnSpc>
                <a:spcPct val="90000"/>
              </a:lnSpc>
              <a:spcBef>
                <a:spcPct val="10000"/>
              </a:spcBef>
              <a:spcAft>
                <a:spcPct val="0"/>
              </a:spcAft>
              <a:defRPr sz="1400">
                <a:solidFill>
                  <a:schemeClr val="tx2"/>
                </a:solidFill>
                <a:latin typeface="Arial" charset="0"/>
                <a:cs typeface="Arial" charset="0"/>
              </a:defRPr>
            </a:lvl7pPr>
            <a:lvl8pPr marL="3546475" indent="-241300" algn="ctr" defTabSz="966788" eaLnBrk="0" fontAlgn="base" hangingPunct="0">
              <a:lnSpc>
                <a:spcPct val="90000"/>
              </a:lnSpc>
              <a:spcBef>
                <a:spcPct val="10000"/>
              </a:spcBef>
              <a:spcAft>
                <a:spcPct val="0"/>
              </a:spcAft>
              <a:defRPr sz="1400">
                <a:solidFill>
                  <a:schemeClr val="tx2"/>
                </a:solidFill>
                <a:latin typeface="Arial" charset="0"/>
                <a:cs typeface="Arial" charset="0"/>
              </a:defRPr>
            </a:lvl8pPr>
            <a:lvl9pPr marL="4003675" indent="-241300" algn="ctr" defTabSz="966788" eaLnBrk="0" fontAlgn="base" hangingPunct="0">
              <a:lnSpc>
                <a:spcPct val="90000"/>
              </a:lnSpc>
              <a:spcBef>
                <a:spcPct val="10000"/>
              </a:spcBef>
              <a:spcAft>
                <a:spcPct val="0"/>
              </a:spcAft>
              <a:defRPr sz="1400">
                <a:solidFill>
                  <a:schemeClr val="tx2"/>
                </a:solidFill>
                <a:latin typeface="Arial" charset="0"/>
                <a:cs typeface="Arial" charset="0"/>
              </a:defRPr>
            </a:lvl9pPr>
          </a:lstStyle>
          <a:p>
            <a:pPr algn="r" eaLnBrk="1" hangingPunct="1">
              <a:lnSpc>
                <a:spcPct val="100000"/>
              </a:lnSpc>
              <a:spcBef>
                <a:spcPct val="0"/>
              </a:spcBef>
            </a:pPr>
            <a:fld id="{4DF5204E-AC14-4FEE-90BB-E5CB31FD5218}" type="slidenum">
              <a:rPr lang="en-US" sz="1300">
                <a:solidFill>
                  <a:schemeClr val="tx1"/>
                </a:solidFill>
              </a:rPr>
              <a:pPr algn="r" eaLnBrk="1" hangingPunct="1">
                <a:lnSpc>
                  <a:spcPct val="100000"/>
                </a:lnSpc>
                <a:spcBef>
                  <a:spcPct val="0"/>
                </a:spcBef>
              </a:pPr>
              <a:t>3</a:t>
            </a:fld>
            <a:endParaRPr lang="en-US" sz="1300">
              <a:solidFill>
                <a:schemeClr val="tx1"/>
              </a:solidFill>
            </a:endParaRPr>
          </a:p>
        </p:txBody>
      </p:sp>
      <p:sp>
        <p:nvSpPr>
          <p:cNvPr id="69635" name="Rectangle 2"/>
          <p:cNvSpPr>
            <a:spLocks noGrp="1" noRot="1" noChangeAspect="1" noChangeArrowheads="1" noTextEdit="1"/>
          </p:cNvSpPr>
          <p:nvPr>
            <p:ph type="sldImg"/>
          </p:nvPr>
        </p:nvSpPr>
        <p:spPr>
          <a:xfrm>
            <a:off x="1209675" y="709613"/>
            <a:ext cx="4660900" cy="3497262"/>
          </a:xfrm>
          <a:ln/>
        </p:spPr>
      </p:sp>
      <p:sp>
        <p:nvSpPr>
          <p:cNvPr id="69636" name="Rectangle 3"/>
          <p:cNvSpPr>
            <a:spLocks noGrp="1" noChangeArrowheads="1"/>
          </p:cNvSpPr>
          <p:nvPr>
            <p:ph type="body" idx="1"/>
          </p:nvPr>
        </p:nvSpPr>
        <p:spPr>
          <a:xfrm>
            <a:off x="942996" y="4447771"/>
            <a:ext cx="5191084" cy="421090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935" tIns="46968" rIns="93935" bIns="46968"/>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txBox="1">
            <a:spLocks noGrp="1" noChangeArrowheads="1"/>
          </p:cNvSpPr>
          <p:nvPr/>
        </p:nvSpPr>
        <p:spPr bwMode="auto">
          <a:xfrm>
            <a:off x="4008500" y="8893994"/>
            <a:ext cx="3067040" cy="467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935" tIns="46968" rIns="93935" bIns="46968" anchor="b"/>
          <a:lstStyle>
            <a:lvl1pPr defTabSz="966788" eaLnBrk="0" hangingPunct="0">
              <a:defRPr sz="1400">
                <a:solidFill>
                  <a:schemeClr val="tx2"/>
                </a:solidFill>
                <a:latin typeface="Arial" charset="0"/>
                <a:cs typeface="Arial" charset="0"/>
              </a:defRPr>
            </a:lvl1pPr>
            <a:lvl2pPr marL="785813" indent="-303213" defTabSz="966788" eaLnBrk="0" hangingPunct="0">
              <a:defRPr sz="1400">
                <a:solidFill>
                  <a:schemeClr val="tx2"/>
                </a:solidFill>
                <a:latin typeface="Arial" charset="0"/>
                <a:cs typeface="Arial" charset="0"/>
              </a:defRPr>
            </a:lvl2pPr>
            <a:lvl3pPr marL="1208088" indent="-241300" defTabSz="966788" eaLnBrk="0" hangingPunct="0">
              <a:defRPr sz="1400">
                <a:solidFill>
                  <a:schemeClr val="tx2"/>
                </a:solidFill>
                <a:latin typeface="Arial" charset="0"/>
                <a:cs typeface="Arial" charset="0"/>
              </a:defRPr>
            </a:lvl3pPr>
            <a:lvl4pPr marL="1692275" indent="-242888" defTabSz="966788" eaLnBrk="0" hangingPunct="0">
              <a:defRPr sz="1400">
                <a:solidFill>
                  <a:schemeClr val="tx2"/>
                </a:solidFill>
                <a:latin typeface="Arial" charset="0"/>
                <a:cs typeface="Arial" charset="0"/>
              </a:defRPr>
            </a:lvl4pPr>
            <a:lvl5pPr marL="2174875" indent="-241300" defTabSz="966788" eaLnBrk="0" hangingPunct="0">
              <a:defRPr sz="1400">
                <a:solidFill>
                  <a:schemeClr val="tx2"/>
                </a:solidFill>
                <a:latin typeface="Arial" charset="0"/>
                <a:cs typeface="Arial" charset="0"/>
              </a:defRPr>
            </a:lvl5pPr>
            <a:lvl6pPr marL="2632075" indent="-241300" algn="ctr" defTabSz="966788" eaLnBrk="0" fontAlgn="base" hangingPunct="0">
              <a:lnSpc>
                <a:spcPct val="90000"/>
              </a:lnSpc>
              <a:spcBef>
                <a:spcPct val="10000"/>
              </a:spcBef>
              <a:spcAft>
                <a:spcPct val="0"/>
              </a:spcAft>
              <a:defRPr sz="1400">
                <a:solidFill>
                  <a:schemeClr val="tx2"/>
                </a:solidFill>
                <a:latin typeface="Arial" charset="0"/>
                <a:cs typeface="Arial" charset="0"/>
              </a:defRPr>
            </a:lvl6pPr>
            <a:lvl7pPr marL="3089275" indent="-241300" algn="ctr" defTabSz="966788" eaLnBrk="0" fontAlgn="base" hangingPunct="0">
              <a:lnSpc>
                <a:spcPct val="90000"/>
              </a:lnSpc>
              <a:spcBef>
                <a:spcPct val="10000"/>
              </a:spcBef>
              <a:spcAft>
                <a:spcPct val="0"/>
              </a:spcAft>
              <a:defRPr sz="1400">
                <a:solidFill>
                  <a:schemeClr val="tx2"/>
                </a:solidFill>
                <a:latin typeface="Arial" charset="0"/>
                <a:cs typeface="Arial" charset="0"/>
              </a:defRPr>
            </a:lvl7pPr>
            <a:lvl8pPr marL="3546475" indent="-241300" algn="ctr" defTabSz="966788" eaLnBrk="0" fontAlgn="base" hangingPunct="0">
              <a:lnSpc>
                <a:spcPct val="90000"/>
              </a:lnSpc>
              <a:spcBef>
                <a:spcPct val="10000"/>
              </a:spcBef>
              <a:spcAft>
                <a:spcPct val="0"/>
              </a:spcAft>
              <a:defRPr sz="1400">
                <a:solidFill>
                  <a:schemeClr val="tx2"/>
                </a:solidFill>
                <a:latin typeface="Arial" charset="0"/>
                <a:cs typeface="Arial" charset="0"/>
              </a:defRPr>
            </a:lvl8pPr>
            <a:lvl9pPr marL="4003675" indent="-241300" algn="ctr" defTabSz="966788" eaLnBrk="0" fontAlgn="base" hangingPunct="0">
              <a:lnSpc>
                <a:spcPct val="90000"/>
              </a:lnSpc>
              <a:spcBef>
                <a:spcPct val="10000"/>
              </a:spcBef>
              <a:spcAft>
                <a:spcPct val="0"/>
              </a:spcAft>
              <a:defRPr sz="1400">
                <a:solidFill>
                  <a:schemeClr val="tx2"/>
                </a:solidFill>
                <a:latin typeface="Arial" charset="0"/>
                <a:cs typeface="Arial" charset="0"/>
              </a:defRPr>
            </a:lvl9pPr>
          </a:lstStyle>
          <a:p>
            <a:pPr algn="r" eaLnBrk="1" hangingPunct="1">
              <a:lnSpc>
                <a:spcPct val="100000"/>
              </a:lnSpc>
              <a:spcBef>
                <a:spcPct val="0"/>
              </a:spcBef>
            </a:pPr>
            <a:fld id="{126E1937-E067-4D63-B718-CB0E0294E322}" type="slidenum">
              <a:rPr lang="en-US" sz="1300">
                <a:solidFill>
                  <a:schemeClr val="tx1"/>
                </a:solidFill>
              </a:rPr>
              <a:pPr algn="r" eaLnBrk="1" hangingPunct="1">
                <a:lnSpc>
                  <a:spcPct val="100000"/>
                </a:lnSpc>
                <a:spcBef>
                  <a:spcPct val="0"/>
                </a:spcBef>
              </a:pPr>
              <a:t>4</a:t>
            </a:fld>
            <a:endParaRPr lang="en-US" sz="1300">
              <a:solidFill>
                <a:schemeClr val="tx1"/>
              </a:solidFill>
            </a:endParaRPr>
          </a:p>
        </p:txBody>
      </p:sp>
      <p:sp>
        <p:nvSpPr>
          <p:cNvPr id="72707" name="Rectangle 2"/>
          <p:cNvSpPr>
            <a:spLocks noGrp="1" noRot="1" noChangeAspect="1" noChangeArrowheads="1" noTextEdit="1"/>
          </p:cNvSpPr>
          <p:nvPr>
            <p:ph type="sldImg"/>
          </p:nvPr>
        </p:nvSpPr>
        <p:spPr>
          <a:xfrm>
            <a:off x="1209675" y="709613"/>
            <a:ext cx="4660900" cy="3497262"/>
          </a:xfrm>
          <a:ln/>
        </p:spPr>
      </p:sp>
      <p:sp>
        <p:nvSpPr>
          <p:cNvPr id="72708" name="Rectangle 3"/>
          <p:cNvSpPr>
            <a:spLocks noGrp="1" noChangeArrowheads="1"/>
          </p:cNvSpPr>
          <p:nvPr>
            <p:ph type="body" idx="1"/>
          </p:nvPr>
        </p:nvSpPr>
        <p:spPr>
          <a:xfrm>
            <a:off x="942996" y="4447771"/>
            <a:ext cx="5191084" cy="421090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935" tIns="46968" rIns="93935" bIns="46968"/>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txBox="1">
            <a:spLocks noGrp="1" noChangeArrowheads="1"/>
          </p:cNvSpPr>
          <p:nvPr/>
        </p:nvSpPr>
        <p:spPr bwMode="auto">
          <a:xfrm>
            <a:off x="4008500" y="8892445"/>
            <a:ext cx="3067040" cy="469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047" tIns="46523" rIns="93047" bIns="46523" anchor="b"/>
          <a:lstStyle>
            <a:lvl1pPr defTabSz="957263" eaLnBrk="0" hangingPunct="0">
              <a:defRPr sz="1400">
                <a:solidFill>
                  <a:schemeClr val="tx2"/>
                </a:solidFill>
                <a:latin typeface="Arial" charset="0"/>
                <a:cs typeface="Arial" charset="0"/>
              </a:defRPr>
            </a:lvl1pPr>
            <a:lvl2pPr marL="742950" indent="-285750" defTabSz="957263" eaLnBrk="0" hangingPunct="0">
              <a:defRPr sz="1400">
                <a:solidFill>
                  <a:schemeClr val="tx2"/>
                </a:solidFill>
                <a:latin typeface="Arial" charset="0"/>
                <a:cs typeface="Arial" charset="0"/>
              </a:defRPr>
            </a:lvl2pPr>
            <a:lvl3pPr marL="1143000" indent="-228600" defTabSz="957263" eaLnBrk="0" hangingPunct="0">
              <a:defRPr sz="1400">
                <a:solidFill>
                  <a:schemeClr val="tx2"/>
                </a:solidFill>
                <a:latin typeface="Arial" charset="0"/>
                <a:cs typeface="Arial" charset="0"/>
              </a:defRPr>
            </a:lvl3pPr>
            <a:lvl4pPr marL="1600200" indent="-228600" defTabSz="957263" eaLnBrk="0" hangingPunct="0">
              <a:defRPr sz="1400">
                <a:solidFill>
                  <a:schemeClr val="tx2"/>
                </a:solidFill>
                <a:latin typeface="Arial" charset="0"/>
                <a:cs typeface="Arial" charset="0"/>
              </a:defRPr>
            </a:lvl4pPr>
            <a:lvl5pPr marL="2057400" indent="-228600" defTabSz="957263" eaLnBrk="0" hangingPunct="0">
              <a:defRPr sz="1400">
                <a:solidFill>
                  <a:schemeClr val="tx2"/>
                </a:solidFill>
                <a:latin typeface="Arial" charset="0"/>
                <a:cs typeface="Arial" charset="0"/>
              </a:defRPr>
            </a:lvl5pPr>
            <a:lvl6pPr marL="2514600" indent="-228600" algn="ctr" defTabSz="957263" eaLnBrk="0" fontAlgn="base" hangingPunct="0">
              <a:lnSpc>
                <a:spcPct val="90000"/>
              </a:lnSpc>
              <a:spcBef>
                <a:spcPct val="10000"/>
              </a:spcBef>
              <a:spcAft>
                <a:spcPct val="0"/>
              </a:spcAft>
              <a:defRPr sz="1400">
                <a:solidFill>
                  <a:schemeClr val="tx2"/>
                </a:solidFill>
                <a:latin typeface="Arial" charset="0"/>
                <a:cs typeface="Arial" charset="0"/>
              </a:defRPr>
            </a:lvl6pPr>
            <a:lvl7pPr marL="2971800" indent="-228600" algn="ctr" defTabSz="957263" eaLnBrk="0" fontAlgn="base" hangingPunct="0">
              <a:lnSpc>
                <a:spcPct val="90000"/>
              </a:lnSpc>
              <a:spcBef>
                <a:spcPct val="10000"/>
              </a:spcBef>
              <a:spcAft>
                <a:spcPct val="0"/>
              </a:spcAft>
              <a:defRPr sz="1400">
                <a:solidFill>
                  <a:schemeClr val="tx2"/>
                </a:solidFill>
                <a:latin typeface="Arial" charset="0"/>
                <a:cs typeface="Arial" charset="0"/>
              </a:defRPr>
            </a:lvl7pPr>
            <a:lvl8pPr marL="3429000" indent="-228600" algn="ctr" defTabSz="957263" eaLnBrk="0" fontAlgn="base" hangingPunct="0">
              <a:lnSpc>
                <a:spcPct val="90000"/>
              </a:lnSpc>
              <a:spcBef>
                <a:spcPct val="10000"/>
              </a:spcBef>
              <a:spcAft>
                <a:spcPct val="0"/>
              </a:spcAft>
              <a:defRPr sz="1400">
                <a:solidFill>
                  <a:schemeClr val="tx2"/>
                </a:solidFill>
                <a:latin typeface="Arial" charset="0"/>
                <a:cs typeface="Arial" charset="0"/>
              </a:defRPr>
            </a:lvl8pPr>
            <a:lvl9pPr marL="3886200" indent="-228600" algn="ctr" defTabSz="957263" eaLnBrk="0" fontAlgn="base" hangingPunct="0">
              <a:lnSpc>
                <a:spcPct val="90000"/>
              </a:lnSpc>
              <a:spcBef>
                <a:spcPct val="10000"/>
              </a:spcBef>
              <a:spcAft>
                <a:spcPct val="0"/>
              </a:spcAft>
              <a:defRPr sz="1400">
                <a:solidFill>
                  <a:schemeClr val="tx2"/>
                </a:solidFill>
                <a:latin typeface="Arial" charset="0"/>
                <a:cs typeface="Arial" charset="0"/>
              </a:defRPr>
            </a:lvl9pPr>
          </a:lstStyle>
          <a:p>
            <a:pPr algn="r" eaLnBrk="1" hangingPunct="1">
              <a:lnSpc>
                <a:spcPct val="100000"/>
              </a:lnSpc>
              <a:spcBef>
                <a:spcPct val="0"/>
              </a:spcBef>
            </a:pPr>
            <a:fld id="{47A73AB7-7B19-4B71-9E17-CF21F8356508}" type="slidenum">
              <a:rPr lang="en-US" sz="1300">
                <a:solidFill>
                  <a:schemeClr val="tx1"/>
                </a:solidFill>
              </a:rPr>
              <a:pPr algn="r" eaLnBrk="1" hangingPunct="1">
                <a:lnSpc>
                  <a:spcPct val="100000"/>
                </a:lnSpc>
                <a:spcBef>
                  <a:spcPct val="0"/>
                </a:spcBef>
              </a:pPr>
              <a:t>6</a:t>
            </a:fld>
            <a:endParaRPr lang="en-US" sz="1300">
              <a:solidFill>
                <a:schemeClr val="tx1"/>
              </a:solidFill>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68" eaLnBrk="0" hangingPunct="0">
              <a:defRPr sz="1400">
                <a:solidFill>
                  <a:schemeClr val="tx2"/>
                </a:solidFill>
                <a:latin typeface="Arial" charset="0"/>
                <a:cs typeface="Arial" charset="0"/>
              </a:defRPr>
            </a:lvl1pPr>
            <a:lvl2pPr marL="721999" indent="-277692" defTabSz="930268" eaLnBrk="0" hangingPunct="0">
              <a:defRPr sz="1400">
                <a:solidFill>
                  <a:schemeClr val="tx2"/>
                </a:solidFill>
                <a:latin typeface="Arial" charset="0"/>
                <a:cs typeface="Arial" charset="0"/>
              </a:defRPr>
            </a:lvl2pPr>
            <a:lvl3pPr marL="1110767" indent="-222153" defTabSz="930268" eaLnBrk="0" hangingPunct="0">
              <a:defRPr sz="1400">
                <a:solidFill>
                  <a:schemeClr val="tx2"/>
                </a:solidFill>
                <a:latin typeface="Arial" charset="0"/>
                <a:cs typeface="Arial" charset="0"/>
              </a:defRPr>
            </a:lvl3pPr>
            <a:lvl4pPr marL="1555074" indent="-222153" defTabSz="930268" eaLnBrk="0" hangingPunct="0">
              <a:defRPr sz="1400">
                <a:solidFill>
                  <a:schemeClr val="tx2"/>
                </a:solidFill>
                <a:latin typeface="Arial" charset="0"/>
                <a:cs typeface="Arial" charset="0"/>
              </a:defRPr>
            </a:lvl4pPr>
            <a:lvl5pPr marL="1999381" indent="-222153" defTabSz="930268" eaLnBrk="0" hangingPunct="0">
              <a:defRPr sz="1400">
                <a:solidFill>
                  <a:schemeClr val="tx2"/>
                </a:solidFill>
                <a:latin typeface="Arial" charset="0"/>
                <a:cs typeface="Arial" charset="0"/>
              </a:defRPr>
            </a:lvl5pPr>
            <a:lvl6pPr marL="2443688" indent="-222153" algn="ctr" defTabSz="930268" eaLnBrk="0" fontAlgn="base" hangingPunct="0">
              <a:lnSpc>
                <a:spcPct val="90000"/>
              </a:lnSpc>
              <a:spcBef>
                <a:spcPct val="10000"/>
              </a:spcBef>
              <a:spcAft>
                <a:spcPct val="0"/>
              </a:spcAft>
              <a:defRPr sz="1400">
                <a:solidFill>
                  <a:schemeClr val="tx2"/>
                </a:solidFill>
                <a:latin typeface="Arial" charset="0"/>
                <a:cs typeface="Arial" charset="0"/>
              </a:defRPr>
            </a:lvl6pPr>
            <a:lvl7pPr marL="2887995" indent="-222153" algn="ctr" defTabSz="930268" eaLnBrk="0" fontAlgn="base" hangingPunct="0">
              <a:lnSpc>
                <a:spcPct val="90000"/>
              </a:lnSpc>
              <a:spcBef>
                <a:spcPct val="10000"/>
              </a:spcBef>
              <a:spcAft>
                <a:spcPct val="0"/>
              </a:spcAft>
              <a:defRPr sz="1400">
                <a:solidFill>
                  <a:schemeClr val="tx2"/>
                </a:solidFill>
                <a:latin typeface="Arial" charset="0"/>
                <a:cs typeface="Arial" charset="0"/>
              </a:defRPr>
            </a:lvl7pPr>
            <a:lvl8pPr marL="3332302" indent="-222153" algn="ctr" defTabSz="930268" eaLnBrk="0" fontAlgn="base" hangingPunct="0">
              <a:lnSpc>
                <a:spcPct val="90000"/>
              </a:lnSpc>
              <a:spcBef>
                <a:spcPct val="10000"/>
              </a:spcBef>
              <a:spcAft>
                <a:spcPct val="0"/>
              </a:spcAft>
              <a:defRPr sz="1400">
                <a:solidFill>
                  <a:schemeClr val="tx2"/>
                </a:solidFill>
                <a:latin typeface="Arial" charset="0"/>
                <a:cs typeface="Arial" charset="0"/>
              </a:defRPr>
            </a:lvl8pPr>
            <a:lvl9pPr marL="3776609" indent="-222153" algn="ctr" defTabSz="930268" eaLnBrk="0" fontAlgn="base" hangingPunct="0">
              <a:lnSpc>
                <a:spcPct val="90000"/>
              </a:lnSpc>
              <a:spcBef>
                <a:spcPct val="10000"/>
              </a:spcBef>
              <a:spcAft>
                <a:spcPct val="0"/>
              </a:spcAft>
              <a:defRPr sz="1400">
                <a:solidFill>
                  <a:schemeClr val="tx2"/>
                </a:solidFill>
                <a:latin typeface="Arial" charset="0"/>
                <a:cs typeface="Arial" charset="0"/>
              </a:defRPr>
            </a:lvl9pPr>
          </a:lstStyle>
          <a:p>
            <a:pPr eaLnBrk="1" hangingPunct="1"/>
            <a:fld id="{D6D603A4-4918-4A2C-A2D9-2E0AA021DDF0}" type="slidenum">
              <a:rPr lang="en-US" sz="1300">
                <a:solidFill>
                  <a:schemeClr val="tx1"/>
                </a:solidFill>
              </a:rPr>
              <a:pPr eaLnBrk="1" hangingPunct="1"/>
              <a:t>12</a:t>
            </a:fld>
            <a:endParaRPr lang="en-US" sz="1300">
              <a:solidFill>
                <a:schemeClr val="tx1"/>
              </a:solidFill>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68" eaLnBrk="0" hangingPunct="0">
              <a:defRPr sz="1400">
                <a:solidFill>
                  <a:schemeClr val="tx2"/>
                </a:solidFill>
                <a:latin typeface="Arial" charset="0"/>
                <a:cs typeface="Arial" charset="0"/>
              </a:defRPr>
            </a:lvl1pPr>
            <a:lvl2pPr marL="721999" indent="-277692" defTabSz="930268" eaLnBrk="0" hangingPunct="0">
              <a:defRPr sz="1400">
                <a:solidFill>
                  <a:schemeClr val="tx2"/>
                </a:solidFill>
                <a:latin typeface="Arial" charset="0"/>
                <a:cs typeface="Arial" charset="0"/>
              </a:defRPr>
            </a:lvl2pPr>
            <a:lvl3pPr marL="1110767" indent="-222153" defTabSz="930268" eaLnBrk="0" hangingPunct="0">
              <a:defRPr sz="1400">
                <a:solidFill>
                  <a:schemeClr val="tx2"/>
                </a:solidFill>
                <a:latin typeface="Arial" charset="0"/>
                <a:cs typeface="Arial" charset="0"/>
              </a:defRPr>
            </a:lvl3pPr>
            <a:lvl4pPr marL="1555074" indent="-222153" defTabSz="930268" eaLnBrk="0" hangingPunct="0">
              <a:defRPr sz="1400">
                <a:solidFill>
                  <a:schemeClr val="tx2"/>
                </a:solidFill>
                <a:latin typeface="Arial" charset="0"/>
                <a:cs typeface="Arial" charset="0"/>
              </a:defRPr>
            </a:lvl4pPr>
            <a:lvl5pPr marL="1999381" indent="-222153" defTabSz="930268" eaLnBrk="0" hangingPunct="0">
              <a:defRPr sz="1400">
                <a:solidFill>
                  <a:schemeClr val="tx2"/>
                </a:solidFill>
                <a:latin typeface="Arial" charset="0"/>
                <a:cs typeface="Arial" charset="0"/>
              </a:defRPr>
            </a:lvl5pPr>
            <a:lvl6pPr marL="2443688" indent="-222153" algn="ctr" defTabSz="930268" eaLnBrk="0" fontAlgn="base" hangingPunct="0">
              <a:lnSpc>
                <a:spcPct val="90000"/>
              </a:lnSpc>
              <a:spcBef>
                <a:spcPct val="10000"/>
              </a:spcBef>
              <a:spcAft>
                <a:spcPct val="0"/>
              </a:spcAft>
              <a:defRPr sz="1400">
                <a:solidFill>
                  <a:schemeClr val="tx2"/>
                </a:solidFill>
                <a:latin typeface="Arial" charset="0"/>
                <a:cs typeface="Arial" charset="0"/>
              </a:defRPr>
            </a:lvl6pPr>
            <a:lvl7pPr marL="2887995" indent="-222153" algn="ctr" defTabSz="930268" eaLnBrk="0" fontAlgn="base" hangingPunct="0">
              <a:lnSpc>
                <a:spcPct val="90000"/>
              </a:lnSpc>
              <a:spcBef>
                <a:spcPct val="10000"/>
              </a:spcBef>
              <a:spcAft>
                <a:spcPct val="0"/>
              </a:spcAft>
              <a:defRPr sz="1400">
                <a:solidFill>
                  <a:schemeClr val="tx2"/>
                </a:solidFill>
                <a:latin typeface="Arial" charset="0"/>
                <a:cs typeface="Arial" charset="0"/>
              </a:defRPr>
            </a:lvl7pPr>
            <a:lvl8pPr marL="3332302" indent="-222153" algn="ctr" defTabSz="930268" eaLnBrk="0" fontAlgn="base" hangingPunct="0">
              <a:lnSpc>
                <a:spcPct val="90000"/>
              </a:lnSpc>
              <a:spcBef>
                <a:spcPct val="10000"/>
              </a:spcBef>
              <a:spcAft>
                <a:spcPct val="0"/>
              </a:spcAft>
              <a:defRPr sz="1400">
                <a:solidFill>
                  <a:schemeClr val="tx2"/>
                </a:solidFill>
                <a:latin typeface="Arial" charset="0"/>
                <a:cs typeface="Arial" charset="0"/>
              </a:defRPr>
            </a:lvl8pPr>
            <a:lvl9pPr marL="3776609" indent="-222153" algn="ctr" defTabSz="930268" eaLnBrk="0" fontAlgn="base" hangingPunct="0">
              <a:lnSpc>
                <a:spcPct val="90000"/>
              </a:lnSpc>
              <a:spcBef>
                <a:spcPct val="10000"/>
              </a:spcBef>
              <a:spcAft>
                <a:spcPct val="0"/>
              </a:spcAft>
              <a:defRPr sz="1400">
                <a:solidFill>
                  <a:schemeClr val="tx2"/>
                </a:solidFill>
                <a:latin typeface="Arial" charset="0"/>
                <a:cs typeface="Arial" charset="0"/>
              </a:defRPr>
            </a:lvl9pPr>
          </a:lstStyle>
          <a:p>
            <a:pPr eaLnBrk="1" hangingPunct="1"/>
            <a:fld id="{A8CF3CB9-7A29-4227-8AE8-0C152FDA6B98}" type="slidenum">
              <a:rPr lang="en-US" sz="1300">
                <a:solidFill>
                  <a:schemeClr val="tx1"/>
                </a:solidFill>
              </a:rPr>
              <a:pPr eaLnBrk="1" hangingPunct="1"/>
              <a:t>13</a:t>
            </a:fld>
            <a:endParaRPr lang="en-US" sz="1300">
              <a:solidFill>
                <a:schemeClr val="tx1"/>
              </a:solidFill>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68" eaLnBrk="0" hangingPunct="0">
              <a:defRPr sz="1400">
                <a:solidFill>
                  <a:schemeClr val="tx2"/>
                </a:solidFill>
                <a:latin typeface="Arial" charset="0"/>
                <a:cs typeface="Arial" charset="0"/>
              </a:defRPr>
            </a:lvl1pPr>
            <a:lvl2pPr marL="721999" indent="-277692" defTabSz="930268" eaLnBrk="0" hangingPunct="0">
              <a:defRPr sz="1400">
                <a:solidFill>
                  <a:schemeClr val="tx2"/>
                </a:solidFill>
                <a:latin typeface="Arial" charset="0"/>
                <a:cs typeface="Arial" charset="0"/>
              </a:defRPr>
            </a:lvl2pPr>
            <a:lvl3pPr marL="1110767" indent="-222153" defTabSz="930268" eaLnBrk="0" hangingPunct="0">
              <a:defRPr sz="1400">
                <a:solidFill>
                  <a:schemeClr val="tx2"/>
                </a:solidFill>
                <a:latin typeface="Arial" charset="0"/>
                <a:cs typeface="Arial" charset="0"/>
              </a:defRPr>
            </a:lvl3pPr>
            <a:lvl4pPr marL="1555074" indent="-222153" defTabSz="930268" eaLnBrk="0" hangingPunct="0">
              <a:defRPr sz="1400">
                <a:solidFill>
                  <a:schemeClr val="tx2"/>
                </a:solidFill>
                <a:latin typeface="Arial" charset="0"/>
                <a:cs typeface="Arial" charset="0"/>
              </a:defRPr>
            </a:lvl4pPr>
            <a:lvl5pPr marL="1999381" indent="-222153" defTabSz="930268" eaLnBrk="0" hangingPunct="0">
              <a:defRPr sz="1400">
                <a:solidFill>
                  <a:schemeClr val="tx2"/>
                </a:solidFill>
                <a:latin typeface="Arial" charset="0"/>
                <a:cs typeface="Arial" charset="0"/>
              </a:defRPr>
            </a:lvl5pPr>
            <a:lvl6pPr marL="2443688" indent="-222153" algn="ctr" defTabSz="930268" eaLnBrk="0" fontAlgn="base" hangingPunct="0">
              <a:lnSpc>
                <a:spcPct val="90000"/>
              </a:lnSpc>
              <a:spcBef>
                <a:spcPct val="10000"/>
              </a:spcBef>
              <a:spcAft>
                <a:spcPct val="0"/>
              </a:spcAft>
              <a:defRPr sz="1400">
                <a:solidFill>
                  <a:schemeClr val="tx2"/>
                </a:solidFill>
                <a:latin typeface="Arial" charset="0"/>
                <a:cs typeface="Arial" charset="0"/>
              </a:defRPr>
            </a:lvl6pPr>
            <a:lvl7pPr marL="2887995" indent="-222153" algn="ctr" defTabSz="930268" eaLnBrk="0" fontAlgn="base" hangingPunct="0">
              <a:lnSpc>
                <a:spcPct val="90000"/>
              </a:lnSpc>
              <a:spcBef>
                <a:spcPct val="10000"/>
              </a:spcBef>
              <a:spcAft>
                <a:spcPct val="0"/>
              </a:spcAft>
              <a:defRPr sz="1400">
                <a:solidFill>
                  <a:schemeClr val="tx2"/>
                </a:solidFill>
                <a:latin typeface="Arial" charset="0"/>
                <a:cs typeface="Arial" charset="0"/>
              </a:defRPr>
            </a:lvl7pPr>
            <a:lvl8pPr marL="3332302" indent="-222153" algn="ctr" defTabSz="930268" eaLnBrk="0" fontAlgn="base" hangingPunct="0">
              <a:lnSpc>
                <a:spcPct val="90000"/>
              </a:lnSpc>
              <a:spcBef>
                <a:spcPct val="10000"/>
              </a:spcBef>
              <a:spcAft>
                <a:spcPct val="0"/>
              </a:spcAft>
              <a:defRPr sz="1400">
                <a:solidFill>
                  <a:schemeClr val="tx2"/>
                </a:solidFill>
                <a:latin typeface="Arial" charset="0"/>
                <a:cs typeface="Arial" charset="0"/>
              </a:defRPr>
            </a:lvl8pPr>
            <a:lvl9pPr marL="3776609" indent="-222153" algn="ctr" defTabSz="930268" eaLnBrk="0" fontAlgn="base" hangingPunct="0">
              <a:lnSpc>
                <a:spcPct val="90000"/>
              </a:lnSpc>
              <a:spcBef>
                <a:spcPct val="10000"/>
              </a:spcBef>
              <a:spcAft>
                <a:spcPct val="0"/>
              </a:spcAft>
              <a:defRPr sz="1400">
                <a:solidFill>
                  <a:schemeClr val="tx2"/>
                </a:solidFill>
                <a:latin typeface="Arial" charset="0"/>
                <a:cs typeface="Arial" charset="0"/>
              </a:defRPr>
            </a:lvl9pPr>
          </a:lstStyle>
          <a:p>
            <a:pPr eaLnBrk="1" hangingPunct="1"/>
            <a:fld id="{2180AD6C-9473-4A95-A393-E1F3E7A1D7B9}" type="slidenum">
              <a:rPr lang="en-US" sz="1300">
                <a:solidFill>
                  <a:schemeClr val="tx1"/>
                </a:solidFill>
              </a:rPr>
              <a:pPr eaLnBrk="1" hangingPunct="1"/>
              <a:t>14</a:t>
            </a:fld>
            <a:endParaRPr lang="en-US" sz="1300">
              <a:solidFill>
                <a:schemeClr val="tx1"/>
              </a:solidFill>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68" eaLnBrk="0" hangingPunct="0">
              <a:defRPr sz="1400">
                <a:solidFill>
                  <a:schemeClr val="tx2"/>
                </a:solidFill>
                <a:latin typeface="Arial" charset="0"/>
                <a:cs typeface="Arial" charset="0"/>
              </a:defRPr>
            </a:lvl1pPr>
            <a:lvl2pPr marL="721999" indent="-277692" defTabSz="930268" eaLnBrk="0" hangingPunct="0">
              <a:defRPr sz="1400">
                <a:solidFill>
                  <a:schemeClr val="tx2"/>
                </a:solidFill>
                <a:latin typeface="Arial" charset="0"/>
                <a:cs typeface="Arial" charset="0"/>
              </a:defRPr>
            </a:lvl2pPr>
            <a:lvl3pPr marL="1110767" indent="-222153" defTabSz="930268" eaLnBrk="0" hangingPunct="0">
              <a:defRPr sz="1400">
                <a:solidFill>
                  <a:schemeClr val="tx2"/>
                </a:solidFill>
                <a:latin typeface="Arial" charset="0"/>
                <a:cs typeface="Arial" charset="0"/>
              </a:defRPr>
            </a:lvl3pPr>
            <a:lvl4pPr marL="1555074" indent="-222153" defTabSz="930268" eaLnBrk="0" hangingPunct="0">
              <a:defRPr sz="1400">
                <a:solidFill>
                  <a:schemeClr val="tx2"/>
                </a:solidFill>
                <a:latin typeface="Arial" charset="0"/>
                <a:cs typeface="Arial" charset="0"/>
              </a:defRPr>
            </a:lvl4pPr>
            <a:lvl5pPr marL="1999381" indent="-222153" defTabSz="930268" eaLnBrk="0" hangingPunct="0">
              <a:defRPr sz="1400">
                <a:solidFill>
                  <a:schemeClr val="tx2"/>
                </a:solidFill>
                <a:latin typeface="Arial" charset="0"/>
                <a:cs typeface="Arial" charset="0"/>
              </a:defRPr>
            </a:lvl5pPr>
            <a:lvl6pPr marL="2443688" indent="-222153" algn="ctr" defTabSz="930268" eaLnBrk="0" fontAlgn="base" hangingPunct="0">
              <a:lnSpc>
                <a:spcPct val="90000"/>
              </a:lnSpc>
              <a:spcBef>
                <a:spcPct val="10000"/>
              </a:spcBef>
              <a:spcAft>
                <a:spcPct val="0"/>
              </a:spcAft>
              <a:defRPr sz="1400">
                <a:solidFill>
                  <a:schemeClr val="tx2"/>
                </a:solidFill>
                <a:latin typeface="Arial" charset="0"/>
                <a:cs typeface="Arial" charset="0"/>
              </a:defRPr>
            </a:lvl6pPr>
            <a:lvl7pPr marL="2887995" indent="-222153" algn="ctr" defTabSz="930268" eaLnBrk="0" fontAlgn="base" hangingPunct="0">
              <a:lnSpc>
                <a:spcPct val="90000"/>
              </a:lnSpc>
              <a:spcBef>
                <a:spcPct val="10000"/>
              </a:spcBef>
              <a:spcAft>
                <a:spcPct val="0"/>
              </a:spcAft>
              <a:defRPr sz="1400">
                <a:solidFill>
                  <a:schemeClr val="tx2"/>
                </a:solidFill>
                <a:latin typeface="Arial" charset="0"/>
                <a:cs typeface="Arial" charset="0"/>
              </a:defRPr>
            </a:lvl7pPr>
            <a:lvl8pPr marL="3332302" indent="-222153" algn="ctr" defTabSz="930268" eaLnBrk="0" fontAlgn="base" hangingPunct="0">
              <a:lnSpc>
                <a:spcPct val="90000"/>
              </a:lnSpc>
              <a:spcBef>
                <a:spcPct val="10000"/>
              </a:spcBef>
              <a:spcAft>
                <a:spcPct val="0"/>
              </a:spcAft>
              <a:defRPr sz="1400">
                <a:solidFill>
                  <a:schemeClr val="tx2"/>
                </a:solidFill>
                <a:latin typeface="Arial" charset="0"/>
                <a:cs typeface="Arial" charset="0"/>
              </a:defRPr>
            </a:lvl8pPr>
            <a:lvl9pPr marL="3776609" indent="-222153" algn="ctr" defTabSz="930268" eaLnBrk="0" fontAlgn="base" hangingPunct="0">
              <a:lnSpc>
                <a:spcPct val="90000"/>
              </a:lnSpc>
              <a:spcBef>
                <a:spcPct val="10000"/>
              </a:spcBef>
              <a:spcAft>
                <a:spcPct val="0"/>
              </a:spcAft>
              <a:defRPr sz="1400">
                <a:solidFill>
                  <a:schemeClr val="tx2"/>
                </a:solidFill>
                <a:latin typeface="Arial" charset="0"/>
                <a:cs typeface="Arial" charset="0"/>
              </a:defRPr>
            </a:lvl9pPr>
          </a:lstStyle>
          <a:p>
            <a:pPr eaLnBrk="1" hangingPunct="1"/>
            <a:fld id="{3D3B5692-424B-498B-A117-2DFDDEAE53C4}" type="slidenum">
              <a:rPr lang="en-US" sz="1300">
                <a:solidFill>
                  <a:schemeClr val="tx1"/>
                </a:solidFill>
              </a:rPr>
              <a:pPr eaLnBrk="1" hangingPunct="1"/>
              <a:t>15</a:t>
            </a:fld>
            <a:endParaRPr lang="en-US" sz="1300">
              <a:solidFill>
                <a:schemeClr val="tx1"/>
              </a:solidFill>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EF05EF-6168-407F-8025-E41839E12504}" type="datetimeFigureOut">
              <a:rPr lang="en-US" smtClean="0"/>
              <a:pPr/>
              <a:t>3/26/2015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1C692C-4F2D-45F6-A9A8-8A3A8FE27806}" type="slidenum">
              <a:rPr lang="en-US" smtClean="0"/>
              <a:pPr/>
              <a:t>‹#›</a:t>
            </a:fld>
            <a:endParaRPr lang="en-US"/>
          </a:p>
        </p:txBody>
      </p:sp>
      <p:sp>
        <p:nvSpPr>
          <p:cNvPr id="6" name="TextBox 5"/>
          <p:cNvSpPr txBox="1"/>
          <p:nvPr userDrawn="1"/>
        </p:nvSpPr>
        <p:spPr>
          <a:xfrm>
            <a:off x="7039963" y="364967"/>
            <a:ext cx="2123787" cy="738664"/>
          </a:xfrm>
          <a:prstGeom prst="rect">
            <a:avLst/>
          </a:prstGeom>
          <a:noFill/>
        </p:spPr>
        <p:txBody>
          <a:bodyPr wrap="none" rtlCol="0">
            <a:spAutoFit/>
          </a:bodyPr>
          <a:lstStyle/>
          <a:p>
            <a:pPr marL="0" marR="0" indent="0" algn="r" defTabSz="914400" rtl="0" eaLnBrk="0" fontAlgn="base" latinLnBrk="0" hangingPunct="0">
              <a:lnSpc>
                <a:spcPct val="100000"/>
              </a:lnSpc>
              <a:spcBef>
                <a:spcPct val="0"/>
              </a:spcBef>
              <a:spcAft>
                <a:spcPct val="0"/>
              </a:spcAft>
              <a:buClrTx/>
              <a:buSzTx/>
              <a:buFontTx/>
              <a:buNone/>
              <a:tabLst/>
              <a:defRPr/>
            </a:pPr>
            <a:r>
              <a:rPr lang="en-US" sz="1400" dirty="0" smtClean="0">
                <a:solidFill>
                  <a:schemeClr val="bg1"/>
                </a:solidFill>
              </a:rPr>
              <a:t>(617) 513 0000</a:t>
            </a:r>
          </a:p>
          <a:p>
            <a:pPr algn="r"/>
            <a:r>
              <a:rPr lang="en-US" sz="1400" dirty="0" smtClean="0">
                <a:solidFill>
                  <a:schemeClr val="bg1"/>
                </a:solidFill>
              </a:rPr>
              <a:t>www.tmanthey.com</a:t>
            </a:r>
          </a:p>
          <a:p>
            <a:pPr algn="r"/>
            <a:r>
              <a:rPr lang="en-US" sz="1400" dirty="0" smtClean="0">
                <a:solidFill>
                  <a:schemeClr val="bg1"/>
                </a:solidFill>
              </a:rPr>
              <a:t>thorsten@tmanthey.com</a:t>
            </a:r>
            <a:endParaRPr lang="en-US" sz="1400" dirty="0">
              <a:solidFill>
                <a:schemeClr val="bg1"/>
              </a:solidFill>
            </a:endParaRPr>
          </a:p>
        </p:txBody>
      </p:sp>
      <p:grpSp>
        <p:nvGrpSpPr>
          <p:cNvPr id="10" name="Group 9"/>
          <p:cNvGrpSpPr/>
          <p:nvPr userDrawn="1"/>
        </p:nvGrpSpPr>
        <p:grpSpPr>
          <a:xfrm>
            <a:off x="501" y="2745"/>
            <a:ext cx="9163249" cy="1148317"/>
            <a:chOff x="501" y="1470099"/>
            <a:chExt cx="9163249" cy="1148317"/>
          </a:xfrm>
        </p:grpSpPr>
        <p:pic>
          <p:nvPicPr>
            <p:cNvPr id="1029" name="Picture 5"/>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16017" t="24564" r="15993" b="55814"/>
            <a:stretch/>
          </p:blipFill>
          <p:spPr bwMode="auto">
            <a:xfrm>
              <a:off x="501" y="1470099"/>
              <a:ext cx="9163249" cy="11483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extBox 10"/>
            <p:cNvSpPr txBox="1"/>
            <p:nvPr userDrawn="1"/>
          </p:nvSpPr>
          <p:spPr>
            <a:xfrm>
              <a:off x="6866645" y="1624560"/>
              <a:ext cx="2277355" cy="830997"/>
            </a:xfrm>
            <a:prstGeom prst="rect">
              <a:avLst/>
            </a:prstGeom>
            <a:noFill/>
          </p:spPr>
          <p:txBody>
            <a:bodyPr wrap="none" rtlCol="0">
              <a:spAutoFit/>
            </a:bodyPr>
            <a:lstStyle/>
            <a:p>
              <a:pPr marL="0" marR="0" indent="0" algn="r" defTabSz="914400" rtl="0" eaLnBrk="0" fontAlgn="base" latinLnBrk="0" hangingPunct="0">
                <a:lnSpc>
                  <a:spcPct val="100000"/>
                </a:lnSpc>
                <a:spcBef>
                  <a:spcPct val="0"/>
                </a:spcBef>
                <a:spcAft>
                  <a:spcPct val="0"/>
                </a:spcAft>
                <a:buClrTx/>
                <a:buSzTx/>
                <a:buFontTx/>
                <a:buNone/>
                <a:tabLst/>
                <a:defRPr/>
              </a:pPr>
              <a:r>
                <a:rPr lang="en-US" sz="1600" dirty="0" smtClean="0">
                  <a:solidFill>
                    <a:schemeClr val="bg1"/>
                  </a:solidFill>
                </a:rPr>
                <a:t>(617) 513 0000</a:t>
              </a:r>
            </a:p>
            <a:p>
              <a:pPr algn="r"/>
              <a:r>
                <a:rPr lang="en-US" sz="1600" dirty="0" smtClean="0">
                  <a:solidFill>
                    <a:schemeClr val="bg1"/>
                  </a:solidFill>
                </a:rPr>
                <a:t>www.tmanthey.com</a:t>
              </a:r>
            </a:p>
            <a:p>
              <a:pPr algn="r"/>
              <a:r>
                <a:rPr lang="en-US" sz="1600" dirty="0" smtClean="0">
                  <a:solidFill>
                    <a:schemeClr val="bg1"/>
                  </a:solidFill>
                </a:rPr>
                <a:t>thorsten@tmanthey.com</a:t>
              </a:r>
              <a:endParaRPr lang="en-US" sz="1600" dirty="0">
                <a:solidFill>
                  <a:schemeClr val="bg1"/>
                </a:solidFill>
              </a:endParaRPr>
            </a:p>
          </p:txBody>
        </p:sp>
        <p:sp>
          <p:nvSpPr>
            <p:cNvPr id="9" name="TextBox 8"/>
            <p:cNvSpPr txBox="1"/>
            <p:nvPr userDrawn="1"/>
          </p:nvSpPr>
          <p:spPr>
            <a:xfrm>
              <a:off x="723012" y="1543694"/>
              <a:ext cx="5244000" cy="954107"/>
            </a:xfrm>
            <a:prstGeom prst="rect">
              <a:avLst/>
            </a:prstGeom>
            <a:noFill/>
          </p:spPr>
          <p:txBody>
            <a:bodyPr wrap="none" rtlCol="0">
              <a:spAutoFit/>
            </a:bodyPr>
            <a:lstStyle/>
            <a:p>
              <a:r>
                <a:rPr lang="en-US" sz="2800" b="1" dirty="0" smtClean="0">
                  <a:solidFill>
                    <a:schemeClr val="bg1"/>
                  </a:solidFill>
                </a:rPr>
                <a:t>Thorsten Manthey</a:t>
              </a:r>
            </a:p>
            <a:p>
              <a:r>
                <a:rPr lang="en-US" sz="2800" dirty="0" smtClean="0">
                  <a:solidFill>
                    <a:schemeClr val="bg1">
                      <a:lumMod val="85000"/>
                    </a:schemeClr>
                  </a:solidFill>
                </a:rPr>
                <a:t>ITIL V3 Expert &amp; Change Champion</a:t>
              </a:r>
              <a:endParaRPr lang="en-US" sz="2800" dirty="0">
                <a:solidFill>
                  <a:schemeClr val="bg1">
                    <a:lumMod val="85000"/>
                  </a:schemeClr>
                </a:solidFill>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EF05EF-6168-407F-8025-E41839E12504}" type="datetimeFigureOut">
              <a:rPr lang="en-US" smtClean="0"/>
              <a:pPr/>
              <a:t>3/26/2015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1C692C-4F2D-45F6-A9A8-8A3A8FE2780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EF05EF-6168-407F-8025-E41839E12504}" type="datetimeFigureOut">
              <a:rPr lang="en-US" smtClean="0"/>
              <a:pPr/>
              <a:t>3/26/2015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1C692C-4F2D-45F6-A9A8-8A3A8FE27806}"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52413" y="0"/>
            <a:ext cx="8639175" cy="982663"/>
          </a:xfrm>
        </p:spPr>
        <p:txBody>
          <a:bodyPr/>
          <a:lstStyle/>
          <a:p>
            <a:r>
              <a:rPr lang="en-US" smtClean="0"/>
              <a:t>Click to edit Master title style</a:t>
            </a:r>
            <a:endParaRPr lang="en-CA"/>
          </a:p>
        </p:txBody>
      </p:sp>
      <p:sp>
        <p:nvSpPr>
          <p:cNvPr id="3" name="Table Placeholder 2"/>
          <p:cNvSpPr>
            <a:spLocks noGrp="1"/>
          </p:cNvSpPr>
          <p:nvPr>
            <p:ph type="tbl" idx="1"/>
          </p:nvPr>
        </p:nvSpPr>
        <p:spPr>
          <a:xfrm>
            <a:off x="228600" y="1295400"/>
            <a:ext cx="8639175" cy="5040313"/>
          </a:xfrm>
        </p:spPr>
        <p:txBody>
          <a:bodyPr/>
          <a:lstStyle/>
          <a:p>
            <a:pPr lvl="0"/>
            <a:endParaRPr lang="en-CA" noProof="0" smtClean="0"/>
          </a:p>
        </p:txBody>
      </p:sp>
    </p:spTree>
    <p:extLst>
      <p:ext uri="{BB962C8B-B14F-4D97-AF65-F5344CB8AC3E}">
        <p14:creationId xmlns:p14="http://schemas.microsoft.com/office/powerpoint/2010/main" val="1118868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EF05EF-6168-407F-8025-E41839E12504}" type="datetimeFigureOut">
              <a:rPr lang="en-US" smtClean="0"/>
              <a:pPr/>
              <a:t>3/26/2015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1C692C-4F2D-45F6-A9A8-8A3A8FE2780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EF05EF-6168-407F-8025-E41839E12504}" type="datetimeFigureOut">
              <a:rPr lang="en-US" smtClean="0"/>
              <a:pPr/>
              <a:t>3/26/2015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1C692C-4F2D-45F6-A9A8-8A3A8FE2780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EF05EF-6168-407F-8025-E41839E12504}" type="datetimeFigureOut">
              <a:rPr lang="en-US" smtClean="0"/>
              <a:pPr/>
              <a:t>3/26/2015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1C692C-4F2D-45F6-A9A8-8A3A8FE2780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5EF05EF-6168-407F-8025-E41839E12504}" type="datetimeFigureOut">
              <a:rPr lang="en-US" smtClean="0"/>
              <a:pPr/>
              <a:t>3/26/2015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1C692C-4F2D-45F6-A9A8-8A3A8FE2780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EF05EF-6168-407F-8025-E41839E12504}" type="datetimeFigureOut">
              <a:rPr lang="en-US" smtClean="0"/>
              <a:pPr/>
              <a:t>3/26/2015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1C692C-4F2D-45F6-A9A8-8A3A8FE2780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5EF05EF-6168-407F-8025-E41839E12504}" type="datetimeFigureOut">
              <a:rPr lang="en-US" smtClean="0"/>
              <a:pPr/>
              <a:t>3/26/2015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1C692C-4F2D-45F6-A9A8-8A3A8FE2780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EF05EF-6168-407F-8025-E41839E12504}" type="datetimeFigureOut">
              <a:rPr lang="en-US" smtClean="0"/>
              <a:pPr/>
              <a:t>3/26/2015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1C692C-4F2D-45F6-A9A8-8A3A8FE2780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EF05EF-6168-407F-8025-E41839E12504}" type="datetimeFigureOut">
              <a:rPr lang="en-US" smtClean="0"/>
              <a:pPr/>
              <a:t>3/26/2015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1C692C-4F2D-45F6-A9A8-8A3A8FE2780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EF05EF-6168-407F-8025-E41839E12504}" type="datetimeFigureOut">
              <a:rPr lang="en-US" smtClean="0"/>
              <a:pPr/>
              <a:t>3/26/2015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1C692C-4F2D-45F6-A9A8-8A3A8FE27806}" type="slidenum">
              <a:rPr lang="en-US" smtClean="0"/>
              <a:pPr/>
              <a:t>‹#›</a:t>
            </a:fld>
            <a:endParaRPr lang="en-US"/>
          </a:p>
        </p:txBody>
      </p:sp>
      <p:sp>
        <p:nvSpPr>
          <p:cNvPr id="7" name="TextBox 6"/>
          <p:cNvSpPr txBox="1"/>
          <p:nvPr userDrawn="1"/>
        </p:nvSpPr>
        <p:spPr>
          <a:xfrm>
            <a:off x="7039963" y="364967"/>
            <a:ext cx="2123787" cy="738664"/>
          </a:xfrm>
          <a:prstGeom prst="rect">
            <a:avLst/>
          </a:prstGeom>
          <a:noFill/>
        </p:spPr>
        <p:txBody>
          <a:bodyPr wrap="none" rtlCol="0">
            <a:spAutoFit/>
          </a:bodyPr>
          <a:lstStyle/>
          <a:p>
            <a:pPr marL="0" marR="0" indent="0" algn="r" defTabSz="914400" rtl="0" eaLnBrk="0" fontAlgn="base" latinLnBrk="0" hangingPunct="0">
              <a:lnSpc>
                <a:spcPct val="100000"/>
              </a:lnSpc>
              <a:spcBef>
                <a:spcPct val="0"/>
              </a:spcBef>
              <a:spcAft>
                <a:spcPct val="0"/>
              </a:spcAft>
              <a:buClrTx/>
              <a:buSzTx/>
              <a:buFontTx/>
              <a:buNone/>
              <a:tabLst/>
              <a:defRPr/>
            </a:pPr>
            <a:r>
              <a:rPr lang="en-US" sz="1400" dirty="0" smtClean="0">
                <a:solidFill>
                  <a:schemeClr val="bg1"/>
                </a:solidFill>
              </a:rPr>
              <a:t>(617) 513 0000</a:t>
            </a:r>
          </a:p>
          <a:p>
            <a:pPr algn="r"/>
            <a:r>
              <a:rPr lang="en-US" sz="1400" dirty="0" smtClean="0">
                <a:solidFill>
                  <a:schemeClr val="bg1"/>
                </a:solidFill>
              </a:rPr>
              <a:t>www.tmanthey.com</a:t>
            </a:r>
          </a:p>
          <a:p>
            <a:pPr algn="r"/>
            <a:r>
              <a:rPr lang="en-US" sz="1400" dirty="0" smtClean="0">
                <a:solidFill>
                  <a:schemeClr val="bg1"/>
                </a:solidFill>
              </a:rPr>
              <a:t>thorsten@tmanthey.com</a:t>
            </a:r>
            <a:endParaRPr lang="en-US" sz="1400" dirty="0">
              <a:solidFill>
                <a:schemeClr val="bg1"/>
              </a:solidFill>
            </a:endParaRPr>
          </a:p>
        </p:txBody>
      </p:sp>
      <p:grpSp>
        <p:nvGrpSpPr>
          <p:cNvPr id="8" name="Group 7"/>
          <p:cNvGrpSpPr/>
          <p:nvPr userDrawn="1"/>
        </p:nvGrpSpPr>
        <p:grpSpPr>
          <a:xfrm>
            <a:off x="501" y="2745"/>
            <a:ext cx="9163249" cy="1148317"/>
            <a:chOff x="501" y="1470099"/>
            <a:chExt cx="9163249" cy="1148317"/>
          </a:xfrm>
        </p:grpSpPr>
        <p:pic>
          <p:nvPicPr>
            <p:cNvPr id="9" name="Picture 5"/>
            <p:cNvPicPr>
              <a:picLocks noChangeAspect="1" noChangeArrowheads="1"/>
            </p:cNvPicPr>
            <p:nvPr userDrawn="1"/>
          </p:nvPicPr>
          <p:blipFill rotWithShape="1">
            <a:blip r:embed="rId14">
              <a:extLst>
                <a:ext uri="{28A0092B-C50C-407E-A947-70E740481C1C}">
                  <a14:useLocalDpi xmlns:a14="http://schemas.microsoft.com/office/drawing/2010/main" val="0"/>
                </a:ext>
              </a:extLst>
            </a:blip>
            <a:srcRect l="16017" t="24564" r="15993" b="55814"/>
            <a:stretch/>
          </p:blipFill>
          <p:spPr bwMode="auto">
            <a:xfrm>
              <a:off x="501" y="1470099"/>
              <a:ext cx="9163249" cy="11483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extBox 9"/>
            <p:cNvSpPr txBox="1"/>
            <p:nvPr userDrawn="1"/>
          </p:nvSpPr>
          <p:spPr>
            <a:xfrm>
              <a:off x="6866645" y="1624560"/>
              <a:ext cx="2277355" cy="830997"/>
            </a:xfrm>
            <a:prstGeom prst="rect">
              <a:avLst/>
            </a:prstGeom>
            <a:noFill/>
          </p:spPr>
          <p:txBody>
            <a:bodyPr wrap="none" rtlCol="0">
              <a:spAutoFit/>
            </a:bodyPr>
            <a:lstStyle/>
            <a:p>
              <a:pPr marL="0" marR="0" indent="0" algn="r" defTabSz="914400" rtl="0" eaLnBrk="0" fontAlgn="base" latinLnBrk="0" hangingPunct="0">
                <a:lnSpc>
                  <a:spcPct val="100000"/>
                </a:lnSpc>
                <a:spcBef>
                  <a:spcPct val="0"/>
                </a:spcBef>
                <a:spcAft>
                  <a:spcPct val="0"/>
                </a:spcAft>
                <a:buClrTx/>
                <a:buSzTx/>
                <a:buFontTx/>
                <a:buNone/>
                <a:tabLst/>
                <a:defRPr/>
              </a:pPr>
              <a:r>
                <a:rPr lang="en-US" sz="1600" dirty="0" smtClean="0">
                  <a:solidFill>
                    <a:schemeClr val="bg1"/>
                  </a:solidFill>
                </a:rPr>
                <a:t>(617) 513 0000</a:t>
              </a:r>
            </a:p>
            <a:p>
              <a:pPr algn="r"/>
              <a:r>
                <a:rPr lang="en-US" sz="1600" dirty="0" smtClean="0">
                  <a:solidFill>
                    <a:schemeClr val="bg1"/>
                  </a:solidFill>
                </a:rPr>
                <a:t>www.tmanthey.com</a:t>
              </a:r>
            </a:p>
            <a:p>
              <a:pPr algn="r"/>
              <a:r>
                <a:rPr lang="en-US" sz="1600" dirty="0" smtClean="0">
                  <a:solidFill>
                    <a:schemeClr val="bg1"/>
                  </a:solidFill>
                </a:rPr>
                <a:t>thorsten@tmanthey.com</a:t>
              </a:r>
              <a:endParaRPr lang="en-US" sz="1600" dirty="0">
                <a:solidFill>
                  <a:schemeClr val="bg1"/>
                </a:solidFill>
              </a:endParaRPr>
            </a:p>
          </p:txBody>
        </p:sp>
        <p:sp>
          <p:nvSpPr>
            <p:cNvPr id="11" name="TextBox 10"/>
            <p:cNvSpPr txBox="1"/>
            <p:nvPr userDrawn="1"/>
          </p:nvSpPr>
          <p:spPr>
            <a:xfrm>
              <a:off x="723012" y="1543694"/>
              <a:ext cx="5244000" cy="954107"/>
            </a:xfrm>
            <a:prstGeom prst="rect">
              <a:avLst/>
            </a:prstGeom>
            <a:noFill/>
          </p:spPr>
          <p:txBody>
            <a:bodyPr wrap="none" rtlCol="0">
              <a:spAutoFit/>
            </a:bodyPr>
            <a:lstStyle/>
            <a:p>
              <a:r>
                <a:rPr lang="en-US" sz="2800" b="1" dirty="0" smtClean="0">
                  <a:solidFill>
                    <a:schemeClr val="bg1"/>
                  </a:solidFill>
                </a:rPr>
                <a:t>Thorsten Manthey</a:t>
              </a:r>
            </a:p>
            <a:p>
              <a:r>
                <a:rPr lang="en-US" sz="2800" dirty="0" smtClean="0">
                  <a:solidFill>
                    <a:schemeClr val="bg1">
                      <a:lumMod val="85000"/>
                    </a:schemeClr>
                  </a:solidFill>
                </a:rPr>
                <a:t>ITIL V3 Expert &amp; Change Champion</a:t>
              </a:r>
              <a:endParaRPr lang="en-US" sz="2800" dirty="0">
                <a:solidFill>
                  <a:schemeClr val="bg1">
                    <a:lumMod val="85000"/>
                  </a:schemeClr>
                </a:solidFill>
              </a:endParaRPr>
            </a:p>
          </p:txBody>
        </p:sp>
      </p:grpSp>
    </p:spTree>
  </p:cSld>
  <p:clrMap bg1="lt1" tx1="dk1" bg2="lt2" tx2="dk2" accent1="accent1" accent2="accent2" accent3="accent3" accent4="accent4" accent5="accent5" accent6="accent6" hlink="hlink" folHlink="folHlink"/>
  <p:sldLayoutIdLst>
    <p:sldLayoutId id="2147483655" r:id="rId1"/>
    <p:sldLayoutId id="2147483649" r:id="rId2"/>
    <p:sldLayoutId id="2147483650" r:id="rId3"/>
    <p:sldLayoutId id="2147483651" r:id="rId4"/>
    <p:sldLayoutId id="2147483652" r:id="rId5"/>
    <p:sldLayoutId id="2147483653" r:id="rId6"/>
    <p:sldLayoutId id="2147483654"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5"/>
          <p:cNvSpPr>
            <a:spLocks noGrp="1"/>
          </p:cNvSpPr>
          <p:nvPr>
            <p:ph type="sldNum" sz="quarter" idx="12"/>
          </p:nvPr>
        </p:nvSpPr>
        <p:spPr>
          <a:xfrm>
            <a:off x="8639174" y="6643048"/>
            <a:ext cx="504825" cy="212725"/>
          </a:xfrm>
        </p:spPr>
        <p:txBody>
          <a:bodyPr/>
          <a:lstStyle/>
          <a:p>
            <a:fld id="{1A2DCB2D-F3A1-47AC-A248-15826C4C808C}" type="slidenum">
              <a:rPr lang="en-US" smtClean="0"/>
              <a:pPr/>
              <a:t>1</a:t>
            </a:fld>
            <a:endParaRPr lang="en-US" dirty="0"/>
          </a:p>
        </p:txBody>
      </p:sp>
      <p:sp>
        <p:nvSpPr>
          <p:cNvPr id="20" name="Footer Placeholder 4"/>
          <p:cNvSpPr>
            <a:spLocks noGrp="1"/>
          </p:cNvSpPr>
          <p:nvPr>
            <p:ph type="ftr" sz="quarter" idx="11"/>
          </p:nvPr>
        </p:nvSpPr>
        <p:spPr>
          <a:xfrm>
            <a:off x="0" y="6660191"/>
            <a:ext cx="9144000" cy="215900"/>
          </a:xfrm>
        </p:spPr>
        <p:txBody>
          <a:bodyPr/>
          <a:lstStyle/>
          <a:p>
            <a:pPr>
              <a:defRPr/>
            </a:pPr>
            <a:r>
              <a:rPr lang="en-US" dirty="0" smtClean="0"/>
              <a:t>Thorsten Manthey – www.tmanthey.com – thorsten@tmanthey.com</a:t>
            </a:r>
            <a:endParaRPr lang="en-US" dirty="0"/>
          </a:p>
        </p:txBody>
      </p:sp>
      <p:sp>
        <p:nvSpPr>
          <p:cNvPr id="7" name="Rectangle 5"/>
          <p:cNvSpPr txBox="1">
            <a:spLocks noChangeArrowheads="1"/>
          </p:cNvSpPr>
          <p:nvPr/>
        </p:nvSpPr>
        <p:spPr>
          <a:xfrm>
            <a:off x="661727" y="1536699"/>
            <a:ext cx="8222966" cy="4686679"/>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90000"/>
              </a:lnSpc>
              <a:spcBef>
                <a:spcPct val="0"/>
              </a:spcBef>
              <a:buNone/>
            </a:pPr>
            <a:r>
              <a:rPr lang="en-US" sz="6000" b="1" dirty="0" smtClean="0"/>
              <a:t>IT Financial Management</a:t>
            </a:r>
          </a:p>
          <a:p>
            <a:pPr marL="0" indent="0">
              <a:lnSpc>
                <a:spcPct val="90000"/>
              </a:lnSpc>
              <a:spcBef>
                <a:spcPct val="0"/>
              </a:spcBef>
            </a:pPr>
            <a:endParaRPr lang="en-US" sz="5400" b="1" dirty="0" smtClean="0"/>
          </a:p>
          <a:p>
            <a:pPr marL="0" indent="0">
              <a:lnSpc>
                <a:spcPct val="90000"/>
              </a:lnSpc>
              <a:spcBef>
                <a:spcPct val="0"/>
              </a:spcBef>
              <a:buNone/>
            </a:pPr>
            <a:r>
              <a:rPr lang="en-US" sz="4400" b="1" dirty="0" smtClean="0">
                <a:solidFill>
                  <a:schemeClr val="bg1">
                    <a:lumMod val="50000"/>
                  </a:schemeClr>
                </a:solidFill>
              </a:rPr>
              <a:t>IT Cost Model</a:t>
            </a:r>
          </a:p>
          <a:p>
            <a:pPr marL="0" indent="0">
              <a:lnSpc>
                <a:spcPct val="90000"/>
              </a:lnSpc>
              <a:spcBef>
                <a:spcPct val="0"/>
              </a:spcBef>
              <a:buNone/>
            </a:pPr>
            <a:r>
              <a:rPr lang="en-US" sz="4400" b="1" dirty="0" smtClean="0">
                <a:solidFill>
                  <a:schemeClr val="bg1">
                    <a:lumMod val="50000"/>
                  </a:schemeClr>
                </a:solidFill>
              </a:rPr>
              <a:t>&amp;</a:t>
            </a:r>
          </a:p>
          <a:p>
            <a:pPr marL="0" indent="0">
              <a:lnSpc>
                <a:spcPct val="90000"/>
              </a:lnSpc>
              <a:spcBef>
                <a:spcPct val="0"/>
              </a:spcBef>
              <a:buNone/>
            </a:pPr>
            <a:r>
              <a:rPr lang="en-US" sz="4400" b="1" dirty="0" smtClean="0">
                <a:solidFill>
                  <a:schemeClr val="bg1">
                    <a:lumMod val="50000"/>
                  </a:schemeClr>
                </a:solidFill>
              </a:rPr>
              <a:t>IT Chargeback Considerations</a:t>
            </a:r>
            <a:endParaRPr lang="en-US" sz="4400" b="1" dirty="0" smtClean="0">
              <a:solidFill>
                <a:schemeClr val="bg1">
                  <a:lumMod val="50000"/>
                </a:schemeClr>
              </a:solidFill>
            </a:endParaRPr>
          </a:p>
        </p:txBody>
      </p:sp>
      <p:pic>
        <p:nvPicPr>
          <p:cNvPr id="1026" name="Picture 2" descr="C:\Users\Thorsten\AppData\Local\Microsoft\Windows\INetCache\IE\C3FW06RN\money_sign[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10734" y="2483892"/>
            <a:ext cx="1397667" cy="2005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2476056"/>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252413" y="0"/>
            <a:ext cx="8639175" cy="982663"/>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2800" dirty="0" smtClean="0"/>
          </a:p>
        </p:txBody>
      </p:sp>
      <p:graphicFrame>
        <p:nvGraphicFramePr>
          <p:cNvPr id="3" name="Group 49"/>
          <p:cNvGraphicFramePr>
            <a:graphicFrameLocks/>
          </p:cNvGraphicFramePr>
          <p:nvPr>
            <p:extLst>
              <p:ext uri="{D42A27DB-BD31-4B8C-83A1-F6EECF244321}">
                <p14:modId xmlns:p14="http://schemas.microsoft.com/office/powerpoint/2010/main" val="74133730"/>
              </p:ext>
            </p:extLst>
          </p:nvPr>
        </p:nvGraphicFramePr>
        <p:xfrm>
          <a:off x="215900" y="1231900"/>
          <a:ext cx="8712200" cy="5563299"/>
        </p:xfrm>
        <a:graphic>
          <a:graphicData uri="http://schemas.openxmlformats.org/drawingml/2006/table">
            <a:tbl>
              <a:tblPr/>
              <a:tblGrid>
                <a:gridCol w="1854200"/>
                <a:gridCol w="6858000"/>
              </a:tblGrid>
              <a:tr h="360363">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Approach</a:t>
                      </a:r>
                    </a:p>
                  </a:txBody>
                  <a:tcPr marL="73152" marR="73152" marT="73152" marB="7315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Arial" charset="0"/>
                          <a:ea typeface="+mn-ea"/>
                          <a:cs typeface="Arial" charset="0"/>
                        </a:rPr>
                        <a:t>IT Service Chargeback Approaches - Overview</a:t>
                      </a:r>
                    </a:p>
                  </a:txBody>
                  <a:tcPr marL="73152" marR="73152" marT="73152" marB="7315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r h="328613">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No chargeback</a:t>
                      </a:r>
                    </a:p>
                  </a:txBody>
                  <a:tcPr marL="73152" marR="73152" marT="73152" marB="7315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r>
                        <a:rPr kumimoji="0" lang="en-US" sz="1100" b="0" i="0" u="none" strike="noStrike" cap="none" normalizeH="0" baseline="0" smtClean="0">
                          <a:ln>
                            <a:noFill/>
                          </a:ln>
                          <a:solidFill>
                            <a:schemeClr val="tx1"/>
                          </a:solidFill>
                          <a:effectLst/>
                          <a:latin typeface="Arial" charset="0"/>
                          <a:cs typeface="Arial" charset="0"/>
                        </a:rPr>
                        <a:t>The IT organization pays for all expenses and capital acquisitions related to IT trough its own budget.</a:t>
                      </a:r>
                    </a:p>
                  </a:txBody>
                  <a:tcPr marL="73152" marR="73152" marT="73152" marB="7315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68313">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Non IT usage based chargeback</a:t>
                      </a:r>
                    </a:p>
                  </a:txBody>
                  <a:tcPr marL="73152" marR="73152" marT="73152" marB="7315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The IT organization charges back all IT related cost to the business based on a standard formula, which could be per headcount or a percentage of revenue or budget, not based on IT Service consumed by each business unit.</a:t>
                      </a:r>
                    </a:p>
                  </a:txBody>
                  <a:tcPr marL="73152" marR="73152" marT="73152" marB="7315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27025">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IT Based Chargeback</a:t>
                      </a:r>
                    </a:p>
                  </a:txBody>
                  <a:tcPr marL="73152" marR="73152" marT="73152" marB="7315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cs typeface="Arial" charset="0"/>
                      </a:endParaRPr>
                    </a:p>
                  </a:txBody>
                  <a:tcPr marL="73152" marR="73152" marT="73152" marB="7315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82600">
                <a:tc>
                  <a:txBody>
                    <a:bodyPr/>
                    <a:lstStyle/>
                    <a:p>
                      <a:pPr marL="0" marR="0" lvl="0" indent="0" algn="r" defTabSz="914400" rtl="0" eaLnBrk="1" fontAlgn="base" latinLnBrk="0" hangingPunct="1">
                        <a:lnSpc>
                          <a:spcPct val="100000"/>
                        </a:lnSpc>
                        <a:spcBef>
                          <a:spcPct val="30000"/>
                        </a:spcBef>
                        <a:spcAft>
                          <a:spcPct val="0"/>
                        </a:spcAft>
                        <a:buClrTx/>
                        <a:buSzTx/>
                        <a:buFontTx/>
                        <a:buNone/>
                        <a:tabLst/>
                      </a:pPr>
                      <a:r>
                        <a:rPr kumimoji="0" lang="en-US" sz="1200" b="1" i="1" u="none" strike="noStrike" cap="none" normalizeH="0" baseline="0" smtClean="0">
                          <a:ln>
                            <a:noFill/>
                          </a:ln>
                          <a:solidFill>
                            <a:schemeClr val="tx2"/>
                          </a:solidFill>
                          <a:effectLst/>
                          <a:latin typeface="Arial" charset="0"/>
                          <a:cs typeface="Arial" charset="0"/>
                        </a:rPr>
                        <a:t>Subscription</a:t>
                      </a:r>
                    </a:p>
                  </a:txBody>
                  <a:tcPr marL="73152" marR="73152" marT="73152" marB="7315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Charges are on a fixed basis, without regards to IT Service consumption. Specific IT metrics are used for total IT budget chargeback e.g. per desktop, laptop or network connection.</a:t>
                      </a:r>
                    </a:p>
                  </a:txBody>
                  <a:tcPr marL="73152" marR="73152" marT="73152" marB="7315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28613">
                <a:tc>
                  <a:txBody>
                    <a:bodyPr/>
                    <a:lstStyle/>
                    <a:p>
                      <a:pPr marL="0" marR="0" lvl="0" indent="0" algn="r" defTabSz="914400" rtl="0" eaLnBrk="1" fontAlgn="base" latinLnBrk="0" hangingPunct="1">
                        <a:lnSpc>
                          <a:spcPct val="100000"/>
                        </a:lnSpc>
                        <a:spcBef>
                          <a:spcPct val="30000"/>
                        </a:spcBef>
                        <a:spcAft>
                          <a:spcPct val="0"/>
                        </a:spcAft>
                        <a:buClrTx/>
                        <a:buSzTx/>
                        <a:buFontTx/>
                        <a:buNone/>
                        <a:tabLst/>
                      </a:pPr>
                      <a:r>
                        <a:rPr kumimoji="0" lang="en-US" sz="1200" b="1" i="1" u="none" strike="noStrike" cap="none" normalizeH="0" baseline="0" smtClean="0">
                          <a:ln>
                            <a:noFill/>
                          </a:ln>
                          <a:solidFill>
                            <a:schemeClr val="tx2"/>
                          </a:solidFill>
                          <a:effectLst/>
                          <a:latin typeface="Arial" charset="0"/>
                          <a:cs typeface="Arial" charset="0"/>
                        </a:rPr>
                        <a:t>Usage</a:t>
                      </a:r>
                    </a:p>
                  </a:txBody>
                  <a:tcPr marL="73152" marR="73152" marT="73152" marB="7315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Charges are strictly based on IT Service consumption or usage.</a:t>
                      </a:r>
                    </a:p>
                  </a:txBody>
                  <a:tcPr marL="73152" marR="73152" marT="73152" marB="7315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81013">
                <a:tc>
                  <a:txBody>
                    <a:bodyPr/>
                    <a:lstStyle/>
                    <a:p>
                      <a:pPr marL="0" marR="0" lvl="0" indent="0" algn="r" defTabSz="914400" rtl="0" eaLnBrk="1" fontAlgn="base" latinLnBrk="0" hangingPunct="1">
                        <a:lnSpc>
                          <a:spcPct val="100000"/>
                        </a:lnSpc>
                        <a:spcBef>
                          <a:spcPct val="30000"/>
                        </a:spcBef>
                        <a:spcAft>
                          <a:spcPct val="0"/>
                        </a:spcAft>
                        <a:buClrTx/>
                        <a:buSzTx/>
                        <a:buFontTx/>
                        <a:buNone/>
                        <a:tabLst/>
                      </a:pPr>
                      <a:r>
                        <a:rPr kumimoji="0" lang="en-US" sz="1200" b="1" i="1" u="none" strike="noStrike" cap="none" normalizeH="0" baseline="0" smtClean="0">
                          <a:ln>
                            <a:noFill/>
                          </a:ln>
                          <a:solidFill>
                            <a:schemeClr val="tx2"/>
                          </a:solidFill>
                          <a:effectLst/>
                          <a:latin typeface="Arial" charset="0"/>
                          <a:cs typeface="Arial" charset="0"/>
                        </a:rPr>
                        <a:t>Direct</a:t>
                      </a:r>
                    </a:p>
                  </a:txBody>
                  <a:tcPr marL="73152" marR="73152" marT="73152" marB="7315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All costs are charged back to the business unit that “owns” the IT Service (HW and SW), regardless of IT Service consumption. IT Service not shared by other business units.</a:t>
                      </a:r>
                    </a:p>
                  </a:txBody>
                  <a:tcPr marL="73152" marR="73152" marT="73152" marB="7315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30200">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Fee Based Chargeback</a:t>
                      </a:r>
                    </a:p>
                  </a:txBody>
                  <a:tcPr marL="73152" marR="73152" marT="73152" marB="7315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cs typeface="Arial" charset="0"/>
                      </a:endParaRPr>
                    </a:p>
                  </a:txBody>
                  <a:tcPr marL="73152" marR="73152" marT="73152" marB="7315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17500">
                <a:tc>
                  <a:txBody>
                    <a:bodyPr/>
                    <a:lstStyle/>
                    <a:p>
                      <a:pPr marL="0" marR="0" lvl="0" indent="0" algn="r" defTabSz="914400" rtl="0" eaLnBrk="1" fontAlgn="base" latinLnBrk="0" hangingPunct="1">
                        <a:lnSpc>
                          <a:spcPct val="100000"/>
                        </a:lnSpc>
                        <a:spcBef>
                          <a:spcPct val="30000"/>
                        </a:spcBef>
                        <a:spcAft>
                          <a:spcPct val="0"/>
                        </a:spcAft>
                        <a:buClrTx/>
                        <a:buSzTx/>
                        <a:buFontTx/>
                        <a:buNone/>
                        <a:tabLst/>
                      </a:pPr>
                      <a:r>
                        <a:rPr kumimoji="0" lang="en-US" sz="1200" b="1" i="1" u="none" strike="noStrike" cap="none" normalizeH="0" baseline="0" smtClean="0">
                          <a:ln>
                            <a:noFill/>
                          </a:ln>
                          <a:solidFill>
                            <a:schemeClr val="tx2"/>
                          </a:solidFill>
                          <a:effectLst/>
                          <a:latin typeface="Arial" charset="0"/>
                          <a:cs typeface="Arial" charset="0"/>
                        </a:rPr>
                        <a:t>Tiered</a:t>
                      </a:r>
                    </a:p>
                  </a:txBody>
                  <a:tcPr marL="73152" marR="73152" marT="73152" marB="7315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Charges are based on Service Level differences (e.g. Gold, Silver, Bronze). An initial flat fee is charged for the “basic” service level for all “mandatory” IT Services. Additional IT services ordered or moving up/down a ‘tier” affects the fee.</a:t>
                      </a:r>
                    </a:p>
                  </a:txBody>
                  <a:tcPr marL="73152" marR="73152" marT="73152" marB="7315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79425">
                <a:tc>
                  <a:txBody>
                    <a:bodyPr/>
                    <a:lstStyle/>
                    <a:p>
                      <a:pPr marL="0" marR="0" lvl="0" indent="0" algn="r" defTabSz="914400" rtl="0" eaLnBrk="1" fontAlgn="base" latinLnBrk="0" hangingPunct="1">
                        <a:lnSpc>
                          <a:spcPct val="100000"/>
                        </a:lnSpc>
                        <a:spcBef>
                          <a:spcPct val="30000"/>
                        </a:spcBef>
                        <a:spcAft>
                          <a:spcPct val="0"/>
                        </a:spcAft>
                        <a:buClrTx/>
                        <a:buSzTx/>
                        <a:buFontTx/>
                        <a:buNone/>
                        <a:tabLst/>
                      </a:pPr>
                      <a:r>
                        <a:rPr kumimoji="0" lang="en-US" sz="1200" b="1" i="1" u="none" strike="noStrike" cap="none" normalizeH="0" baseline="0" smtClean="0">
                          <a:ln>
                            <a:noFill/>
                          </a:ln>
                          <a:solidFill>
                            <a:schemeClr val="tx2"/>
                          </a:solidFill>
                          <a:effectLst/>
                          <a:latin typeface="Arial" charset="0"/>
                          <a:cs typeface="Arial" charset="0"/>
                        </a:rPr>
                        <a:t>Negotiated</a:t>
                      </a:r>
                    </a:p>
                  </a:txBody>
                  <a:tcPr marL="73152" marR="73152" marT="73152" marB="7315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r>
                        <a:rPr kumimoji="0" lang="en-US" sz="1100" b="0" i="0" u="none" strike="noStrike" cap="none" normalizeH="0" baseline="0" smtClean="0">
                          <a:ln>
                            <a:noFill/>
                          </a:ln>
                          <a:solidFill>
                            <a:schemeClr val="tx1"/>
                          </a:solidFill>
                          <a:effectLst/>
                          <a:latin typeface="Arial" charset="0"/>
                          <a:cs typeface="Arial" charset="0"/>
                        </a:rPr>
                        <a:t>IT charges it cost back to the business based on an annual study of the IT Services consumed and used. This is considered the classic “budget approach”.</a:t>
                      </a:r>
                    </a:p>
                  </a:txBody>
                  <a:tcPr marL="73152" marR="73152" marT="73152" marB="7315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28613">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ISCo Chargeback</a:t>
                      </a:r>
                    </a:p>
                  </a:txBody>
                  <a:tcPr marL="73152" marR="73152" marT="73152" marB="7315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endParaRPr kumimoji="0" lang="en-US" sz="1100" b="0" i="0" u="none" strike="noStrike" cap="none" normalizeH="0" baseline="0" smtClean="0">
                        <a:ln>
                          <a:noFill/>
                        </a:ln>
                        <a:solidFill>
                          <a:schemeClr val="tx1"/>
                        </a:solidFill>
                        <a:effectLst/>
                        <a:latin typeface="Arial" charset="0"/>
                        <a:cs typeface="Arial" charset="0"/>
                      </a:endParaRPr>
                    </a:p>
                  </a:txBody>
                  <a:tcPr marL="73152" marR="73152" marT="73152" marB="7315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30200">
                <a:tc>
                  <a:txBody>
                    <a:bodyPr/>
                    <a:lstStyle/>
                    <a:p>
                      <a:pPr marL="0" marR="0" lvl="0" indent="0" algn="r" defTabSz="914400" rtl="0" eaLnBrk="1" fontAlgn="base" latinLnBrk="0" hangingPunct="1">
                        <a:lnSpc>
                          <a:spcPct val="100000"/>
                        </a:lnSpc>
                        <a:spcBef>
                          <a:spcPct val="30000"/>
                        </a:spcBef>
                        <a:spcAft>
                          <a:spcPct val="0"/>
                        </a:spcAft>
                        <a:buClrTx/>
                        <a:buSzTx/>
                        <a:buFontTx/>
                        <a:buNone/>
                        <a:tabLst/>
                      </a:pPr>
                      <a:r>
                        <a:rPr kumimoji="0" lang="en-US" sz="1200" b="1" i="1" u="none" strike="noStrike" cap="none" normalizeH="0" baseline="0" smtClean="0">
                          <a:ln>
                            <a:noFill/>
                          </a:ln>
                          <a:solidFill>
                            <a:schemeClr val="tx2"/>
                          </a:solidFill>
                          <a:effectLst/>
                          <a:latin typeface="Arial" charset="0"/>
                          <a:cs typeface="Arial" charset="0"/>
                        </a:rPr>
                        <a:t>Business based</a:t>
                      </a:r>
                    </a:p>
                  </a:txBody>
                  <a:tcPr marL="73152" marR="73152" marT="73152" marB="7315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r>
                        <a:rPr kumimoji="0" lang="en-US" sz="1100" b="0" i="0" u="none" strike="noStrike" cap="none" normalizeH="0" baseline="0" smtClean="0">
                          <a:ln>
                            <a:noFill/>
                          </a:ln>
                          <a:solidFill>
                            <a:schemeClr val="tx1"/>
                          </a:solidFill>
                          <a:effectLst/>
                          <a:latin typeface="Arial" charset="0"/>
                          <a:cs typeface="Arial" charset="0"/>
                        </a:rPr>
                        <a:t>Charges are based on business activities and transaction e.g. $10 per invoice or $25 per generated report.</a:t>
                      </a:r>
                    </a:p>
                  </a:txBody>
                  <a:tcPr marL="73152" marR="73152" marT="73152" marB="7315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81013">
                <a:tc>
                  <a:txBody>
                    <a:bodyPr/>
                    <a:lstStyle/>
                    <a:p>
                      <a:pPr marL="0" marR="0" lvl="0" indent="0" algn="r" defTabSz="914400" rtl="0" eaLnBrk="1" fontAlgn="base" latinLnBrk="0" hangingPunct="1">
                        <a:lnSpc>
                          <a:spcPct val="100000"/>
                        </a:lnSpc>
                        <a:spcBef>
                          <a:spcPct val="30000"/>
                        </a:spcBef>
                        <a:spcAft>
                          <a:spcPct val="0"/>
                        </a:spcAft>
                        <a:buClrTx/>
                        <a:buSzTx/>
                        <a:buFontTx/>
                        <a:buNone/>
                        <a:tabLst/>
                      </a:pPr>
                      <a:r>
                        <a:rPr kumimoji="0" lang="en-US" sz="1200" b="1" i="1" u="none" strike="noStrike" cap="none" normalizeH="0" baseline="0" smtClean="0">
                          <a:ln>
                            <a:noFill/>
                          </a:ln>
                          <a:solidFill>
                            <a:schemeClr val="tx2"/>
                          </a:solidFill>
                          <a:effectLst/>
                          <a:latin typeface="Arial" charset="0"/>
                          <a:cs typeface="Arial" charset="0"/>
                        </a:rPr>
                        <a:t>Profit oriented</a:t>
                      </a:r>
                    </a:p>
                  </a:txBody>
                  <a:tcPr marL="73152" marR="73152" marT="73152" marB="7315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r>
                        <a:rPr kumimoji="0" lang="en-US" sz="1100" b="0" i="0" u="none" strike="noStrike" cap="none" normalizeH="0" baseline="0" dirty="0" smtClean="0">
                          <a:ln>
                            <a:noFill/>
                          </a:ln>
                          <a:solidFill>
                            <a:schemeClr val="tx1"/>
                          </a:solidFill>
                          <a:effectLst/>
                          <a:latin typeface="Arial" charset="0"/>
                          <a:cs typeface="Arial" charset="0"/>
                        </a:rPr>
                        <a:t>Most other chargeback approaches are based on recovery cost, this approach treats IT and a business units with an objective to generate a profit.</a:t>
                      </a:r>
                    </a:p>
                  </a:txBody>
                  <a:tcPr marL="73152" marR="73152" marT="73152" marB="7315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4" name="Slide Number Placeholder 5"/>
          <p:cNvSpPr>
            <a:spLocks noGrp="1"/>
          </p:cNvSpPr>
          <p:nvPr>
            <p:ph type="sldNum" sz="quarter" idx="12"/>
          </p:nvPr>
        </p:nvSpPr>
        <p:spPr>
          <a:xfrm>
            <a:off x="8639174" y="6629400"/>
            <a:ext cx="504825" cy="212725"/>
          </a:xfrm>
        </p:spPr>
        <p:txBody>
          <a:bodyPr/>
          <a:lstStyle/>
          <a:p>
            <a:fld id="{1A2DCB2D-F3A1-47AC-A248-15826C4C808C}" type="slidenum">
              <a:rPr lang="en-US" smtClean="0"/>
              <a:pPr/>
              <a:t>10</a:t>
            </a:fld>
            <a:endParaRPr lang="en-US" dirty="0"/>
          </a:p>
        </p:txBody>
      </p:sp>
    </p:spTree>
    <p:extLst>
      <p:ext uri="{BB962C8B-B14F-4D97-AF65-F5344CB8AC3E}">
        <p14:creationId xmlns:p14="http://schemas.microsoft.com/office/powerpoint/2010/main" val="2899006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oup 29"/>
          <p:cNvGraphicFramePr>
            <a:graphicFrameLocks/>
          </p:cNvGraphicFramePr>
          <p:nvPr>
            <p:extLst>
              <p:ext uri="{D42A27DB-BD31-4B8C-83A1-F6EECF244321}">
                <p14:modId xmlns:p14="http://schemas.microsoft.com/office/powerpoint/2010/main" val="219445748"/>
              </p:ext>
            </p:extLst>
          </p:nvPr>
        </p:nvGraphicFramePr>
        <p:xfrm>
          <a:off x="228600" y="2435376"/>
          <a:ext cx="8740775" cy="4280091"/>
        </p:xfrm>
        <a:graphic>
          <a:graphicData uri="http://schemas.openxmlformats.org/drawingml/2006/table">
            <a:tbl>
              <a:tblPr/>
              <a:tblGrid>
                <a:gridCol w="1587500"/>
                <a:gridCol w="2447925"/>
                <a:gridCol w="2401888"/>
                <a:gridCol w="2303462"/>
              </a:tblGrid>
              <a:tr h="360363">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Approach</a:t>
                      </a:r>
                    </a:p>
                  </a:txBody>
                  <a:tcPr marL="73152" marR="73152" marT="73152" marB="7315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Description</a:t>
                      </a:r>
                    </a:p>
                  </a:txBody>
                  <a:tcPr marL="73152" marR="73152" marT="73152" marB="73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Pro’s</a:t>
                      </a:r>
                    </a:p>
                  </a:txBody>
                  <a:tcPr marL="73152" marR="73152" marT="73152" marB="73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Con’s</a:t>
                      </a:r>
                    </a:p>
                  </a:txBody>
                  <a:tcPr marL="73152" marR="73152" marT="73152" marB="7315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r h="1747838">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No chargeback</a:t>
                      </a:r>
                    </a:p>
                  </a:txBody>
                  <a:tcPr marL="73152" marR="73152" marT="73152" marB="7315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r>
                        <a:rPr kumimoji="0" lang="en-US" sz="1400" b="0" i="0" u="none" strike="noStrike" cap="none" normalizeH="0" baseline="0" smtClean="0">
                          <a:ln>
                            <a:noFill/>
                          </a:ln>
                          <a:solidFill>
                            <a:schemeClr val="tx1"/>
                          </a:solidFill>
                          <a:effectLst/>
                          <a:latin typeface="Arial" charset="0"/>
                          <a:cs typeface="Arial" charset="0"/>
                        </a:rPr>
                        <a:t>The IT organization pays for all expenses and capital acquisitions related to IT through its own budget.</a:t>
                      </a:r>
                    </a:p>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endParaRPr kumimoji="0" lang="en-US" sz="1400" b="0" i="0" u="none" strike="noStrike" cap="none" normalizeH="0" baseline="0" smtClean="0">
                        <a:ln>
                          <a:noFill/>
                        </a:ln>
                        <a:solidFill>
                          <a:schemeClr val="tx1"/>
                        </a:solidFill>
                        <a:effectLst/>
                        <a:latin typeface="Arial" charset="0"/>
                        <a:cs typeface="Arial" charset="0"/>
                      </a:endParaRPr>
                    </a:p>
                  </a:txBody>
                  <a:tcPr marL="73152" marR="73152" marT="73152" marB="73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r>
                        <a:rPr kumimoji="0" lang="en-US" sz="1400" b="0" i="0" u="none" strike="noStrike" cap="none" normalizeH="0" baseline="0" smtClean="0">
                          <a:ln>
                            <a:noFill/>
                          </a:ln>
                          <a:solidFill>
                            <a:schemeClr val="tx1"/>
                          </a:solidFill>
                          <a:effectLst/>
                          <a:latin typeface="Arial" charset="0"/>
                          <a:cs typeface="Arial" charset="0"/>
                        </a:rPr>
                        <a:t>IT architecture consolidation is easy with this method and has no negative effect on the business.</a:t>
                      </a:r>
                    </a:p>
                  </a:txBody>
                  <a:tcPr marL="73152" marR="73152" marT="73152" marB="73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IT does not provide the opportunity to affect behavior or demand for services. Controlling IT expenses is difficult as business don’t understand the cost of each IT Service consumed.</a:t>
                      </a:r>
                    </a:p>
                  </a:txBody>
                  <a:tcPr marL="73152" marR="73152" marT="73152" marB="7315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55788">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Non IT usage based chargeback</a:t>
                      </a:r>
                    </a:p>
                  </a:txBody>
                  <a:tcPr marL="73152" marR="73152" marT="73152" marB="7315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The IT organization charges back all IT related cost to the business based on a standard formula, which could be per headcount or a percentage of revenue or budget, not based on IT Service consumed by each business unit.</a:t>
                      </a:r>
                      <a:endParaRPr kumimoji="0" lang="en-US" sz="1600" b="1" i="0" u="none" strike="noStrike" cap="none" normalizeH="0" baseline="0" smtClean="0">
                        <a:ln>
                          <a:noFill/>
                        </a:ln>
                        <a:solidFill>
                          <a:schemeClr val="tx2"/>
                        </a:solidFill>
                        <a:effectLst/>
                        <a:latin typeface="Arial" charset="0"/>
                        <a:cs typeface="Arial" charset="0"/>
                      </a:endParaRPr>
                    </a:p>
                  </a:txBody>
                  <a:tcPr marL="73152" marR="73152" marT="73152" marB="73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r>
                        <a:rPr kumimoji="0" lang="en-US" sz="1400" b="0" i="0" u="none" strike="noStrike" cap="none" normalizeH="0" baseline="0" smtClean="0">
                          <a:ln>
                            <a:noFill/>
                          </a:ln>
                          <a:solidFill>
                            <a:schemeClr val="tx1"/>
                          </a:solidFill>
                          <a:effectLst/>
                          <a:latin typeface="Arial" charset="0"/>
                          <a:cs typeface="Arial" charset="0"/>
                        </a:rPr>
                        <a:t>For the IT organization, it provides long term stability of funding and is easy to administer.</a:t>
                      </a:r>
                      <a:endParaRPr kumimoji="0" lang="en-US" sz="1200" b="1" i="0" u="none" strike="noStrike" cap="none" normalizeH="0" baseline="0" smtClean="0">
                        <a:ln>
                          <a:noFill/>
                        </a:ln>
                        <a:solidFill>
                          <a:schemeClr val="tx1"/>
                        </a:solidFill>
                        <a:effectLst/>
                        <a:latin typeface="Arial" charset="0"/>
                        <a:cs typeface="Arial" charset="0"/>
                      </a:endParaRPr>
                    </a:p>
                  </a:txBody>
                  <a:tcPr marL="73152" marR="73152" marT="73152" marB="73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r>
                        <a:rPr kumimoji="0" lang="en-US" sz="1400" b="0" i="0" u="none" strike="noStrike" cap="none" normalizeH="0" baseline="0" smtClean="0">
                          <a:ln>
                            <a:noFill/>
                          </a:ln>
                          <a:solidFill>
                            <a:schemeClr val="tx1"/>
                          </a:solidFill>
                          <a:effectLst/>
                          <a:latin typeface="Arial" charset="0"/>
                          <a:cs typeface="Arial" charset="0"/>
                        </a:rPr>
                        <a:t>This chargeback policy can cause dissatisfaction with the business and lack of control as it is not based on IT Service usage or consumption and offers no transparency.</a:t>
                      </a:r>
                      <a:endParaRPr kumimoji="0" lang="en-US" sz="1000" b="1" i="0" u="none" strike="noStrike" cap="none" normalizeH="0" baseline="0" smtClean="0">
                        <a:ln>
                          <a:noFill/>
                        </a:ln>
                        <a:solidFill>
                          <a:schemeClr val="tx1"/>
                        </a:solidFill>
                        <a:effectLst/>
                        <a:latin typeface="Arial" charset="0"/>
                        <a:cs typeface="Arial" charset="0"/>
                      </a:endParaRPr>
                    </a:p>
                  </a:txBody>
                  <a:tcPr marL="73152" marR="73152" marT="73152" marB="7315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 name="Text Box 25"/>
          <p:cNvSpPr txBox="1">
            <a:spLocks noChangeArrowheads="1"/>
          </p:cNvSpPr>
          <p:nvPr/>
        </p:nvSpPr>
        <p:spPr bwMode="auto">
          <a:xfrm>
            <a:off x="266700" y="1914676"/>
            <a:ext cx="67691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0" tIns="0" rIns="0" bIns="0">
            <a:spAutoFit/>
          </a:bodyPr>
          <a:lstStyle>
            <a:lvl1pPr marL="114300" indent="-114300" eaLnBrk="0" hangingPunct="0">
              <a:defRPr sz="1400">
                <a:solidFill>
                  <a:schemeClr val="tx2"/>
                </a:solidFill>
                <a:latin typeface="Arial" charset="0"/>
                <a:cs typeface="Arial" charset="0"/>
              </a:defRPr>
            </a:lvl1pPr>
            <a:lvl2pPr marL="742950" indent="-285750" eaLnBrk="0" hangingPunct="0">
              <a:defRPr sz="1400">
                <a:solidFill>
                  <a:schemeClr val="tx2"/>
                </a:solidFill>
                <a:latin typeface="Arial" charset="0"/>
                <a:cs typeface="Arial" charset="0"/>
              </a:defRPr>
            </a:lvl2pPr>
            <a:lvl3pPr marL="1143000" indent="-228600" eaLnBrk="0" hangingPunct="0">
              <a:defRPr sz="1400">
                <a:solidFill>
                  <a:schemeClr val="tx2"/>
                </a:solidFill>
                <a:latin typeface="Arial" charset="0"/>
                <a:cs typeface="Arial" charset="0"/>
              </a:defRPr>
            </a:lvl3pPr>
            <a:lvl4pPr marL="1600200" indent="-228600" eaLnBrk="0" hangingPunct="0">
              <a:defRPr sz="1400">
                <a:solidFill>
                  <a:schemeClr val="tx2"/>
                </a:solidFill>
                <a:latin typeface="Arial" charset="0"/>
                <a:cs typeface="Arial" charset="0"/>
              </a:defRPr>
            </a:lvl4pPr>
            <a:lvl5pPr marL="2057400" indent="-228600" eaLnBrk="0" hangingPunct="0">
              <a:defRPr sz="1400">
                <a:solidFill>
                  <a:schemeClr val="tx2"/>
                </a:solidFill>
                <a:latin typeface="Arial" charset="0"/>
                <a:cs typeface="Arial" charset="0"/>
              </a:defRPr>
            </a:lvl5pPr>
            <a:lvl6pPr marL="2514600" indent="-228600" algn="ctr" eaLnBrk="0" fontAlgn="base" hangingPunct="0">
              <a:lnSpc>
                <a:spcPct val="90000"/>
              </a:lnSpc>
              <a:spcBef>
                <a:spcPct val="10000"/>
              </a:spcBef>
              <a:spcAft>
                <a:spcPct val="0"/>
              </a:spcAft>
              <a:defRPr sz="1400">
                <a:solidFill>
                  <a:schemeClr val="tx2"/>
                </a:solidFill>
                <a:latin typeface="Arial" charset="0"/>
                <a:cs typeface="Arial" charset="0"/>
              </a:defRPr>
            </a:lvl6pPr>
            <a:lvl7pPr marL="2971800" indent="-228600" algn="ctr" eaLnBrk="0" fontAlgn="base" hangingPunct="0">
              <a:lnSpc>
                <a:spcPct val="90000"/>
              </a:lnSpc>
              <a:spcBef>
                <a:spcPct val="10000"/>
              </a:spcBef>
              <a:spcAft>
                <a:spcPct val="0"/>
              </a:spcAft>
              <a:defRPr sz="1400">
                <a:solidFill>
                  <a:schemeClr val="tx2"/>
                </a:solidFill>
                <a:latin typeface="Arial" charset="0"/>
                <a:cs typeface="Arial" charset="0"/>
              </a:defRPr>
            </a:lvl7pPr>
            <a:lvl8pPr marL="3429000" indent="-228600" algn="ctr" eaLnBrk="0" fontAlgn="base" hangingPunct="0">
              <a:lnSpc>
                <a:spcPct val="90000"/>
              </a:lnSpc>
              <a:spcBef>
                <a:spcPct val="10000"/>
              </a:spcBef>
              <a:spcAft>
                <a:spcPct val="0"/>
              </a:spcAft>
              <a:defRPr sz="1400">
                <a:solidFill>
                  <a:schemeClr val="tx2"/>
                </a:solidFill>
                <a:latin typeface="Arial" charset="0"/>
                <a:cs typeface="Arial" charset="0"/>
              </a:defRPr>
            </a:lvl8pPr>
            <a:lvl9pPr marL="3886200" indent="-228600" algn="ctr" eaLnBrk="0" fontAlgn="base" hangingPunct="0">
              <a:lnSpc>
                <a:spcPct val="90000"/>
              </a:lnSpc>
              <a:spcBef>
                <a:spcPct val="10000"/>
              </a:spcBef>
              <a:spcAft>
                <a:spcPct val="0"/>
              </a:spcAft>
              <a:defRPr sz="1400">
                <a:solidFill>
                  <a:schemeClr val="tx2"/>
                </a:solidFill>
                <a:latin typeface="Arial" charset="0"/>
                <a:cs typeface="Arial" charset="0"/>
              </a:defRPr>
            </a:lvl9pPr>
          </a:lstStyle>
          <a:p>
            <a:pPr algn="l" eaLnBrk="1" hangingPunct="1">
              <a:spcBef>
                <a:spcPct val="50000"/>
              </a:spcBef>
            </a:pPr>
            <a:r>
              <a:rPr lang="en-US" sz="2000"/>
              <a:t>Two Common Non IT Usage Based Chargeback Methods  </a:t>
            </a:r>
          </a:p>
        </p:txBody>
      </p:sp>
      <p:sp>
        <p:nvSpPr>
          <p:cNvPr id="4" name="Rectangle 2"/>
          <p:cNvSpPr txBox="1">
            <a:spLocks noChangeArrowheads="1"/>
          </p:cNvSpPr>
          <p:nvPr/>
        </p:nvSpPr>
        <p:spPr>
          <a:xfrm>
            <a:off x="252413" y="1282912"/>
            <a:ext cx="8639175" cy="50494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b="1" dirty="0" smtClean="0"/>
              <a:t>IT Service Chargeback Approaches – Non IT Usage Based Chargeback</a:t>
            </a:r>
            <a:endParaRPr lang="en-US" sz="2000" b="1" dirty="0" smtClean="0"/>
          </a:p>
        </p:txBody>
      </p:sp>
      <p:sp>
        <p:nvSpPr>
          <p:cNvPr id="5" name="Slide Number Placeholder 5"/>
          <p:cNvSpPr>
            <a:spLocks noGrp="1"/>
          </p:cNvSpPr>
          <p:nvPr>
            <p:ph type="sldNum" sz="quarter" idx="12"/>
          </p:nvPr>
        </p:nvSpPr>
        <p:spPr>
          <a:xfrm>
            <a:off x="8639174" y="6629400"/>
            <a:ext cx="504825" cy="212725"/>
          </a:xfrm>
        </p:spPr>
        <p:txBody>
          <a:bodyPr/>
          <a:lstStyle/>
          <a:p>
            <a:fld id="{1A2DCB2D-F3A1-47AC-A248-15826C4C808C}" type="slidenum">
              <a:rPr lang="en-US" smtClean="0"/>
              <a:pPr/>
              <a:t>11</a:t>
            </a:fld>
            <a:endParaRPr lang="en-US" dirty="0"/>
          </a:p>
        </p:txBody>
      </p:sp>
    </p:spTree>
    <p:extLst>
      <p:ext uri="{BB962C8B-B14F-4D97-AF65-F5344CB8AC3E}">
        <p14:creationId xmlns:p14="http://schemas.microsoft.com/office/powerpoint/2010/main" val="42190337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252413" y="1078192"/>
            <a:ext cx="8639175" cy="518615"/>
          </a:xfrm>
        </p:spPr>
        <p:txBody>
          <a:bodyPr/>
          <a:lstStyle/>
          <a:p>
            <a:pPr eaLnBrk="1" hangingPunct="1"/>
            <a:r>
              <a:rPr lang="en-US" sz="2800" dirty="0" smtClean="0"/>
              <a:t>IT Service Chargeback Approaches – IT Based Chargeback</a:t>
            </a:r>
          </a:p>
        </p:txBody>
      </p:sp>
      <p:graphicFrame>
        <p:nvGraphicFramePr>
          <p:cNvPr id="745562" name="Group 90"/>
          <p:cNvGraphicFramePr>
            <a:graphicFrameLocks noGrp="1"/>
          </p:cNvGraphicFramePr>
          <p:nvPr>
            <p:ph idx="1"/>
            <p:extLst>
              <p:ext uri="{D42A27DB-BD31-4B8C-83A1-F6EECF244321}">
                <p14:modId xmlns:p14="http://schemas.microsoft.com/office/powerpoint/2010/main" val="1380432743"/>
              </p:ext>
            </p:extLst>
          </p:nvPr>
        </p:nvGraphicFramePr>
        <p:xfrm>
          <a:off x="228600" y="1925856"/>
          <a:ext cx="8740775" cy="4917822"/>
        </p:xfrm>
        <a:graphic>
          <a:graphicData uri="http://schemas.openxmlformats.org/drawingml/2006/table">
            <a:tbl>
              <a:tblPr/>
              <a:tblGrid>
                <a:gridCol w="1435100"/>
                <a:gridCol w="2600325"/>
                <a:gridCol w="2401888"/>
                <a:gridCol w="2303462"/>
              </a:tblGrid>
              <a:tr h="360363">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Approach</a:t>
                      </a:r>
                    </a:p>
                  </a:txBody>
                  <a:tcPr marL="73152" marR="73152" marT="73152" marB="7315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Description</a:t>
                      </a:r>
                    </a:p>
                  </a:txBody>
                  <a:tcPr marL="73152" marR="73152" marT="73152" marB="73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Pro’s</a:t>
                      </a:r>
                    </a:p>
                  </a:txBody>
                  <a:tcPr marL="73152" marR="73152" marT="73152" marB="73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Con’s</a:t>
                      </a:r>
                    </a:p>
                  </a:txBody>
                  <a:tcPr marL="73152" marR="73152" marT="73152" marB="7315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r h="1916113">
                <a:tc>
                  <a:txBody>
                    <a:bodyPr/>
                    <a:lstStyle/>
                    <a:p>
                      <a:pPr marL="0" marR="0" lvl="0" indent="0" algn="r" defTabSz="914400" rtl="0" eaLnBrk="1" fontAlgn="base" latinLnBrk="0" hangingPunct="1">
                        <a:lnSpc>
                          <a:spcPct val="100000"/>
                        </a:lnSpc>
                        <a:spcBef>
                          <a:spcPct val="30000"/>
                        </a:spcBef>
                        <a:spcAft>
                          <a:spcPct val="0"/>
                        </a:spcAft>
                        <a:buClrTx/>
                        <a:buSzTx/>
                        <a:buFontTx/>
                        <a:buNone/>
                        <a:tabLst/>
                      </a:pPr>
                      <a:r>
                        <a:rPr kumimoji="0" lang="en-US" sz="1400" b="1" i="1" u="none" strike="noStrike" cap="none" normalizeH="0" baseline="0" smtClean="0">
                          <a:ln>
                            <a:noFill/>
                          </a:ln>
                          <a:solidFill>
                            <a:schemeClr val="tx1"/>
                          </a:solidFill>
                          <a:effectLst/>
                          <a:latin typeface="Arial" charset="0"/>
                          <a:cs typeface="Arial" charset="0"/>
                        </a:rPr>
                        <a:t>Subscription</a:t>
                      </a:r>
                    </a:p>
                  </a:txBody>
                  <a:tcPr marL="73152" marR="73152" marT="73152" marB="7315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Charges are on a fixed basis, without regards to IT Service consumption. Specific IT metrics are used for total IT budget chargeback e.g. per desktop, laptop or network connection.</a:t>
                      </a:r>
                    </a:p>
                  </a:txBody>
                  <a:tcPr marL="73152" marR="73152" marT="73152" marB="73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r>
                        <a:rPr kumimoji="0" lang="en-US" sz="1400" b="0" i="0" u="none" strike="noStrike" cap="none" normalizeH="0" baseline="0" smtClean="0">
                          <a:ln>
                            <a:noFill/>
                          </a:ln>
                          <a:solidFill>
                            <a:schemeClr val="tx1"/>
                          </a:solidFill>
                          <a:effectLst/>
                          <a:latin typeface="Arial" charset="0"/>
                          <a:cs typeface="Arial" charset="0"/>
                        </a:rPr>
                        <a:t>IT cost for the business is predictable and some control for the business is present.</a:t>
                      </a:r>
                    </a:p>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r>
                        <a:rPr kumimoji="0" lang="en-US" sz="1400" b="0" i="0" u="none" strike="noStrike" cap="none" normalizeH="0" baseline="0" smtClean="0">
                          <a:ln>
                            <a:noFill/>
                          </a:ln>
                          <a:solidFill>
                            <a:schemeClr val="tx1"/>
                          </a:solidFill>
                          <a:effectLst/>
                          <a:latin typeface="Arial" charset="0"/>
                          <a:cs typeface="Arial" charset="0"/>
                        </a:rPr>
                        <a:t>It provides a stable long term flow of funds for the IT organization and is easy to implement and maintain.</a:t>
                      </a:r>
                    </a:p>
                  </a:txBody>
                  <a:tcPr marL="73152" marR="73152" marT="73152" marB="73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r>
                        <a:rPr kumimoji="0" lang="en-US" sz="1400" b="0" i="0" u="none" strike="noStrike" cap="none" normalizeH="0" baseline="0" smtClean="0">
                          <a:ln>
                            <a:noFill/>
                          </a:ln>
                          <a:solidFill>
                            <a:schemeClr val="tx1"/>
                          </a:solidFill>
                          <a:effectLst/>
                          <a:latin typeface="Arial" charset="0"/>
                          <a:cs typeface="Arial" charset="0"/>
                        </a:rPr>
                        <a:t>Fairness is not satisfied because all users are treated equally, disregards of IT Service consumption or usage.</a:t>
                      </a:r>
                    </a:p>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r>
                        <a:rPr kumimoji="0" lang="en-US" sz="1400" b="0" i="0" u="none" strike="noStrike" cap="none" normalizeH="0" baseline="0" smtClean="0">
                          <a:ln>
                            <a:noFill/>
                          </a:ln>
                          <a:solidFill>
                            <a:schemeClr val="tx1"/>
                          </a:solidFill>
                          <a:effectLst/>
                          <a:latin typeface="Arial" charset="0"/>
                          <a:cs typeface="Arial" charset="0"/>
                        </a:rPr>
                        <a:t>Does not motivate behavior of IT Service consumption.</a:t>
                      </a:r>
                    </a:p>
                  </a:txBody>
                  <a:tcPr marL="73152" marR="73152" marT="73152" marB="7315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12850">
                <a:tc>
                  <a:txBody>
                    <a:bodyPr/>
                    <a:lstStyle/>
                    <a:p>
                      <a:pPr marL="0" marR="0" lvl="0" indent="0" algn="r" defTabSz="914400" rtl="0" eaLnBrk="1" fontAlgn="base" latinLnBrk="0" hangingPunct="1">
                        <a:lnSpc>
                          <a:spcPct val="100000"/>
                        </a:lnSpc>
                        <a:spcBef>
                          <a:spcPct val="30000"/>
                        </a:spcBef>
                        <a:spcAft>
                          <a:spcPct val="0"/>
                        </a:spcAft>
                        <a:buClrTx/>
                        <a:buSzTx/>
                        <a:buFontTx/>
                        <a:buNone/>
                        <a:tabLst/>
                      </a:pPr>
                      <a:r>
                        <a:rPr kumimoji="0" lang="en-US" sz="1400" b="1" i="1" u="none" strike="noStrike" cap="none" normalizeH="0" baseline="0" smtClean="0">
                          <a:ln>
                            <a:noFill/>
                          </a:ln>
                          <a:solidFill>
                            <a:schemeClr val="tx1"/>
                          </a:solidFill>
                          <a:effectLst/>
                          <a:latin typeface="Arial" charset="0"/>
                          <a:cs typeface="Arial" charset="0"/>
                        </a:rPr>
                        <a:t>Usage</a:t>
                      </a:r>
                    </a:p>
                  </a:txBody>
                  <a:tcPr marL="73152" marR="73152" marT="73152" marB="7315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Charges are strictly based on IT Service consumption or usage.</a:t>
                      </a:r>
                    </a:p>
                  </a:txBody>
                  <a:tcPr marL="73152" marR="73152" marT="73152" marB="73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Fairness is met as chargeback's are based on IT Service consumption. The chargeback policy motivates IT Service usage behavior.</a:t>
                      </a:r>
                    </a:p>
                  </a:txBody>
                  <a:tcPr marL="73152" marR="73152" marT="73152" marB="73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The cost and administration to measure and charge back is high and can be difficult and complex.</a:t>
                      </a:r>
                    </a:p>
                  </a:txBody>
                  <a:tcPr marL="73152" marR="73152" marT="73152" marB="7315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27163">
                <a:tc>
                  <a:txBody>
                    <a:bodyPr/>
                    <a:lstStyle/>
                    <a:p>
                      <a:pPr marL="0" marR="0" lvl="0" indent="0" algn="r" defTabSz="914400" rtl="0" eaLnBrk="1" fontAlgn="base" latinLnBrk="0" hangingPunct="1">
                        <a:lnSpc>
                          <a:spcPct val="100000"/>
                        </a:lnSpc>
                        <a:spcBef>
                          <a:spcPct val="30000"/>
                        </a:spcBef>
                        <a:spcAft>
                          <a:spcPct val="0"/>
                        </a:spcAft>
                        <a:buClrTx/>
                        <a:buSzTx/>
                        <a:buFontTx/>
                        <a:buNone/>
                        <a:tabLst/>
                      </a:pPr>
                      <a:r>
                        <a:rPr kumimoji="0" lang="en-US" sz="1400" b="1" i="1" u="none" strike="noStrike" cap="none" normalizeH="0" baseline="0" smtClean="0">
                          <a:ln>
                            <a:noFill/>
                          </a:ln>
                          <a:solidFill>
                            <a:schemeClr val="tx1"/>
                          </a:solidFill>
                          <a:effectLst/>
                          <a:latin typeface="Arial" charset="0"/>
                          <a:cs typeface="Arial" charset="0"/>
                        </a:rPr>
                        <a:t>Direct</a:t>
                      </a:r>
                    </a:p>
                  </a:txBody>
                  <a:tcPr marL="73152" marR="73152" marT="73152" marB="7315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All costs are charged back to the business unit that “owns” the IT Service (HW and SW), regardless of IT Service consumption. IT Service not shared by other business units.</a:t>
                      </a:r>
                    </a:p>
                  </a:txBody>
                  <a:tcPr marL="73152" marR="73152" marT="73152" marB="73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Considered to be more “fair” as each business unit is separate and exclusively serving one business unit. </a:t>
                      </a:r>
                    </a:p>
                  </a:txBody>
                  <a:tcPr marL="73152" marR="73152" marT="73152" marB="73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Negatively affects IT architecture consolidation as there are no shared resources and IT Services.</a:t>
                      </a:r>
                    </a:p>
                    <a:p>
                      <a:pPr marL="0" marR="0" lvl="0" indent="0" algn="l" defTabSz="914400" rtl="0" eaLnBrk="1" fontAlgn="base" latinLnBrk="0" hangingPunct="1">
                        <a:lnSpc>
                          <a:spcPct val="100000"/>
                        </a:lnSpc>
                        <a:spcBef>
                          <a:spcPct val="3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cs typeface="Arial" charset="0"/>
                      </a:endParaRPr>
                    </a:p>
                  </a:txBody>
                  <a:tcPr marL="73152" marR="73152" marT="73152" marB="7315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19" name="Text Box 87"/>
          <p:cNvSpPr txBox="1">
            <a:spLocks noChangeArrowheads="1"/>
          </p:cNvSpPr>
          <p:nvPr/>
        </p:nvSpPr>
        <p:spPr bwMode="auto">
          <a:xfrm>
            <a:off x="266700" y="1532156"/>
            <a:ext cx="67691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0" tIns="0" rIns="0" bIns="0">
            <a:spAutoFit/>
          </a:bodyPr>
          <a:lstStyle>
            <a:lvl1pPr marL="114300" indent="-114300" eaLnBrk="0" hangingPunct="0">
              <a:defRPr sz="1400">
                <a:solidFill>
                  <a:schemeClr val="tx2"/>
                </a:solidFill>
                <a:latin typeface="Arial" charset="0"/>
                <a:cs typeface="Arial" charset="0"/>
              </a:defRPr>
            </a:lvl1pPr>
            <a:lvl2pPr marL="742950" indent="-285750" eaLnBrk="0" hangingPunct="0">
              <a:defRPr sz="1400">
                <a:solidFill>
                  <a:schemeClr val="tx2"/>
                </a:solidFill>
                <a:latin typeface="Arial" charset="0"/>
                <a:cs typeface="Arial" charset="0"/>
              </a:defRPr>
            </a:lvl2pPr>
            <a:lvl3pPr marL="1143000" indent="-228600" eaLnBrk="0" hangingPunct="0">
              <a:defRPr sz="1400">
                <a:solidFill>
                  <a:schemeClr val="tx2"/>
                </a:solidFill>
                <a:latin typeface="Arial" charset="0"/>
                <a:cs typeface="Arial" charset="0"/>
              </a:defRPr>
            </a:lvl3pPr>
            <a:lvl4pPr marL="1600200" indent="-228600" eaLnBrk="0" hangingPunct="0">
              <a:defRPr sz="1400">
                <a:solidFill>
                  <a:schemeClr val="tx2"/>
                </a:solidFill>
                <a:latin typeface="Arial" charset="0"/>
                <a:cs typeface="Arial" charset="0"/>
              </a:defRPr>
            </a:lvl4pPr>
            <a:lvl5pPr marL="2057400" indent="-228600" eaLnBrk="0" hangingPunct="0">
              <a:defRPr sz="1400">
                <a:solidFill>
                  <a:schemeClr val="tx2"/>
                </a:solidFill>
                <a:latin typeface="Arial" charset="0"/>
                <a:cs typeface="Arial" charset="0"/>
              </a:defRPr>
            </a:lvl5pPr>
            <a:lvl6pPr marL="2514600" indent="-228600" algn="ctr" eaLnBrk="0" fontAlgn="base" hangingPunct="0">
              <a:lnSpc>
                <a:spcPct val="90000"/>
              </a:lnSpc>
              <a:spcBef>
                <a:spcPct val="10000"/>
              </a:spcBef>
              <a:spcAft>
                <a:spcPct val="0"/>
              </a:spcAft>
              <a:defRPr sz="1400">
                <a:solidFill>
                  <a:schemeClr val="tx2"/>
                </a:solidFill>
                <a:latin typeface="Arial" charset="0"/>
                <a:cs typeface="Arial" charset="0"/>
              </a:defRPr>
            </a:lvl6pPr>
            <a:lvl7pPr marL="2971800" indent="-228600" algn="ctr" eaLnBrk="0" fontAlgn="base" hangingPunct="0">
              <a:lnSpc>
                <a:spcPct val="90000"/>
              </a:lnSpc>
              <a:spcBef>
                <a:spcPct val="10000"/>
              </a:spcBef>
              <a:spcAft>
                <a:spcPct val="0"/>
              </a:spcAft>
              <a:defRPr sz="1400">
                <a:solidFill>
                  <a:schemeClr val="tx2"/>
                </a:solidFill>
                <a:latin typeface="Arial" charset="0"/>
                <a:cs typeface="Arial" charset="0"/>
              </a:defRPr>
            </a:lvl7pPr>
            <a:lvl8pPr marL="3429000" indent="-228600" algn="ctr" eaLnBrk="0" fontAlgn="base" hangingPunct="0">
              <a:lnSpc>
                <a:spcPct val="90000"/>
              </a:lnSpc>
              <a:spcBef>
                <a:spcPct val="10000"/>
              </a:spcBef>
              <a:spcAft>
                <a:spcPct val="0"/>
              </a:spcAft>
              <a:defRPr sz="1400">
                <a:solidFill>
                  <a:schemeClr val="tx2"/>
                </a:solidFill>
                <a:latin typeface="Arial" charset="0"/>
                <a:cs typeface="Arial" charset="0"/>
              </a:defRPr>
            </a:lvl8pPr>
            <a:lvl9pPr marL="3886200" indent="-228600" algn="ctr" eaLnBrk="0" fontAlgn="base" hangingPunct="0">
              <a:lnSpc>
                <a:spcPct val="90000"/>
              </a:lnSpc>
              <a:spcBef>
                <a:spcPct val="10000"/>
              </a:spcBef>
              <a:spcAft>
                <a:spcPct val="0"/>
              </a:spcAft>
              <a:defRPr sz="1400">
                <a:solidFill>
                  <a:schemeClr val="tx2"/>
                </a:solidFill>
                <a:latin typeface="Arial" charset="0"/>
                <a:cs typeface="Arial" charset="0"/>
              </a:defRPr>
            </a:lvl9pPr>
          </a:lstStyle>
          <a:p>
            <a:pPr algn="l" eaLnBrk="1" hangingPunct="1">
              <a:spcBef>
                <a:spcPct val="50000"/>
              </a:spcBef>
            </a:pPr>
            <a:r>
              <a:rPr lang="en-US" sz="2000"/>
              <a:t>Three Common IT Based Chargeback Methods  </a:t>
            </a:r>
          </a:p>
        </p:txBody>
      </p:sp>
      <p:sp>
        <p:nvSpPr>
          <p:cNvPr id="6" name="Slide Number Placeholder 5"/>
          <p:cNvSpPr txBox="1">
            <a:spLocks/>
          </p:cNvSpPr>
          <p:nvPr/>
        </p:nvSpPr>
        <p:spPr>
          <a:xfrm>
            <a:off x="8639174" y="6629400"/>
            <a:ext cx="504825"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A2DCB2D-F3A1-47AC-A248-15826C4C808C}" type="slidenum">
              <a:rPr lang="en-US" sz="1200">
                <a:solidFill>
                  <a:schemeClr val="tx1">
                    <a:tint val="75000"/>
                  </a:schemeClr>
                </a:solidFill>
              </a:rPr>
              <a:pPr/>
              <a:t>12</a:t>
            </a:fld>
            <a:endParaRPr lang="en-US" sz="1200" dirty="0">
              <a:solidFill>
                <a:schemeClr val="tx1">
                  <a:tint val="75000"/>
                </a:schemeClr>
              </a:solidFill>
            </a:endParaRPr>
          </a:p>
        </p:txBody>
      </p:sp>
    </p:spTree>
    <p:extLst>
      <p:ext uri="{BB962C8B-B14F-4D97-AF65-F5344CB8AC3E}">
        <p14:creationId xmlns:p14="http://schemas.microsoft.com/office/powerpoint/2010/main" val="31234486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a:xfrm>
            <a:off x="252413" y="1173725"/>
            <a:ext cx="8639175" cy="791594"/>
          </a:xfrm>
        </p:spPr>
        <p:txBody>
          <a:bodyPr>
            <a:normAutofit/>
          </a:bodyPr>
          <a:lstStyle/>
          <a:p>
            <a:pPr eaLnBrk="1" hangingPunct="1"/>
            <a:r>
              <a:rPr lang="en-US" sz="2400" dirty="0" smtClean="0"/>
              <a:t>IT Service Chargeback Approaches – Fee Based Chargeback, Flat Fee</a:t>
            </a:r>
          </a:p>
        </p:txBody>
      </p:sp>
      <p:graphicFrame>
        <p:nvGraphicFramePr>
          <p:cNvPr id="747596" name="Group 76"/>
          <p:cNvGraphicFramePr>
            <a:graphicFrameLocks noGrp="1"/>
          </p:cNvGraphicFramePr>
          <p:nvPr>
            <p:ph idx="1"/>
            <p:extLst>
              <p:ext uri="{D42A27DB-BD31-4B8C-83A1-F6EECF244321}">
                <p14:modId xmlns:p14="http://schemas.microsoft.com/office/powerpoint/2010/main" val="3707991274"/>
              </p:ext>
            </p:extLst>
          </p:nvPr>
        </p:nvGraphicFramePr>
        <p:xfrm>
          <a:off x="228600" y="2514420"/>
          <a:ext cx="8740775" cy="4130930"/>
        </p:xfrm>
        <a:graphic>
          <a:graphicData uri="http://schemas.openxmlformats.org/drawingml/2006/table">
            <a:tbl>
              <a:tblPr/>
              <a:tblGrid>
                <a:gridCol w="1587500"/>
                <a:gridCol w="2447925"/>
                <a:gridCol w="2401888"/>
                <a:gridCol w="2303462"/>
              </a:tblGrid>
              <a:tr h="360363">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Approach</a:t>
                      </a:r>
                    </a:p>
                  </a:txBody>
                  <a:tcPr marL="73152" marR="73152" marT="73152" marB="7315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Description</a:t>
                      </a:r>
                    </a:p>
                  </a:txBody>
                  <a:tcPr marL="73152" marR="73152" marT="73152" marB="73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Pro’s</a:t>
                      </a:r>
                    </a:p>
                  </a:txBody>
                  <a:tcPr marL="73152" marR="73152" marT="73152" marB="73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cs typeface="Arial" charset="0"/>
                        </a:rPr>
                        <a:t>Con’s</a:t>
                      </a:r>
                    </a:p>
                  </a:txBody>
                  <a:tcPr marL="73152" marR="73152" marT="73152" marB="7315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r h="2279650">
                <a:tc>
                  <a:txBody>
                    <a:bodyPr/>
                    <a:lstStyle/>
                    <a:p>
                      <a:pPr marL="0" marR="0" lvl="0" indent="0" algn="r" defTabSz="914400" rtl="0" eaLnBrk="1" fontAlgn="base" latinLnBrk="0" hangingPunct="1">
                        <a:lnSpc>
                          <a:spcPct val="100000"/>
                        </a:lnSpc>
                        <a:spcBef>
                          <a:spcPct val="30000"/>
                        </a:spcBef>
                        <a:spcAft>
                          <a:spcPct val="0"/>
                        </a:spcAft>
                        <a:buClrTx/>
                        <a:buSzTx/>
                        <a:buFontTx/>
                        <a:buNone/>
                        <a:tabLst/>
                      </a:pPr>
                      <a:r>
                        <a:rPr kumimoji="0" lang="en-US" sz="1400" b="1" i="1" u="none" strike="noStrike" cap="none" normalizeH="0" baseline="0" smtClean="0">
                          <a:ln>
                            <a:noFill/>
                          </a:ln>
                          <a:solidFill>
                            <a:schemeClr val="tx1"/>
                          </a:solidFill>
                          <a:effectLst/>
                          <a:latin typeface="Arial" charset="0"/>
                          <a:cs typeface="Arial" charset="0"/>
                        </a:rPr>
                        <a:t>Tiered</a:t>
                      </a:r>
                    </a:p>
                  </a:txBody>
                  <a:tcPr marL="73152" marR="73152" marT="73152" marB="7315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r>
                        <a:rPr kumimoji="0" lang="en-US" sz="1400" b="0" i="0" u="none" strike="noStrike" cap="none" normalizeH="0" baseline="0" smtClean="0">
                          <a:ln>
                            <a:noFill/>
                          </a:ln>
                          <a:solidFill>
                            <a:schemeClr val="tx1"/>
                          </a:solidFill>
                          <a:effectLst/>
                          <a:latin typeface="Arial" charset="0"/>
                          <a:cs typeface="Arial" charset="0"/>
                        </a:rPr>
                        <a:t>Charges are based on Service Level differences (e.g. Gold, Silver, Bronze). An initial flat fee is charged for the “basic” service level for all “mandatory” IT Services. Additional IT services ordered or moving up/down a ‘tier” affects the fee. </a:t>
                      </a:r>
                    </a:p>
                  </a:txBody>
                  <a:tcPr marL="73152" marR="73152" marT="73152" marB="73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r>
                        <a:rPr kumimoji="0" lang="en-US" sz="1400" b="0" i="0" u="none" strike="noStrike" cap="none" normalizeH="0" baseline="0" smtClean="0">
                          <a:ln>
                            <a:noFill/>
                          </a:ln>
                          <a:solidFill>
                            <a:schemeClr val="tx1"/>
                          </a:solidFill>
                          <a:effectLst/>
                          <a:latin typeface="Arial" charset="0"/>
                          <a:cs typeface="Arial" charset="0"/>
                        </a:rPr>
                        <a:t>The “tiered” structure allows business units to move up or down “tiers” to adjust and control their IT costs.</a:t>
                      </a:r>
                    </a:p>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r>
                        <a:rPr kumimoji="0" lang="en-US" sz="1400" b="0" i="0" u="none" strike="noStrike" cap="none" normalizeH="0" baseline="0" smtClean="0">
                          <a:ln>
                            <a:noFill/>
                          </a:ln>
                          <a:solidFill>
                            <a:schemeClr val="tx1"/>
                          </a:solidFill>
                          <a:effectLst/>
                          <a:latin typeface="Arial" charset="0"/>
                          <a:cs typeface="Arial" charset="0"/>
                        </a:rPr>
                        <a:t>The business units may see this as a more “fair” chargeback policy.</a:t>
                      </a:r>
                    </a:p>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endParaRPr kumimoji="0" lang="en-US" sz="1400" b="0" i="0" u="none" strike="noStrike" cap="none" normalizeH="0" baseline="0" smtClean="0">
                        <a:ln>
                          <a:noFill/>
                        </a:ln>
                        <a:solidFill>
                          <a:schemeClr val="tx1"/>
                        </a:solidFill>
                        <a:effectLst/>
                        <a:latin typeface="Arial" charset="0"/>
                        <a:cs typeface="Arial" charset="0"/>
                      </a:endParaRPr>
                    </a:p>
                  </a:txBody>
                  <a:tcPr marL="73152" marR="73152" marT="73152" marB="73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r>
                        <a:rPr kumimoji="0" lang="en-US" sz="1400" b="0" i="0" u="none" strike="noStrike" cap="none" normalizeH="0" baseline="0" smtClean="0">
                          <a:ln>
                            <a:noFill/>
                          </a:ln>
                          <a:solidFill>
                            <a:schemeClr val="tx1"/>
                          </a:solidFill>
                          <a:effectLst/>
                          <a:latin typeface="Arial" charset="0"/>
                          <a:cs typeface="Arial" charset="0"/>
                        </a:rPr>
                        <a:t>Future funding levels for the IT organization is not predictable, except in the case of “mandatory” IT Service fees.</a:t>
                      </a:r>
                    </a:p>
                  </a:txBody>
                  <a:tcPr marL="73152" marR="73152" marT="73152" marB="7315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90663">
                <a:tc>
                  <a:txBody>
                    <a:bodyPr/>
                    <a:lstStyle/>
                    <a:p>
                      <a:pPr marL="0" marR="0" lvl="0" indent="0" algn="r" defTabSz="914400" rtl="0" eaLnBrk="1" fontAlgn="base" latinLnBrk="0" hangingPunct="1">
                        <a:lnSpc>
                          <a:spcPct val="100000"/>
                        </a:lnSpc>
                        <a:spcBef>
                          <a:spcPct val="30000"/>
                        </a:spcBef>
                        <a:spcAft>
                          <a:spcPct val="0"/>
                        </a:spcAft>
                        <a:buClrTx/>
                        <a:buSzTx/>
                        <a:buFontTx/>
                        <a:buNone/>
                        <a:tabLst/>
                      </a:pPr>
                      <a:r>
                        <a:rPr kumimoji="0" lang="en-US" sz="1400" b="1" i="1" u="none" strike="noStrike" cap="none" normalizeH="0" baseline="0" smtClean="0">
                          <a:ln>
                            <a:noFill/>
                          </a:ln>
                          <a:solidFill>
                            <a:schemeClr val="tx1"/>
                          </a:solidFill>
                          <a:effectLst/>
                          <a:latin typeface="Arial" charset="0"/>
                          <a:cs typeface="Arial" charset="0"/>
                        </a:rPr>
                        <a:t>Negotiated</a:t>
                      </a:r>
                    </a:p>
                  </a:txBody>
                  <a:tcPr marL="73152" marR="73152" marT="73152" marB="7315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r>
                        <a:rPr kumimoji="0" lang="en-US" sz="1400" b="0" i="0" u="none" strike="noStrike" cap="none" normalizeH="0" baseline="0" smtClean="0">
                          <a:ln>
                            <a:noFill/>
                          </a:ln>
                          <a:solidFill>
                            <a:schemeClr val="tx1"/>
                          </a:solidFill>
                          <a:effectLst/>
                          <a:latin typeface="Arial" charset="0"/>
                          <a:cs typeface="Arial" charset="0"/>
                        </a:rPr>
                        <a:t>IT charges cost back to the business based on an annual study of the IT Services consumed and used. This is considered the classic “budget approach”.</a:t>
                      </a:r>
                    </a:p>
                  </a:txBody>
                  <a:tcPr marL="73152" marR="73152" marT="73152" marB="73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r>
                        <a:rPr kumimoji="0" lang="en-US" sz="1400" b="0" i="0" u="none" strike="noStrike" cap="none" normalizeH="0" baseline="0" smtClean="0">
                          <a:ln>
                            <a:noFill/>
                          </a:ln>
                          <a:solidFill>
                            <a:schemeClr val="tx1"/>
                          </a:solidFill>
                          <a:effectLst/>
                          <a:latin typeface="Arial" charset="0"/>
                          <a:cs typeface="Arial" charset="0"/>
                        </a:rPr>
                        <a:t>This chargeback approach is best suited for stable conditions like Service Desk or Support Services.</a:t>
                      </a:r>
                    </a:p>
                  </a:txBody>
                  <a:tcPr marL="73152" marR="73152" marT="73152" marB="731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r>
                        <a:rPr kumimoji="0" lang="en-US" sz="1400" b="0" i="0" u="none" strike="noStrike" cap="none" normalizeH="0" baseline="0" smtClean="0">
                          <a:ln>
                            <a:noFill/>
                          </a:ln>
                          <a:solidFill>
                            <a:schemeClr val="tx1"/>
                          </a:solidFill>
                          <a:effectLst/>
                          <a:latin typeface="Arial" charset="0"/>
                          <a:cs typeface="Arial" charset="0"/>
                        </a:rPr>
                        <a:t>It requires an accurate forecast for future demand.</a:t>
                      </a:r>
                    </a:p>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r>
                        <a:rPr kumimoji="0" lang="en-US" sz="1400" b="0" i="0" u="none" strike="noStrike" cap="none" normalizeH="0" baseline="0" smtClean="0">
                          <a:ln>
                            <a:noFill/>
                          </a:ln>
                          <a:solidFill>
                            <a:schemeClr val="tx1"/>
                          </a:solidFill>
                          <a:effectLst/>
                          <a:latin typeface="Arial" charset="0"/>
                          <a:cs typeface="Arial" charset="0"/>
                        </a:rPr>
                        <a:t>IT has little control of expenses as demand is driven by the business units.</a:t>
                      </a:r>
                    </a:p>
                  </a:txBody>
                  <a:tcPr marL="73152" marR="73152" marT="73152" marB="7315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38" name="Text Box 74"/>
          <p:cNvSpPr txBox="1">
            <a:spLocks noChangeArrowheads="1"/>
          </p:cNvSpPr>
          <p:nvPr/>
        </p:nvSpPr>
        <p:spPr bwMode="auto">
          <a:xfrm>
            <a:off x="266700" y="1904820"/>
            <a:ext cx="67691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0" tIns="0" rIns="0" bIns="0">
            <a:spAutoFit/>
          </a:bodyPr>
          <a:lstStyle>
            <a:lvl1pPr marL="114300" indent="-114300" eaLnBrk="0" hangingPunct="0">
              <a:defRPr sz="1400">
                <a:solidFill>
                  <a:schemeClr val="tx2"/>
                </a:solidFill>
                <a:latin typeface="Arial" charset="0"/>
                <a:cs typeface="Arial" charset="0"/>
              </a:defRPr>
            </a:lvl1pPr>
            <a:lvl2pPr marL="742950" indent="-285750" eaLnBrk="0" hangingPunct="0">
              <a:defRPr sz="1400">
                <a:solidFill>
                  <a:schemeClr val="tx2"/>
                </a:solidFill>
                <a:latin typeface="Arial" charset="0"/>
                <a:cs typeface="Arial" charset="0"/>
              </a:defRPr>
            </a:lvl2pPr>
            <a:lvl3pPr marL="1143000" indent="-228600" eaLnBrk="0" hangingPunct="0">
              <a:defRPr sz="1400">
                <a:solidFill>
                  <a:schemeClr val="tx2"/>
                </a:solidFill>
                <a:latin typeface="Arial" charset="0"/>
                <a:cs typeface="Arial" charset="0"/>
              </a:defRPr>
            </a:lvl3pPr>
            <a:lvl4pPr marL="1600200" indent="-228600" eaLnBrk="0" hangingPunct="0">
              <a:defRPr sz="1400">
                <a:solidFill>
                  <a:schemeClr val="tx2"/>
                </a:solidFill>
                <a:latin typeface="Arial" charset="0"/>
                <a:cs typeface="Arial" charset="0"/>
              </a:defRPr>
            </a:lvl4pPr>
            <a:lvl5pPr marL="2057400" indent="-228600" eaLnBrk="0" hangingPunct="0">
              <a:defRPr sz="1400">
                <a:solidFill>
                  <a:schemeClr val="tx2"/>
                </a:solidFill>
                <a:latin typeface="Arial" charset="0"/>
                <a:cs typeface="Arial" charset="0"/>
              </a:defRPr>
            </a:lvl5pPr>
            <a:lvl6pPr marL="2514600" indent="-228600" algn="ctr" eaLnBrk="0" fontAlgn="base" hangingPunct="0">
              <a:lnSpc>
                <a:spcPct val="90000"/>
              </a:lnSpc>
              <a:spcBef>
                <a:spcPct val="10000"/>
              </a:spcBef>
              <a:spcAft>
                <a:spcPct val="0"/>
              </a:spcAft>
              <a:defRPr sz="1400">
                <a:solidFill>
                  <a:schemeClr val="tx2"/>
                </a:solidFill>
                <a:latin typeface="Arial" charset="0"/>
                <a:cs typeface="Arial" charset="0"/>
              </a:defRPr>
            </a:lvl6pPr>
            <a:lvl7pPr marL="2971800" indent="-228600" algn="ctr" eaLnBrk="0" fontAlgn="base" hangingPunct="0">
              <a:lnSpc>
                <a:spcPct val="90000"/>
              </a:lnSpc>
              <a:spcBef>
                <a:spcPct val="10000"/>
              </a:spcBef>
              <a:spcAft>
                <a:spcPct val="0"/>
              </a:spcAft>
              <a:defRPr sz="1400">
                <a:solidFill>
                  <a:schemeClr val="tx2"/>
                </a:solidFill>
                <a:latin typeface="Arial" charset="0"/>
                <a:cs typeface="Arial" charset="0"/>
              </a:defRPr>
            </a:lvl7pPr>
            <a:lvl8pPr marL="3429000" indent="-228600" algn="ctr" eaLnBrk="0" fontAlgn="base" hangingPunct="0">
              <a:lnSpc>
                <a:spcPct val="90000"/>
              </a:lnSpc>
              <a:spcBef>
                <a:spcPct val="10000"/>
              </a:spcBef>
              <a:spcAft>
                <a:spcPct val="0"/>
              </a:spcAft>
              <a:defRPr sz="1400">
                <a:solidFill>
                  <a:schemeClr val="tx2"/>
                </a:solidFill>
                <a:latin typeface="Arial" charset="0"/>
                <a:cs typeface="Arial" charset="0"/>
              </a:defRPr>
            </a:lvl8pPr>
            <a:lvl9pPr marL="3886200" indent="-228600" algn="ctr" eaLnBrk="0" fontAlgn="base" hangingPunct="0">
              <a:lnSpc>
                <a:spcPct val="90000"/>
              </a:lnSpc>
              <a:spcBef>
                <a:spcPct val="10000"/>
              </a:spcBef>
              <a:spcAft>
                <a:spcPct val="0"/>
              </a:spcAft>
              <a:defRPr sz="1400">
                <a:solidFill>
                  <a:schemeClr val="tx2"/>
                </a:solidFill>
                <a:latin typeface="Arial" charset="0"/>
                <a:cs typeface="Arial" charset="0"/>
              </a:defRPr>
            </a:lvl9pPr>
          </a:lstStyle>
          <a:p>
            <a:pPr algn="l" eaLnBrk="1" hangingPunct="1">
              <a:spcBef>
                <a:spcPct val="50000"/>
              </a:spcBef>
            </a:pPr>
            <a:r>
              <a:rPr lang="en-US" sz="2000"/>
              <a:t>Two Common Fee Based Chargeback, Flat Fee Methods</a:t>
            </a:r>
            <a:r>
              <a:rPr lang="en-US">
                <a:solidFill>
                  <a:srgbClr val="FF0000"/>
                </a:solidFill>
              </a:rPr>
              <a:t>  </a:t>
            </a:r>
          </a:p>
        </p:txBody>
      </p:sp>
      <p:sp>
        <p:nvSpPr>
          <p:cNvPr id="5" name="Slide Number Placeholder 5"/>
          <p:cNvSpPr txBox="1">
            <a:spLocks/>
          </p:cNvSpPr>
          <p:nvPr/>
        </p:nvSpPr>
        <p:spPr>
          <a:xfrm>
            <a:off x="8639174" y="6629400"/>
            <a:ext cx="504825"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A2DCB2D-F3A1-47AC-A248-15826C4C808C}" type="slidenum">
              <a:rPr lang="en-US" sz="1200">
                <a:solidFill>
                  <a:schemeClr val="tx1">
                    <a:tint val="75000"/>
                  </a:schemeClr>
                </a:solidFill>
              </a:rPr>
              <a:pPr/>
              <a:t>13</a:t>
            </a:fld>
            <a:endParaRPr lang="en-US" sz="1200" dirty="0">
              <a:solidFill>
                <a:schemeClr val="tx1">
                  <a:tint val="75000"/>
                </a:schemeClr>
              </a:solidFill>
            </a:endParaRPr>
          </a:p>
        </p:txBody>
      </p:sp>
    </p:spTree>
    <p:extLst>
      <p:ext uri="{BB962C8B-B14F-4D97-AF65-F5344CB8AC3E}">
        <p14:creationId xmlns:p14="http://schemas.microsoft.com/office/powerpoint/2010/main" val="8354463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52413" y="1064544"/>
            <a:ext cx="8639175" cy="982663"/>
          </a:xfrm>
        </p:spPr>
        <p:txBody>
          <a:bodyPr/>
          <a:lstStyle/>
          <a:p>
            <a:pPr eaLnBrk="1" hangingPunct="1"/>
            <a:r>
              <a:rPr lang="en-US" sz="2800" dirty="0" smtClean="0"/>
              <a:t>IT Service Chargeback Approaches – Internal Service Company (</a:t>
            </a:r>
            <a:r>
              <a:rPr lang="en-US" sz="2800" dirty="0" err="1" smtClean="0"/>
              <a:t>ISCo</a:t>
            </a:r>
            <a:r>
              <a:rPr lang="en-US" sz="2800" dirty="0" smtClean="0"/>
              <a:t>) Chargeback</a:t>
            </a:r>
          </a:p>
        </p:txBody>
      </p:sp>
      <p:graphicFrame>
        <p:nvGraphicFramePr>
          <p:cNvPr id="749624" name="Group 56"/>
          <p:cNvGraphicFramePr>
            <a:graphicFrameLocks noGrp="1"/>
          </p:cNvGraphicFramePr>
          <p:nvPr>
            <p:ph idx="1"/>
            <p:extLst>
              <p:ext uri="{D42A27DB-BD31-4B8C-83A1-F6EECF244321}">
                <p14:modId xmlns:p14="http://schemas.microsoft.com/office/powerpoint/2010/main" val="127048429"/>
              </p:ext>
            </p:extLst>
          </p:nvPr>
        </p:nvGraphicFramePr>
        <p:xfrm>
          <a:off x="215900" y="2735812"/>
          <a:ext cx="8740775" cy="3767304"/>
        </p:xfrm>
        <a:graphic>
          <a:graphicData uri="http://schemas.openxmlformats.org/drawingml/2006/table">
            <a:tbl>
              <a:tblPr/>
              <a:tblGrid>
                <a:gridCol w="1587500"/>
                <a:gridCol w="2447925"/>
                <a:gridCol w="2401888"/>
                <a:gridCol w="2303462"/>
              </a:tblGrid>
              <a:tr h="359646">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Approach</a:t>
                      </a:r>
                    </a:p>
                  </a:txBody>
                  <a:tcPr marL="73152" marR="73152" marT="73148" marB="7314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Description</a:t>
                      </a:r>
                    </a:p>
                  </a:txBody>
                  <a:tcPr marL="73152" marR="73152" marT="73148" marB="731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Pro’s</a:t>
                      </a:r>
                    </a:p>
                  </a:txBody>
                  <a:tcPr marL="73152" marR="73152" marT="73148" marB="731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Con’s</a:t>
                      </a:r>
                    </a:p>
                  </a:txBody>
                  <a:tcPr marL="73152" marR="73152" marT="73148" marB="7314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r h="1703746">
                <a:tc>
                  <a:txBody>
                    <a:bodyPr/>
                    <a:lstStyle/>
                    <a:p>
                      <a:pPr marL="0" marR="0" lvl="0" indent="0" algn="r" defTabSz="914400" rtl="0" eaLnBrk="1" fontAlgn="base" latinLnBrk="0" hangingPunct="1">
                        <a:lnSpc>
                          <a:spcPct val="100000"/>
                        </a:lnSpc>
                        <a:spcBef>
                          <a:spcPct val="30000"/>
                        </a:spcBef>
                        <a:spcAft>
                          <a:spcPct val="0"/>
                        </a:spcAft>
                        <a:buClrTx/>
                        <a:buSzTx/>
                        <a:buFontTx/>
                        <a:buNone/>
                        <a:tabLst/>
                      </a:pPr>
                      <a:r>
                        <a:rPr kumimoji="0" lang="en-US" sz="1400" b="1" i="1" u="none" strike="noStrike" cap="none" normalizeH="0" baseline="0" smtClean="0">
                          <a:ln>
                            <a:noFill/>
                          </a:ln>
                          <a:solidFill>
                            <a:schemeClr val="tx1"/>
                          </a:solidFill>
                          <a:effectLst/>
                          <a:latin typeface="Arial" charset="0"/>
                        </a:rPr>
                        <a:t>Business based</a:t>
                      </a:r>
                    </a:p>
                  </a:txBody>
                  <a:tcPr marL="73152" marR="73152" marT="73148" marB="7314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r>
                        <a:rPr kumimoji="0" lang="en-US" sz="1400" b="0" i="0" u="none" strike="noStrike" cap="none" normalizeH="0" baseline="0" smtClean="0">
                          <a:ln>
                            <a:noFill/>
                          </a:ln>
                          <a:solidFill>
                            <a:schemeClr val="tx1"/>
                          </a:solidFill>
                          <a:effectLst/>
                          <a:latin typeface="Arial" charset="0"/>
                        </a:rPr>
                        <a:t>Charges are based on business activities and transaction e.g. $10 per invoice or $25 per generated report.</a:t>
                      </a:r>
                    </a:p>
                  </a:txBody>
                  <a:tcPr marL="73152" marR="73152" marT="73148" marB="731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r>
                        <a:rPr kumimoji="0" lang="en-US" sz="1400" b="0" i="0" u="none" strike="noStrike" cap="none" normalizeH="0" baseline="0" smtClean="0">
                          <a:ln>
                            <a:noFill/>
                          </a:ln>
                          <a:solidFill>
                            <a:schemeClr val="tx1"/>
                          </a:solidFill>
                          <a:effectLst/>
                          <a:latin typeface="Arial" charset="0"/>
                        </a:rPr>
                        <a:t>This will give business units a clear picture of how IT costs impacts their revenue.</a:t>
                      </a:r>
                    </a:p>
                  </a:txBody>
                  <a:tcPr marL="73152" marR="73152" marT="73148" marB="731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r>
                        <a:rPr kumimoji="0" lang="en-US" sz="1400" b="0" i="0" u="none" strike="noStrike" cap="none" normalizeH="0" baseline="0" smtClean="0">
                          <a:ln>
                            <a:noFill/>
                          </a:ln>
                          <a:solidFill>
                            <a:schemeClr val="tx1"/>
                          </a:solidFill>
                          <a:effectLst/>
                          <a:latin typeface="Arial" charset="0"/>
                        </a:rPr>
                        <a:t>There is an overwhelming number of business transactions to charge for, which makes this policy extremely complex and costly to implement.</a:t>
                      </a:r>
                    </a:p>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txBody>
                  <a:tcPr marL="73152" marR="73152" marT="73148" marB="7314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3746">
                <a:tc>
                  <a:txBody>
                    <a:bodyPr/>
                    <a:lstStyle/>
                    <a:p>
                      <a:pPr marL="0" marR="0" lvl="0" indent="0" algn="r" defTabSz="914400" rtl="0" eaLnBrk="1" fontAlgn="base" latinLnBrk="0" hangingPunct="1">
                        <a:lnSpc>
                          <a:spcPct val="100000"/>
                        </a:lnSpc>
                        <a:spcBef>
                          <a:spcPct val="30000"/>
                        </a:spcBef>
                        <a:spcAft>
                          <a:spcPct val="0"/>
                        </a:spcAft>
                        <a:buClrTx/>
                        <a:buSzTx/>
                        <a:buFontTx/>
                        <a:buNone/>
                        <a:tabLst/>
                      </a:pPr>
                      <a:r>
                        <a:rPr kumimoji="0" lang="en-US" sz="1400" b="1" i="1" u="none" strike="noStrike" cap="none" normalizeH="0" baseline="0" smtClean="0">
                          <a:ln>
                            <a:noFill/>
                          </a:ln>
                          <a:solidFill>
                            <a:schemeClr val="tx1"/>
                          </a:solidFill>
                          <a:effectLst/>
                          <a:latin typeface="Arial" charset="0"/>
                        </a:rPr>
                        <a:t>Profit oriented</a:t>
                      </a:r>
                    </a:p>
                  </a:txBody>
                  <a:tcPr marL="73152" marR="73152" marT="73148" marB="7314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r>
                        <a:rPr kumimoji="0" lang="en-US" sz="1400" b="0" i="0" u="none" strike="noStrike" cap="none" normalizeH="0" baseline="0" smtClean="0">
                          <a:ln>
                            <a:noFill/>
                          </a:ln>
                          <a:solidFill>
                            <a:schemeClr val="tx1"/>
                          </a:solidFill>
                          <a:effectLst/>
                          <a:latin typeface="Arial" charset="0"/>
                        </a:rPr>
                        <a:t>Most other chargeback approaches are based on recovery cost, this approach provides IT and business units with an objective that relates to their profit calculations.</a:t>
                      </a:r>
                    </a:p>
                  </a:txBody>
                  <a:tcPr marL="73152" marR="73152" marT="73148" marB="731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r>
                        <a:rPr kumimoji="0" lang="en-US" sz="1400" b="0" i="0" u="none" strike="noStrike" cap="none" normalizeH="0" baseline="0" smtClean="0">
                          <a:ln>
                            <a:noFill/>
                          </a:ln>
                          <a:solidFill>
                            <a:schemeClr val="tx1"/>
                          </a:solidFill>
                          <a:effectLst/>
                          <a:latin typeface="Arial" charset="0"/>
                        </a:rPr>
                        <a:t>IT is managed like a business unit with P&amp;L, requiring efficient and effective delivery of competitive and high quality IT services that fulfill the needs of the business units.</a:t>
                      </a:r>
                    </a:p>
                  </a:txBody>
                  <a:tcPr marL="73152" marR="73152" marT="73148" marB="731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r>
                        <a:rPr kumimoji="0" lang="en-US" sz="1400" b="0" i="0" u="none" strike="noStrike" cap="none" normalizeH="0" baseline="0" smtClean="0">
                          <a:ln>
                            <a:noFill/>
                          </a:ln>
                          <a:solidFill>
                            <a:schemeClr val="tx1"/>
                          </a:solidFill>
                          <a:effectLst/>
                          <a:latin typeface="Arial" charset="0"/>
                        </a:rPr>
                        <a:t>Required major cultural and organizational change and additional resources to market and define the services and service levels in detail.</a:t>
                      </a:r>
                    </a:p>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txBody>
                  <a:tcPr marL="73152" marR="73152" marT="73148" marB="7314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362" name="Text Box 38"/>
          <p:cNvSpPr txBox="1">
            <a:spLocks noChangeArrowheads="1"/>
          </p:cNvSpPr>
          <p:nvPr/>
        </p:nvSpPr>
        <p:spPr bwMode="auto">
          <a:xfrm>
            <a:off x="6540500" y="6541403"/>
            <a:ext cx="2255838"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114300" indent="-114300" eaLnBrk="0" hangingPunct="0">
              <a:defRPr sz="1400">
                <a:solidFill>
                  <a:schemeClr val="tx2"/>
                </a:solidFill>
                <a:latin typeface="Arial" charset="0"/>
                <a:cs typeface="Arial" charset="0"/>
              </a:defRPr>
            </a:lvl1pPr>
            <a:lvl2pPr marL="742950" indent="-285750" eaLnBrk="0" hangingPunct="0">
              <a:defRPr sz="1400">
                <a:solidFill>
                  <a:schemeClr val="tx2"/>
                </a:solidFill>
                <a:latin typeface="Arial" charset="0"/>
                <a:cs typeface="Arial" charset="0"/>
              </a:defRPr>
            </a:lvl2pPr>
            <a:lvl3pPr marL="1143000" indent="-228600" eaLnBrk="0" hangingPunct="0">
              <a:defRPr sz="1400">
                <a:solidFill>
                  <a:schemeClr val="tx2"/>
                </a:solidFill>
                <a:latin typeface="Arial" charset="0"/>
                <a:cs typeface="Arial" charset="0"/>
              </a:defRPr>
            </a:lvl3pPr>
            <a:lvl4pPr marL="1600200" indent="-228600" eaLnBrk="0" hangingPunct="0">
              <a:defRPr sz="1400">
                <a:solidFill>
                  <a:schemeClr val="tx2"/>
                </a:solidFill>
                <a:latin typeface="Arial" charset="0"/>
                <a:cs typeface="Arial" charset="0"/>
              </a:defRPr>
            </a:lvl4pPr>
            <a:lvl5pPr marL="2057400" indent="-228600" eaLnBrk="0" hangingPunct="0">
              <a:defRPr sz="1400">
                <a:solidFill>
                  <a:schemeClr val="tx2"/>
                </a:solidFill>
                <a:latin typeface="Arial" charset="0"/>
                <a:cs typeface="Arial" charset="0"/>
              </a:defRPr>
            </a:lvl5pPr>
            <a:lvl6pPr marL="2514600" indent="-228600" algn="ctr" eaLnBrk="0" fontAlgn="base" hangingPunct="0">
              <a:lnSpc>
                <a:spcPct val="90000"/>
              </a:lnSpc>
              <a:spcBef>
                <a:spcPct val="10000"/>
              </a:spcBef>
              <a:spcAft>
                <a:spcPct val="0"/>
              </a:spcAft>
              <a:defRPr sz="1400">
                <a:solidFill>
                  <a:schemeClr val="tx2"/>
                </a:solidFill>
                <a:latin typeface="Arial" charset="0"/>
                <a:cs typeface="Arial" charset="0"/>
              </a:defRPr>
            </a:lvl6pPr>
            <a:lvl7pPr marL="2971800" indent="-228600" algn="ctr" eaLnBrk="0" fontAlgn="base" hangingPunct="0">
              <a:lnSpc>
                <a:spcPct val="90000"/>
              </a:lnSpc>
              <a:spcBef>
                <a:spcPct val="10000"/>
              </a:spcBef>
              <a:spcAft>
                <a:spcPct val="0"/>
              </a:spcAft>
              <a:defRPr sz="1400">
                <a:solidFill>
                  <a:schemeClr val="tx2"/>
                </a:solidFill>
                <a:latin typeface="Arial" charset="0"/>
                <a:cs typeface="Arial" charset="0"/>
              </a:defRPr>
            </a:lvl7pPr>
            <a:lvl8pPr marL="3429000" indent="-228600" algn="ctr" eaLnBrk="0" fontAlgn="base" hangingPunct="0">
              <a:lnSpc>
                <a:spcPct val="90000"/>
              </a:lnSpc>
              <a:spcBef>
                <a:spcPct val="10000"/>
              </a:spcBef>
              <a:spcAft>
                <a:spcPct val="0"/>
              </a:spcAft>
              <a:defRPr sz="1400">
                <a:solidFill>
                  <a:schemeClr val="tx2"/>
                </a:solidFill>
                <a:latin typeface="Arial" charset="0"/>
                <a:cs typeface="Arial" charset="0"/>
              </a:defRPr>
            </a:lvl8pPr>
            <a:lvl9pPr marL="3886200" indent="-228600" algn="ctr" eaLnBrk="0" fontAlgn="base" hangingPunct="0">
              <a:lnSpc>
                <a:spcPct val="90000"/>
              </a:lnSpc>
              <a:spcBef>
                <a:spcPct val="10000"/>
              </a:spcBef>
              <a:spcAft>
                <a:spcPct val="0"/>
              </a:spcAft>
              <a:defRPr sz="1400">
                <a:solidFill>
                  <a:schemeClr val="tx2"/>
                </a:solidFill>
                <a:latin typeface="Arial" charset="0"/>
                <a:cs typeface="Arial" charset="0"/>
              </a:defRPr>
            </a:lvl9pPr>
          </a:lstStyle>
          <a:p>
            <a:pPr algn="l" eaLnBrk="1" hangingPunct="1"/>
            <a:r>
              <a:rPr lang="en-US" sz="1200">
                <a:solidFill>
                  <a:schemeClr val="tx1"/>
                </a:solidFill>
              </a:rPr>
              <a:t>ISCo – Internal Service Company</a:t>
            </a:r>
          </a:p>
        </p:txBody>
      </p:sp>
      <p:sp>
        <p:nvSpPr>
          <p:cNvPr id="14363" name="Text Box 55"/>
          <p:cNvSpPr txBox="1">
            <a:spLocks noChangeArrowheads="1"/>
          </p:cNvSpPr>
          <p:nvPr/>
        </p:nvSpPr>
        <p:spPr bwMode="auto">
          <a:xfrm>
            <a:off x="266700" y="2026704"/>
            <a:ext cx="8585200" cy="6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0" tIns="0" rIns="0" bIns="0">
            <a:spAutoFit/>
          </a:bodyPr>
          <a:lstStyle>
            <a:lvl1pPr eaLnBrk="0" hangingPunct="0">
              <a:defRPr sz="1400">
                <a:solidFill>
                  <a:schemeClr val="tx2"/>
                </a:solidFill>
                <a:latin typeface="Arial" charset="0"/>
                <a:cs typeface="Arial" charset="0"/>
              </a:defRPr>
            </a:lvl1pPr>
            <a:lvl2pPr marL="342900" indent="-228600" eaLnBrk="0" hangingPunct="0">
              <a:defRPr sz="1400">
                <a:solidFill>
                  <a:schemeClr val="tx2"/>
                </a:solidFill>
                <a:latin typeface="Arial" charset="0"/>
                <a:cs typeface="Arial" charset="0"/>
              </a:defRPr>
            </a:lvl2pPr>
            <a:lvl3pPr marL="1143000" indent="-228600" eaLnBrk="0" hangingPunct="0">
              <a:defRPr sz="1400">
                <a:solidFill>
                  <a:schemeClr val="tx2"/>
                </a:solidFill>
                <a:latin typeface="Arial" charset="0"/>
                <a:cs typeface="Arial" charset="0"/>
              </a:defRPr>
            </a:lvl3pPr>
            <a:lvl4pPr marL="1600200" indent="-228600" eaLnBrk="0" hangingPunct="0">
              <a:defRPr sz="1400">
                <a:solidFill>
                  <a:schemeClr val="tx2"/>
                </a:solidFill>
                <a:latin typeface="Arial" charset="0"/>
                <a:cs typeface="Arial" charset="0"/>
              </a:defRPr>
            </a:lvl4pPr>
            <a:lvl5pPr marL="2057400" indent="-228600" eaLnBrk="0" hangingPunct="0">
              <a:defRPr sz="1400">
                <a:solidFill>
                  <a:schemeClr val="tx2"/>
                </a:solidFill>
                <a:latin typeface="Arial" charset="0"/>
                <a:cs typeface="Arial" charset="0"/>
              </a:defRPr>
            </a:lvl5pPr>
            <a:lvl6pPr marL="2514600" indent="-228600" algn="ctr" eaLnBrk="0" fontAlgn="base" hangingPunct="0">
              <a:lnSpc>
                <a:spcPct val="90000"/>
              </a:lnSpc>
              <a:spcBef>
                <a:spcPct val="10000"/>
              </a:spcBef>
              <a:spcAft>
                <a:spcPct val="0"/>
              </a:spcAft>
              <a:defRPr sz="1400">
                <a:solidFill>
                  <a:schemeClr val="tx2"/>
                </a:solidFill>
                <a:latin typeface="Arial" charset="0"/>
                <a:cs typeface="Arial" charset="0"/>
              </a:defRPr>
            </a:lvl6pPr>
            <a:lvl7pPr marL="2971800" indent="-228600" algn="ctr" eaLnBrk="0" fontAlgn="base" hangingPunct="0">
              <a:lnSpc>
                <a:spcPct val="90000"/>
              </a:lnSpc>
              <a:spcBef>
                <a:spcPct val="10000"/>
              </a:spcBef>
              <a:spcAft>
                <a:spcPct val="0"/>
              </a:spcAft>
              <a:defRPr sz="1400">
                <a:solidFill>
                  <a:schemeClr val="tx2"/>
                </a:solidFill>
                <a:latin typeface="Arial" charset="0"/>
                <a:cs typeface="Arial" charset="0"/>
              </a:defRPr>
            </a:lvl7pPr>
            <a:lvl8pPr marL="3429000" indent="-228600" algn="ctr" eaLnBrk="0" fontAlgn="base" hangingPunct="0">
              <a:lnSpc>
                <a:spcPct val="90000"/>
              </a:lnSpc>
              <a:spcBef>
                <a:spcPct val="10000"/>
              </a:spcBef>
              <a:spcAft>
                <a:spcPct val="0"/>
              </a:spcAft>
              <a:defRPr sz="1400">
                <a:solidFill>
                  <a:schemeClr val="tx2"/>
                </a:solidFill>
                <a:latin typeface="Arial" charset="0"/>
                <a:cs typeface="Arial" charset="0"/>
              </a:defRPr>
            </a:lvl8pPr>
            <a:lvl9pPr marL="3886200" indent="-228600" algn="ctr" eaLnBrk="0" fontAlgn="base" hangingPunct="0">
              <a:lnSpc>
                <a:spcPct val="90000"/>
              </a:lnSpc>
              <a:spcBef>
                <a:spcPct val="10000"/>
              </a:spcBef>
              <a:spcAft>
                <a:spcPct val="0"/>
              </a:spcAft>
              <a:defRPr sz="1400">
                <a:solidFill>
                  <a:schemeClr val="tx2"/>
                </a:solidFill>
                <a:latin typeface="Arial" charset="0"/>
                <a:cs typeface="Arial" charset="0"/>
              </a:defRPr>
            </a:lvl9pPr>
          </a:lstStyle>
          <a:p>
            <a:pPr algn="l" eaLnBrk="1" hangingPunct="1">
              <a:spcBef>
                <a:spcPct val="50000"/>
              </a:spcBef>
            </a:pPr>
            <a:r>
              <a:rPr lang="en-US" sz="2000" dirty="0"/>
              <a:t>Two Common </a:t>
            </a:r>
            <a:r>
              <a:rPr lang="en-US" sz="2000" dirty="0" err="1"/>
              <a:t>ISCo</a:t>
            </a:r>
            <a:r>
              <a:rPr lang="en-US" sz="2000" dirty="0"/>
              <a:t> Chargeback Methods </a:t>
            </a:r>
          </a:p>
          <a:p>
            <a:pPr marL="114300" lvl="1" indent="0" algn="l" eaLnBrk="1" hangingPunct="1">
              <a:spcBef>
                <a:spcPct val="50000"/>
              </a:spcBef>
            </a:pPr>
            <a:r>
              <a:rPr lang="en-US" sz="1500" dirty="0"/>
              <a:t>When adopting this approach IT organization acts more like an External Service Provider (ESP)</a:t>
            </a:r>
          </a:p>
        </p:txBody>
      </p:sp>
      <p:sp>
        <p:nvSpPr>
          <p:cNvPr id="7" name="Slide Number Placeholder 5"/>
          <p:cNvSpPr txBox="1">
            <a:spLocks/>
          </p:cNvSpPr>
          <p:nvPr/>
        </p:nvSpPr>
        <p:spPr>
          <a:xfrm>
            <a:off x="8639174" y="6629400"/>
            <a:ext cx="504825"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A2DCB2D-F3A1-47AC-A248-15826C4C808C}" type="slidenum">
              <a:rPr lang="en-US" sz="1200">
                <a:solidFill>
                  <a:schemeClr val="tx1">
                    <a:tint val="75000"/>
                  </a:schemeClr>
                </a:solidFill>
              </a:rPr>
              <a:pPr/>
              <a:t>14</a:t>
            </a:fld>
            <a:endParaRPr lang="en-US" sz="1200" dirty="0">
              <a:solidFill>
                <a:schemeClr val="tx1">
                  <a:tint val="75000"/>
                </a:schemeClr>
              </a:solidFill>
            </a:endParaRPr>
          </a:p>
        </p:txBody>
      </p:sp>
    </p:spTree>
    <p:extLst>
      <p:ext uri="{BB962C8B-B14F-4D97-AF65-F5344CB8AC3E}">
        <p14:creationId xmlns:p14="http://schemas.microsoft.com/office/powerpoint/2010/main" val="4121713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4294967295"/>
          </p:nvPr>
        </p:nvSpPr>
        <p:spPr bwMode="auto">
          <a:xfrm>
            <a:off x="8632825" y="6561138"/>
            <a:ext cx="258763" cy="2968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sz="1400">
                <a:solidFill>
                  <a:schemeClr val="tx2"/>
                </a:solidFill>
                <a:latin typeface="Arial" charset="0"/>
                <a:cs typeface="Arial" charset="0"/>
              </a:defRPr>
            </a:lvl1pPr>
            <a:lvl2pPr marL="742950" indent="-285750" eaLnBrk="0" hangingPunct="0">
              <a:defRPr sz="1400">
                <a:solidFill>
                  <a:schemeClr val="tx2"/>
                </a:solidFill>
                <a:latin typeface="Arial" charset="0"/>
                <a:cs typeface="Arial" charset="0"/>
              </a:defRPr>
            </a:lvl2pPr>
            <a:lvl3pPr marL="1143000" indent="-228600" eaLnBrk="0" hangingPunct="0">
              <a:defRPr sz="1400">
                <a:solidFill>
                  <a:schemeClr val="tx2"/>
                </a:solidFill>
                <a:latin typeface="Arial" charset="0"/>
                <a:cs typeface="Arial" charset="0"/>
              </a:defRPr>
            </a:lvl3pPr>
            <a:lvl4pPr marL="1600200" indent="-228600" eaLnBrk="0" hangingPunct="0">
              <a:defRPr sz="1400">
                <a:solidFill>
                  <a:schemeClr val="tx2"/>
                </a:solidFill>
                <a:latin typeface="Arial" charset="0"/>
                <a:cs typeface="Arial" charset="0"/>
              </a:defRPr>
            </a:lvl4pPr>
            <a:lvl5pPr marL="2057400" indent="-228600" eaLnBrk="0" hangingPunct="0">
              <a:defRPr sz="1400">
                <a:solidFill>
                  <a:schemeClr val="tx2"/>
                </a:solidFill>
                <a:latin typeface="Arial" charset="0"/>
                <a:cs typeface="Arial" charset="0"/>
              </a:defRPr>
            </a:lvl5pPr>
            <a:lvl6pPr marL="2514600" indent="-228600" algn="ctr" eaLnBrk="0" fontAlgn="base" hangingPunct="0">
              <a:lnSpc>
                <a:spcPct val="90000"/>
              </a:lnSpc>
              <a:spcBef>
                <a:spcPct val="10000"/>
              </a:spcBef>
              <a:spcAft>
                <a:spcPct val="0"/>
              </a:spcAft>
              <a:defRPr sz="1400">
                <a:solidFill>
                  <a:schemeClr val="tx2"/>
                </a:solidFill>
                <a:latin typeface="Arial" charset="0"/>
                <a:cs typeface="Arial" charset="0"/>
              </a:defRPr>
            </a:lvl6pPr>
            <a:lvl7pPr marL="2971800" indent="-228600" algn="ctr" eaLnBrk="0" fontAlgn="base" hangingPunct="0">
              <a:lnSpc>
                <a:spcPct val="90000"/>
              </a:lnSpc>
              <a:spcBef>
                <a:spcPct val="10000"/>
              </a:spcBef>
              <a:spcAft>
                <a:spcPct val="0"/>
              </a:spcAft>
              <a:defRPr sz="1400">
                <a:solidFill>
                  <a:schemeClr val="tx2"/>
                </a:solidFill>
                <a:latin typeface="Arial" charset="0"/>
                <a:cs typeface="Arial" charset="0"/>
              </a:defRPr>
            </a:lvl7pPr>
            <a:lvl8pPr marL="3429000" indent="-228600" algn="ctr" eaLnBrk="0" fontAlgn="base" hangingPunct="0">
              <a:lnSpc>
                <a:spcPct val="90000"/>
              </a:lnSpc>
              <a:spcBef>
                <a:spcPct val="10000"/>
              </a:spcBef>
              <a:spcAft>
                <a:spcPct val="0"/>
              </a:spcAft>
              <a:defRPr sz="1400">
                <a:solidFill>
                  <a:schemeClr val="tx2"/>
                </a:solidFill>
                <a:latin typeface="Arial" charset="0"/>
                <a:cs typeface="Arial" charset="0"/>
              </a:defRPr>
            </a:lvl8pPr>
            <a:lvl9pPr marL="3886200" indent="-228600" algn="ctr" eaLnBrk="0" fontAlgn="base" hangingPunct="0">
              <a:lnSpc>
                <a:spcPct val="90000"/>
              </a:lnSpc>
              <a:spcBef>
                <a:spcPct val="10000"/>
              </a:spcBef>
              <a:spcAft>
                <a:spcPct val="0"/>
              </a:spcAft>
              <a:defRPr sz="1400">
                <a:solidFill>
                  <a:schemeClr val="tx2"/>
                </a:solidFill>
                <a:latin typeface="Arial" charset="0"/>
                <a:cs typeface="Arial" charset="0"/>
              </a:defRPr>
            </a:lvl9pPr>
          </a:lstStyle>
          <a:p>
            <a:pPr algn="r" eaLnBrk="1" hangingPunct="1">
              <a:lnSpc>
                <a:spcPct val="100000"/>
              </a:lnSpc>
              <a:spcBef>
                <a:spcPct val="0"/>
              </a:spcBef>
            </a:pPr>
            <a:fld id="{B0566B0F-D631-4DA2-9807-5D4F3927B911}" type="slidenum">
              <a:rPr lang="en-GB" sz="1000">
                <a:latin typeface="Univers 45 Light" pitchFamily="2" charset="0"/>
              </a:rPr>
              <a:pPr algn="r" eaLnBrk="1" hangingPunct="1">
                <a:lnSpc>
                  <a:spcPct val="100000"/>
                </a:lnSpc>
                <a:spcBef>
                  <a:spcPct val="0"/>
                </a:spcBef>
              </a:pPr>
              <a:t>15</a:t>
            </a:fld>
            <a:endParaRPr lang="en-GB" sz="1000">
              <a:latin typeface="Univers 45 Light" pitchFamily="2" charset="0"/>
            </a:endParaRPr>
          </a:p>
        </p:txBody>
      </p:sp>
      <p:sp>
        <p:nvSpPr>
          <p:cNvPr id="15363" name="Rectangle 2"/>
          <p:cNvSpPr>
            <a:spLocks noGrp="1" noChangeArrowheads="1"/>
          </p:cNvSpPr>
          <p:nvPr>
            <p:ph type="title"/>
          </p:nvPr>
        </p:nvSpPr>
        <p:spPr>
          <a:xfrm>
            <a:off x="457200" y="752311"/>
            <a:ext cx="8229600" cy="1143000"/>
          </a:xfrm>
        </p:spPr>
        <p:txBody>
          <a:bodyPr/>
          <a:lstStyle/>
          <a:p>
            <a:pPr eaLnBrk="1" hangingPunct="1"/>
            <a:r>
              <a:rPr lang="en-US" sz="2800" dirty="0" smtClean="0"/>
              <a:t>Example of IT Chargeback Model</a:t>
            </a:r>
          </a:p>
        </p:txBody>
      </p:sp>
      <p:pic>
        <p:nvPicPr>
          <p:cNvPr id="15364" name="Picture 4"/>
          <p:cNvPicPr>
            <a:picLocks noChangeAspect="1" noChangeArrowheads="1"/>
          </p:cNvPicPr>
          <p:nvPr/>
        </p:nvPicPr>
        <p:blipFill>
          <a:blip r:embed="rId3">
            <a:extLst>
              <a:ext uri="{28A0092B-C50C-407E-A947-70E740481C1C}">
                <a14:useLocalDpi xmlns:a14="http://schemas.microsoft.com/office/drawing/2010/main" val="0"/>
              </a:ext>
            </a:extLst>
          </a:blip>
          <a:srcRect l="1875" t="23334" r="5730" b="9000"/>
          <a:stretch>
            <a:fillRect/>
          </a:stretch>
        </p:blipFill>
        <p:spPr bwMode="auto">
          <a:xfrm>
            <a:off x="0" y="2671763"/>
            <a:ext cx="9144000" cy="418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pic>
      <p:sp>
        <p:nvSpPr>
          <p:cNvPr id="15365" name="Text Box 7"/>
          <p:cNvSpPr txBox="1">
            <a:spLocks noChangeArrowheads="1"/>
          </p:cNvSpPr>
          <p:nvPr/>
        </p:nvSpPr>
        <p:spPr bwMode="auto">
          <a:xfrm rot="-3094916">
            <a:off x="635000" y="1544638"/>
            <a:ext cx="1609725"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114300" indent="-114300" eaLnBrk="0" hangingPunct="0">
              <a:defRPr sz="1400">
                <a:solidFill>
                  <a:schemeClr val="tx2"/>
                </a:solidFill>
                <a:latin typeface="Arial" charset="0"/>
                <a:cs typeface="Arial" charset="0"/>
              </a:defRPr>
            </a:lvl1pPr>
            <a:lvl2pPr marL="742950" indent="-285750" eaLnBrk="0" hangingPunct="0">
              <a:defRPr sz="1400">
                <a:solidFill>
                  <a:schemeClr val="tx2"/>
                </a:solidFill>
                <a:latin typeface="Arial" charset="0"/>
                <a:cs typeface="Arial" charset="0"/>
              </a:defRPr>
            </a:lvl2pPr>
            <a:lvl3pPr marL="1143000" indent="-228600" eaLnBrk="0" hangingPunct="0">
              <a:defRPr sz="1400">
                <a:solidFill>
                  <a:schemeClr val="tx2"/>
                </a:solidFill>
                <a:latin typeface="Arial" charset="0"/>
                <a:cs typeface="Arial" charset="0"/>
              </a:defRPr>
            </a:lvl3pPr>
            <a:lvl4pPr marL="1600200" indent="-228600" eaLnBrk="0" hangingPunct="0">
              <a:defRPr sz="1400">
                <a:solidFill>
                  <a:schemeClr val="tx2"/>
                </a:solidFill>
                <a:latin typeface="Arial" charset="0"/>
                <a:cs typeface="Arial" charset="0"/>
              </a:defRPr>
            </a:lvl4pPr>
            <a:lvl5pPr marL="2057400" indent="-228600" eaLnBrk="0" hangingPunct="0">
              <a:defRPr sz="1400">
                <a:solidFill>
                  <a:schemeClr val="tx2"/>
                </a:solidFill>
                <a:latin typeface="Arial" charset="0"/>
                <a:cs typeface="Arial" charset="0"/>
              </a:defRPr>
            </a:lvl5pPr>
            <a:lvl6pPr marL="2514600" indent="-228600" algn="ctr" eaLnBrk="0" fontAlgn="base" hangingPunct="0">
              <a:lnSpc>
                <a:spcPct val="90000"/>
              </a:lnSpc>
              <a:spcBef>
                <a:spcPct val="10000"/>
              </a:spcBef>
              <a:spcAft>
                <a:spcPct val="0"/>
              </a:spcAft>
              <a:defRPr sz="1400">
                <a:solidFill>
                  <a:schemeClr val="tx2"/>
                </a:solidFill>
                <a:latin typeface="Arial" charset="0"/>
                <a:cs typeface="Arial" charset="0"/>
              </a:defRPr>
            </a:lvl6pPr>
            <a:lvl7pPr marL="2971800" indent="-228600" algn="ctr" eaLnBrk="0" fontAlgn="base" hangingPunct="0">
              <a:lnSpc>
                <a:spcPct val="90000"/>
              </a:lnSpc>
              <a:spcBef>
                <a:spcPct val="10000"/>
              </a:spcBef>
              <a:spcAft>
                <a:spcPct val="0"/>
              </a:spcAft>
              <a:defRPr sz="1400">
                <a:solidFill>
                  <a:schemeClr val="tx2"/>
                </a:solidFill>
                <a:latin typeface="Arial" charset="0"/>
                <a:cs typeface="Arial" charset="0"/>
              </a:defRPr>
            </a:lvl7pPr>
            <a:lvl8pPr marL="3429000" indent="-228600" algn="ctr" eaLnBrk="0" fontAlgn="base" hangingPunct="0">
              <a:lnSpc>
                <a:spcPct val="90000"/>
              </a:lnSpc>
              <a:spcBef>
                <a:spcPct val="10000"/>
              </a:spcBef>
              <a:spcAft>
                <a:spcPct val="0"/>
              </a:spcAft>
              <a:defRPr sz="1400">
                <a:solidFill>
                  <a:schemeClr val="tx2"/>
                </a:solidFill>
                <a:latin typeface="Arial" charset="0"/>
                <a:cs typeface="Arial" charset="0"/>
              </a:defRPr>
            </a:lvl8pPr>
            <a:lvl9pPr marL="3886200" indent="-228600" algn="ctr" eaLnBrk="0" fontAlgn="base" hangingPunct="0">
              <a:lnSpc>
                <a:spcPct val="90000"/>
              </a:lnSpc>
              <a:spcBef>
                <a:spcPct val="10000"/>
              </a:spcBef>
              <a:spcAft>
                <a:spcPct val="0"/>
              </a:spcAft>
              <a:defRPr sz="1400">
                <a:solidFill>
                  <a:schemeClr val="tx2"/>
                </a:solidFill>
                <a:latin typeface="Arial" charset="0"/>
                <a:cs typeface="Arial" charset="0"/>
              </a:defRPr>
            </a:lvl9pPr>
          </a:lstStyle>
          <a:p>
            <a:pPr algn="l" eaLnBrk="1" hangingPunct="1"/>
            <a:r>
              <a:rPr lang="en-US" sz="1200" b="1"/>
              <a:t>IT Service</a:t>
            </a:r>
          </a:p>
          <a:p>
            <a:pPr algn="l" eaLnBrk="1" hangingPunct="1"/>
            <a:r>
              <a:rPr lang="en-US" sz="1200" b="1"/>
              <a:t>IT Service Component</a:t>
            </a:r>
          </a:p>
        </p:txBody>
      </p:sp>
      <p:sp>
        <p:nvSpPr>
          <p:cNvPr id="15366" name="AutoShape 17"/>
          <p:cNvSpPr>
            <a:spLocks/>
          </p:cNvSpPr>
          <p:nvPr/>
        </p:nvSpPr>
        <p:spPr bwMode="auto">
          <a:xfrm rot="-5400000">
            <a:off x="820738" y="1611312"/>
            <a:ext cx="209550" cy="1787525"/>
          </a:xfrm>
          <a:prstGeom prst="rightBrace">
            <a:avLst>
              <a:gd name="adj1" fmla="val 71086"/>
              <a:gd name="adj2" fmla="val 50000"/>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CA"/>
          </a:p>
        </p:txBody>
      </p:sp>
      <p:sp>
        <p:nvSpPr>
          <p:cNvPr id="15367" name="AutoShape 22"/>
          <p:cNvSpPr>
            <a:spLocks/>
          </p:cNvSpPr>
          <p:nvPr/>
        </p:nvSpPr>
        <p:spPr bwMode="auto">
          <a:xfrm rot="-5400000">
            <a:off x="2482850" y="1749425"/>
            <a:ext cx="209550" cy="1492250"/>
          </a:xfrm>
          <a:prstGeom prst="rightBrace">
            <a:avLst>
              <a:gd name="adj1" fmla="val 59343"/>
              <a:gd name="adj2" fmla="val 50000"/>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CA"/>
          </a:p>
        </p:txBody>
      </p:sp>
      <p:sp>
        <p:nvSpPr>
          <p:cNvPr id="15368" name="Text Box 23"/>
          <p:cNvSpPr txBox="1">
            <a:spLocks noChangeArrowheads="1"/>
          </p:cNvSpPr>
          <p:nvPr/>
        </p:nvSpPr>
        <p:spPr bwMode="auto">
          <a:xfrm rot="-3094916">
            <a:off x="2361407" y="1696244"/>
            <a:ext cx="1204912"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114300" indent="-114300" eaLnBrk="0" hangingPunct="0">
              <a:defRPr sz="1400">
                <a:solidFill>
                  <a:schemeClr val="tx2"/>
                </a:solidFill>
                <a:latin typeface="Arial" charset="0"/>
                <a:cs typeface="Arial" charset="0"/>
              </a:defRPr>
            </a:lvl1pPr>
            <a:lvl2pPr marL="742950" indent="-285750" eaLnBrk="0" hangingPunct="0">
              <a:defRPr sz="1400">
                <a:solidFill>
                  <a:schemeClr val="tx2"/>
                </a:solidFill>
                <a:latin typeface="Arial" charset="0"/>
                <a:cs typeface="Arial" charset="0"/>
              </a:defRPr>
            </a:lvl2pPr>
            <a:lvl3pPr marL="1143000" indent="-228600" eaLnBrk="0" hangingPunct="0">
              <a:defRPr sz="1400">
                <a:solidFill>
                  <a:schemeClr val="tx2"/>
                </a:solidFill>
                <a:latin typeface="Arial" charset="0"/>
                <a:cs typeface="Arial" charset="0"/>
              </a:defRPr>
            </a:lvl3pPr>
            <a:lvl4pPr marL="1600200" indent="-228600" eaLnBrk="0" hangingPunct="0">
              <a:defRPr sz="1400">
                <a:solidFill>
                  <a:schemeClr val="tx2"/>
                </a:solidFill>
                <a:latin typeface="Arial" charset="0"/>
                <a:cs typeface="Arial" charset="0"/>
              </a:defRPr>
            </a:lvl4pPr>
            <a:lvl5pPr marL="2057400" indent="-228600" eaLnBrk="0" hangingPunct="0">
              <a:defRPr sz="1400">
                <a:solidFill>
                  <a:schemeClr val="tx2"/>
                </a:solidFill>
                <a:latin typeface="Arial" charset="0"/>
                <a:cs typeface="Arial" charset="0"/>
              </a:defRPr>
            </a:lvl5pPr>
            <a:lvl6pPr marL="2514600" indent="-228600" algn="ctr" eaLnBrk="0" fontAlgn="base" hangingPunct="0">
              <a:lnSpc>
                <a:spcPct val="90000"/>
              </a:lnSpc>
              <a:spcBef>
                <a:spcPct val="10000"/>
              </a:spcBef>
              <a:spcAft>
                <a:spcPct val="0"/>
              </a:spcAft>
              <a:defRPr sz="1400">
                <a:solidFill>
                  <a:schemeClr val="tx2"/>
                </a:solidFill>
                <a:latin typeface="Arial" charset="0"/>
                <a:cs typeface="Arial" charset="0"/>
              </a:defRPr>
            </a:lvl6pPr>
            <a:lvl7pPr marL="2971800" indent="-228600" algn="ctr" eaLnBrk="0" fontAlgn="base" hangingPunct="0">
              <a:lnSpc>
                <a:spcPct val="90000"/>
              </a:lnSpc>
              <a:spcBef>
                <a:spcPct val="10000"/>
              </a:spcBef>
              <a:spcAft>
                <a:spcPct val="0"/>
              </a:spcAft>
              <a:defRPr sz="1400">
                <a:solidFill>
                  <a:schemeClr val="tx2"/>
                </a:solidFill>
                <a:latin typeface="Arial" charset="0"/>
                <a:cs typeface="Arial" charset="0"/>
              </a:defRPr>
            </a:lvl7pPr>
            <a:lvl8pPr marL="3429000" indent="-228600" algn="ctr" eaLnBrk="0" fontAlgn="base" hangingPunct="0">
              <a:lnSpc>
                <a:spcPct val="90000"/>
              </a:lnSpc>
              <a:spcBef>
                <a:spcPct val="10000"/>
              </a:spcBef>
              <a:spcAft>
                <a:spcPct val="0"/>
              </a:spcAft>
              <a:defRPr sz="1400">
                <a:solidFill>
                  <a:schemeClr val="tx2"/>
                </a:solidFill>
                <a:latin typeface="Arial" charset="0"/>
                <a:cs typeface="Arial" charset="0"/>
              </a:defRPr>
            </a:lvl8pPr>
            <a:lvl9pPr marL="3886200" indent="-228600" algn="ctr" eaLnBrk="0" fontAlgn="base" hangingPunct="0">
              <a:lnSpc>
                <a:spcPct val="90000"/>
              </a:lnSpc>
              <a:spcBef>
                <a:spcPct val="10000"/>
              </a:spcBef>
              <a:spcAft>
                <a:spcPct val="0"/>
              </a:spcAft>
              <a:defRPr sz="1400">
                <a:solidFill>
                  <a:schemeClr val="tx2"/>
                </a:solidFill>
                <a:latin typeface="Arial" charset="0"/>
                <a:cs typeface="Arial" charset="0"/>
              </a:defRPr>
            </a:lvl9pPr>
          </a:lstStyle>
          <a:p>
            <a:pPr algn="l" eaLnBrk="1" hangingPunct="1"/>
            <a:r>
              <a:rPr lang="en-US" sz="1200" b="1"/>
              <a:t># of units / year</a:t>
            </a:r>
          </a:p>
          <a:p>
            <a:pPr algn="l" eaLnBrk="1" hangingPunct="1"/>
            <a:r>
              <a:rPr lang="en-US" sz="1200" b="1"/>
              <a:t>Growth / Decline</a:t>
            </a:r>
          </a:p>
        </p:txBody>
      </p:sp>
      <p:sp>
        <p:nvSpPr>
          <p:cNvPr id="15369" name="AutoShape 26"/>
          <p:cNvSpPr>
            <a:spLocks/>
          </p:cNvSpPr>
          <p:nvPr/>
        </p:nvSpPr>
        <p:spPr bwMode="auto">
          <a:xfrm rot="-5400000">
            <a:off x="4425950" y="1339850"/>
            <a:ext cx="209550" cy="2311400"/>
          </a:xfrm>
          <a:prstGeom prst="rightBrace">
            <a:avLst>
              <a:gd name="adj1" fmla="val 91919"/>
              <a:gd name="adj2" fmla="val 50000"/>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CA"/>
          </a:p>
        </p:txBody>
      </p:sp>
      <p:sp>
        <p:nvSpPr>
          <p:cNvPr id="15370" name="Text Box 27"/>
          <p:cNvSpPr txBox="1">
            <a:spLocks noChangeArrowheads="1"/>
          </p:cNvSpPr>
          <p:nvPr/>
        </p:nvSpPr>
        <p:spPr bwMode="auto">
          <a:xfrm rot="-3094916">
            <a:off x="4406106" y="1874044"/>
            <a:ext cx="719138"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114300" indent="-114300" eaLnBrk="0" hangingPunct="0">
              <a:defRPr sz="1400">
                <a:solidFill>
                  <a:schemeClr val="tx2"/>
                </a:solidFill>
                <a:latin typeface="Arial" charset="0"/>
                <a:cs typeface="Arial" charset="0"/>
              </a:defRPr>
            </a:lvl1pPr>
            <a:lvl2pPr marL="742950" indent="-285750" eaLnBrk="0" hangingPunct="0">
              <a:defRPr sz="1400">
                <a:solidFill>
                  <a:schemeClr val="tx2"/>
                </a:solidFill>
                <a:latin typeface="Arial" charset="0"/>
                <a:cs typeface="Arial" charset="0"/>
              </a:defRPr>
            </a:lvl2pPr>
            <a:lvl3pPr marL="1143000" indent="-228600" eaLnBrk="0" hangingPunct="0">
              <a:defRPr sz="1400">
                <a:solidFill>
                  <a:schemeClr val="tx2"/>
                </a:solidFill>
                <a:latin typeface="Arial" charset="0"/>
                <a:cs typeface="Arial" charset="0"/>
              </a:defRPr>
            </a:lvl3pPr>
            <a:lvl4pPr marL="1600200" indent="-228600" eaLnBrk="0" hangingPunct="0">
              <a:defRPr sz="1400">
                <a:solidFill>
                  <a:schemeClr val="tx2"/>
                </a:solidFill>
                <a:latin typeface="Arial" charset="0"/>
                <a:cs typeface="Arial" charset="0"/>
              </a:defRPr>
            </a:lvl4pPr>
            <a:lvl5pPr marL="2057400" indent="-228600" eaLnBrk="0" hangingPunct="0">
              <a:defRPr sz="1400">
                <a:solidFill>
                  <a:schemeClr val="tx2"/>
                </a:solidFill>
                <a:latin typeface="Arial" charset="0"/>
                <a:cs typeface="Arial" charset="0"/>
              </a:defRPr>
            </a:lvl5pPr>
            <a:lvl6pPr marL="2514600" indent="-228600" algn="ctr" eaLnBrk="0" fontAlgn="base" hangingPunct="0">
              <a:lnSpc>
                <a:spcPct val="90000"/>
              </a:lnSpc>
              <a:spcBef>
                <a:spcPct val="10000"/>
              </a:spcBef>
              <a:spcAft>
                <a:spcPct val="0"/>
              </a:spcAft>
              <a:defRPr sz="1400">
                <a:solidFill>
                  <a:schemeClr val="tx2"/>
                </a:solidFill>
                <a:latin typeface="Arial" charset="0"/>
                <a:cs typeface="Arial" charset="0"/>
              </a:defRPr>
            </a:lvl6pPr>
            <a:lvl7pPr marL="2971800" indent="-228600" algn="ctr" eaLnBrk="0" fontAlgn="base" hangingPunct="0">
              <a:lnSpc>
                <a:spcPct val="90000"/>
              </a:lnSpc>
              <a:spcBef>
                <a:spcPct val="10000"/>
              </a:spcBef>
              <a:spcAft>
                <a:spcPct val="0"/>
              </a:spcAft>
              <a:defRPr sz="1400">
                <a:solidFill>
                  <a:schemeClr val="tx2"/>
                </a:solidFill>
                <a:latin typeface="Arial" charset="0"/>
                <a:cs typeface="Arial" charset="0"/>
              </a:defRPr>
            </a:lvl7pPr>
            <a:lvl8pPr marL="3429000" indent="-228600" algn="ctr" eaLnBrk="0" fontAlgn="base" hangingPunct="0">
              <a:lnSpc>
                <a:spcPct val="90000"/>
              </a:lnSpc>
              <a:spcBef>
                <a:spcPct val="10000"/>
              </a:spcBef>
              <a:spcAft>
                <a:spcPct val="0"/>
              </a:spcAft>
              <a:defRPr sz="1400">
                <a:solidFill>
                  <a:schemeClr val="tx2"/>
                </a:solidFill>
                <a:latin typeface="Arial" charset="0"/>
                <a:cs typeface="Arial" charset="0"/>
              </a:defRPr>
            </a:lvl8pPr>
            <a:lvl9pPr marL="3886200" indent="-228600" algn="ctr" eaLnBrk="0" fontAlgn="base" hangingPunct="0">
              <a:lnSpc>
                <a:spcPct val="90000"/>
              </a:lnSpc>
              <a:spcBef>
                <a:spcPct val="10000"/>
              </a:spcBef>
              <a:spcAft>
                <a:spcPct val="0"/>
              </a:spcAft>
              <a:defRPr sz="1400">
                <a:solidFill>
                  <a:schemeClr val="tx2"/>
                </a:solidFill>
                <a:latin typeface="Arial" charset="0"/>
                <a:cs typeface="Arial" charset="0"/>
              </a:defRPr>
            </a:lvl9pPr>
          </a:lstStyle>
          <a:p>
            <a:pPr algn="l" eaLnBrk="1" hangingPunct="1"/>
            <a:r>
              <a:rPr lang="en-US" sz="1200" b="1"/>
              <a:t>Unit Cost</a:t>
            </a:r>
          </a:p>
          <a:p>
            <a:pPr algn="l" eaLnBrk="1" hangingPunct="1"/>
            <a:r>
              <a:rPr lang="en-US" sz="1200" b="1"/>
              <a:t>Efficiency</a:t>
            </a:r>
          </a:p>
        </p:txBody>
      </p:sp>
      <p:sp>
        <p:nvSpPr>
          <p:cNvPr id="15371" name="AutoShape 28"/>
          <p:cNvSpPr>
            <a:spLocks/>
          </p:cNvSpPr>
          <p:nvPr/>
        </p:nvSpPr>
        <p:spPr bwMode="auto">
          <a:xfrm rot="-5400000">
            <a:off x="6130925" y="1968500"/>
            <a:ext cx="209550" cy="1054100"/>
          </a:xfrm>
          <a:prstGeom prst="rightBrace">
            <a:avLst>
              <a:gd name="adj1" fmla="val 41919"/>
              <a:gd name="adj2" fmla="val 50000"/>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CA"/>
          </a:p>
        </p:txBody>
      </p:sp>
      <p:sp>
        <p:nvSpPr>
          <p:cNvPr id="15372" name="Text Box 29"/>
          <p:cNvSpPr txBox="1">
            <a:spLocks noChangeArrowheads="1"/>
          </p:cNvSpPr>
          <p:nvPr/>
        </p:nvSpPr>
        <p:spPr bwMode="auto">
          <a:xfrm rot="-3094916">
            <a:off x="5938044" y="1639094"/>
            <a:ext cx="1598612"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114300" indent="-114300" eaLnBrk="0" hangingPunct="0">
              <a:defRPr sz="1400">
                <a:solidFill>
                  <a:schemeClr val="tx2"/>
                </a:solidFill>
                <a:latin typeface="Arial" charset="0"/>
                <a:cs typeface="Arial" charset="0"/>
              </a:defRPr>
            </a:lvl1pPr>
            <a:lvl2pPr marL="742950" indent="-285750" eaLnBrk="0" hangingPunct="0">
              <a:defRPr sz="1400">
                <a:solidFill>
                  <a:schemeClr val="tx2"/>
                </a:solidFill>
                <a:latin typeface="Arial" charset="0"/>
                <a:cs typeface="Arial" charset="0"/>
              </a:defRPr>
            </a:lvl2pPr>
            <a:lvl3pPr marL="1143000" indent="-228600" eaLnBrk="0" hangingPunct="0">
              <a:defRPr sz="1400">
                <a:solidFill>
                  <a:schemeClr val="tx2"/>
                </a:solidFill>
                <a:latin typeface="Arial" charset="0"/>
                <a:cs typeface="Arial" charset="0"/>
              </a:defRPr>
            </a:lvl3pPr>
            <a:lvl4pPr marL="1600200" indent="-228600" eaLnBrk="0" hangingPunct="0">
              <a:defRPr sz="1400">
                <a:solidFill>
                  <a:schemeClr val="tx2"/>
                </a:solidFill>
                <a:latin typeface="Arial" charset="0"/>
                <a:cs typeface="Arial" charset="0"/>
              </a:defRPr>
            </a:lvl4pPr>
            <a:lvl5pPr marL="2057400" indent="-228600" eaLnBrk="0" hangingPunct="0">
              <a:defRPr sz="1400">
                <a:solidFill>
                  <a:schemeClr val="tx2"/>
                </a:solidFill>
                <a:latin typeface="Arial" charset="0"/>
                <a:cs typeface="Arial" charset="0"/>
              </a:defRPr>
            </a:lvl5pPr>
            <a:lvl6pPr marL="2514600" indent="-228600" algn="ctr" eaLnBrk="0" fontAlgn="base" hangingPunct="0">
              <a:lnSpc>
                <a:spcPct val="90000"/>
              </a:lnSpc>
              <a:spcBef>
                <a:spcPct val="10000"/>
              </a:spcBef>
              <a:spcAft>
                <a:spcPct val="0"/>
              </a:spcAft>
              <a:defRPr sz="1400">
                <a:solidFill>
                  <a:schemeClr val="tx2"/>
                </a:solidFill>
                <a:latin typeface="Arial" charset="0"/>
                <a:cs typeface="Arial" charset="0"/>
              </a:defRPr>
            </a:lvl6pPr>
            <a:lvl7pPr marL="2971800" indent="-228600" algn="ctr" eaLnBrk="0" fontAlgn="base" hangingPunct="0">
              <a:lnSpc>
                <a:spcPct val="90000"/>
              </a:lnSpc>
              <a:spcBef>
                <a:spcPct val="10000"/>
              </a:spcBef>
              <a:spcAft>
                <a:spcPct val="0"/>
              </a:spcAft>
              <a:defRPr sz="1400">
                <a:solidFill>
                  <a:schemeClr val="tx2"/>
                </a:solidFill>
                <a:latin typeface="Arial" charset="0"/>
                <a:cs typeface="Arial" charset="0"/>
              </a:defRPr>
            </a:lvl7pPr>
            <a:lvl8pPr marL="3429000" indent="-228600" algn="ctr" eaLnBrk="0" fontAlgn="base" hangingPunct="0">
              <a:lnSpc>
                <a:spcPct val="90000"/>
              </a:lnSpc>
              <a:spcBef>
                <a:spcPct val="10000"/>
              </a:spcBef>
              <a:spcAft>
                <a:spcPct val="0"/>
              </a:spcAft>
              <a:defRPr sz="1400">
                <a:solidFill>
                  <a:schemeClr val="tx2"/>
                </a:solidFill>
                <a:latin typeface="Arial" charset="0"/>
                <a:cs typeface="Arial" charset="0"/>
              </a:defRPr>
            </a:lvl8pPr>
            <a:lvl9pPr marL="3886200" indent="-228600" algn="ctr" eaLnBrk="0" fontAlgn="base" hangingPunct="0">
              <a:lnSpc>
                <a:spcPct val="90000"/>
              </a:lnSpc>
              <a:spcBef>
                <a:spcPct val="10000"/>
              </a:spcBef>
              <a:spcAft>
                <a:spcPct val="0"/>
              </a:spcAft>
              <a:defRPr sz="1400">
                <a:solidFill>
                  <a:schemeClr val="tx2"/>
                </a:solidFill>
                <a:latin typeface="Arial" charset="0"/>
                <a:cs typeface="Arial" charset="0"/>
              </a:defRPr>
            </a:lvl9pPr>
          </a:lstStyle>
          <a:p>
            <a:pPr algn="l" eaLnBrk="1" hangingPunct="1"/>
            <a:r>
              <a:rPr lang="en-US" sz="1200" b="1"/>
              <a:t>Chargeback approach</a:t>
            </a:r>
          </a:p>
        </p:txBody>
      </p:sp>
      <p:sp>
        <p:nvSpPr>
          <p:cNvPr id="15373" name="AutoShape 30"/>
          <p:cNvSpPr>
            <a:spLocks/>
          </p:cNvSpPr>
          <p:nvPr/>
        </p:nvSpPr>
        <p:spPr bwMode="auto">
          <a:xfrm rot="-5400000">
            <a:off x="7831138" y="1354137"/>
            <a:ext cx="209550" cy="2282825"/>
          </a:xfrm>
          <a:prstGeom prst="rightBrace">
            <a:avLst>
              <a:gd name="adj1" fmla="val 90783"/>
              <a:gd name="adj2" fmla="val 50000"/>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CA"/>
          </a:p>
        </p:txBody>
      </p:sp>
      <p:sp>
        <p:nvSpPr>
          <p:cNvPr id="15374" name="Text Box 31"/>
          <p:cNvSpPr txBox="1">
            <a:spLocks noChangeArrowheads="1"/>
          </p:cNvSpPr>
          <p:nvPr/>
        </p:nvSpPr>
        <p:spPr bwMode="auto">
          <a:xfrm rot="-3094916">
            <a:off x="7666831" y="1726407"/>
            <a:ext cx="1370013"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114300" indent="-114300" eaLnBrk="0" hangingPunct="0">
              <a:defRPr sz="1400">
                <a:solidFill>
                  <a:schemeClr val="tx2"/>
                </a:solidFill>
                <a:latin typeface="Arial" charset="0"/>
                <a:cs typeface="Arial" charset="0"/>
              </a:defRPr>
            </a:lvl1pPr>
            <a:lvl2pPr marL="742950" indent="-285750" eaLnBrk="0" hangingPunct="0">
              <a:defRPr sz="1400">
                <a:solidFill>
                  <a:schemeClr val="tx2"/>
                </a:solidFill>
                <a:latin typeface="Arial" charset="0"/>
                <a:cs typeface="Arial" charset="0"/>
              </a:defRPr>
            </a:lvl2pPr>
            <a:lvl3pPr marL="1143000" indent="-228600" eaLnBrk="0" hangingPunct="0">
              <a:defRPr sz="1400">
                <a:solidFill>
                  <a:schemeClr val="tx2"/>
                </a:solidFill>
                <a:latin typeface="Arial" charset="0"/>
                <a:cs typeface="Arial" charset="0"/>
              </a:defRPr>
            </a:lvl3pPr>
            <a:lvl4pPr marL="1600200" indent="-228600" eaLnBrk="0" hangingPunct="0">
              <a:defRPr sz="1400">
                <a:solidFill>
                  <a:schemeClr val="tx2"/>
                </a:solidFill>
                <a:latin typeface="Arial" charset="0"/>
                <a:cs typeface="Arial" charset="0"/>
              </a:defRPr>
            </a:lvl4pPr>
            <a:lvl5pPr marL="2057400" indent="-228600" eaLnBrk="0" hangingPunct="0">
              <a:defRPr sz="1400">
                <a:solidFill>
                  <a:schemeClr val="tx2"/>
                </a:solidFill>
                <a:latin typeface="Arial" charset="0"/>
                <a:cs typeface="Arial" charset="0"/>
              </a:defRPr>
            </a:lvl5pPr>
            <a:lvl6pPr marL="2514600" indent="-228600" algn="ctr" eaLnBrk="0" fontAlgn="base" hangingPunct="0">
              <a:lnSpc>
                <a:spcPct val="90000"/>
              </a:lnSpc>
              <a:spcBef>
                <a:spcPct val="10000"/>
              </a:spcBef>
              <a:spcAft>
                <a:spcPct val="0"/>
              </a:spcAft>
              <a:defRPr sz="1400">
                <a:solidFill>
                  <a:schemeClr val="tx2"/>
                </a:solidFill>
                <a:latin typeface="Arial" charset="0"/>
                <a:cs typeface="Arial" charset="0"/>
              </a:defRPr>
            </a:lvl6pPr>
            <a:lvl7pPr marL="2971800" indent="-228600" algn="ctr" eaLnBrk="0" fontAlgn="base" hangingPunct="0">
              <a:lnSpc>
                <a:spcPct val="90000"/>
              </a:lnSpc>
              <a:spcBef>
                <a:spcPct val="10000"/>
              </a:spcBef>
              <a:spcAft>
                <a:spcPct val="0"/>
              </a:spcAft>
              <a:defRPr sz="1400">
                <a:solidFill>
                  <a:schemeClr val="tx2"/>
                </a:solidFill>
                <a:latin typeface="Arial" charset="0"/>
                <a:cs typeface="Arial" charset="0"/>
              </a:defRPr>
            </a:lvl7pPr>
            <a:lvl8pPr marL="3429000" indent="-228600" algn="ctr" eaLnBrk="0" fontAlgn="base" hangingPunct="0">
              <a:lnSpc>
                <a:spcPct val="90000"/>
              </a:lnSpc>
              <a:spcBef>
                <a:spcPct val="10000"/>
              </a:spcBef>
              <a:spcAft>
                <a:spcPct val="0"/>
              </a:spcAft>
              <a:defRPr sz="1400">
                <a:solidFill>
                  <a:schemeClr val="tx2"/>
                </a:solidFill>
                <a:latin typeface="Arial" charset="0"/>
                <a:cs typeface="Arial" charset="0"/>
              </a:defRPr>
            </a:lvl8pPr>
            <a:lvl9pPr marL="3886200" indent="-228600" algn="ctr" eaLnBrk="0" fontAlgn="base" hangingPunct="0">
              <a:lnSpc>
                <a:spcPct val="90000"/>
              </a:lnSpc>
              <a:spcBef>
                <a:spcPct val="10000"/>
              </a:spcBef>
              <a:spcAft>
                <a:spcPct val="0"/>
              </a:spcAft>
              <a:defRPr sz="1400">
                <a:solidFill>
                  <a:schemeClr val="tx2"/>
                </a:solidFill>
                <a:latin typeface="Arial" charset="0"/>
                <a:cs typeface="Arial" charset="0"/>
              </a:defRPr>
            </a:lvl9pPr>
          </a:lstStyle>
          <a:p>
            <a:pPr algn="l" eaLnBrk="1" hangingPunct="1"/>
            <a:r>
              <a:rPr lang="en-US" sz="1200" b="1"/>
              <a:t>IT Service Charges</a:t>
            </a:r>
          </a:p>
        </p:txBody>
      </p:sp>
      <p:grpSp>
        <p:nvGrpSpPr>
          <p:cNvPr id="15375" name="Group 54"/>
          <p:cNvGrpSpPr>
            <a:grpSpLocks/>
          </p:cNvGrpSpPr>
          <p:nvPr/>
        </p:nvGrpSpPr>
        <p:grpSpPr bwMode="auto">
          <a:xfrm>
            <a:off x="1943100" y="3489325"/>
            <a:ext cx="927100" cy="504825"/>
            <a:chOff x="1224" y="2198"/>
            <a:chExt cx="584" cy="318"/>
          </a:xfrm>
        </p:grpSpPr>
        <p:sp>
          <p:nvSpPr>
            <p:cNvPr id="15390" name="AutoShape 34"/>
            <p:cNvSpPr>
              <a:spLocks noChangeArrowheads="1"/>
            </p:cNvSpPr>
            <p:nvPr/>
          </p:nvSpPr>
          <p:spPr bwMode="auto">
            <a:xfrm>
              <a:off x="1224" y="2198"/>
              <a:ext cx="584" cy="318"/>
            </a:xfrm>
            <a:prstGeom prst="roundRect">
              <a:avLst>
                <a:gd name="adj" fmla="val 16667"/>
              </a:avLst>
            </a:prstGeom>
            <a:solidFill>
              <a:schemeClr val="bg1"/>
            </a:solidFill>
            <a:ln w="12700" algn="ctr">
              <a:solidFill>
                <a:schemeClr val="accent1"/>
              </a:solidFill>
              <a:round/>
              <a:headEnd/>
              <a:tailEnd/>
            </a:ln>
          </p:spPr>
          <p:txBody>
            <a:bodyPr lIns="0" tIns="0" rIns="0" bIns="0" anchor="ctr">
              <a:spAutoFit/>
            </a:bodyPr>
            <a:lstStyle/>
            <a:p>
              <a:endParaRPr lang="en-CA"/>
            </a:p>
          </p:txBody>
        </p:sp>
        <p:sp>
          <p:nvSpPr>
            <p:cNvPr id="15391" name="Text Box 35"/>
            <p:cNvSpPr txBox="1">
              <a:spLocks noChangeArrowheads="1"/>
            </p:cNvSpPr>
            <p:nvPr/>
          </p:nvSpPr>
          <p:spPr bwMode="auto">
            <a:xfrm>
              <a:off x="1270" y="2230"/>
              <a:ext cx="477" cy="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114300" indent="-114300" eaLnBrk="0" hangingPunct="0">
                <a:defRPr sz="1400">
                  <a:solidFill>
                    <a:schemeClr val="tx2"/>
                  </a:solidFill>
                  <a:latin typeface="Arial" charset="0"/>
                  <a:cs typeface="Arial" charset="0"/>
                </a:defRPr>
              </a:lvl1pPr>
              <a:lvl2pPr marL="742950" indent="-285750" eaLnBrk="0" hangingPunct="0">
                <a:defRPr sz="1400">
                  <a:solidFill>
                    <a:schemeClr val="tx2"/>
                  </a:solidFill>
                  <a:latin typeface="Arial" charset="0"/>
                  <a:cs typeface="Arial" charset="0"/>
                </a:defRPr>
              </a:lvl2pPr>
              <a:lvl3pPr marL="1143000" indent="-228600" eaLnBrk="0" hangingPunct="0">
                <a:defRPr sz="1400">
                  <a:solidFill>
                    <a:schemeClr val="tx2"/>
                  </a:solidFill>
                  <a:latin typeface="Arial" charset="0"/>
                  <a:cs typeface="Arial" charset="0"/>
                </a:defRPr>
              </a:lvl3pPr>
              <a:lvl4pPr marL="1600200" indent="-228600" eaLnBrk="0" hangingPunct="0">
                <a:defRPr sz="1400">
                  <a:solidFill>
                    <a:schemeClr val="tx2"/>
                  </a:solidFill>
                  <a:latin typeface="Arial" charset="0"/>
                  <a:cs typeface="Arial" charset="0"/>
                </a:defRPr>
              </a:lvl4pPr>
              <a:lvl5pPr marL="2057400" indent="-228600" eaLnBrk="0" hangingPunct="0">
                <a:defRPr sz="1400">
                  <a:solidFill>
                    <a:schemeClr val="tx2"/>
                  </a:solidFill>
                  <a:latin typeface="Arial" charset="0"/>
                  <a:cs typeface="Arial" charset="0"/>
                </a:defRPr>
              </a:lvl5pPr>
              <a:lvl6pPr marL="2514600" indent="-228600" algn="ctr" eaLnBrk="0" fontAlgn="base" hangingPunct="0">
                <a:lnSpc>
                  <a:spcPct val="90000"/>
                </a:lnSpc>
                <a:spcBef>
                  <a:spcPct val="10000"/>
                </a:spcBef>
                <a:spcAft>
                  <a:spcPct val="0"/>
                </a:spcAft>
                <a:defRPr sz="1400">
                  <a:solidFill>
                    <a:schemeClr val="tx2"/>
                  </a:solidFill>
                  <a:latin typeface="Arial" charset="0"/>
                  <a:cs typeface="Arial" charset="0"/>
                </a:defRPr>
              </a:lvl6pPr>
              <a:lvl7pPr marL="2971800" indent="-228600" algn="ctr" eaLnBrk="0" fontAlgn="base" hangingPunct="0">
                <a:lnSpc>
                  <a:spcPct val="90000"/>
                </a:lnSpc>
                <a:spcBef>
                  <a:spcPct val="10000"/>
                </a:spcBef>
                <a:spcAft>
                  <a:spcPct val="0"/>
                </a:spcAft>
                <a:defRPr sz="1400">
                  <a:solidFill>
                    <a:schemeClr val="tx2"/>
                  </a:solidFill>
                  <a:latin typeface="Arial" charset="0"/>
                  <a:cs typeface="Arial" charset="0"/>
                </a:defRPr>
              </a:lvl7pPr>
              <a:lvl8pPr marL="3429000" indent="-228600" algn="ctr" eaLnBrk="0" fontAlgn="base" hangingPunct="0">
                <a:lnSpc>
                  <a:spcPct val="90000"/>
                </a:lnSpc>
                <a:spcBef>
                  <a:spcPct val="10000"/>
                </a:spcBef>
                <a:spcAft>
                  <a:spcPct val="0"/>
                </a:spcAft>
                <a:defRPr sz="1400">
                  <a:solidFill>
                    <a:schemeClr val="tx2"/>
                  </a:solidFill>
                  <a:latin typeface="Arial" charset="0"/>
                  <a:cs typeface="Arial" charset="0"/>
                </a:defRPr>
              </a:lvl8pPr>
              <a:lvl9pPr marL="3886200" indent="-228600" algn="ctr" eaLnBrk="0" fontAlgn="base" hangingPunct="0">
                <a:lnSpc>
                  <a:spcPct val="90000"/>
                </a:lnSpc>
                <a:spcBef>
                  <a:spcPct val="10000"/>
                </a:spcBef>
                <a:spcAft>
                  <a:spcPct val="0"/>
                </a:spcAft>
                <a:defRPr sz="1400">
                  <a:solidFill>
                    <a:schemeClr val="tx2"/>
                  </a:solidFill>
                  <a:latin typeface="Arial" charset="0"/>
                  <a:cs typeface="Arial" charset="0"/>
                </a:defRPr>
              </a:lvl9pPr>
            </a:lstStyle>
            <a:p>
              <a:pPr algn="l" eaLnBrk="1" hangingPunct="1"/>
              <a:r>
                <a:rPr lang="en-US" sz="1000" b="1"/>
                <a:t>Y1: 1,500 PC</a:t>
              </a:r>
            </a:p>
            <a:p>
              <a:pPr algn="l" eaLnBrk="1" hangingPunct="1"/>
              <a:r>
                <a:rPr lang="en-US" sz="1000" b="1"/>
                <a:t>Y2: 1,545 PC</a:t>
              </a:r>
            </a:p>
            <a:p>
              <a:pPr algn="l" eaLnBrk="1" hangingPunct="1"/>
              <a:r>
                <a:rPr lang="en-US" sz="1000"/>
                <a:t>- Growth 3%</a:t>
              </a:r>
            </a:p>
          </p:txBody>
        </p:sp>
      </p:grpSp>
      <p:sp>
        <p:nvSpPr>
          <p:cNvPr id="15376" name="Oval 38"/>
          <p:cNvSpPr>
            <a:spLocks noChangeArrowheads="1"/>
          </p:cNvSpPr>
          <p:nvPr/>
        </p:nvSpPr>
        <p:spPr bwMode="auto">
          <a:xfrm>
            <a:off x="1905000" y="2771775"/>
            <a:ext cx="1123950" cy="276225"/>
          </a:xfrm>
          <a:prstGeom prst="ellipse">
            <a:avLst/>
          </a:prstGeom>
          <a:noFill/>
          <a:ln w="2857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CA"/>
          </a:p>
        </p:txBody>
      </p:sp>
      <p:sp>
        <p:nvSpPr>
          <p:cNvPr id="15377" name="Oval 39"/>
          <p:cNvSpPr>
            <a:spLocks noChangeArrowheads="1"/>
          </p:cNvSpPr>
          <p:nvPr/>
        </p:nvSpPr>
        <p:spPr bwMode="auto">
          <a:xfrm>
            <a:off x="1905000" y="3095625"/>
            <a:ext cx="1123950" cy="276225"/>
          </a:xfrm>
          <a:prstGeom prst="ellipse">
            <a:avLst/>
          </a:prstGeom>
          <a:noFill/>
          <a:ln w="2857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CA"/>
          </a:p>
        </p:txBody>
      </p:sp>
      <p:grpSp>
        <p:nvGrpSpPr>
          <p:cNvPr id="15378" name="Group 55"/>
          <p:cNvGrpSpPr>
            <a:grpSpLocks/>
          </p:cNvGrpSpPr>
          <p:nvPr/>
        </p:nvGrpSpPr>
        <p:grpSpPr bwMode="auto">
          <a:xfrm>
            <a:off x="4219575" y="3470275"/>
            <a:ext cx="1031875" cy="533400"/>
            <a:chOff x="2658" y="2186"/>
            <a:chExt cx="650" cy="336"/>
          </a:xfrm>
        </p:grpSpPr>
        <p:sp>
          <p:nvSpPr>
            <p:cNvPr id="15388" name="AutoShape 41"/>
            <p:cNvSpPr>
              <a:spLocks noChangeArrowheads="1"/>
            </p:cNvSpPr>
            <p:nvPr/>
          </p:nvSpPr>
          <p:spPr bwMode="auto">
            <a:xfrm>
              <a:off x="2658" y="2186"/>
              <a:ext cx="650" cy="336"/>
            </a:xfrm>
            <a:prstGeom prst="roundRect">
              <a:avLst>
                <a:gd name="adj" fmla="val 16667"/>
              </a:avLst>
            </a:prstGeom>
            <a:solidFill>
              <a:schemeClr val="bg1"/>
            </a:solidFill>
            <a:ln w="12700" algn="ctr">
              <a:solidFill>
                <a:schemeClr val="accent1"/>
              </a:solidFill>
              <a:round/>
              <a:headEnd/>
              <a:tailEnd/>
            </a:ln>
          </p:spPr>
          <p:txBody>
            <a:bodyPr lIns="0" tIns="0" rIns="0" bIns="0" anchor="ctr">
              <a:spAutoFit/>
            </a:bodyPr>
            <a:lstStyle/>
            <a:p>
              <a:endParaRPr lang="en-CA"/>
            </a:p>
          </p:txBody>
        </p:sp>
        <p:sp>
          <p:nvSpPr>
            <p:cNvPr id="15389" name="Text Box 42"/>
            <p:cNvSpPr txBox="1">
              <a:spLocks noChangeArrowheads="1"/>
            </p:cNvSpPr>
            <p:nvPr/>
          </p:nvSpPr>
          <p:spPr bwMode="auto">
            <a:xfrm>
              <a:off x="2704" y="2218"/>
              <a:ext cx="593" cy="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114300" indent="-114300" eaLnBrk="0" hangingPunct="0">
                <a:defRPr sz="1400">
                  <a:solidFill>
                    <a:schemeClr val="tx2"/>
                  </a:solidFill>
                  <a:latin typeface="Arial" charset="0"/>
                  <a:cs typeface="Arial" charset="0"/>
                </a:defRPr>
              </a:lvl1pPr>
              <a:lvl2pPr marL="742950" indent="-285750" eaLnBrk="0" hangingPunct="0">
                <a:defRPr sz="1400">
                  <a:solidFill>
                    <a:schemeClr val="tx2"/>
                  </a:solidFill>
                  <a:latin typeface="Arial" charset="0"/>
                  <a:cs typeface="Arial" charset="0"/>
                </a:defRPr>
              </a:lvl2pPr>
              <a:lvl3pPr marL="1143000" indent="-228600" eaLnBrk="0" hangingPunct="0">
                <a:defRPr sz="1400">
                  <a:solidFill>
                    <a:schemeClr val="tx2"/>
                  </a:solidFill>
                  <a:latin typeface="Arial" charset="0"/>
                  <a:cs typeface="Arial" charset="0"/>
                </a:defRPr>
              </a:lvl3pPr>
              <a:lvl4pPr marL="1600200" indent="-228600" eaLnBrk="0" hangingPunct="0">
                <a:defRPr sz="1400">
                  <a:solidFill>
                    <a:schemeClr val="tx2"/>
                  </a:solidFill>
                  <a:latin typeface="Arial" charset="0"/>
                  <a:cs typeface="Arial" charset="0"/>
                </a:defRPr>
              </a:lvl4pPr>
              <a:lvl5pPr marL="2057400" indent="-228600" eaLnBrk="0" hangingPunct="0">
                <a:defRPr sz="1400">
                  <a:solidFill>
                    <a:schemeClr val="tx2"/>
                  </a:solidFill>
                  <a:latin typeface="Arial" charset="0"/>
                  <a:cs typeface="Arial" charset="0"/>
                </a:defRPr>
              </a:lvl5pPr>
              <a:lvl6pPr marL="2514600" indent="-228600" algn="ctr" eaLnBrk="0" fontAlgn="base" hangingPunct="0">
                <a:lnSpc>
                  <a:spcPct val="90000"/>
                </a:lnSpc>
                <a:spcBef>
                  <a:spcPct val="10000"/>
                </a:spcBef>
                <a:spcAft>
                  <a:spcPct val="0"/>
                </a:spcAft>
                <a:defRPr sz="1400">
                  <a:solidFill>
                    <a:schemeClr val="tx2"/>
                  </a:solidFill>
                  <a:latin typeface="Arial" charset="0"/>
                  <a:cs typeface="Arial" charset="0"/>
                </a:defRPr>
              </a:lvl6pPr>
              <a:lvl7pPr marL="2971800" indent="-228600" algn="ctr" eaLnBrk="0" fontAlgn="base" hangingPunct="0">
                <a:lnSpc>
                  <a:spcPct val="90000"/>
                </a:lnSpc>
                <a:spcBef>
                  <a:spcPct val="10000"/>
                </a:spcBef>
                <a:spcAft>
                  <a:spcPct val="0"/>
                </a:spcAft>
                <a:defRPr sz="1400">
                  <a:solidFill>
                    <a:schemeClr val="tx2"/>
                  </a:solidFill>
                  <a:latin typeface="Arial" charset="0"/>
                  <a:cs typeface="Arial" charset="0"/>
                </a:defRPr>
              </a:lvl7pPr>
              <a:lvl8pPr marL="3429000" indent="-228600" algn="ctr" eaLnBrk="0" fontAlgn="base" hangingPunct="0">
                <a:lnSpc>
                  <a:spcPct val="90000"/>
                </a:lnSpc>
                <a:spcBef>
                  <a:spcPct val="10000"/>
                </a:spcBef>
                <a:spcAft>
                  <a:spcPct val="0"/>
                </a:spcAft>
                <a:defRPr sz="1400">
                  <a:solidFill>
                    <a:schemeClr val="tx2"/>
                  </a:solidFill>
                  <a:latin typeface="Arial" charset="0"/>
                  <a:cs typeface="Arial" charset="0"/>
                </a:defRPr>
              </a:lvl8pPr>
              <a:lvl9pPr marL="3886200" indent="-228600" algn="ctr" eaLnBrk="0" fontAlgn="base" hangingPunct="0">
                <a:lnSpc>
                  <a:spcPct val="90000"/>
                </a:lnSpc>
                <a:spcBef>
                  <a:spcPct val="10000"/>
                </a:spcBef>
                <a:spcAft>
                  <a:spcPct val="0"/>
                </a:spcAft>
                <a:defRPr sz="1400">
                  <a:solidFill>
                    <a:schemeClr val="tx2"/>
                  </a:solidFill>
                  <a:latin typeface="Arial" charset="0"/>
                  <a:cs typeface="Arial" charset="0"/>
                </a:defRPr>
              </a:lvl9pPr>
            </a:lstStyle>
            <a:p>
              <a:pPr algn="l" eaLnBrk="1" hangingPunct="1"/>
              <a:r>
                <a:rPr lang="en-US" sz="1000" b="1"/>
                <a:t>Y1: $1,000 / PC</a:t>
              </a:r>
            </a:p>
            <a:p>
              <a:pPr algn="l" eaLnBrk="1" hangingPunct="1"/>
              <a:r>
                <a:rPr lang="en-US" sz="1000" b="1"/>
                <a:t>Y2:    $971 / PC</a:t>
              </a:r>
            </a:p>
            <a:p>
              <a:pPr algn="l" eaLnBrk="1" hangingPunct="1"/>
              <a:r>
                <a:rPr lang="en-US" sz="1000"/>
                <a:t>- Efficiency 2.9%</a:t>
              </a:r>
            </a:p>
          </p:txBody>
        </p:sp>
      </p:grpSp>
      <p:sp>
        <p:nvSpPr>
          <p:cNvPr id="15379" name="Oval 44"/>
          <p:cNvSpPr>
            <a:spLocks noChangeArrowheads="1"/>
          </p:cNvSpPr>
          <p:nvPr/>
        </p:nvSpPr>
        <p:spPr bwMode="auto">
          <a:xfrm>
            <a:off x="4200525" y="2762250"/>
            <a:ext cx="1123950" cy="276225"/>
          </a:xfrm>
          <a:prstGeom prst="ellipse">
            <a:avLst/>
          </a:prstGeom>
          <a:noFill/>
          <a:ln w="2857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CA"/>
          </a:p>
        </p:txBody>
      </p:sp>
      <p:sp>
        <p:nvSpPr>
          <p:cNvPr id="15380" name="Oval 45"/>
          <p:cNvSpPr>
            <a:spLocks noChangeArrowheads="1"/>
          </p:cNvSpPr>
          <p:nvPr/>
        </p:nvSpPr>
        <p:spPr bwMode="auto">
          <a:xfrm>
            <a:off x="4200525" y="3086100"/>
            <a:ext cx="1123950" cy="276225"/>
          </a:xfrm>
          <a:prstGeom prst="ellipse">
            <a:avLst/>
          </a:prstGeom>
          <a:noFill/>
          <a:ln w="2857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CA"/>
          </a:p>
        </p:txBody>
      </p:sp>
      <p:grpSp>
        <p:nvGrpSpPr>
          <p:cNvPr id="15381" name="Group 51"/>
          <p:cNvGrpSpPr>
            <a:grpSpLocks/>
          </p:cNvGrpSpPr>
          <p:nvPr/>
        </p:nvGrpSpPr>
        <p:grpSpPr bwMode="auto">
          <a:xfrm>
            <a:off x="7600950" y="3489325"/>
            <a:ext cx="1031875" cy="657225"/>
            <a:chOff x="4386" y="974"/>
            <a:chExt cx="650" cy="414"/>
          </a:xfrm>
        </p:grpSpPr>
        <p:sp>
          <p:nvSpPr>
            <p:cNvPr id="15386" name="AutoShape 47"/>
            <p:cNvSpPr>
              <a:spLocks noChangeArrowheads="1"/>
            </p:cNvSpPr>
            <p:nvPr/>
          </p:nvSpPr>
          <p:spPr bwMode="auto">
            <a:xfrm>
              <a:off x="4386" y="974"/>
              <a:ext cx="650" cy="414"/>
            </a:xfrm>
            <a:prstGeom prst="roundRect">
              <a:avLst>
                <a:gd name="adj" fmla="val 16667"/>
              </a:avLst>
            </a:prstGeom>
            <a:solidFill>
              <a:schemeClr val="bg1"/>
            </a:solidFill>
            <a:ln w="12700" algn="ctr">
              <a:solidFill>
                <a:schemeClr val="accent1"/>
              </a:solidFill>
              <a:round/>
              <a:headEnd/>
              <a:tailEnd/>
            </a:ln>
          </p:spPr>
          <p:txBody>
            <a:bodyPr lIns="0" tIns="0" rIns="0" bIns="0" anchor="ctr">
              <a:spAutoFit/>
            </a:bodyPr>
            <a:lstStyle/>
            <a:p>
              <a:endParaRPr lang="en-CA"/>
            </a:p>
          </p:txBody>
        </p:sp>
        <p:sp>
          <p:nvSpPr>
            <p:cNvPr id="15387" name="Text Box 48"/>
            <p:cNvSpPr txBox="1">
              <a:spLocks noChangeArrowheads="1"/>
            </p:cNvSpPr>
            <p:nvPr/>
          </p:nvSpPr>
          <p:spPr bwMode="auto">
            <a:xfrm>
              <a:off x="4420" y="1000"/>
              <a:ext cx="587" cy="3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114300" indent="-114300" eaLnBrk="0" hangingPunct="0">
                <a:defRPr sz="1400">
                  <a:solidFill>
                    <a:schemeClr val="tx2"/>
                  </a:solidFill>
                  <a:latin typeface="Arial" charset="0"/>
                  <a:cs typeface="Arial" charset="0"/>
                </a:defRPr>
              </a:lvl1pPr>
              <a:lvl2pPr marL="742950" indent="-285750" eaLnBrk="0" hangingPunct="0">
                <a:defRPr sz="1400">
                  <a:solidFill>
                    <a:schemeClr val="tx2"/>
                  </a:solidFill>
                  <a:latin typeface="Arial" charset="0"/>
                  <a:cs typeface="Arial" charset="0"/>
                </a:defRPr>
              </a:lvl2pPr>
              <a:lvl3pPr marL="1143000" indent="-228600" eaLnBrk="0" hangingPunct="0">
                <a:defRPr sz="1400">
                  <a:solidFill>
                    <a:schemeClr val="tx2"/>
                  </a:solidFill>
                  <a:latin typeface="Arial" charset="0"/>
                  <a:cs typeface="Arial" charset="0"/>
                </a:defRPr>
              </a:lvl3pPr>
              <a:lvl4pPr marL="1600200" indent="-228600" eaLnBrk="0" hangingPunct="0">
                <a:defRPr sz="1400">
                  <a:solidFill>
                    <a:schemeClr val="tx2"/>
                  </a:solidFill>
                  <a:latin typeface="Arial" charset="0"/>
                  <a:cs typeface="Arial" charset="0"/>
                </a:defRPr>
              </a:lvl4pPr>
              <a:lvl5pPr marL="2057400" indent="-228600" eaLnBrk="0" hangingPunct="0">
                <a:defRPr sz="1400">
                  <a:solidFill>
                    <a:schemeClr val="tx2"/>
                  </a:solidFill>
                  <a:latin typeface="Arial" charset="0"/>
                  <a:cs typeface="Arial" charset="0"/>
                </a:defRPr>
              </a:lvl5pPr>
              <a:lvl6pPr marL="2514600" indent="-228600" algn="ctr" eaLnBrk="0" fontAlgn="base" hangingPunct="0">
                <a:lnSpc>
                  <a:spcPct val="90000"/>
                </a:lnSpc>
                <a:spcBef>
                  <a:spcPct val="10000"/>
                </a:spcBef>
                <a:spcAft>
                  <a:spcPct val="0"/>
                </a:spcAft>
                <a:defRPr sz="1400">
                  <a:solidFill>
                    <a:schemeClr val="tx2"/>
                  </a:solidFill>
                  <a:latin typeface="Arial" charset="0"/>
                  <a:cs typeface="Arial" charset="0"/>
                </a:defRPr>
              </a:lvl6pPr>
              <a:lvl7pPr marL="2971800" indent="-228600" algn="ctr" eaLnBrk="0" fontAlgn="base" hangingPunct="0">
                <a:lnSpc>
                  <a:spcPct val="90000"/>
                </a:lnSpc>
                <a:spcBef>
                  <a:spcPct val="10000"/>
                </a:spcBef>
                <a:spcAft>
                  <a:spcPct val="0"/>
                </a:spcAft>
                <a:defRPr sz="1400">
                  <a:solidFill>
                    <a:schemeClr val="tx2"/>
                  </a:solidFill>
                  <a:latin typeface="Arial" charset="0"/>
                  <a:cs typeface="Arial" charset="0"/>
                </a:defRPr>
              </a:lvl7pPr>
              <a:lvl8pPr marL="3429000" indent="-228600" algn="ctr" eaLnBrk="0" fontAlgn="base" hangingPunct="0">
                <a:lnSpc>
                  <a:spcPct val="90000"/>
                </a:lnSpc>
                <a:spcBef>
                  <a:spcPct val="10000"/>
                </a:spcBef>
                <a:spcAft>
                  <a:spcPct val="0"/>
                </a:spcAft>
                <a:defRPr sz="1400">
                  <a:solidFill>
                    <a:schemeClr val="tx2"/>
                  </a:solidFill>
                  <a:latin typeface="Arial" charset="0"/>
                  <a:cs typeface="Arial" charset="0"/>
                </a:defRPr>
              </a:lvl8pPr>
              <a:lvl9pPr marL="3886200" indent="-228600" algn="ctr" eaLnBrk="0" fontAlgn="base" hangingPunct="0">
                <a:lnSpc>
                  <a:spcPct val="90000"/>
                </a:lnSpc>
                <a:spcBef>
                  <a:spcPct val="10000"/>
                </a:spcBef>
                <a:spcAft>
                  <a:spcPct val="0"/>
                </a:spcAft>
                <a:defRPr sz="1400">
                  <a:solidFill>
                    <a:schemeClr val="tx2"/>
                  </a:solidFill>
                  <a:latin typeface="Arial" charset="0"/>
                  <a:cs typeface="Arial" charset="0"/>
                </a:defRPr>
              </a:lvl9pPr>
            </a:lstStyle>
            <a:p>
              <a:pPr algn="l" eaLnBrk="1" hangingPunct="1"/>
              <a:r>
                <a:rPr lang="en-US" sz="1000" b="1"/>
                <a:t>Y1: $1,100 / PC</a:t>
              </a:r>
            </a:p>
            <a:p>
              <a:pPr algn="l" eaLnBrk="1" hangingPunct="1"/>
              <a:r>
                <a:rPr lang="en-US" sz="1000" b="1"/>
                <a:t>Y2:  $1,068 / PC</a:t>
              </a:r>
            </a:p>
            <a:p>
              <a:pPr algn="l" eaLnBrk="1" hangingPunct="1">
                <a:buFontTx/>
                <a:buChar char="-"/>
              </a:pPr>
              <a:r>
                <a:rPr lang="en-US" sz="900"/>
                <a:t>Growth: 3%</a:t>
              </a:r>
            </a:p>
            <a:p>
              <a:pPr algn="l" eaLnBrk="1" hangingPunct="1">
                <a:buFontTx/>
                <a:buChar char="-"/>
              </a:pPr>
              <a:r>
                <a:rPr lang="en-US" sz="900"/>
                <a:t>Efficiency 2.9%</a:t>
              </a:r>
            </a:p>
          </p:txBody>
        </p:sp>
      </p:grpSp>
      <p:sp>
        <p:nvSpPr>
          <p:cNvPr id="15382" name="Oval 49"/>
          <p:cNvSpPr>
            <a:spLocks noChangeArrowheads="1"/>
          </p:cNvSpPr>
          <p:nvPr/>
        </p:nvSpPr>
        <p:spPr bwMode="auto">
          <a:xfrm>
            <a:off x="7562850" y="2781300"/>
            <a:ext cx="1123950" cy="276225"/>
          </a:xfrm>
          <a:prstGeom prst="ellipse">
            <a:avLst/>
          </a:prstGeom>
          <a:noFill/>
          <a:ln w="2857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CA"/>
          </a:p>
        </p:txBody>
      </p:sp>
      <p:sp>
        <p:nvSpPr>
          <p:cNvPr id="15383" name="Oval 50"/>
          <p:cNvSpPr>
            <a:spLocks noChangeArrowheads="1"/>
          </p:cNvSpPr>
          <p:nvPr/>
        </p:nvSpPr>
        <p:spPr bwMode="auto">
          <a:xfrm>
            <a:off x="7562850" y="3105150"/>
            <a:ext cx="1123950" cy="276225"/>
          </a:xfrm>
          <a:prstGeom prst="ellipse">
            <a:avLst/>
          </a:prstGeom>
          <a:noFill/>
          <a:ln w="2857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CA"/>
          </a:p>
        </p:txBody>
      </p:sp>
      <p:sp>
        <p:nvSpPr>
          <p:cNvPr id="15384" name="Rectangle 52"/>
          <p:cNvSpPr>
            <a:spLocks noChangeArrowheads="1"/>
          </p:cNvSpPr>
          <p:nvPr/>
        </p:nvSpPr>
        <p:spPr bwMode="auto">
          <a:xfrm rot="-5400000">
            <a:off x="4779963" y="4595813"/>
            <a:ext cx="2901950" cy="654050"/>
          </a:xfrm>
          <a:prstGeom prst="rect">
            <a:avLst/>
          </a:prstGeom>
          <a:solidFill>
            <a:schemeClr val="bg1"/>
          </a:solidFill>
          <a:ln w="12700" algn="ctr">
            <a:solidFill>
              <a:schemeClr val="accent1"/>
            </a:solidFill>
            <a:miter lim="800000"/>
            <a:headEnd/>
            <a:tailEnd/>
          </a:ln>
        </p:spPr>
        <p:txBody>
          <a:bodyPr lIns="0" tIns="0" rIns="0" bIns="0">
            <a:spAutoFit/>
          </a:bodyPr>
          <a:lstStyle/>
          <a:p>
            <a:pPr marL="57150" algn="l">
              <a:lnSpc>
                <a:spcPct val="105000"/>
              </a:lnSpc>
              <a:spcBef>
                <a:spcPct val="30000"/>
              </a:spcBef>
            </a:pPr>
            <a:r>
              <a:rPr lang="en-US" sz="1000">
                <a:solidFill>
                  <a:schemeClr val="tx1"/>
                </a:solidFill>
              </a:rPr>
              <a:t>Charges are on a fixed basis, without regards to IT Service consumption. Specific IT metrics are used for total IT budget chargeback e.g. per desktop, laptop or network connection.</a:t>
            </a:r>
          </a:p>
        </p:txBody>
      </p:sp>
      <p:sp>
        <p:nvSpPr>
          <p:cNvPr id="15385" name="Oval 53"/>
          <p:cNvSpPr>
            <a:spLocks noChangeArrowheads="1"/>
          </p:cNvSpPr>
          <p:nvPr/>
        </p:nvSpPr>
        <p:spPr bwMode="auto">
          <a:xfrm>
            <a:off x="5676900" y="3105150"/>
            <a:ext cx="1123950" cy="276225"/>
          </a:xfrm>
          <a:prstGeom prst="ellipse">
            <a:avLst/>
          </a:prstGeom>
          <a:noFill/>
          <a:ln w="2857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CA"/>
          </a:p>
        </p:txBody>
      </p:sp>
      <p:sp>
        <p:nvSpPr>
          <p:cNvPr id="32" name="Slide Number Placeholder 5"/>
          <p:cNvSpPr>
            <a:spLocks noGrp="1"/>
          </p:cNvSpPr>
          <p:nvPr>
            <p:ph type="sldNum" sz="quarter" idx="12"/>
          </p:nvPr>
        </p:nvSpPr>
        <p:spPr>
          <a:xfrm>
            <a:off x="8639174" y="6629400"/>
            <a:ext cx="504825" cy="212725"/>
          </a:xfrm>
        </p:spPr>
        <p:txBody>
          <a:bodyPr/>
          <a:lstStyle/>
          <a:p>
            <a:fld id="{1A2DCB2D-F3A1-47AC-A248-15826C4C808C}" type="slidenum">
              <a:rPr lang="en-US" smtClean="0"/>
              <a:pPr/>
              <a:t>15</a:t>
            </a:fld>
            <a:endParaRPr lang="en-US" dirty="0"/>
          </a:p>
        </p:txBody>
      </p:sp>
    </p:spTree>
    <p:extLst>
      <p:ext uri="{BB962C8B-B14F-4D97-AF65-F5344CB8AC3E}">
        <p14:creationId xmlns:p14="http://schemas.microsoft.com/office/powerpoint/2010/main" val="7071765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4294967295"/>
          </p:nvPr>
        </p:nvSpPr>
        <p:spPr bwMode="auto">
          <a:xfrm>
            <a:off x="8632825" y="6561138"/>
            <a:ext cx="258763" cy="2968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sz="1400">
                <a:solidFill>
                  <a:schemeClr val="tx2"/>
                </a:solidFill>
                <a:latin typeface="Arial" charset="0"/>
                <a:cs typeface="Arial" charset="0"/>
              </a:defRPr>
            </a:lvl1pPr>
            <a:lvl2pPr marL="742950" indent="-285750" eaLnBrk="0" hangingPunct="0">
              <a:defRPr sz="1400">
                <a:solidFill>
                  <a:schemeClr val="tx2"/>
                </a:solidFill>
                <a:latin typeface="Arial" charset="0"/>
                <a:cs typeface="Arial" charset="0"/>
              </a:defRPr>
            </a:lvl2pPr>
            <a:lvl3pPr marL="1143000" indent="-228600" eaLnBrk="0" hangingPunct="0">
              <a:defRPr sz="1400">
                <a:solidFill>
                  <a:schemeClr val="tx2"/>
                </a:solidFill>
                <a:latin typeface="Arial" charset="0"/>
                <a:cs typeface="Arial" charset="0"/>
              </a:defRPr>
            </a:lvl3pPr>
            <a:lvl4pPr marL="1600200" indent="-228600" eaLnBrk="0" hangingPunct="0">
              <a:defRPr sz="1400">
                <a:solidFill>
                  <a:schemeClr val="tx2"/>
                </a:solidFill>
                <a:latin typeface="Arial" charset="0"/>
                <a:cs typeface="Arial" charset="0"/>
              </a:defRPr>
            </a:lvl4pPr>
            <a:lvl5pPr marL="2057400" indent="-228600" eaLnBrk="0" hangingPunct="0">
              <a:defRPr sz="1400">
                <a:solidFill>
                  <a:schemeClr val="tx2"/>
                </a:solidFill>
                <a:latin typeface="Arial" charset="0"/>
                <a:cs typeface="Arial" charset="0"/>
              </a:defRPr>
            </a:lvl5pPr>
            <a:lvl6pPr marL="2514600" indent="-228600" algn="ctr" eaLnBrk="0" fontAlgn="base" hangingPunct="0">
              <a:lnSpc>
                <a:spcPct val="90000"/>
              </a:lnSpc>
              <a:spcBef>
                <a:spcPct val="10000"/>
              </a:spcBef>
              <a:spcAft>
                <a:spcPct val="0"/>
              </a:spcAft>
              <a:defRPr sz="1400">
                <a:solidFill>
                  <a:schemeClr val="tx2"/>
                </a:solidFill>
                <a:latin typeface="Arial" charset="0"/>
                <a:cs typeface="Arial" charset="0"/>
              </a:defRPr>
            </a:lvl6pPr>
            <a:lvl7pPr marL="2971800" indent="-228600" algn="ctr" eaLnBrk="0" fontAlgn="base" hangingPunct="0">
              <a:lnSpc>
                <a:spcPct val="90000"/>
              </a:lnSpc>
              <a:spcBef>
                <a:spcPct val="10000"/>
              </a:spcBef>
              <a:spcAft>
                <a:spcPct val="0"/>
              </a:spcAft>
              <a:defRPr sz="1400">
                <a:solidFill>
                  <a:schemeClr val="tx2"/>
                </a:solidFill>
                <a:latin typeface="Arial" charset="0"/>
                <a:cs typeface="Arial" charset="0"/>
              </a:defRPr>
            </a:lvl7pPr>
            <a:lvl8pPr marL="3429000" indent="-228600" algn="ctr" eaLnBrk="0" fontAlgn="base" hangingPunct="0">
              <a:lnSpc>
                <a:spcPct val="90000"/>
              </a:lnSpc>
              <a:spcBef>
                <a:spcPct val="10000"/>
              </a:spcBef>
              <a:spcAft>
                <a:spcPct val="0"/>
              </a:spcAft>
              <a:defRPr sz="1400">
                <a:solidFill>
                  <a:schemeClr val="tx2"/>
                </a:solidFill>
                <a:latin typeface="Arial" charset="0"/>
                <a:cs typeface="Arial" charset="0"/>
              </a:defRPr>
            </a:lvl8pPr>
            <a:lvl9pPr marL="3886200" indent="-228600" algn="ctr" eaLnBrk="0" fontAlgn="base" hangingPunct="0">
              <a:lnSpc>
                <a:spcPct val="90000"/>
              </a:lnSpc>
              <a:spcBef>
                <a:spcPct val="10000"/>
              </a:spcBef>
              <a:spcAft>
                <a:spcPct val="0"/>
              </a:spcAft>
              <a:defRPr sz="1400">
                <a:solidFill>
                  <a:schemeClr val="tx2"/>
                </a:solidFill>
                <a:latin typeface="Arial" charset="0"/>
                <a:cs typeface="Arial" charset="0"/>
              </a:defRPr>
            </a:lvl9pPr>
          </a:lstStyle>
          <a:p>
            <a:pPr algn="r" eaLnBrk="1" hangingPunct="1">
              <a:lnSpc>
                <a:spcPct val="100000"/>
              </a:lnSpc>
              <a:spcBef>
                <a:spcPct val="0"/>
              </a:spcBef>
            </a:pPr>
            <a:fld id="{982B4236-ED92-443C-8E98-EEEA1AF30F9F}" type="slidenum">
              <a:rPr lang="en-GB" sz="1000">
                <a:latin typeface="Univers 45 Light" pitchFamily="2" charset="0"/>
              </a:rPr>
              <a:pPr algn="r" eaLnBrk="1" hangingPunct="1">
                <a:lnSpc>
                  <a:spcPct val="100000"/>
                </a:lnSpc>
                <a:spcBef>
                  <a:spcPct val="0"/>
                </a:spcBef>
              </a:pPr>
              <a:t>16</a:t>
            </a:fld>
            <a:endParaRPr lang="en-GB" sz="1000">
              <a:latin typeface="Univers 45 Light" pitchFamily="2" charset="0"/>
            </a:endParaRPr>
          </a:p>
        </p:txBody>
      </p:sp>
      <p:sp>
        <p:nvSpPr>
          <p:cNvPr id="16387" name="Rectangle 2"/>
          <p:cNvSpPr>
            <a:spLocks noGrp="1" noChangeArrowheads="1"/>
          </p:cNvSpPr>
          <p:nvPr>
            <p:ph type="title"/>
          </p:nvPr>
        </p:nvSpPr>
        <p:spPr>
          <a:xfrm>
            <a:off x="457200" y="834206"/>
            <a:ext cx="8229600" cy="1143000"/>
          </a:xfrm>
        </p:spPr>
        <p:txBody>
          <a:bodyPr/>
          <a:lstStyle/>
          <a:p>
            <a:pPr eaLnBrk="1" hangingPunct="1"/>
            <a:r>
              <a:rPr lang="en-US" sz="2800" smtClean="0"/>
              <a:t>Example of IT Chargeback</a:t>
            </a:r>
          </a:p>
        </p:txBody>
      </p:sp>
      <p:sp>
        <p:nvSpPr>
          <p:cNvPr id="16388" name="Rectangle 3"/>
          <p:cNvSpPr>
            <a:spLocks noGrp="1" noChangeArrowheads="1"/>
          </p:cNvSpPr>
          <p:nvPr>
            <p:ph type="body" idx="1"/>
          </p:nvPr>
        </p:nvSpPr>
        <p:spPr>
          <a:xfrm>
            <a:off x="228600" y="1745784"/>
            <a:ext cx="8639175" cy="5243513"/>
          </a:xfrm>
        </p:spPr>
        <p:txBody>
          <a:bodyPr>
            <a:noAutofit/>
          </a:bodyPr>
          <a:lstStyle/>
          <a:p>
            <a:pPr marL="0" indent="0" eaLnBrk="1" hangingPunct="1">
              <a:lnSpc>
                <a:spcPct val="90000"/>
              </a:lnSpc>
              <a:buNone/>
            </a:pPr>
            <a:r>
              <a:rPr lang="en-US" sz="1800" dirty="0" smtClean="0"/>
              <a:t>Chargeback for “Standard PCs” for Business Unit A</a:t>
            </a:r>
          </a:p>
          <a:p>
            <a:pPr marL="0" indent="0" eaLnBrk="1" hangingPunct="1">
              <a:lnSpc>
                <a:spcPct val="90000"/>
              </a:lnSpc>
              <a:buNone/>
            </a:pPr>
            <a:r>
              <a:rPr lang="en-US" sz="1800" b="0" dirty="0" smtClean="0"/>
              <a:t>Standard PC</a:t>
            </a:r>
          </a:p>
          <a:p>
            <a:pPr marL="293688" lvl="1" eaLnBrk="1" hangingPunct="1">
              <a:lnSpc>
                <a:spcPct val="90000"/>
              </a:lnSpc>
            </a:pPr>
            <a:r>
              <a:rPr lang="en-US" sz="1800" b="1" dirty="0" smtClean="0"/>
              <a:t>One time provisioning fee: $2,000</a:t>
            </a:r>
          </a:p>
          <a:p>
            <a:pPr marL="293688" lvl="1" eaLnBrk="1" hangingPunct="1">
              <a:lnSpc>
                <a:spcPct val="90000"/>
              </a:lnSpc>
            </a:pPr>
            <a:r>
              <a:rPr lang="en-US" sz="1800" b="1" dirty="0" smtClean="0"/>
              <a:t>Ongoing fee $1,100/year</a:t>
            </a:r>
          </a:p>
          <a:p>
            <a:pPr marL="525463" lvl="2" eaLnBrk="1" hangingPunct="1">
              <a:lnSpc>
                <a:spcPct val="90000"/>
              </a:lnSpc>
            </a:pPr>
            <a:r>
              <a:rPr lang="en-US" sz="1800" dirty="0" smtClean="0"/>
              <a:t>Chargeback approach: IT based chargeback (subscription) - Charge per standard PC</a:t>
            </a:r>
          </a:p>
          <a:p>
            <a:pPr marL="293688" lvl="1" eaLnBrk="1" hangingPunct="1">
              <a:lnSpc>
                <a:spcPct val="90000"/>
              </a:lnSpc>
            </a:pPr>
            <a:endParaRPr lang="en-US" sz="1800" dirty="0" smtClean="0"/>
          </a:p>
          <a:p>
            <a:pPr marL="293688" lvl="1" eaLnBrk="1" hangingPunct="1">
              <a:lnSpc>
                <a:spcPct val="90000"/>
              </a:lnSpc>
              <a:buFont typeface="Wingdings" pitchFamily="2" charset="2"/>
              <a:buNone/>
            </a:pPr>
            <a:r>
              <a:rPr lang="en-US" sz="1800" dirty="0" smtClean="0">
                <a:solidFill>
                  <a:schemeClr val="tx2"/>
                </a:solidFill>
              </a:rPr>
              <a:t>Pricing:</a:t>
            </a:r>
          </a:p>
          <a:p>
            <a:pPr marL="293688" lvl="1" eaLnBrk="1" hangingPunct="1">
              <a:lnSpc>
                <a:spcPct val="90000"/>
              </a:lnSpc>
            </a:pPr>
            <a:r>
              <a:rPr lang="en-US" sz="1800" b="1" dirty="0" smtClean="0"/>
              <a:t>Current standard PC users: 325</a:t>
            </a:r>
          </a:p>
          <a:p>
            <a:pPr marL="293688" lvl="1" eaLnBrk="1" hangingPunct="1">
              <a:lnSpc>
                <a:spcPct val="90000"/>
              </a:lnSpc>
            </a:pPr>
            <a:r>
              <a:rPr lang="en-US" sz="1800" b="1" dirty="0" smtClean="0"/>
              <a:t>Estimated new standard PC users: 150</a:t>
            </a:r>
          </a:p>
          <a:p>
            <a:pPr marL="293688" lvl="1" eaLnBrk="1" hangingPunct="1">
              <a:lnSpc>
                <a:spcPct val="90000"/>
              </a:lnSpc>
            </a:pPr>
            <a:endParaRPr lang="en-US" sz="1800" b="1" dirty="0" smtClean="0"/>
          </a:p>
          <a:p>
            <a:pPr marL="293688" lvl="1" eaLnBrk="1" hangingPunct="1">
              <a:lnSpc>
                <a:spcPct val="90000"/>
              </a:lnSpc>
            </a:pPr>
            <a:r>
              <a:rPr lang="en-US" sz="1800" b="1" dirty="0" smtClean="0"/>
              <a:t>IT Service Cost for Business Unit A (Standard PCs)</a:t>
            </a:r>
          </a:p>
          <a:p>
            <a:pPr marL="525463" lvl="2" eaLnBrk="1" hangingPunct="1">
              <a:lnSpc>
                <a:spcPct val="90000"/>
              </a:lnSpc>
            </a:pPr>
            <a:r>
              <a:rPr lang="en-US" sz="1800" b="1" dirty="0" smtClean="0"/>
              <a:t>One time fee:             150 * $2,000 = $300,000 </a:t>
            </a:r>
          </a:p>
          <a:p>
            <a:pPr marL="525463" lvl="2" eaLnBrk="1" hangingPunct="1">
              <a:lnSpc>
                <a:spcPct val="90000"/>
              </a:lnSpc>
            </a:pPr>
            <a:r>
              <a:rPr lang="en-US" sz="1800" b="1" dirty="0" smtClean="0"/>
              <a:t>Ongoing cost: (325+150) * $1,100 = $522,500</a:t>
            </a:r>
          </a:p>
          <a:p>
            <a:pPr marL="525463" lvl="2" eaLnBrk="1" hangingPunct="1">
              <a:lnSpc>
                <a:spcPct val="90000"/>
              </a:lnSpc>
              <a:buFont typeface="Symbol" pitchFamily="18" charset="2"/>
              <a:buNone/>
            </a:pPr>
            <a:r>
              <a:rPr lang="en-US" sz="1800" b="1" dirty="0" smtClean="0"/>
              <a:t>                                                    </a:t>
            </a:r>
            <a:r>
              <a:rPr lang="en-US" sz="1800" b="1" dirty="0" smtClean="0"/>
              <a:t>     Total </a:t>
            </a:r>
            <a:r>
              <a:rPr lang="en-US" sz="1800" b="1" dirty="0" smtClean="0"/>
              <a:t>= $822,500</a:t>
            </a:r>
          </a:p>
          <a:p>
            <a:pPr marL="525463" lvl="2" eaLnBrk="1" hangingPunct="1">
              <a:lnSpc>
                <a:spcPct val="90000"/>
              </a:lnSpc>
            </a:pPr>
            <a:endParaRPr lang="en-US" sz="1800" b="1" dirty="0" smtClean="0"/>
          </a:p>
          <a:p>
            <a:pPr marL="0" indent="0" eaLnBrk="1" hangingPunct="1">
              <a:lnSpc>
                <a:spcPct val="90000"/>
              </a:lnSpc>
              <a:buNone/>
            </a:pPr>
            <a:r>
              <a:rPr lang="en-US" sz="1800" b="0" dirty="0" smtClean="0"/>
              <a:t>Business Unit A needs to budget $822,500 for their Standard PCs within the Workplace Service offering</a:t>
            </a:r>
          </a:p>
        </p:txBody>
      </p:sp>
    </p:spTree>
    <p:extLst>
      <p:ext uri="{BB962C8B-B14F-4D97-AF65-F5344CB8AC3E}">
        <p14:creationId xmlns:p14="http://schemas.microsoft.com/office/powerpoint/2010/main" val="2766677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4294967295"/>
          </p:nvPr>
        </p:nvSpPr>
        <p:spPr bwMode="auto">
          <a:xfrm>
            <a:off x="8769305" y="6561138"/>
            <a:ext cx="258763" cy="2968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sz="1400">
                <a:solidFill>
                  <a:schemeClr val="tx2"/>
                </a:solidFill>
                <a:latin typeface="Arial" charset="0"/>
                <a:cs typeface="Arial" charset="0"/>
              </a:defRPr>
            </a:lvl1pPr>
            <a:lvl2pPr marL="742950" indent="-285750" eaLnBrk="0" hangingPunct="0">
              <a:defRPr sz="1400">
                <a:solidFill>
                  <a:schemeClr val="tx2"/>
                </a:solidFill>
                <a:latin typeface="Arial" charset="0"/>
                <a:cs typeface="Arial" charset="0"/>
              </a:defRPr>
            </a:lvl2pPr>
            <a:lvl3pPr marL="1143000" indent="-228600" eaLnBrk="0" hangingPunct="0">
              <a:defRPr sz="1400">
                <a:solidFill>
                  <a:schemeClr val="tx2"/>
                </a:solidFill>
                <a:latin typeface="Arial" charset="0"/>
                <a:cs typeface="Arial" charset="0"/>
              </a:defRPr>
            </a:lvl3pPr>
            <a:lvl4pPr marL="1600200" indent="-228600" eaLnBrk="0" hangingPunct="0">
              <a:defRPr sz="1400">
                <a:solidFill>
                  <a:schemeClr val="tx2"/>
                </a:solidFill>
                <a:latin typeface="Arial" charset="0"/>
                <a:cs typeface="Arial" charset="0"/>
              </a:defRPr>
            </a:lvl4pPr>
            <a:lvl5pPr marL="2057400" indent="-228600" eaLnBrk="0" hangingPunct="0">
              <a:defRPr sz="1400">
                <a:solidFill>
                  <a:schemeClr val="tx2"/>
                </a:solidFill>
                <a:latin typeface="Arial" charset="0"/>
                <a:cs typeface="Arial" charset="0"/>
              </a:defRPr>
            </a:lvl5pPr>
            <a:lvl6pPr marL="2514600" indent="-228600" algn="ctr" eaLnBrk="0" fontAlgn="base" hangingPunct="0">
              <a:lnSpc>
                <a:spcPct val="90000"/>
              </a:lnSpc>
              <a:spcBef>
                <a:spcPct val="10000"/>
              </a:spcBef>
              <a:spcAft>
                <a:spcPct val="0"/>
              </a:spcAft>
              <a:defRPr sz="1400">
                <a:solidFill>
                  <a:schemeClr val="tx2"/>
                </a:solidFill>
                <a:latin typeface="Arial" charset="0"/>
                <a:cs typeface="Arial" charset="0"/>
              </a:defRPr>
            </a:lvl6pPr>
            <a:lvl7pPr marL="2971800" indent="-228600" algn="ctr" eaLnBrk="0" fontAlgn="base" hangingPunct="0">
              <a:lnSpc>
                <a:spcPct val="90000"/>
              </a:lnSpc>
              <a:spcBef>
                <a:spcPct val="10000"/>
              </a:spcBef>
              <a:spcAft>
                <a:spcPct val="0"/>
              </a:spcAft>
              <a:defRPr sz="1400">
                <a:solidFill>
                  <a:schemeClr val="tx2"/>
                </a:solidFill>
                <a:latin typeface="Arial" charset="0"/>
                <a:cs typeface="Arial" charset="0"/>
              </a:defRPr>
            </a:lvl7pPr>
            <a:lvl8pPr marL="3429000" indent="-228600" algn="ctr" eaLnBrk="0" fontAlgn="base" hangingPunct="0">
              <a:lnSpc>
                <a:spcPct val="90000"/>
              </a:lnSpc>
              <a:spcBef>
                <a:spcPct val="10000"/>
              </a:spcBef>
              <a:spcAft>
                <a:spcPct val="0"/>
              </a:spcAft>
              <a:defRPr sz="1400">
                <a:solidFill>
                  <a:schemeClr val="tx2"/>
                </a:solidFill>
                <a:latin typeface="Arial" charset="0"/>
                <a:cs typeface="Arial" charset="0"/>
              </a:defRPr>
            </a:lvl8pPr>
            <a:lvl9pPr marL="3886200" indent="-228600" algn="ctr" eaLnBrk="0" fontAlgn="base" hangingPunct="0">
              <a:lnSpc>
                <a:spcPct val="90000"/>
              </a:lnSpc>
              <a:spcBef>
                <a:spcPct val="10000"/>
              </a:spcBef>
              <a:spcAft>
                <a:spcPct val="0"/>
              </a:spcAft>
              <a:defRPr sz="1400">
                <a:solidFill>
                  <a:schemeClr val="tx2"/>
                </a:solidFill>
                <a:latin typeface="Arial" charset="0"/>
                <a:cs typeface="Arial" charset="0"/>
              </a:defRPr>
            </a:lvl9pPr>
          </a:lstStyle>
          <a:p>
            <a:pPr algn="r" eaLnBrk="1" hangingPunct="1">
              <a:lnSpc>
                <a:spcPct val="100000"/>
              </a:lnSpc>
              <a:spcBef>
                <a:spcPct val="0"/>
              </a:spcBef>
            </a:pPr>
            <a:fld id="{5F29D147-32C0-4A01-BD0C-47AD94D2D179}" type="slidenum">
              <a:rPr lang="en-GB" sz="1000">
                <a:latin typeface="Univers 45 Light" pitchFamily="2" charset="0"/>
              </a:rPr>
              <a:pPr algn="r" eaLnBrk="1" hangingPunct="1">
                <a:lnSpc>
                  <a:spcPct val="100000"/>
                </a:lnSpc>
                <a:spcBef>
                  <a:spcPct val="0"/>
                </a:spcBef>
              </a:pPr>
              <a:t>17</a:t>
            </a:fld>
            <a:endParaRPr lang="en-GB" sz="1000">
              <a:latin typeface="Univers 45 Light" pitchFamily="2" charset="0"/>
            </a:endParaRPr>
          </a:p>
        </p:txBody>
      </p:sp>
      <p:sp>
        <p:nvSpPr>
          <p:cNvPr id="17411" name="Rectangle 2"/>
          <p:cNvSpPr>
            <a:spLocks noGrp="1" noChangeArrowheads="1"/>
          </p:cNvSpPr>
          <p:nvPr>
            <p:ph type="title"/>
          </p:nvPr>
        </p:nvSpPr>
        <p:spPr>
          <a:xfrm>
            <a:off x="457200" y="984334"/>
            <a:ext cx="8229600" cy="1143000"/>
          </a:xfrm>
        </p:spPr>
        <p:txBody>
          <a:bodyPr/>
          <a:lstStyle/>
          <a:p>
            <a:pPr eaLnBrk="1" hangingPunct="1"/>
            <a:r>
              <a:rPr lang="en-US" sz="2800" smtClean="0"/>
              <a:t>Potential Finance/Accounting Considerations Related to IT Chargeback</a:t>
            </a:r>
          </a:p>
        </p:txBody>
      </p:sp>
      <p:sp>
        <p:nvSpPr>
          <p:cNvPr id="17412" name="Rectangle 3"/>
          <p:cNvSpPr>
            <a:spLocks noGrp="1" noChangeArrowheads="1"/>
          </p:cNvSpPr>
          <p:nvPr>
            <p:ph type="body" idx="1"/>
          </p:nvPr>
        </p:nvSpPr>
        <p:spPr>
          <a:xfrm>
            <a:off x="228600" y="2014952"/>
            <a:ext cx="8639175" cy="4802104"/>
          </a:xfrm>
        </p:spPr>
        <p:txBody>
          <a:bodyPr>
            <a:normAutofit fontScale="92500" lnSpcReduction="10000"/>
          </a:bodyPr>
          <a:lstStyle/>
          <a:p>
            <a:pPr marL="0" indent="0" eaLnBrk="1" hangingPunct="1">
              <a:lnSpc>
                <a:spcPct val="90000"/>
              </a:lnSpc>
              <a:buNone/>
            </a:pPr>
            <a:r>
              <a:rPr lang="en-US" sz="2400" dirty="0" smtClean="0"/>
              <a:t>What will chargeback entries be based upon?</a:t>
            </a:r>
          </a:p>
          <a:p>
            <a:pPr marL="344488" lvl="1" eaLnBrk="1" hangingPunct="1">
              <a:lnSpc>
                <a:spcPct val="90000"/>
              </a:lnSpc>
              <a:buFont typeface="Wingdings" pitchFamily="2" charset="2"/>
              <a:buChar char="ü"/>
            </a:pPr>
            <a:r>
              <a:rPr lang="en-US" sz="1400" dirty="0" smtClean="0">
                <a:solidFill>
                  <a:schemeClr val="tx2"/>
                </a:solidFill>
              </a:rPr>
              <a:t>Budget Estimates</a:t>
            </a:r>
          </a:p>
          <a:p>
            <a:pPr marL="409575" lvl="2" indent="0" eaLnBrk="1" hangingPunct="1">
              <a:lnSpc>
                <a:spcPct val="90000"/>
              </a:lnSpc>
              <a:buNone/>
            </a:pPr>
            <a:r>
              <a:rPr lang="en-US" sz="2200" dirty="0" smtClean="0">
                <a:solidFill>
                  <a:schemeClr val="tx2"/>
                </a:solidFill>
              </a:rPr>
              <a:t>How often adjustments based on actuals will be performed (quarterly, yearly)</a:t>
            </a:r>
          </a:p>
          <a:p>
            <a:pPr marL="344488" lvl="1" eaLnBrk="1" hangingPunct="1">
              <a:lnSpc>
                <a:spcPct val="90000"/>
              </a:lnSpc>
              <a:buFont typeface="Wingdings" pitchFamily="2" charset="2"/>
              <a:buChar char="ü"/>
            </a:pPr>
            <a:r>
              <a:rPr lang="en-US" sz="1400" dirty="0" smtClean="0">
                <a:solidFill>
                  <a:schemeClr val="tx2"/>
                </a:solidFill>
              </a:rPr>
              <a:t>Actual Charges</a:t>
            </a:r>
          </a:p>
          <a:p>
            <a:pPr marL="0" indent="0" eaLnBrk="1" hangingPunct="1">
              <a:lnSpc>
                <a:spcPct val="90000"/>
              </a:lnSpc>
              <a:buNone/>
            </a:pPr>
            <a:r>
              <a:rPr lang="en-US" sz="2400" dirty="0" smtClean="0"/>
              <a:t>How often are chargeback entries are going to be processed?</a:t>
            </a:r>
          </a:p>
          <a:p>
            <a:pPr marL="344488" lvl="1" eaLnBrk="1" hangingPunct="1">
              <a:lnSpc>
                <a:spcPct val="90000"/>
              </a:lnSpc>
              <a:buFont typeface="Wingdings" pitchFamily="2" charset="2"/>
              <a:buChar char="ü"/>
            </a:pPr>
            <a:r>
              <a:rPr lang="en-US" sz="1400" dirty="0" smtClean="0">
                <a:solidFill>
                  <a:schemeClr val="tx2"/>
                </a:solidFill>
              </a:rPr>
              <a:t>Monthly</a:t>
            </a:r>
          </a:p>
          <a:p>
            <a:pPr marL="344488" lvl="1" eaLnBrk="1" hangingPunct="1">
              <a:lnSpc>
                <a:spcPct val="90000"/>
              </a:lnSpc>
              <a:buFont typeface="Wingdings" pitchFamily="2" charset="2"/>
              <a:buChar char="ü"/>
            </a:pPr>
            <a:r>
              <a:rPr lang="en-US" sz="1400" dirty="0" smtClean="0">
                <a:solidFill>
                  <a:schemeClr val="tx2"/>
                </a:solidFill>
              </a:rPr>
              <a:t>Quarterly</a:t>
            </a:r>
          </a:p>
          <a:p>
            <a:pPr marL="344488" lvl="1" eaLnBrk="1" hangingPunct="1">
              <a:lnSpc>
                <a:spcPct val="90000"/>
              </a:lnSpc>
              <a:buFont typeface="Wingdings" pitchFamily="2" charset="2"/>
              <a:buChar char="ü"/>
            </a:pPr>
            <a:r>
              <a:rPr lang="en-US" sz="1400" dirty="0" smtClean="0">
                <a:solidFill>
                  <a:schemeClr val="tx2"/>
                </a:solidFill>
              </a:rPr>
              <a:t>Yearly</a:t>
            </a:r>
          </a:p>
          <a:p>
            <a:pPr marL="0" indent="0" eaLnBrk="1" hangingPunct="1">
              <a:lnSpc>
                <a:spcPct val="90000"/>
              </a:lnSpc>
              <a:buNone/>
            </a:pPr>
            <a:r>
              <a:rPr lang="en-US" sz="2200" dirty="0" smtClean="0"/>
              <a:t>Will chargeback entries pass though the ledger or only treated as adjustments for management reporting?   </a:t>
            </a:r>
          </a:p>
          <a:p>
            <a:pPr marL="344488" lvl="1" eaLnBrk="1" hangingPunct="1">
              <a:lnSpc>
                <a:spcPct val="90000"/>
              </a:lnSpc>
              <a:buFont typeface="Wingdings" pitchFamily="2" charset="2"/>
              <a:buChar char="ü"/>
            </a:pPr>
            <a:r>
              <a:rPr lang="en-US" sz="1400" dirty="0" smtClean="0">
                <a:solidFill>
                  <a:schemeClr val="tx2"/>
                </a:solidFill>
              </a:rPr>
              <a:t>Pass through the ledger – real time entries may be less cumbersome than offline adjustments, easier for recordkeeping and audit trail, may offer more automation opportunity</a:t>
            </a:r>
          </a:p>
          <a:p>
            <a:pPr marL="344488" lvl="1" eaLnBrk="1" hangingPunct="1">
              <a:lnSpc>
                <a:spcPct val="90000"/>
              </a:lnSpc>
              <a:buFont typeface="Wingdings" pitchFamily="2" charset="2"/>
              <a:buChar char="ü"/>
            </a:pPr>
            <a:r>
              <a:rPr lang="en-US" sz="1400" dirty="0" smtClean="0">
                <a:solidFill>
                  <a:schemeClr val="tx2"/>
                </a:solidFill>
              </a:rPr>
              <a:t>Adjustment only for management reporting – no potential intercompany out of balances affecting the financial statements, no potential tax implications </a:t>
            </a:r>
          </a:p>
          <a:p>
            <a:pPr marL="0" indent="0" eaLnBrk="1" hangingPunct="1">
              <a:lnSpc>
                <a:spcPct val="90000"/>
              </a:lnSpc>
              <a:buNone/>
            </a:pPr>
            <a:r>
              <a:rPr lang="en-US" sz="2200" dirty="0" smtClean="0"/>
              <a:t>How will accounting for chargeback be designed/executed?</a:t>
            </a:r>
          </a:p>
          <a:p>
            <a:pPr marL="344488" lvl="1" eaLnBrk="1" hangingPunct="1">
              <a:lnSpc>
                <a:spcPct val="90000"/>
              </a:lnSpc>
              <a:buFont typeface="Wingdings" pitchFamily="2" charset="2"/>
              <a:buChar char="ü"/>
            </a:pPr>
            <a:r>
              <a:rPr lang="en-US" sz="1200" dirty="0" smtClean="0">
                <a:solidFill>
                  <a:schemeClr val="tx2"/>
                </a:solidFill>
              </a:rPr>
              <a:t>One Inter company (I/C) account for both outgoing and incoming charges per chargeback category (should balance to zero); two I/C accounts per chargeback category (ending balances should offset each other)</a:t>
            </a:r>
          </a:p>
          <a:p>
            <a:pPr marL="344488" lvl="1" eaLnBrk="1" hangingPunct="1">
              <a:lnSpc>
                <a:spcPct val="90000"/>
              </a:lnSpc>
              <a:buFont typeface="Wingdings" pitchFamily="2" charset="2"/>
              <a:buChar char="ü"/>
            </a:pPr>
            <a:r>
              <a:rPr lang="en-US" sz="1200" dirty="0" smtClean="0">
                <a:solidFill>
                  <a:schemeClr val="tx2"/>
                </a:solidFill>
              </a:rPr>
              <a:t>Entries will be automated or manual (both sides of the entries can be performed by one person (pros: decreased potential for I/C differences; cons: both sides have to agree on charges prior to entry being processed, more work for one individual)</a:t>
            </a:r>
          </a:p>
          <a:p>
            <a:pPr marL="344488" lvl="1" eaLnBrk="1" hangingPunct="1">
              <a:lnSpc>
                <a:spcPct val="90000"/>
              </a:lnSpc>
              <a:buFont typeface="Wingdings" pitchFamily="2" charset="2"/>
              <a:buChar char="ü"/>
            </a:pPr>
            <a:r>
              <a:rPr lang="en-US" sz="1200" dirty="0" smtClean="0">
                <a:solidFill>
                  <a:schemeClr val="tx2"/>
                </a:solidFill>
              </a:rPr>
              <a:t>Inter company differences resolution process (seller or buyer prevails)</a:t>
            </a:r>
          </a:p>
          <a:p>
            <a:pPr marL="344488" lvl="1" eaLnBrk="1" hangingPunct="1">
              <a:lnSpc>
                <a:spcPct val="90000"/>
              </a:lnSpc>
              <a:buFont typeface="Wingdings" pitchFamily="2" charset="2"/>
              <a:buChar char="ü"/>
            </a:pPr>
            <a:r>
              <a:rPr lang="en-US" sz="1200" dirty="0" smtClean="0">
                <a:solidFill>
                  <a:schemeClr val="tx2"/>
                </a:solidFill>
              </a:rPr>
              <a:t>Any System modification requirements to process </a:t>
            </a:r>
            <a:r>
              <a:rPr lang="en-US" sz="1200" dirty="0" smtClean="0">
                <a:solidFill>
                  <a:schemeClr val="tx2"/>
                </a:solidFill>
              </a:rPr>
              <a:t>chargeback</a:t>
            </a:r>
            <a:endParaRPr lang="en-US" sz="1200" b="0" dirty="0" smtClean="0"/>
          </a:p>
        </p:txBody>
      </p:sp>
    </p:spTree>
    <p:extLst>
      <p:ext uri="{BB962C8B-B14F-4D97-AF65-F5344CB8AC3E}">
        <p14:creationId xmlns:p14="http://schemas.microsoft.com/office/powerpoint/2010/main" val="6945681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4294967295"/>
          </p:nvPr>
        </p:nvSpPr>
        <p:spPr bwMode="auto">
          <a:xfrm>
            <a:off x="8632825" y="6561138"/>
            <a:ext cx="258763" cy="2968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sz="1400">
                <a:solidFill>
                  <a:schemeClr val="tx2"/>
                </a:solidFill>
                <a:latin typeface="Arial" charset="0"/>
                <a:cs typeface="Arial" charset="0"/>
              </a:defRPr>
            </a:lvl1pPr>
            <a:lvl2pPr marL="742950" indent="-285750" eaLnBrk="0" hangingPunct="0">
              <a:defRPr sz="1400">
                <a:solidFill>
                  <a:schemeClr val="tx2"/>
                </a:solidFill>
                <a:latin typeface="Arial" charset="0"/>
                <a:cs typeface="Arial" charset="0"/>
              </a:defRPr>
            </a:lvl2pPr>
            <a:lvl3pPr marL="1143000" indent="-228600" eaLnBrk="0" hangingPunct="0">
              <a:defRPr sz="1400">
                <a:solidFill>
                  <a:schemeClr val="tx2"/>
                </a:solidFill>
                <a:latin typeface="Arial" charset="0"/>
                <a:cs typeface="Arial" charset="0"/>
              </a:defRPr>
            </a:lvl3pPr>
            <a:lvl4pPr marL="1600200" indent="-228600" eaLnBrk="0" hangingPunct="0">
              <a:defRPr sz="1400">
                <a:solidFill>
                  <a:schemeClr val="tx2"/>
                </a:solidFill>
                <a:latin typeface="Arial" charset="0"/>
                <a:cs typeface="Arial" charset="0"/>
              </a:defRPr>
            </a:lvl4pPr>
            <a:lvl5pPr marL="2057400" indent="-228600" eaLnBrk="0" hangingPunct="0">
              <a:defRPr sz="1400">
                <a:solidFill>
                  <a:schemeClr val="tx2"/>
                </a:solidFill>
                <a:latin typeface="Arial" charset="0"/>
                <a:cs typeface="Arial" charset="0"/>
              </a:defRPr>
            </a:lvl5pPr>
            <a:lvl6pPr marL="2514600" indent="-228600" algn="ctr" eaLnBrk="0" fontAlgn="base" hangingPunct="0">
              <a:lnSpc>
                <a:spcPct val="90000"/>
              </a:lnSpc>
              <a:spcBef>
                <a:spcPct val="10000"/>
              </a:spcBef>
              <a:spcAft>
                <a:spcPct val="0"/>
              </a:spcAft>
              <a:defRPr sz="1400">
                <a:solidFill>
                  <a:schemeClr val="tx2"/>
                </a:solidFill>
                <a:latin typeface="Arial" charset="0"/>
                <a:cs typeface="Arial" charset="0"/>
              </a:defRPr>
            </a:lvl6pPr>
            <a:lvl7pPr marL="2971800" indent="-228600" algn="ctr" eaLnBrk="0" fontAlgn="base" hangingPunct="0">
              <a:lnSpc>
                <a:spcPct val="90000"/>
              </a:lnSpc>
              <a:spcBef>
                <a:spcPct val="10000"/>
              </a:spcBef>
              <a:spcAft>
                <a:spcPct val="0"/>
              </a:spcAft>
              <a:defRPr sz="1400">
                <a:solidFill>
                  <a:schemeClr val="tx2"/>
                </a:solidFill>
                <a:latin typeface="Arial" charset="0"/>
                <a:cs typeface="Arial" charset="0"/>
              </a:defRPr>
            </a:lvl7pPr>
            <a:lvl8pPr marL="3429000" indent="-228600" algn="ctr" eaLnBrk="0" fontAlgn="base" hangingPunct="0">
              <a:lnSpc>
                <a:spcPct val="90000"/>
              </a:lnSpc>
              <a:spcBef>
                <a:spcPct val="10000"/>
              </a:spcBef>
              <a:spcAft>
                <a:spcPct val="0"/>
              </a:spcAft>
              <a:defRPr sz="1400">
                <a:solidFill>
                  <a:schemeClr val="tx2"/>
                </a:solidFill>
                <a:latin typeface="Arial" charset="0"/>
                <a:cs typeface="Arial" charset="0"/>
              </a:defRPr>
            </a:lvl8pPr>
            <a:lvl9pPr marL="3886200" indent="-228600" algn="ctr" eaLnBrk="0" fontAlgn="base" hangingPunct="0">
              <a:lnSpc>
                <a:spcPct val="90000"/>
              </a:lnSpc>
              <a:spcBef>
                <a:spcPct val="10000"/>
              </a:spcBef>
              <a:spcAft>
                <a:spcPct val="0"/>
              </a:spcAft>
              <a:defRPr sz="1400">
                <a:solidFill>
                  <a:schemeClr val="tx2"/>
                </a:solidFill>
                <a:latin typeface="Arial" charset="0"/>
                <a:cs typeface="Arial" charset="0"/>
              </a:defRPr>
            </a:lvl9pPr>
          </a:lstStyle>
          <a:p>
            <a:pPr algn="r" eaLnBrk="1" hangingPunct="1">
              <a:lnSpc>
                <a:spcPct val="100000"/>
              </a:lnSpc>
              <a:spcBef>
                <a:spcPct val="0"/>
              </a:spcBef>
            </a:pPr>
            <a:fld id="{ED7B00A8-81AF-4774-9058-0F88CB7FC67A}" type="slidenum">
              <a:rPr lang="en-GB" sz="1000">
                <a:latin typeface="Univers 45 Light" pitchFamily="2" charset="0"/>
              </a:rPr>
              <a:pPr algn="r" eaLnBrk="1" hangingPunct="1">
                <a:lnSpc>
                  <a:spcPct val="100000"/>
                </a:lnSpc>
                <a:spcBef>
                  <a:spcPct val="0"/>
                </a:spcBef>
              </a:pPr>
              <a:t>18</a:t>
            </a:fld>
            <a:endParaRPr lang="en-GB" sz="1000">
              <a:latin typeface="Univers 45 Light" pitchFamily="2" charset="0"/>
            </a:endParaRPr>
          </a:p>
        </p:txBody>
      </p:sp>
      <p:sp>
        <p:nvSpPr>
          <p:cNvPr id="18435" name="Rectangle 2"/>
          <p:cNvSpPr>
            <a:spLocks noGrp="1" noChangeArrowheads="1"/>
          </p:cNvSpPr>
          <p:nvPr>
            <p:ph type="title"/>
          </p:nvPr>
        </p:nvSpPr>
        <p:spPr>
          <a:xfrm>
            <a:off x="457200" y="1011630"/>
            <a:ext cx="8229600" cy="1143000"/>
          </a:xfrm>
        </p:spPr>
        <p:txBody>
          <a:bodyPr/>
          <a:lstStyle/>
          <a:p>
            <a:pPr eaLnBrk="1" hangingPunct="1"/>
            <a:r>
              <a:rPr lang="en-US" sz="2800" dirty="0" smtClean="0"/>
              <a:t>Potential Finance/Accounting Considerations Related to IT Chargeback Cont.</a:t>
            </a:r>
          </a:p>
        </p:txBody>
      </p:sp>
      <p:sp>
        <p:nvSpPr>
          <p:cNvPr id="18436" name="Rectangle 3"/>
          <p:cNvSpPr>
            <a:spLocks noGrp="1" noChangeArrowheads="1"/>
          </p:cNvSpPr>
          <p:nvPr>
            <p:ph type="body" idx="1"/>
          </p:nvPr>
        </p:nvSpPr>
        <p:spPr>
          <a:xfrm>
            <a:off x="228600" y="2005096"/>
            <a:ext cx="8639175" cy="5243513"/>
          </a:xfrm>
        </p:spPr>
        <p:txBody>
          <a:bodyPr>
            <a:noAutofit/>
          </a:bodyPr>
          <a:lstStyle/>
          <a:p>
            <a:pPr marL="0" indent="0" eaLnBrk="1" hangingPunct="1">
              <a:buNone/>
            </a:pPr>
            <a:r>
              <a:rPr lang="en-US" sz="1800" b="0" dirty="0" smtClean="0"/>
              <a:t>How will the chargeback will be presented to the business?</a:t>
            </a:r>
          </a:p>
          <a:p>
            <a:pPr marL="344488" lvl="1" eaLnBrk="1" hangingPunct="1">
              <a:buFont typeface="Wingdings" pitchFamily="2" charset="2"/>
              <a:buChar char="ü"/>
            </a:pPr>
            <a:r>
              <a:rPr lang="en-US" sz="1600" dirty="0" smtClean="0">
                <a:solidFill>
                  <a:schemeClr val="tx2"/>
                </a:solidFill>
              </a:rPr>
              <a:t>Invoice distributed every chargeback period</a:t>
            </a:r>
          </a:p>
          <a:p>
            <a:pPr marL="344488" lvl="1" eaLnBrk="1" hangingPunct="1">
              <a:buFont typeface="Wingdings" pitchFamily="2" charset="2"/>
              <a:buChar char="ü"/>
            </a:pPr>
            <a:r>
              <a:rPr lang="en-US" sz="1600" dirty="0" smtClean="0">
                <a:solidFill>
                  <a:schemeClr val="tx2"/>
                </a:solidFill>
              </a:rPr>
              <a:t>Spreadsheets with detail breakdown distributed every chargeback period</a:t>
            </a:r>
          </a:p>
          <a:p>
            <a:pPr marL="344488" lvl="1" eaLnBrk="1" hangingPunct="1">
              <a:buFont typeface="Wingdings" pitchFamily="2" charset="2"/>
              <a:buChar char="ü"/>
            </a:pPr>
            <a:r>
              <a:rPr lang="en-US" sz="1600" dirty="0" smtClean="0">
                <a:solidFill>
                  <a:schemeClr val="tx2"/>
                </a:solidFill>
              </a:rPr>
              <a:t>Chargeback details included in Service Level Agreements </a:t>
            </a:r>
            <a:endParaRPr lang="en-US" sz="1600" dirty="0" smtClean="0"/>
          </a:p>
          <a:p>
            <a:pPr marL="0" indent="0" eaLnBrk="1" hangingPunct="1">
              <a:buNone/>
            </a:pPr>
            <a:r>
              <a:rPr lang="en-US" sz="1800" b="0" dirty="0" smtClean="0"/>
              <a:t>How will chargeback affect the budgeting process?</a:t>
            </a:r>
          </a:p>
          <a:p>
            <a:pPr marL="344488" lvl="1" eaLnBrk="1" hangingPunct="1">
              <a:buFont typeface="Wingdings" pitchFamily="2" charset="2"/>
              <a:buChar char="ü"/>
            </a:pPr>
            <a:r>
              <a:rPr lang="en-US" sz="1600" dirty="0" smtClean="0">
                <a:solidFill>
                  <a:schemeClr val="tx2"/>
                </a:solidFill>
              </a:rPr>
              <a:t>Potential changes to the budget time tables</a:t>
            </a:r>
          </a:p>
          <a:p>
            <a:pPr marL="344488" lvl="1" eaLnBrk="1" hangingPunct="1">
              <a:buFont typeface="Wingdings" pitchFamily="2" charset="2"/>
              <a:buChar char="ü"/>
            </a:pPr>
            <a:r>
              <a:rPr lang="en-US" sz="1600" dirty="0" smtClean="0">
                <a:solidFill>
                  <a:schemeClr val="tx2"/>
                </a:solidFill>
              </a:rPr>
              <a:t>Necessity to develop process of establishing, agreeing on and communicating budgeted chargeback</a:t>
            </a:r>
          </a:p>
          <a:p>
            <a:pPr marL="0" indent="0" eaLnBrk="1" hangingPunct="1">
              <a:buNone/>
            </a:pPr>
            <a:r>
              <a:rPr lang="en-US" sz="1800" b="0" dirty="0" smtClean="0"/>
              <a:t>What KPIs/Metrics will be considered and who will be responsible for tracking them?</a:t>
            </a:r>
          </a:p>
          <a:p>
            <a:pPr marL="344488" lvl="1" eaLnBrk="1" hangingPunct="1">
              <a:buFont typeface="Wingdings" pitchFamily="2" charset="2"/>
              <a:buChar char="ü"/>
            </a:pPr>
            <a:r>
              <a:rPr lang="en-US" sz="1600" dirty="0" smtClean="0">
                <a:solidFill>
                  <a:schemeClr val="tx2"/>
                </a:solidFill>
              </a:rPr>
              <a:t>% of overall costs allocated</a:t>
            </a:r>
          </a:p>
          <a:p>
            <a:pPr marL="344488" lvl="1" eaLnBrk="1" hangingPunct="1">
              <a:buFont typeface="Wingdings" pitchFamily="2" charset="2"/>
              <a:buChar char="ü"/>
            </a:pPr>
            <a:r>
              <a:rPr lang="en-US" sz="1600" dirty="0" smtClean="0">
                <a:solidFill>
                  <a:schemeClr val="tx2"/>
                </a:solidFill>
              </a:rPr>
              <a:t>Frequency of review of cost models</a:t>
            </a:r>
          </a:p>
          <a:p>
            <a:pPr marL="344488" lvl="1" eaLnBrk="1" hangingPunct="1">
              <a:buFont typeface="Wingdings" pitchFamily="2" charset="2"/>
              <a:buChar char="ü"/>
            </a:pPr>
            <a:r>
              <a:rPr lang="en-US" sz="1600" dirty="0" smtClean="0">
                <a:solidFill>
                  <a:schemeClr val="tx2"/>
                </a:solidFill>
              </a:rPr>
              <a:t>% of costs allocated automatically</a:t>
            </a:r>
          </a:p>
          <a:p>
            <a:pPr marL="344488" lvl="1" eaLnBrk="1" hangingPunct="1">
              <a:buFont typeface="Wingdings" pitchFamily="2" charset="2"/>
              <a:buChar char="ü"/>
            </a:pPr>
            <a:r>
              <a:rPr lang="en-US" sz="1600" dirty="0" smtClean="0">
                <a:solidFill>
                  <a:schemeClr val="tx2"/>
                </a:solidFill>
              </a:rPr>
              <a:t>% of disputed costs by users</a:t>
            </a:r>
          </a:p>
          <a:p>
            <a:pPr marL="344488" lvl="1" eaLnBrk="1" hangingPunct="1">
              <a:buFont typeface="Wingdings" pitchFamily="2" charset="2"/>
              <a:buChar char="ü"/>
            </a:pPr>
            <a:r>
              <a:rPr lang="en-US" sz="1600" dirty="0" smtClean="0">
                <a:solidFill>
                  <a:schemeClr val="tx2"/>
                </a:solidFill>
              </a:rPr>
              <a:t>% of service bills accepted/paid by users</a:t>
            </a:r>
          </a:p>
          <a:p>
            <a:pPr marL="344488" lvl="1" eaLnBrk="1" hangingPunct="1">
              <a:buFont typeface="Wingdings" pitchFamily="2" charset="2"/>
              <a:buChar char="ü"/>
            </a:pPr>
            <a:r>
              <a:rPr lang="en-US" sz="1600" dirty="0" smtClean="0">
                <a:solidFill>
                  <a:schemeClr val="tx2"/>
                </a:solidFill>
              </a:rPr>
              <a:t>% of variance around budgets, forecasts, actuals</a:t>
            </a:r>
          </a:p>
          <a:p>
            <a:pPr marL="344488" lvl="1" eaLnBrk="1" hangingPunct="1">
              <a:buFont typeface="Wingdings" pitchFamily="2" charset="2"/>
              <a:buChar char="ü"/>
            </a:pPr>
            <a:r>
              <a:rPr lang="en-US" sz="1600" dirty="0" smtClean="0">
                <a:solidFill>
                  <a:schemeClr val="tx2"/>
                </a:solidFill>
              </a:rPr>
              <a:t>% of users satisfied, very satisfied from survey</a:t>
            </a:r>
          </a:p>
        </p:txBody>
      </p:sp>
    </p:spTree>
    <p:extLst>
      <p:ext uri="{BB962C8B-B14F-4D97-AF65-F5344CB8AC3E}">
        <p14:creationId xmlns:p14="http://schemas.microsoft.com/office/powerpoint/2010/main" val="8887987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6"/>
          <p:cNvSpPr>
            <a:spLocks noChangeArrowheads="1"/>
          </p:cNvSpPr>
          <p:nvPr/>
        </p:nvSpPr>
        <p:spPr bwMode="auto">
          <a:xfrm>
            <a:off x="3619500" y="2579688"/>
            <a:ext cx="5118100"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r">
              <a:lnSpc>
                <a:spcPct val="100000"/>
              </a:lnSpc>
              <a:spcBef>
                <a:spcPct val="0"/>
              </a:spcBef>
            </a:pPr>
            <a:r>
              <a:rPr lang="en-US" sz="4000">
                <a:solidFill>
                  <a:schemeClr val="accent1"/>
                </a:solidFill>
              </a:rPr>
              <a:t>Questions</a:t>
            </a:r>
          </a:p>
        </p:txBody>
      </p:sp>
      <p:sp>
        <p:nvSpPr>
          <p:cNvPr id="73731" name="Line 12"/>
          <p:cNvSpPr>
            <a:spLocks noChangeShapeType="1"/>
          </p:cNvSpPr>
          <p:nvPr/>
        </p:nvSpPr>
        <p:spPr bwMode="auto">
          <a:xfrm>
            <a:off x="457200" y="3124200"/>
            <a:ext cx="8343900" cy="0"/>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3733" name="Text Box 20"/>
          <p:cNvSpPr txBox="1">
            <a:spLocks noChangeArrowheads="1"/>
          </p:cNvSpPr>
          <p:nvPr/>
        </p:nvSpPr>
        <p:spPr bwMode="auto">
          <a:xfrm>
            <a:off x="5966606" y="3306763"/>
            <a:ext cx="2834494"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2"/>
                </a:solidFill>
                <a:latin typeface="Arial" charset="0"/>
                <a:cs typeface="Arial" charset="0"/>
              </a:defRPr>
            </a:lvl1pPr>
            <a:lvl2pPr marL="742950" indent="-285750" eaLnBrk="0" hangingPunct="0">
              <a:defRPr sz="1400">
                <a:solidFill>
                  <a:schemeClr val="tx2"/>
                </a:solidFill>
                <a:latin typeface="Arial" charset="0"/>
                <a:cs typeface="Arial" charset="0"/>
              </a:defRPr>
            </a:lvl2pPr>
            <a:lvl3pPr marL="1143000" indent="-228600" eaLnBrk="0" hangingPunct="0">
              <a:defRPr sz="1400">
                <a:solidFill>
                  <a:schemeClr val="tx2"/>
                </a:solidFill>
                <a:latin typeface="Arial" charset="0"/>
                <a:cs typeface="Arial" charset="0"/>
              </a:defRPr>
            </a:lvl3pPr>
            <a:lvl4pPr marL="1600200" indent="-228600" eaLnBrk="0" hangingPunct="0">
              <a:defRPr sz="1400">
                <a:solidFill>
                  <a:schemeClr val="tx2"/>
                </a:solidFill>
                <a:latin typeface="Arial" charset="0"/>
                <a:cs typeface="Arial" charset="0"/>
              </a:defRPr>
            </a:lvl4pPr>
            <a:lvl5pPr marL="2057400" indent="-228600" eaLnBrk="0" hangingPunct="0">
              <a:defRPr sz="1400">
                <a:solidFill>
                  <a:schemeClr val="tx2"/>
                </a:solidFill>
                <a:latin typeface="Arial" charset="0"/>
                <a:cs typeface="Arial" charset="0"/>
              </a:defRPr>
            </a:lvl5pPr>
            <a:lvl6pPr marL="2514600" indent="-228600" algn="ctr" eaLnBrk="0" fontAlgn="base" hangingPunct="0">
              <a:lnSpc>
                <a:spcPct val="90000"/>
              </a:lnSpc>
              <a:spcBef>
                <a:spcPct val="10000"/>
              </a:spcBef>
              <a:spcAft>
                <a:spcPct val="0"/>
              </a:spcAft>
              <a:defRPr sz="1400">
                <a:solidFill>
                  <a:schemeClr val="tx2"/>
                </a:solidFill>
                <a:latin typeface="Arial" charset="0"/>
                <a:cs typeface="Arial" charset="0"/>
              </a:defRPr>
            </a:lvl6pPr>
            <a:lvl7pPr marL="2971800" indent="-228600" algn="ctr" eaLnBrk="0" fontAlgn="base" hangingPunct="0">
              <a:lnSpc>
                <a:spcPct val="90000"/>
              </a:lnSpc>
              <a:spcBef>
                <a:spcPct val="10000"/>
              </a:spcBef>
              <a:spcAft>
                <a:spcPct val="0"/>
              </a:spcAft>
              <a:defRPr sz="1400">
                <a:solidFill>
                  <a:schemeClr val="tx2"/>
                </a:solidFill>
                <a:latin typeface="Arial" charset="0"/>
                <a:cs typeface="Arial" charset="0"/>
              </a:defRPr>
            </a:lvl7pPr>
            <a:lvl8pPr marL="3429000" indent="-228600" algn="ctr" eaLnBrk="0" fontAlgn="base" hangingPunct="0">
              <a:lnSpc>
                <a:spcPct val="90000"/>
              </a:lnSpc>
              <a:spcBef>
                <a:spcPct val="10000"/>
              </a:spcBef>
              <a:spcAft>
                <a:spcPct val="0"/>
              </a:spcAft>
              <a:defRPr sz="1400">
                <a:solidFill>
                  <a:schemeClr val="tx2"/>
                </a:solidFill>
                <a:latin typeface="Arial" charset="0"/>
                <a:cs typeface="Arial" charset="0"/>
              </a:defRPr>
            </a:lvl8pPr>
            <a:lvl9pPr marL="3886200" indent="-228600" algn="ctr" eaLnBrk="0" fontAlgn="base" hangingPunct="0">
              <a:lnSpc>
                <a:spcPct val="90000"/>
              </a:lnSpc>
              <a:spcBef>
                <a:spcPct val="10000"/>
              </a:spcBef>
              <a:spcAft>
                <a:spcPct val="0"/>
              </a:spcAft>
              <a:defRPr sz="1400">
                <a:solidFill>
                  <a:schemeClr val="tx2"/>
                </a:solidFill>
                <a:latin typeface="Arial" charset="0"/>
                <a:cs typeface="Arial" charset="0"/>
              </a:defRPr>
            </a:lvl9pPr>
          </a:lstStyle>
          <a:p>
            <a:pPr algn="r" eaLnBrk="1" hangingPunct="1">
              <a:lnSpc>
                <a:spcPct val="100000"/>
              </a:lnSpc>
              <a:spcBef>
                <a:spcPct val="0"/>
              </a:spcBef>
            </a:pPr>
            <a:r>
              <a:rPr lang="en-US" sz="2400" b="1" dirty="0">
                <a:solidFill>
                  <a:schemeClr val="accent1"/>
                </a:solidFill>
              </a:rPr>
              <a:t>Thorsten Manthey</a:t>
            </a:r>
          </a:p>
          <a:p>
            <a:pPr algn="r" eaLnBrk="1" hangingPunct="1">
              <a:lnSpc>
                <a:spcPct val="100000"/>
              </a:lnSpc>
              <a:spcBef>
                <a:spcPct val="0"/>
              </a:spcBef>
            </a:pPr>
            <a:r>
              <a:rPr lang="en-US" sz="1600" dirty="0">
                <a:solidFill>
                  <a:schemeClr val="tx1">
                    <a:lumMod val="75000"/>
                    <a:lumOff val="25000"/>
                  </a:schemeClr>
                </a:solidFill>
              </a:rPr>
              <a:t>(617) 513 0000</a:t>
            </a:r>
          </a:p>
          <a:p>
            <a:pPr algn="r" eaLnBrk="1" hangingPunct="1">
              <a:lnSpc>
                <a:spcPct val="100000"/>
              </a:lnSpc>
              <a:spcBef>
                <a:spcPct val="0"/>
              </a:spcBef>
            </a:pPr>
            <a:r>
              <a:rPr lang="en-US" sz="1600" dirty="0" smtClean="0">
                <a:solidFill>
                  <a:schemeClr val="tx1">
                    <a:lumMod val="75000"/>
                    <a:lumOff val="25000"/>
                  </a:schemeClr>
                </a:solidFill>
              </a:rPr>
              <a:t>thorsten@tmanthey.com</a:t>
            </a:r>
          </a:p>
          <a:p>
            <a:pPr algn="r" eaLnBrk="1" hangingPunct="1">
              <a:lnSpc>
                <a:spcPct val="100000"/>
              </a:lnSpc>
              <a:spcBef>
                <a:spcPct val="0"/>
              </a:spcBef>
            </a:pPr>
            <a:r>
              <a:rPr lang="en-US" sz="1600" dirty="0" smtClean="0">
                <a:solidFill>
                  <a:schemeClr val="tx1">
                    <a:lumMod val="75000"/>
                    <a:lumOff val="25000"/>
                  </a:schemeClr>
                </a:solidFill>
              </a:rPr>
              <a:t>www.tmanthey.com</a:t>
            </a:r>
            <a:endParaRPr lang="en-US" sz="1600" dirty="0">
              <a:solidFill>
                <a:schemeClr val="tx1">
                  <a:lumMod val="75000"/>
                  <a:lumOff val="25000"/>
                </a:schemeClr>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3046" y="1693270"/>
            <a:ext cx="1046480" cy="1397000"/>
          </a:xfrm>
          <a:prstGeom prst="rect">
            <a:avLst/>
          </a:prstGeom>
        </p:spPr>
      </p:pic>
    </p:spTree>
    <p:extLst>
      <p:ext uri="{BB962C8B-B14F-4D97-AF65-F5344CB8AC3E}">
        <p14:creationId xmlns:p14="http://schemas.microsoft.com/office/powerpoint/2010/main" val="3779037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type="body" idx="4294967295"/>
          </p:nvPr>
        </p:nvSpPr>
        <p:spPr>
          <a:xfrm>
            <a:off x="355600" y="1354138"/>
            <a:ext cx="8577263" cy="5389562"/>
          </a:xfrm>
        </p:spPr>
        <p:txBody>
          <a:bodyPr tIns="45720" bIns="45720">
            <a:normAutofit fontScale="77500" lnSpcReduction="20000"/>
          </a:bodyPr>
          <a:lstStyle/>
          <a:p>
            <a:pPr marL="0" indent="0" eaLnBrk="1" hangingPunct="1">
              <a:lnSpc>
                <a:spcPct val="90000"/>
              </a:lnSpc>
              <a:buNone/>
            </a:pPr>
            <a:r>
              <a:rPr lang="en-US" sz="3100" b="1" dirty="0" smtClean="0"/>
              <a:t>Goal of Financial Management for IT Services</a:t>
            </a:r>
          </a:p>
          <a:p>
            <a:pPr marL="231775" lvl="1" indent="-230188" eaLnBrk="1" hangingPunct="1">
              <a:lnSpc>
                <a:spcPct val="90000"/>
              </a:lnSpc>
            </a:pPr>
            <a:r>
              <a:rPr lang="en-US" dirty="0" smtClean="0"/>
              <a:t>To provide a cost effective stewardship of the IT assets and financial resources used in providing IT services</a:t>
            </a:r>
            <a:endParaRPr lang="en-CA" dirty="0" smtClean="0"/>
          </a:p>
          <a:p>
            <a:pPr marL="231775" lvl="1" indent="-230188" eaLnBrk="1" hangingPunct="1">
              <a:lnSpc>
                <a:spcPct val="90000"/>
              </a:lnSpc>
              <a:buFont typeface="Wingdings" pitchFamily="2" charset="2"/>
              <a:buNone/>
            </a:pPr>
            <a:endParaRPr lang="en-US" dirty="0" smtClean="0"/>
          </a:p>
          <a:p>
            <a:pPr marL="0" indent="0" eaLnBrk="1" hangingPunct="1">
              <a:lnSpc>
                <a:spcPct val="90000"/>
              </a:lnSpc>
              <a:buNone/>
            </a:pPr>
            <a:r>
              <a:rPr lang="en-US" sz="3100" b="1" dirty="0" smtClean="0"/>
              <a:t>Objectives</a:t>
            </a:r>
          </a:p>
          <a:p>
            <a:pPr marL="231775" lvl="1" indent="-230188" eaLnBrk="1" hangingPunct="1">
              <a:lnSpc>
                <a:spcPct val="90000"/>
              </a:lnSpc>
            </a:pPr>
            <a:r>
              <a:rPr lang="en-US" dirty="0" smtClean="0"/>
              <a:t>To be able to account fully for the spending on IT services and attribute these cost to the services delivered to the organization’s customers</a:t>
            </a:r>
          </a:p>
          <a:p>
            <a:pPr marL="231775" lvl="1" indent="-230188" eaLnBrk="1" hangingPunct="1">
              <a:lnSpc>
                <a:spcPct val="90000"/>
              </a:lnSpc>
            </a:pPr>
            <a:r>
              <a:rPr lang="en-US" dirty="0" smtClean="0"/>
              <a:t>Control and managed the overall IT budget</a:t>
            </a:r>
          </a:p>
          <a:p>
            <a:pPr marL="231775" lvl="1" indent="-230188" eaLnBrk="1" hangingPunct="1">
              <a:lnSpc>
                <a:spcPct val="90000"/>
              </a:lnSpc>
            </a:pPr>
            <a:r>
              <a:rPr lang="en-US" dirty="0" smtClean="0"/>
              <a:t>Control spending, make IT values and cost visible – ensure customers are aware of actual cost providing the IT service</a:t>
            </a:r>
          </a:p>
          <a:p>
            <a:pPr marL="231775" lvl="1" indent="-230188" eaLnBrk="1" hangingPunct="1">
              <a:lnSpc>
                <a:spcPct val="90000"/>
              </a:lnSpc>
            </a:pPr>
            <a:r>
              <a:rPr lang="en-US" dirty="0" smtClean="0"/>
              <a:t>Contribute to the assessment and management of changes from a financial perspective and assist in management decisions</a:t>
            </a:r>
          </a:p>
          <a:p>
            <a:pPr marL="231775" lvl="1" indent="-230188" eaLnBrk="1" hangingPunct="1">
              <a:lnSpc>
                <a:spcPct val="90000"/>
              </a:lnSpc>
            </a:pPr>
            <a:r>
              <a:rPr lang="en-US" dirty="0" smtClean="0"/>
              <a:t>Influence customer behavior towards use of IT services and resources by charging if required</a:t>
            </a:r>
          </a:p>
          <a:p>
            <a:pPr marL="231775" lvl="1" indent="-230188" eaLnBrk="1" hangingPunct="1">
              <a:lnSpc>
                <a:spcPct val="90000"/>
              </a:lnSpc>
            </a:pPr>
            <a:r>
              <a:rPr lang="en-US" dirty="0" smtClean="0"/>
              <a:t>Encourage more effective use of resources</a:t>
            </a:r>
          </a:p>
          <a:p>
            <a:pPr marL="231775" lvl="1" indent="-230188" eaLnBrk="1" hangingPunct="1">
              <a:lnSpc>
                <a:spcPct val="90000"/>
              </a:lnSpc>
            </a:pPr>
            <a:r>
              <a:rPr lang="en-US" dirty="0" smtClean="0"/>
              <a:t>Help identify cost of unavailability</a:t>
            </a:r>
          </a:p>
          <a:p>
            <a:pPr marL="231775" lvl="1" indent="-230188" eaLnBrk="1" hangingPunct="1">
              <a:lnSpc>
                <a:spcPct val="90000"/>
              </a:lnSpc>
            </a:pPr>
            <a:r>
              <a:rPr lang="en-US" dirty="0" smtClean="0"/>
              <a:t>Produce cost models</a:t>
            </a:r>
          </a:p>
          <a:p>
            <a:pPr marL="231775" lvl="1" indent="-230188" eaLnBrk="1" hangingPunct="1">
              <a:lnSpc>
                <a:spcPct val="90000"/>
              </a:lnSpc>
            </a:pPr>
            <a:r>
              <a:rPr lang="en-US" dirty="0" smtClean="0"/>
              <a:t>Ensure economic health of the organization</a:t>
            </a:r>
          </a:p>
        </p:txBody>
      </p:sp>
      <p:sp>
        <p:nvSpPr>
          <p:cNvPr id="4" name="Slide Number Placeholder 5"/>
          <p:cNvSpPr>
            <a:spLocks noGrp="1"/>
          </p:cNvSpPr>
          <p:nvPr>
            <p:ph type="sldNum" sz="quarter" idx="12"/>
          </p:nvPr>
        </p:nvSpPr>
        <p:spPr>
          <a:xfrm>
            <a:off x="8639174" y="6629400"/>
            <a:ext cx="504825" cy="212725"/>
          </a:xfrm>
        </p:spPr>
        <p:txBody>
          <a:bodyPr/>
          <a:lstStyle/>
          <a:p>
            <a:fld id="{1A2DCB2D-F3A1-47AC-A248-15826C4C808C}" type="slidenum">
              <a:rPr lang="en-US" smtClean="0"/>
              <a:pPr/>
              <a:t>2</a:t>
            </a:fld>
            <a:endParaRPr lang="en-US" dirty="0"/>
          </a:p>
        </p:txBody>
      </p:sp>
    </p:spTree>
    <p:extLst>
      <p:ext uri="{BB962C8B-B14F-4D97-AF65-F5344CB8AC3E}">
        <p14:creationId xmlns:p14="http://schemas.microsoft.com/office/powerpoint/2010/main" val="22696449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p:cNvSpPr>
            <a:spLocks noGrp="1" noChangeArrowheads="1"/>
          </p:cNvSpPr>
          <p:nvPr>
            <p:ph type="body" idx="4294967295"/>
          </p:nvPr>
        </p:nvSpPr>
        <p:spPr>
          <a:xfrm>
            <a:off x="355600" y="1214438"/>
            <a:ext cx="8577263" cy="5224462"/>
          </a:xfrm>
        </p:spPr>
        <p:txBody>
          <a:bodyPr tIns="45720" bIns="45720">
            <a:normAutofit fontScale="77500" lnSpcReduction="20000"/>
          </a:bodyPr>
          <a:lstStyle/>
          <a:p>
            <a:pPr marL="0" indent="0" eaLnBrk="1" hangingPunct="1">
              <a:buNone/>
            </a:pPr>
            <a:r>
              <a:rPr lang="en-US" sz="3100" b="1" dirty="0" smtClean="0"/>
              <a:t>Definitions &amp; Terminology</a:t>
            </a:r>
          </a:p>
          <a:p>
            <a:pPr marL="231775" lvl="1" indent="-230188" eaLnBrk="1" hangingPunct="1"/>
            <a:r>
              <a:rPr lang="en-US" sz="1800" b="1" dirty="0" smtClean="0"/>
              <a:t>Cost Model</a:t>
            </a:r>
          </a:p>
          <a:p>
            <a:pPr marL="460375" lvl="2" indent="-227013" eaLnBrk="1" hangingPunct="1"/>
            <a:r>
              <a:rPr lang="en-US" dirty="0" smtClean="0"/>
              <a:t>Models per Customer, per IT Service or per Location etc.</a:t>
            </a:r>
          </a:p>
          <a:p>
            <a:pPr marL="231775" lvl="1" indent="-230188" eaLnBrk="1" hangingPunct="1"/>
            <a:r>
              <a:rPr lang="en-US" sz="1800" b="1" dirty="0" smtClean="0"/>
              <a:t>Cost Types</a:t>
            </a:r>
          </a:p>
          <a:p>
            <a:pPr marL="460375" lvl="2" indent="-227013" eaLnBrk="1" hangingPunct="1"/>
            <a:r>
              <a:rPr lang="en-US" dirty="0" smtClean="0"/>
              <a:t>Cost types are high level cost categories enabling costs to be grouped in a logical way. Hardware, Software, People, External services, Accommodation, Transfer cost.</a:t>
            </a:r>
          </a:p>
          <a:p>
            <a:pPr marL="231775" lvl="1" indent="-230188" eaLnBrk="1" hangingPunct="1"/>
            <a:r>
              <a:rPr lang="en-US" sz="1800" b="1" dirty="0" smtClean="0"/>
              <a:t>Cost Elements</a:t>
            </a:r>
          </a:p>
          <a:p>
            <a:pPr marL="460375" lvl="2" indent="-227013" eaLnBrk="1" hangingPunct="1"/>
            <a:r>
              <a:rPr lang="en-US" dirty="0" smtClean="0"/>
              <a:t>Categories of costs with more detail than a major cost type.  An example hardware can be broken down into servers, PCs routers, switches, hubs and main frame devices</a:t>
            </a:r>
          </a:p>
          <a:p>
            <a:pPr marL="231775" lvl="1" indent="-230188" eaLnBrk="1" hangingPunct="1"/>
            <a:r>
              <a:rPr lang="en-US" sz="1800" b="1" dirty="0" smtClean="0"/>
              <a:t>Unabsorbed Costs</a:t>
            </a:r>
          </a:p>
          <a:p>
            <a:pPr marL="460375" lvl="2" indent="-227013" eaLnBrk="1" hangingPunct="1"/>
            <a:r>
              <a:rPr lang="en-US" dirty="0" smtClean="0"/>
              <a:t>Costs which can not be attributed to a product, IT Service or customer that are typically recovered from all products, IT Services or customers and allocated by means of some formula that approximates usage. </a:t>
            </a:r>
          </a:p>
          <a:p>
            <a:pPr marL="231775" lvl="1" indent="-230188" eaLnBrk="1" hangingPunct="1"/>
            <a:r>
              <a:rPr lang="en-US" sz="1800" b="1" dirty="0" smtClean="0"/>
              <a:t>Cost Units</a:t>
            </a:r>
          </a:p>
          <a:p>
            <a:pPr marL="460375" lvl="2" indent="-227013" eaLnBrk="1" hangingPunct="1"/>
            <a:r>
              <a:rPr lang="en-US" dirty="0" smtClean="0"/>
              <a:t>Breakdown of the total cost of a service into a small unit than can be allocated to a customer i.e. cost per mailbox for email service or per users for PCs</a:t>
            </a:r>
          </a:p>
          <a:p>
            <a:pPr marL="231775" lvl="1" indent="-230188" eaLnBrk="1" hangingPunct="1"/>
            <a:r>
              <a:rPr lang="en-US" sz="1800" b="1" dirty="0" smtClean="0"/>
              <a:t>Total Cost of Ownership</a:t>
            </a:r>
          </a:p>
          <a:p>
            <a:pPr marL="460375" lvl="2" indent="-227013" eaLnBrk="1" hangingPunct="1"/>
            <a:r>
              <a:rPr lang="en-US" dirty="0" smtClean="0"/>
              <a:t>A method of measuring the total lifecycle costs of an IT Service or asset</a:t>
            </a:r>
          </a:p>
        </p:txBody>
      </p:sp>
      <p:sp>
        <p:nvSpPr>
          <p:cNvPr id="4" name="Slide Number Placeholder 5"/>
          <p:cNvSpPr>
            <a:spLocks noGrp="1"/>
          </p:cNvSpPr>
          <p:nvPr>
            <p:ph type="sldNum" sz="quarter" idx="12"/>
          </p:nvPr>
        </p:nvSpPr>
        <p:spPr>
          <a:xfrm>
            <a:off x="8639174" y="6629400"/>
            <a:ext cx="504825" cy="212725"/>
          </a:xfrm>
        </p:spPr>
        <p:txBody>
          <a:bodyPr/>
          <a:lstStyle/>
          <a:p>
            <a:fld id="{1A2DCB2D-F3A1-47AC-A248-15826C4C808C}" type="slidenum">
              <a:rPr lang="en-US" smtClean="0"/>
              <a:pPr/>
              <a:t>3</a:t>
            </a:fld>
            <a:endParaRPr lang="en-US" dirty="0"/>
          </a:p>
        </p:txBody>
      </p:sp>
    </p:spTree>
    <p:extLst>
      <p:ext uri="{BB962C8B-B14F-4D97-AF65-F5344CB8AC3E}">
        <p14:creationId xmlns:p14="http://schemas.microsoft.com/office/powerpoint/2010/main" val="21801085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type="body" idx="4294967295"/>
          </p:nvPr>
        </p:nvSpPr>
        <p:spPr>
          <a:xfrm>
            <a:off x="457200" y="1327245"/>
            <a:ext cx="8229600" cy="4525963"/>
          </a:xfrm>
        </p:spPr>
        <p:txBody>
          <a:bodyPr tIns="45720" bIns="45720"/>
          <a:lstStyle/>
          <a:p>
            <a:pPr marL="0" indent="0" eaLnBrk="1" hangingPunct="1">
              <a:buNone/>
            </a:pPr>
            <a:r>
              <a:rPr lang="en-US" sz="2400" b="1" dirty="0" smtClean="0"/>
              <a:t>Definitions &amp; Terminology</a:t>
            </a:r>
          </a:p>
          <a:p>
            <a:pPr marL="231775" lvl="1" indent="-230188" eaLnBrk="1" hangingPunct="1"/>
            <a:r>
              <a:rPr lang="en-US" sz="1800" b="1" dirty="0" smtClean="0"/>
              <a:t>Charging Policy</a:t>
            </a:r>
          </a:p>
          <a:p>
            <a:pPr marL="460375" lvl="2" indent="-227013" eaLnBrk="1" hangingPunct="1"/>
            <a:r>
              <a:rPr lang="en-US" sz="1600" dirty="0" smtClean="0"/>
              <a:t>Notional Charging – Invoiced but not to be paid</a:t>
            </a:r>
          </a:p>
          <a:p>
            <a:pPr marL="460375" lvl="2" indent="-227013" eaLnBrk="1" hangingPunct="1"/>
            <a:r>
              <a:rPr lang="en-US" sz="1600" dirty="0" smtClean="0"/>
              <a:t>Communication of Information – Cost awareness</a:t>
            </a:r>
          </a:p>
          <a:p>
            <a:pPr marL="460375" lvl="2" indent="-227013" eaLnBrk="1" hangingPunct="1"/>
            <a:r>
              <a:rPr lang="en-US" sz="1600" dirty="0" smtClean="0"/>
              <a:t>Pricing Flexibility – Charged on an annual basis (subsidized or promotions)</a:t>
            </a:r>
          </a:p>
          <a:p>
            <a:pPr marL="231775" lvl="1" indent="-230188" eaLnBrk="1" hangingPunct="1"/>
            <a:r>
              <a:rPr lang="en-US" sz="1800" b="1" dirty="0" smtClean="0"/>
              <a:t>Pricing Method/Policy</a:t>
            </a:r>
          </a:p>
          <a:p>
            <a:pPr marL="460375" lvl="2" indent="-227013" eaLnBrk="1" hangingPunct="1"/>
            <a:r>
              <a:rPr lang="en-US" sz="1600" dirty="0" smtClean="0"/>
              <a:t>Cost – Cost = price</a:t>
            </a:r>
          </a:p>
          <a:p>
            <a:pPr marL="460375" lvl="2" indent="-227013" eaLnBrk="1" hangingPunct="1"/>
            <a:r>
              <a:rPr lang="en-US" sz="1600" dirty="0" smtClean="0"/>
              <a:t>Cost Plus – cost plus a profit margin of x%</a:t>
            </a:r>
          </a:p>
          <a:p>
            <a:pPr marL="460375" lvl="2" indent="-227013" eaLnBrk="1" hangingPunct="1"/>
            <a:r>
              <a:rPr lang="en-US" sz="1600" dirty="0" smtClean="0"/>
              <a:t>Going Rate – comparable internal cost with other departments</a:t>
            </a:r>
          </a:p>
          <a:p>
            <a:pPr marL="460375" lvl="2" indent="-227013" eaLnBrk="1" hangingPunct="1"/>
            <a:r>
              <a:rPr lang="en-US" sz="1600" dirty="0" smtClean="0"/>
              <a:t>Market Price – matched with external providers</a:t>
            </a:r>
          </a:p>
          <a:p>
            <a:pPr marL="460375" lvl="2" indent="-227013" eaLnBrk="1" hangingPunct="1"/>
            <a:r>
              <a:rPr lang="en-US" sz="1600" dirty="0" smtClean="0"/>
              <a:t>Negotiated Contract Price – can include investment cost for new IT services</a:t>
            </a:r>
          </a:p>
          <a:p>
            <a:pPr marL="231775" lvl="1" indent="-230188" eaLnBrk="1" hangingPunct="1"/>
            <a:r>
              <a:rPr lang="en-US" sz="1800" b="1" dirty="0" smtClean="0"/>
              <a:t>Depreciation</a:t>
            </a:r>
          </a:p>
          <a:p>
            <a:pPr marL="460375" lvl="2" indent="-227013" eaLnBrk="1" hangingPunct="1"/>
            <a:r>
              <a:rPr lang="en-US" sz="1600" dirty="0" smtClean="0"/>
              <a:t>Reduction or consumption of a capital assets value over a period of time or usage.  Types of depreciation include - straight line declining balance or by usage.</a:t>
            </a:r>
          </a:p>
        </p:txBody>
      </p:sp>
      <p:sp>
        <p:nvSpPr>
          <p:cNvPr id="4" name="Slide Number Placeholder 5"/>
          <p:cNvSpPr>
            <a:spLocks noGrp="1"/>
          </p:cNvSpPr>
          <p:nvPr>
            <p:ph type="sldNum" sz="quarter" idx="12"/>
          </p:nvPr>
        </p:nvSpPr>
        <p:spPr>
          <a:xfrm>
            <a:off x="8639174" y="6629400"/>
            <a:ext cx="504825" cy="212725"/>
          </a:xfrm>
        </p:spPr>
        <p:txBody>
          <a:bodyPr/>
          <a:lstStyle/>
          <a:p>
            <a:fld id="{1A2DCB2D-F3A1-47AC-A248-15826C4C808C}" type="slidenum">
              <a:rPr lang="en-US" smtClean="0"/>
              <a:pPr/>
              <a:t>4</a:t>
            </a:fld>
            <a:endParaRPr lang="en-US" dirty="0"/>
          </a:p>
        </p:txBody>
      </p:sp>
    </p:spTree>
    <p:extLst>
      <p:ext uri="{BB962C8B-B14F-4D97-AF65-F5344CB8AC3E}">
        <p14:creationId xmlns:p14="http://schemas.microsoft.com/office/powerpoint/2010/main" val="31669393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idx="4294967295"/>
          </p:nvPr>
        </p:nvSpPr>
        <p:spPr>
          <a:xfrm>
            <a:off x="457200" y="1105470"/>
            <a:ext cx="8229600" cy="407704"/>
          </a:xfrm>
        </p:spPr>
        <p:txBody>
          <a:bodyPr>
            <a:normAutofit fontScale="90000"/>
          </a:bodyPr>
          <a:lstStyle/>
          <a:p>
            <a:pPr eaLnBrk="1" hangingPunct="1"/>
            <a:r>
              <a:rPr lang="en-US" sz="2800" dirty="0" smtClean="0"/>
              <a:t>Costing Model – IT Services</a:t>
            </a:r>
          </a:p>
        </p:txBody>
      </p:sp>
      <p:sp>
        <p:nvSpPr>
          <p:cNvPr id="70659" name="Rectangle 4"/>
          <p:cNvSpPr>
            <a:spLocks noChangeArrowheads="1"/>
          </p:cNvSpPr>
          <p:nvPr/>
        </p:nvSpPr>
        <p:spPr bwMode="auto">
          <a:xfrm>
            <a:off x="6657975" y="1535376"/>
            <a:ext cx="2070100" cy="533400"/>
          </a:xfrm>
          <a:prstGeom prst="rect">
            <a:avLst/>
          </a:prstGeom>
          <a:solidFill>
            <a:schemeClr val="accent1"/>
          </a:solidFill>
          <a:ln w="9525">
            <a:solidFill>
              <a:schemeClr val="tx1"/>
            </a:solidFill>
            <a:miter lim="800000"/>
            <a:headEnd/>
            <a:tailEnd/>
          </a:ln>
        </p:spPr>
        <p:txBody>
          <a:bodyPr wrap="none" anchor="ctr"/>
          <a:lstStyle/>
          <a:p>
            <a:pPr>
              <a:lnSpc>
                <a:spcPct val="100000"/>
              </a:lnSpc>
              <a:spcBef>
                <a:spcPct val="0"/>
              </a:spcBef>
            </a:pPr>
            <a:r>
              <a:rPr lang="en-US" sz="1800">
                <a:solidFill>
                  <a:schemeClr val="tx1"/>
                </a:solidFill>
              </a:rPr>
              <a:t>External Service</a:t>
            </a:r>
          </a:p>
        </p:txBody>
      </p:sp>
      <p:sp>
        <p:nvSpPr>
          <p:cNvPr id="70660" name="Rectangle 5"/>
          <p:cNvSpPr>
            <a:spLocks noChangeArrowheads="1"/>
          </p:cNvSpPr>
          <p:nvPr/>
        </p:nvSpPr>
        <p:spPr bwMode="auto">
          <a:xfrm>
            <a:off x="495300" y="1535376"/>
            <a:ext cx="1114425" cy="533400"/>
          </a:xfrm>
          <a:prstGeom prst="rect">
            <a:avLst/>
          </a:prstGeom>
          <a:solidFill>
            <a:schemeClr val="accent1"/>
          </a:solidFill>
          <a:ln w="9525">
            <a:solidFill>
              <a:schemeClr val="tx1"/>
            </a:solidFill>
            <a:miter lim="800000"/>
            <a:headEnd/>
            <a:tailEnd/>
          </a:ln>
        </p:spPr>
        <p:txBody>
          <a:bodyPr wrap="none" anchor="ctr"/>
          <a:lstStyle/>
          <a:p>
            <a:pPr>
              <a:lnSpc>
                <a:spcPct val="100000"/>
              </a:lnSpc>
              <a:spcBef>
                <a:spcPct val="0"/>
              </a:spcBef>
            </a:pPr>
            <a:r>
              <a:rPr lang="en-US" sz="1800">
                <a:solidFill>
                  <a:schemeClr val="tx1"/>
                </a:solidFill>
              </a:rPr>
              <a:t>Software</a:t>
            </a:r>
          </a:p>
        </p:txBody>
      </p:sp>
      <p:sp>
        <p:nvSpPr>
          <p:cNvPr id="70661" name="Rectangle 6"/>
          <p:cNvSpPr>
            <a:spLocks noChangeArrowheads="1"/>
          </p:cNvSpPr>
          <p:nvPr/>
        </p:nvSpPr>
        <p:spPr bwMode="auto">
          <a:xfrm>
            <a:off x="1590675" y="1535376"/>
            <a:ext cx="1114425" cy="533400"/>
          </a:xfrm>
          <a:prstGeom prst="rect">
            <a:avLst/>
          </a:prstGeom>
          <a:solidFill>
            <a:schemeClr val="accent1"/>
          </a:solidFill>
          <a:ln w="9525">
            <a:solidFill>
              <a:schemeClr val="tx1"/>
            </a:solidFill>
            <a:miter lim="800000"/>
            <a:headEnd/>
            <a:tailEnd/>
          </a:ln>
        </p:spPr>
        <p:txBody>
          <a:bodyPr wrap="none" anchor="ctr"/>
          <a:lstStyle/>
          <a:p>
            <a:pPr>
              <a:lnSpc>
                <a:spcPct val="100000"/>
              </a:lnSpc>
              <a:spcBef>
                <a:spcPct val="0"/>
              </a:spcBef>
            </a:pPr>
            <a:r>
              <a:rPr lang="en-US" sz="1800">
                <a:solidFill>
                  <a:schemeClr val="tx1"/>
                </a:solidFill>
              </a:rPr>
              <a:t>Hardware</a:t>
            </a:r>
          </a:p>
        </p:txBody>
      </p:sp>
      <p:sp>
        <p:nvSpPr>
          <p:cNvPr id="70662" name="Rectangle 7"/>
          <p:cNvSpPr>
            <a:spLocks noChangeArrowheads="1"/>
          </p:cNvSpPr>
          <p:nvPr/>
        </p:nvSpPr>
        <p:spPr bwMode="auto">
          <a:xfrm>
            <a:off x="2706688" y="1535376"/>
            <a:ext cx="1114425" cy="533400"/>
          </a:xfrm>
          <a:prstGeom prst="rect">
            <a:avLst/>
          </a:prstGeom>
          <a:solidFill>
            <a:schemeClr val="accent1"/>
          </a:solidFill>
          <a:ln w="9525">
            <a:solidFill>
              <a:schemeClr val="tx1"/>
            </a:solidFill>
            <a:miter lim="800000"/>
            <a:headEnd/>
            <a:tailEnd/>
          </a:ln>
        </p:spPr>
        <p:txBody>
          <a:bodyPr wrap="none" anchor="ctr"/>
          <a:lstStyle/>
          <a:p>
            <a:pPr>
              <a:lnSpc>
                <a:spcPct val="100000"/>
              </a:lnSpc>
              <a:spcBef>
                <a:spcPct val="0"/>
              </a:spcBef>
            </a:pPr>
            <a:r>
              <a:rPr lang="en-US" sz="1800">
                <a:solidFill>
                  <a:schemeClr val="tx1"/>
                </a:solidFill>
              </a:rPr>
              <a:t>People</a:t>
            </a:r>
          </a:p>
        </p:txBody>
      </p:sp>
      <p:sp>
        <p:nvSpPr>
          <p:cNvPr id="70663" name="Rectangle 8"/>
          <p:cNvSpPr>
            <a:spLocks noChangeArrowheads="1"/>
          </p:cNvSpPr>
          <p:nvPr/>
        </p:nvSpPr>
        <p:spPr bwMode="auto">
          <a:xfrm>
            <a:off x="3821113" y="1535376"/>
            <a:ext cx="1114425" cy="533400"/>
          </a:xfrm>
          <a:prstGeom prst="rect">
            <a:avLst/>
          </a:prstGeom>
          <a:solidFill>
            <a:schemeClr val="accent1"/>
          </a:solidFill>
          <a:ln w="9525">
            <a:solidFill>
              <a:schemeClr val="tx1"/>
            </a:solidFill>
            <a:miter lim="800000"/>
            <a:headEnd/>
            <a:tailEnd/>
          </a:ln>
        </p:spPr>
        <p:txBody>
          <a:bodyPr wrap="none" anchor="ctr"/>
          <a:lstStyle/>
          <a:p>
            <a:pPr>
              <a:lnSpc>
                <a:spcPct val="100000"/>
              </a:lnSpc>
              <a:spcBef>
                <a:spcPct val="0"/>
              </a:spcBef>
            </a:pPr>
            <a:r>
              <a:rPr lang="en-US" sz="1800">
                <a:solidFill>
                  <a:schemeClr val="tx1"/>
                </a:solidFill>
              </a:rPr>
              <a:t>Transfer</a:t>
            </a:r>
          </a:p>
        </p:txBody>
      </p:sp>
      <p:sp>
        <p:nvSpPr>
          <p:cNvPr id="70664" name="Rectangle 10"/>
          <p:cNvSpPr>
            <a:spLocks noChangeArrowheads="1"/>
          </p:cNvSpPr>
          <p:nvPr/>
        </p:nvSpPr>
        <p:spPr bwMode="auto">
          <a:xfrm>
            <a:off x="4935538" y="1535376"/>
            <a:ext cx="1752600" cy="533400"/>
          </a:xfrm>
          <a:prstGeom prst="rect">
            <a:avLst/>
          </a:prstGeom>
          <a:solidFill>
            <a:schemeClr val="accent1"/>
          </a:solidFill>
          <a:ln w="9525">
            <a:solidFill>
              <a:schemeClr val="tx1"/>
            </a:solidFill>
            <a:miter lim="800000"/>
            <a:headEnd/>
            <a:tailEnd/>
          </a:ln>
        </p:spPr>
        <p:txBody>
          <a:bodyPr wrap="none" anchor="ctr"/>
          <a:lstStyle/>
          <a:p>
            <a:pPr>
              <a:lnSpc>
                <a:spcPct val="100000"/>
              </a:lnSpc>
              <a:spcBef>
                <a:spcPct val="0"/>
              </a:spcBef>
            </a:pPr>
            <a:r>
              <a:rPr lang="en-US" sz="1800">
                <a:solidFill>
                  <a:schemeClr val="tx1"/>
                </a:solidFill>
              </a:rPr>
              <a:t>Accommodation</a:t>
            </a:r>
          </a:p>
        </p:txBody>
      </p:sp>
      <p:sp>
        <p:nvSpPr>
          <p:cNvPr id="70665" name="AutoShape 12"/>
          <p:cNvSpPr>
            <a:spLocks noChangeArrowheads="1"/>
          </p:cNvSpPr>
          <p:nvPr/>
        </p:nvSpPr>
        <p:spPr bwMode="auto">
          <a:xfrm flipV="1">
            <a:off x="495300" y="2221176"/>
            <a:ext cx="8262938" cy="533400"/>
          </a:xfrm>
          <a:prstGeom prst="triangle">
            <a:avLst>
              <a:gd name="adj" fmla="val 50000"/>
            </a:avLst>
          </a:prstGeom>
          <a:solidFill>
            <a:schemeClr val="accent1"/>
          </a:solidFill>
          <a:ln w="9525">
            <a:solidFill>
              <a:schemeClr val="tx1"/>
            </a:solidFill>
            <a:miter lim="800000"/>
            <a:headEnd/>
            <a:tailEnd/>
          </a:ln>
        </p:spPr>
        <p:txBody>
          <a:bodyPr rot="10800000" wrap="none" anchor="ctr"/>
          <a:lstStyle/>
          <a:p>
            <a:pPr algn="ctr">
              <a:lnSpc>
                <a:spcPct val="100000"/>
              </a:lnSpc>
              <a:spcBef>
                <a:spcPct val="0"/>
              </a:spcBef>
            </a:pPr>
            <a:r>
              <a:rPr lang="en-US" sz="1800" dirty="0">
                <a:solidFill>
                  <a:schemeClr val="tx1"/>
                </a:solidFill>
              </a:rPr>
              <a:t>Cost Elements</a:t>
            </a:r>
          </a:p>
        </p:txBody>
      </p:sp>
      <p:sp>
        <p:nvSpPr>
          <p:cNvPr id="546830" name="Text Box 14"/>
          <p:cNvSpPr txBox="1">
            <a:spLocks noChangeArrowheads="1"/>
          </p:cNvSpPr>
          <p:nvPr/>
        </p:nvSpPr>
        <p:spPr bwMode="auto">
          <a:xfrm>
            <a:off x="2971800" y="3676936"/>
            <a:ext cx="1981200" cy="852488"/>
          </a:xfrm>
          <a:prstGeom prst="rect">
            <a:avLst/>
          </a:prstGeom>
          <a:solidFill>
            <a:srgbClr val="CCFF99"/>
          </a:solidFill>
          <a:ln w="9525">
            <a:noFill/>
            <a:miter lim="800000"/>
            <a:headEnd/>
            <a:tailEnd/>
          </a:ln>
          <a:effectLst>
            <a:outerShdw dist="45791" dir="2021404" algn="ctr" rotWithShape="0">
              <a:schemeClr val="bg2"/>
            </a:outerShdw>
          </a:effectLst>
        </p:spPr>
        <p:txBody>
          <a:bodyPr>
            <a:spAutoFit/>
          </a:bodyPr>
          <a:lstStyle/>
          <a:p>
            <a:pPr algn="l">
              <a:lnSpc>
                <a:spcPct val="100000"/>
              </a:lnSpc>
              <a:spcBef>
                <a:spcPct val="0"/>
              </a:spcBef>
              <a:defRPr/>
            </a:pPr>
            <a:r>
              <a:rPr lang="en-US" b="1">
                <a:solidFill>
                  <a:schemeClr val="tx1"/>
                </a:solidFill>
                <a:cs typeface="+mn-cs"/>
              </a:rPr>
              <a:t>Direct Cost</a:t>
            </a:r>
          </a:p>
          <a:p>
            <a:pPr algn="l">
              <a:lnSpc>
                <a:spcPct val="100000"/>
              </a:lnSpc>
              <a:spcBef>
                <a:spcPct val="0"/>
              </a:spcBef>
              <a:defRPr/>
            </a:pPr>
            <a:r>
              <a:rPr lang="en-US" sz="1200">
                <a:solidFill>
                  <a:schemeClr val="tx1"/>
                </a:solidFill>
                <a:cs typeface="+mn-cs"/>
              </a:rPr>
              <a:t>Cost of HW, SW, FTE etc. that are </a:t>
            </a:r>
            <a:r>
              <a:rPr lang="en-US" sz="1200" b="1">
                <a:solidFill>
                  <a:schemeClr val="tx1"/>
                </a:solidFill>
                <a:cs typeface="+mn-cs"/>
              </a:rPr>
              <a:t>dedicated</a:t>
            </a:r>
            <a:r>
              <a:rPr lang="en-US" sz="1200">
                <a:solidFill>
                  <a:schemeClr val="tx1"/>
                </a:solidFill>
                <a:cs typeface="+mn-cs"/>
              </a:rPr>
              <a:t> to the client facing IT Service</a:t>
            </a:r>
          </a:p>
        </p:txBody>
      </p:sp>
      <p:sp>
        <p:nvSpPr>
          <p:cNvPr id="546831" name="Text Box 15"/>
          <p:cNvSpPr txBox="1">
            <a:spLocks noChangeArrowheads="1"/>
          </p:cNvSpPr>
          <p:nvPr/>
        </p:nvSpPr>
        <p:spPr bwMode="auto">
          <a:xfrm>
            <a:off x="1219200" y="4604036"/>
            <a:ext cx="2530475" cy="852488"/>
          </a:xfrm>
          <a:prstGeom prst="rect">
            <a:avLst/>
          </a:prstGeom>
          <a:solidFill>
            <a:srgbClr val="FFFF99"/>
          </a:solidFill>
          <a:ln w="9525">
            <a:noFill/>
            <a:miter lim="800000"/>
            <a:headEnd/>
            <a:tailEnd/>
          </a:ln>
          <a:effectLst>
            <a:outerShdw dist="45791" dir="2021404" algn="ctr" rotWithShape="0">
              <a:schemeClr val="bg2"/>
            </a:outerShdw>
          </a:effectLst>
        </p:spPr>
        <p:txBody>
          <a:bodyPr>
            <a:spAutoFit/>
          </a:bodyPr>
          <a:lstStyle/>
          <a:p>
            <a:pPr algn="l">
              <a:lnSpc>
                <a:spcPct val="100000"/>
              </a:lnSpc>
              <a:spcBef>
                <a:spcPct val="0"/>
              </a:spcBef>
              <a:defRPr/>
            </a:pPr>
            <a:r>
              <a:rPr lang="en-US" b="1">
                <a:solidFill>
                  <a:schemeClr val="tx1"/>
                </a:solidFill>
                <a:cs typeface="+mn-cs"/>
              </a:rPr>
              <a:t>Indirect Cost</a:t>
            </a:r>
          </a:p>
          <a:p>
            <a:pPr algn="l">
              <a:lnSpc>
                <a:spcPct val="100000"/>
              </a:lnSpc>
              <a:spcBef>
                <a:spcPct val="0"/>
              </a:spcBef>
              <a:defRPr/>
            </a:pPr>
            <a:r>
              <a:rPr lang="en-US" sz="1200">
                <a:solidFill>
                  <a:schemeClr val="tx1"/>
                </a:solidFill>
                <a:cs typeface="+mn-cs"/>
              </a:rPr>
              <a:t>Cost of HW, SW, FTE etc. for services that are </a:t>
            </a:r>
            <a:r>
              <a:rPr lang="en-US" sz="1200" b="1">
                <a:solidFill>
                  <a:schemeClr val="tx1"/>
                </a:solidFill>
                <a:cs typeface="+mn-cs"/>
              </a:rPr>
              <a:t>shared</a:t>
            </a:r>
            <a:r>
              <a:rPr lang="en-US" sz="1200">
                <a:solidFill>
                  <a:schemeClr val="tx1"/>
                </a:solidFill>
                <a:cs typeface="+mn-cs"/>
              </a:rPr>
              <a:t> between multiple clients facing IT Service</a:t>
            </a:r>
          </a:p>
        </p:txBody>
      </p:sp>
      <p:sp>
        <p:nvSpPr>
          <p:cNvPr id="546832" name="Text Box 16"/>
          <p:cNvSpPr txBox="1">
            <a:spLocks noChangeArrowheads="1"/>
          </p:cNvSpPr>
          <p:nvPr/>
        </p:nvSpPr>
        <p:spPr bwMode="auto">
          <a:xfrm>
            <a:off x="152400" y="5524786"/>
            <a:ext cx="2667000" cy="1154162"/>
          </a:xfrm>
          <a:prstGeom prst="rect">
            <a:avLst/>
          </a:prstGeom>
          <a:solidFill>
            <a:srgbClr val="FFCCFF"/>
          </a:solidFill>
          <a:ln w="9525">
            <a:noFill/>
            <a:miter lim="800000"/>
            <a:headEnd/>
            <a:tailEnd/>
          </a:ln>
          <a:effectLst>
            <a:outerShdw dist="45791" dir="2021404" algn="ctr" rotWithShape="0">
              <a:schemeClr val="bg2"/>
            </a:outerShdw>
          </a:effectLst>
        </p:spPr>
        <p:txBody>
          <a:bodyPr>
            <a:spAutoFit/>
          </a:bodyPr>
          <a:lstStyle/>
          <a:p>
            <a:pPr algn="l">
              <a:lnSpc>
                <a:spcPct val="100000"/>
              </a:lnSpc>
              <a:spcBef>
                <a:spcPct val="0"/>
              </a:spcBef>
              <a:defRPr/>
            </a:pPr>
            <a:r>
              <a:rPr lang="en-US" b="1" dirty="0">
                <a:solidFill>
                  <a:schemeClr val="tx1"/>
                </a:solidFill>
                <a:cs typeface="+mn-cs"/>
              </a:rPr>
              <a:t>Overhead / Unabsorbed Cost</a:t>
            </a:r>
          </a:p>
          <a:p>
            <a:pPr algn="l">
              <a:lnSpc>
                <a:spcPct val="100000"/>
              </a:lnSpc>
              <a:spcBef>
                <a:spcPct val="0"/>
              </a:spcBef>
              <a:defRPr/>
            </a:pPr>
            <a:r>
              <a:rPr lang="en-US" sz="1100" dirty="0">
                <a:solidFill>
                  <a:schemeClr val="tx1"/>
                </a:solidFill>
                <a:cs typeface="+mn-cs"/>
              </a:rPr>
              <a:t>Cost of HW, SW, FTE etc. that are not directly attributable to any of then IT Services (e.g. HR, Finance, Management)</a:t>
            </a:r>
          </a:p>
        </p:txBody>
      </p:sp>
      <p:sp>
        <p:nvSpPr>
          <p:cNvPr id="70669" name="Text Box 18"/>
          <p:cNvSpPr txBox="1">
            <a:spLocks noChangeArrowheads="1"/>
          </p:cNvSpPr>
          <p:nvPr/>
        </p:nvSpPr>
        <p:spPr bwMode="auto">
          <a:xfrm>
            <a:off x="212725" y="2648236"/>
            <a:ext cx="36512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2"/>
                </a:solidFill>
                <a:latin typeface="Arial" charset="0"/>
                <a:cs typeface="Arial" charset="0"/>
              </a:defRPr>
            </a:lvl1pPr>
            <a:lvl2pPr marL="742950" indent="-285750" eaLnBrk="0" hangingPunct="0">
              <a:defRPr sz="1400">
                <a:solidFill>
                  <a:schemeClr val="tx2"/>
                </a:solidFill>
                <a:latin typeface="Arial" charset="0"/>
                <a:cs typeface="Arial" charset="0"/>
              </a:defRPr>
            </a:lvl2pPr>
            <a:lvl3pPr marL="1143000" indent="-228600" eaLnBrk="0" hangingPunct="0">
              <a:defRPr sz="1400">
                <a:solidFill>
                  <a:schemeClr val="tx2"/>
                </a:solidFill>
                <a:latin typeface="Arial" charset="0"/>
                <a:cs typeface="Arial" charset="0"/>
              </a:defRPr>
            </a:lvl3pPr>
            <a:lvl4pPr marL="1600200" indent="-228600" eaLnBrk="0" hangingPunct="0">
              <a:defRPr sz="1400">
                <a:solidFill>
                  <a:schemeClr val="tx2"/>
                </a:solidFill>
                <a:latin typeface="Arial" charset="0"/>
                <a:cs typeface="Arial" charset="0"/>
              </a:defRPr>
            </a:lvl4pPr>
            <a:lvl5pPr marL="2057400" indent="-228600" eaLnBrk="0" hangingPunct="0">
              <a:defRPr sz="1400">
                <a:solidFill>
                  <a:schemeClr val="tx2"/>
                </a:solidFill>
                <a:latin typeface="Arial" charset="0"/>
                <a:cs typeface="Arial" charset="0"/>
              </a:defRPr>
            </a:lvl5pPr>
            <a:lvl6pPr marL="2514600" indent="-228600" algn="ctr" eaLnBrk="0" fontAlgn="base" hangingPunct="0">
              <a:lnSpc>
                <a:spcPct val="90000"/>
              </a:lnSpc>
              <a:spcBef>
                <a:spcPct val="10000"/>
              </a:spcBef>
              <a:spcAft>
                <a:spcPct val="0"/>
              </a:spcAft>
              <a:defRPr sz="1400">
                <a:solidFill>
                  <a:schemeClr val="tx2"/>
                </a:solidFill>
                <a:latin typeface="Arial" charset="0"/>
                <a:cs typeface="Arial" charset="0"/>
              </a:defRPr>
            </a:lvl6pPr>
            <a:lvl7pPr marL="2971800" indent="-228600" algn="ctr" eaLnBrk="0" fontAlgn="base" hangingPunct="0">
              <a:lnSpc>
                <a:spcPct val="90000"/>
              </a:lnSpc>
              <a:spcBef>
                <a:spcPct val="10000"/>
              </a:spcBef>
              <a:spcAft>
                <a:spcPct val="0"/>
              </a:spcAft>
              <a:defRPr sz="1400">
                <a:solidFill>
                  <a:schemeClr val="tx2"/>
                </a:solidFill>
                <a:latin typeface="Arial" charset="0"/>
                <a:cs typeface="Arial" charset="0"/>
              </a:defRPr>
            </a:lvl7pPr>
            <a:lvl8pPr marL="3429000" indent="-228600" algn="ctr" eaLnBrk="0" fontAlgn="base" hangingPunct="0">
              <a:lnSpc>
                <a:spcPct val="90000"/>
              </a:lnSpc>
              <a:spcBef>
                <a:spcPct val="10000"/>
              </a:spcBef>
              <a:spcAft>
                <a:spcPct val="0"/>
              </a:spcAft>
              <a:defRPr sz="1400">
                <a:solidFill>
                  <a:schemeClr val="tx2"/>
                </a:solidFill>
                <a:latin typeface="Arial" charset="0"/>
                <a:cs typeface="Arial" charset="0"/>
              </a:defRPr>
            </a:lvl8pPr>
            <a:lvl9pPr marL="3886200" indent="-228600" algn="ctr" eaLnBrk="0" fontAlgn="base" hangingPunct="0">
              <a:lnSpc>
                <a:spcPct val="90000"/>
              </a:lnSpc>
              <a:spcBef>
                <a:spcPct val="10000"/>
              </a:spcBef>
              <a:spcAft>
                <a:spcPct val="0"/>
              </a:spcAft>
              <a:defRPr sz="1400">
                <a:solidFill>
                  <a:schemeClr val="tx2"/>
                </a:solidFill>
                <a:latin typeface="Arial" charset="0"/>
                <a:cs typeface="Arial" charset="0"/>
              </a:defRPr>
            </a:lvl9pPr>
          </a:lstStyle>
          <a:p>
            <a:pPr algn="l" eaLnBrk="1" hangingPunct="1">
              <a:lnSpc>
                <a:spcPct val="100000"/>
              </a:lnSpc>
              <a:spcBef>
                <a:spcPct val="0"/>
              </a:spcBef>
            </a:pPr>
            <a:r>
              <a:rPr lang="en-US" sz="1800" b="1">
                <a:solidFill>
                  <a:schemeClr val="tx1"/>
                </a:solidFill>
              </a:rPr>
              <a:t>Cost Of Client Facing IT Service</a:t>
            </a:r>
          </a:p>
          <a:p>
            <a:pPr algn="l" eaLnBrk="1" hangingPunct="1">
              <a:lnSpc>
                <a:spcPct val="100000"/>
              </a:lnSpc>
              <a:spcBef>
                <a:spcPct val="0"/>
              </a:spcBef>
            </a:pPr>
            <a:r>
              <a:rPr lang="en-US">
                <a:solidFill>
                  <a:schemeClr val="tx1"/>
                </a:solidFill>
              </a:rPr>
              <a:t>= % Overhead + Indirect Cost + Direct Cost</a:t>
            </a:r>
          </a:p>
        </p:txBody>
      </p:sp>
      <p:sp>
        <p:nvSpPr>
          <p:cNvPr id="70670" name="Rectangle 22"/>
          <p:cNvSpPr>
            <a:spLocks noChangeArrowheads="1"/>
          </p:cNvSpPr>
          <p:nvPr/>
        </p:nvSpPr>
        <p:spPr bwMode="auto">
          <a:xfrm>
            <a:off x="6172200" y="2533936"/>
            <a:ext cx="28194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nSpc>
                <a:spcPct val="100000"/>
              </a:lnSpc>
              <a:spcBef>
                <a:spcPct val="0"/>
              </a:spcBef>
            </a:pPr>
            <a:r>
              <a:rPr lang="en-US" sz="1800">
                <a:solidFill>
                  <a:schemeClr val="tx1"/>
                </a:solidFill>
              </a:rPr>
              <a:t>Client Facing IT Services</a:t>
            </a:r>
          </a:p>
        </p:txBody>
      </p:sp>
      <p:sp>
        <p:nvSpPr>
          <p:cNvPr id="70671" name="AutoShape 26"/>
          <p:cNvSpPr>
            <a:spLocks noChangeArrowheads="1"/>
          </p:cNvSpPr>
          <p:nvPr/>
        </p:nvSpPr>
        <p:spPr bwMode="auto">
          <a:xfrm>
            <a:off x="609600" y="3219736"/>
            <a:ext cx="381000" cy="2209800"/>
          </a:xfrm>
          <a:prstGeom prst="downArrow">
            <a:avLst>
              <a:gd name="adj1" fmla="val 50000"/>
              <a:gd name="adj2" fmla="val 145000"/>
            </a:avLst>
          </a:prstGeom>
          <a:solidFill>
            <a:srgbClr val="FFCCFF"/>
          </a:solidFill>
          <a:ln w="9525">
            <a:solidFill>
              <a:schemeClr val="bg2"/>
            </a:solidFill>
            <a:miter lim="800000"/>
            <a:headEnd/>
            <a:tailEnd/>
          </a:ln>
        </p:spPr>
        <p:txBody>
          <a:bodyPr vert="eaVert" wrap="none" anchor="ctr"/>
          <a:lstStyle/>
          <a:p>
            <a:pPr algn="l">
              <a:lnSpc>
                <a:spcPct val="100000"/>
              </a:lnSpc>
              <a:spcBef>
                <a:spcPct val="0"/>
              </a:spcBef>
            </a:pPr>
            <a:endParaRPr lang="en-CA" sz="1800">
              <a:solidFill>
                <a:schemeClr val="tx1"/>
              </a:solidFill>
            </a:endParaRPr>
          </a:p>
        </p:txBody>
      </p:sp>
      <p:sp>
        <p:nvSpPr>
          <p:cNvPr id="70672" name="AutoShape 27"/>
          <p:cNvSpPr>
            <a:spLocks noChangeArrowheads="1"/>
          </p:cNvSpPr>
          <p:nvPr/>
        </p:nvSpPr>
        <p:spPr bwMode="auto">
          <a:xfrm>
            <a:off x="1905000" y="3219736"/>
            <a:ext cx="381000" cy="1371600"/>
          </a:xfrm>
          <a:prstGeom prst="downArrow">
            <a:avLst>
              <a:gd name="adj1" fmla="val 50000"/>
              <a:gd name="adj2" fmla="val 90000"/>
            </a:avLst>
          </a:prstGeom>
          <a:solidFill>
            <a:srgbClr val="FFFF99"/>
          </a:solidFill>
          <a:ln w="9525">
            <a:solidFill>
              <a:schemeClr val="bg2"/>
            </a:solidFill>
            <a:miter lim="800000"/>
            <a:headEnd/>
            <a:tailEnd/>
          </a:ln>
        </p:spPr>
        <p:txBody>
          <a:bodyPr vert="eaVert" wrap="none" anchor="ctr"/>
          <a:lstStyle/>
          <a:p>
            <a:pPr algn="l">
              <a:lnSpc>
                <a:spcPct val="100000"/>
              </a:lnSpc>
              <a:spcBef>
                <a:spcPct val="0"/>
              </a:spcBef>
            </a:pPr>
            <a:endParaRPr lang="en-CA" sz="1800">
              <a:solidFill>
                <a:schemeClr val="tx1"/>
              </a:solidFill>
            </a:endParaRPr>
          </a:p>
        </p:txBody>
      </p:sp>
      <p:sp>
        <p:nvSpPr>
          <p:cNvPr id="70673" name="AutoShape 28"/>
          <p:cNvSpPr>
            <a:spLocks noChangeArrowheads="1"/>
          </p:cNvSpPr>
          <p:nvPr/>
        </p:nvSpPr>
        <p:spPr bwMode="auto">
          <a:xfrm>
            <a:off x="3124200" y="3219736"/>
            <a:ext cx="381000" cy="457200"/>
          </a:xfrm>
          <a:prstGeom prst="downArrow">
            <a:avLst>
              <a:gd name="adj1" fmla="val 50000"/>
              <a:gd name="adj2" fmla="val 30000"/>
            </a:avLst>
          </a:prstGeom>
          <a:solidFill>
            <a:srgbClr val="CCFF99"/>
          </a:solidFill>
          <a:ln w="9525">
            <a:solidFill>
              <a:schemeClr val="bg2"/>
            </a:solidFill>
            <a:miter lim="800000"/>
            <a:headEnd/>
            <a:tailEnd/>
          </a:ln>
        </p:spPr>
        <p:txBody>
          <a:bodyPr vert="eaVert" wrap="none" anchor="ctr"/>
          <a:lstStyle/>
          <a:p>
            <a:pPr algn="l">
              <a:lnSpc>
                <a:spcPct val="100000"/>
              </a:lnSpc>
              <a:spcBef>
                <a:spcPct val="0"/>
              </a:spcBef>
            </a:pPr>
            <a:endParaRPr lang="en-CA" sz="1800">
              <a:solidFill>
                <a:schemeClr val="tx1"/>
              </a:solidFill>
            </a:endParaRPr>
          </a:p>
        </p:txBody>
      </p:sp>
      <p:graphicFrame>
        <p:nvGraphicFramePr>
          <p:cNvPr id="70840" name="Group 184"/>
          <p:cNvGraphicFramePr>
            <a:graphicFrameLocks noGrp="1"/>
          </p:cNvGraphicFramePr>
          <p:nvPr>
            <p:ph idx="4294967295"/>
            <p:extLst>
              <p:ext uri="{D42A27DB-BD31-4B8C-83A1-F6EECF244321}">
                <p14:modId xmlns:p14="http://schemas.microsoft.com/office/powerpoint/2010/main" val="2102427882"/>
              </p:ext>
            </p:extLst>
          </p:nvPr>
        </p:nvGraphicFramePr>
        <p:xfrm>
          <a:off x="3836988" y="4654836"/>
          <a:ext cx="2335212" cy="938784"/>
        </p:xfrm>
        <a:graphic>
          <a:graphicData uri="http://schemas.openxmlformats.org/drawingml/2006/table">
            <a:tbl>
              <a:tblPr/>
              <a:tblGrid>
                <a:gridCol w="849312"/>
                <a:gridCol w="304800"/>
                <a:gridCol w="304800"/>
                <a:gridCol w="406400"/>
                <a:gridCol w="469900"/>
              </a:tblGrid>
              <a:tr h="90488">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300" b="1" i="0" u="none" strike="noStrike" cap="none" normalizeH="0" baseline="0" smtClean="0">
                          <a:ln>
                            <a:noFill/>
                          </a:ln>
                          <a:solidFill>
                            <a:schemeClr val="tx2"/>
                          </a:solidFill>
                          <a:effectLst/>
                          <a:latin typeface="Arial" charset="0"/>
                        </a:rPr>
                        <a:t>Network</a:t>
                      </a:r>
                    </a:p>
                  </a:txBody>
                  <a:tcPr marL="45720" marR="45720" marT="18288" marB="182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000" b="0" i="0" u="none" strike="noStrike" cap="none" normalizeH="0" baseline="0" smtClean="0">
                          <a:ln>
                            <a:noFill/>
                          </a:ln>
                          <a:solidFill>
                            <a:schemeClr val="tx2"/>
                          </a:solidFill>
                          <a:effectLst/>
                          <a:latin typeface="Arial" charset="0"/>
                        </a:rPr>
                        <a:t>HW</a:t>
                      </a:r>
                    </a:p>
                  </a:txBody>
                  <a:tcPr marL="45720" marR="45720" marT="18288" marB="182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000" b="0" i="0" u="none" strike="noStrike" cap="none" normalizeH="0" baseline="0" smtClean="0">
                          <a:ln>
                            <a:noFill/>
                          </a:ln>
                          <a:solidFill>
                            <a:schemeClr val="tx2"/>
                          </a:solidFill>
                          <a:effectLst/>
                          <a:latin typeface="Arial" charset="0"/>
                        </a:rPr>
                        <a:t>SW</a:t>
                      </a:r>
                    </a:p>
                  </a:txBody>
                  <a:tcPr marL="45720" marR="45720" marT="18288" marB="182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000" b="0" i="0" u="none" strike="noStrike" cap="none" normalizeH="0" baseline="0" smtClean="0">
                          <a:ln>
                            <a:noFill/>
                          </a:ln>
                          <a:solidFill>
                            <a:schemeClr val="tx2"/>
                          </a:solidFill>
                          <a:effectLst/>
                          <a:latin typeface="Arial" charset="0"/>
                        </a:rPr>
                        <a:t>FTE</a:t>
                      </a:r>
                    </a:p>
                  </a:txBody>
                  <a:tcPr marL="45720" marR="45720" marT="18288" marB="182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000" b="0" i="0" u="none" strike="noStrike" cap="none" normalizeH="0" baseline="0" smtClean="0">
                          <a:ln>
                            <a:noFill/>
                          </a:ln>
                          <a:solidFill>
                            <a:schemeClr val="tx2"/>
                          </a:solidFill>
                          <a:effectLst/>
                          <a:latin typeface="Arial" charset="0"/>
                        </a:rPr>
                        <a:t>other</a:t>
                      </a:r>
                    </a:p>
                  </a:txBody>
                  <a:tcPr marL="45720" marR="45720" marT="18288" marB="182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8900">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300" b="1" i="0" u="none" strike="noStrike" cap="none" normalizeH="0" baseline="0" smtClean="0">
                          <a:ln>
                            <a:noFill/>
                          </a:ln>
                          <a:solidFill>
                            <a:schemeClr val="tx2"/>
                          </a:solidFill>
                          <a:effectLst/>
                          <a:latin typeface="Arial" charset="0"/>
                        </a:rPr>
                        <a:t>Hosting</a:t>
                      </a:r>
                    </a:p>
                  </a:txBody>
                  <a:tcPr marL="45720" marR="45720" marT="18288" marB="182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000" b="0" i="0" u="none" strike="noStrike" cap="none" normalizeH="0" baseline="0" smtClean="0">
                          <a:ln>
                            <a:noFill/>
                          </a:ln>
                          <a:solidFill>
                            <a:schemeClr val="tx2"/>
                          </a:solidFill>
                          <a:effectLst/>
                          <a:latin typeface="Arial" charset="0"/>
                        </a:rPr>
                        <a:t>HW</a:t>
                      </a:r>
                    </a:p>
                  </a:txBody>
                  <a:tcPr marL="45720" marR="45720" marT="18288" marB="182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000" b="0" i="0" u="none" strike="noStrike" cap="none" normalizeH="0" baseline="0" smtClean="0">
                          <a:ln>
                            <a:noFill/>
                          </a:ln>
                          <a:solidFill>
                            <a:schemeClr val="tx2"/>
                          </a:solidFill>
                          <a:effectLst/>
                          <a:latin typeface="Arial" charset="0"/>
                        </a:rPr>
                        <a:t>SW</a:t>
                      </a:r>
                    </a:p>
                  </a:txBody>
                  <a:tcPr marL="45720" marR="45720" marT="18288" marB="182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000" b="0" i="0" u="none" strike="noStrike" cap="none" normalizeH="0" baseline="0" smtClean="0">
                          <a:ln>
                            <a:noFill/>
                          </a:ln>
                          <a:solidFill>
                            <a:schemeClr val="tx2"/>
                          </a:solidFill>
                          <a:effectLst/>
                          <a:latin typeface="Arial" charset="0"/>
                        </a:rPr>
                        <a:t>FTE</a:t>
                      </a:r>
                    </a:p>
                  </a:txBody>
                  <a:tcPr marL="45720" marR="45720" marT="18288" marB="182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000" b="0" i="0" u="none" strike="noStrike" cap="none" normalizeH="0" baseline="0" smtClean="0">
                          <a:ln>
                            <a:noFill/>
                          </a:ln>
                          <a:solidFill>
                            <a:schemeClr val="tx2"/>
                          </a:solidFill>
                          <a:effectLst/>
                          <a:latin typeface="Arial" charset="0"/>
                        </a:rPr>
                        <a:t>other</a:t>
                      </a:r>
                    </a:p>
                  </a:txBody>
                  <a:tcPr marL="45720" marR="45720" marT="18288" marB="182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5413">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300" b="1" i="0" u="none" strike="noStrike" cap="none" normalizeH="0" baseline="0" smtClean="0">
                          <a:ln>
                            <a:noFill/>
                          </a:ln>
                          <a:solidFill>
                            <a:schemeClr val="tx2"/>
                          </a:solidFill>
                          <a:effectLst/>
                          <a:latin typeface="Arial" charset="0"/>
                        </a:rPr>
                        <a:t>Storage</a:t>
                      </a:r>
                    </a:p>
                  </a:txBody>
                  <a:tcPr marL="45720" marR="45720" marT="18288" marB="182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000" b="0" i="0" u="none" strike="noStrike" cap="none" normalizeH="0" baseline="0" smtClean="0">
                          <a:ln>
                            <a:noFill/>
                          </a:ln>
                          <a:solidFill>
                            <a:schemeClr val="tx2"/>
                          </a:solidFill>
                          <a:effectLst/>
                          <a:latin typeface="Arial" charset="0"/>
                        </a:rPr>
                        <a:t>HW</a:t>
                      </a:r>
                    </a:p>
                  </a:txBody>
                  <a:tcPr marL="45720" marR="45720" marT="18288" marB="182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000" b="0" i="0" u="none" strike="noStrike" cap="none" normalizeH="0" baseline="0" smtClean="0">
                          <a:ln>
                            <a:noFill/>
                          </a:ln>
                          <a:solidFill>
                            <a:schemeClr val="tx2"/>
                          </a:solidFill>
                          <a:effectLst/>
                          <a:latin typeface="Arial" charset="0"/>
                        </a:rPr>
                        <a:t>SW</a:t>
                      </a:r>
                    </a:p>
                  </a:txBody>
                  <a:tcPr marL="45720" marR="45720" marT="18288" marB="182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000" b="0" i="0" u="none" strike="noStrike" cap="none" normalizeH="0" baseline="0" smtClean="0">
                          <a:ln>
                            <a:noFill/>
                          </a:ln>
                          <a:solidFill>
                            <a:schemeClr val="tx2"/>
                          </a:solidFill>
                          <a:effectLst/>
                          <a:latin typeface="Arial" charset="0"/>
                        </a:rPr>
                        <a:t>FTE</a:t>
                      </a:r>
                    </a:p>
                  </a:txBody>
                  <a:tcPr marL="45720" marR="45720" marT="18288" marB="182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000" b="0" i="0" u="none" strike="noStrike" cap="none" normalizeH="0" baseline="0" smtClean="0">
                          <a:ln>
                            <a:noFill/>
                          </a:ln>
                          <a:solidFill>
                            <a:schemeClr val="tx2"/>
                          </a:solidFill>
                          <a:effectLst/>
                          <a:latin typeface="Arial" charset="0"/>
                        </a:rPr>
                        <a:t>other</a:t>
                      </a:r>
                    </a:p>
                  </a:txBody>
                  <a:tcPr marL="45720" marR="45720" marT="18288" marB="182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4775">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300" b="1" i="0" u="none" strike="noStrike" cap="none" normalizeH="0" baseline="0" smtClean="0">
                          <a:ln>
                            <a:noFill/>
                          </a:ln>
                          <a:solidFill>
                            <a:schemeClr val="tx2"/>
                          </a:solidFill>
                          <a:effectLst/>
                          <a:latin typeface="Arial" charset="0"/>
                        </a:rPr>
                        <a:t>etc.</a:t>
                      </a:r>
                    </a:p>
                  </a:txBody>
                  <a:tcPr marL="45720" marR="45720" marT="18288" marB="182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000" b="0" i="0" u="none" strike="noStrike" cap="none" normalizeH="0" baseline="0" smtClean="0">
                          <a:ln>
                            <a:noFill/>
                          </a:ln>
                          <a:solidFill>
                            <a:schemeClr val="tx2"/>
                          </a:solidFill>
                          <a:effectLst/>
                          <a:latin typeface="Arial" charset="0"/>
                        </a:rPr>
                        <a:t>HW</a:t>
                      </a:r>
                    </a:p>
                  </a:txBody>
                  <a:tcPr marL="45720" marR="45720" marT="18288" marB="182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000" b="0" i="0" u="none" strike="noStrike" cap="none" normalizeH="0" baseline="0" smtClean="0">
                          <a:ln>
                            <a:noFill/>
                          </a:ln>
                          <a:solidFill>
                            <a:schemeClr val="tx2"/>
                          </a:solidFill>
                          <a:effectLst/>
                          <a:latin typeface="Arial" charset="0"/>
                        </a:rPr>
                        <a:t>SW</a:t>
                      </a:r>
                    </a:p>
                  </a:txBody>
                  <a:tcPr marL="45720" marR="45720" marT="18288" marB="182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000" b="0" i="0" u="none" strike="noStrike" cap="none" normalizeH="0" baseline="0" smtClean="0">
                          <a:ln>
                            <a:noFill/>
                          </a:ln>
                          <a:solidFill>
                            <a:schemeClr val="tx2"/>
                          </a:solidFill>
                          <a:effectLst/>
                          <a:latin typeface="Arial" charset="0"/>
                        </a:rPr>
                        <a:t>FTE</a:t>
                      </a:r>
                    </a:p>
                  </a:txBody>
                  <a:tcPr marL="45720" marR="45720" marT="18288" marB="1828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000" b="0" i="0" u="none" strike="noStrike" cap="none" normalizeH="0" baseline="0" smtClean="0">
                          <a:ln>
                            <a:noFill/>
                          </a:ln>
                          <a:solidFill>
                            <a:schemeClr val="tx2"/>
                          </a:solidFill>
                          <a:effectLst/>
                          <a:latin typeface="Arial" charset="0"/>
                        </a:rPr>
                        <a:t>other</a:t>
                      </a:r>
                    </a:p>
                  </a:txBody>
                  <a:tcPr marL="45720" marR="45720" marT="18288" marB="182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0706" name="AutoShape 94"/>
          <p:cNvSpPr>
            <a:spLocks noChangeArrowheads="1"/>
          </p:cNvSpPr>
          <p:nvPr/>
        </p:nvSpPr>
        <p:spPr bwMode="auto">
          <a:xfrm>
            <a:off x="6149975" y="2838736"/>
            <a:ext cx="838200" cy="3657600"/>
          </a:xfrm>
          <a:prstGeom prst="upArrow">
            <a:avLst>
              <a:gd name="adj1" fmla="val 74444"/>
              <a:gd name="adj2" fmla="val 109091"/>
            </a:avLst>
          </a:prstGeom>
          <a:solidFill>
            <a:schemeClr val="accent1"/>
          </a:solidFill>
          <a:ln w="9525">
            <a:solidFill>
              <a:schemeClr val="tx1"/>
            </a:solidFill>
            <a:miter lim="800000"/>
            <a:headEnd/>
            <a:tailEnd/>
          </a:ln>
        </p:spPr>
        <p:txBody>
          <a:bodyPr vert="eaVert" wrap="none" anchor="ctr"/>
          <a:lstStyle/>
          <a:p>
            <a:pPr algn="l">
              <a:lnSpc>
                <a:spcPct val="100000"/>
              </a:lnSpc>
              <a:spcBef>
                <a:spcPct val="0"/>
              </a:spcBef>
            </a:pPr>
            <a:endParaRPr lang="en-CA" sz="1800">
              <a:solidFill>
                <a:schemeClr val="tx1"/>
              </a:solidFill>
            </a:endParaRPr>
          </a:p>
        </p:txBody>
      </p:sp>
      <p:sp>
        <p:nvSpPr>
          <p:cNvPr id="70707" name="AutoShape 95"/>
          <p:cNvSpPr>
            <a:spLocks noChangeArrowheads="1"/>
          </p:cNvSpPr>
          <p:nvPr/>
        </p:nvSpPr>
        <p:spPr bwMode="auto">
          <a:xfrm>
            <a:off x="7200900" y="2838736"/>
            <a:ext cx="838200" cy="3657600"/>
          </a:xfrm>
          <a:prstGeom prst="upArrow">
            <a:avLst>
              <a:gd name="adj1" fmla="val 74444"/>
              <a:gd name="adj2" fmla="val 109091"/>
            </a:avLst>
          </a:prstGeom>
          <a:solidFill>
            <a:schemeClr val="accent1"/>
          </a:solidFill>
          <a:ln w="9525">
            <a:solidFill>
              <a:schemeClr val="tx1"/>
            </a:solidFill>
            <a:miter lim="800000"/>
            <a:headEnd/>
            <a:tailEnd/>
          </a:ln>
        </p:spPr>
        <p:txBody>
          <a:bodyPr vert="eaVert" wrap="none" anchor="ctr"/>
          <a:lstStyle/>
          <a:p>
            <a:pPr algn="l">
              <a:lnSpc>
                <a:spcPct val="100000"/>
              </a:lnSpc>
              <a:spcBef>
                <a:spcPct val="0"/>
              </a:spcBef>
            </a:pPr>
            <a:endParaRPr lang="en-CA" sz="1800">
              <a:solidFill>
                <a:schemeClr val="tx1"/>
              </a:solidFill>
            </a:endParaRPr>
          </a:p>
        </p:txBody>
      </p:sp>
      <p:sp>
        <p:nvSpPr>
          <p:cNvPr id="70708" name="AutoShape 96"/>
          <p:cNvSpPr>
            <a:spLocks noChangeArrowheads="1"/>
          </p:cNvSpPr>
          <p:nvPr/>
        </p:nvSpPr>
        <p:spPr bwMode="auto">
          <a:xfrm>
            <a:off x="8191500" y="2838736"/>
            <a:ext cx="838200" cy="3657600"/>
          </a:xfrm>
          <a:prstGeom prst="upArrow">
            <a:avLst>
              <a:gd name="adj1" fmla="val 74444"/>
              <a:gd name="adj2" fmla="val 109091"/>
            </a:avLst>
          </a:prstGeom>
          <a:solidFill>
            <a:schemeClr val="accent1"/>
          </a:solidFill>
          <a:ln w="9525">
            <a:solidFill>
              <a:schemeClr val="tx1"/>
            </a:solidFill>
            <a:miter lim="800000"/>
            <a:headEnd/>
            <a:tailEnd/>
          </a:ln>
        </p:spPr>
        <p:txBody>
          <a:bodyPr vert="eaVert" wrap="none" anchor="ctr"/>
          <a:lstStyle/>
          <a:p>
            <a:pPr algn="l">
              <a:lnSpc>
                <a:spcPct val="100000"/>
              </a:lnSpc>
              <a:spcBef>
                <a:spcPct val="0"/>
              </a:spcBef>
            </a:pPr>
            <a:endParaRPr lang="en-CA" sz="1800">
              <a:solidFill>
                <a:schemeClr val="tx1"/>
              </a:solidFill>
            </a:endParaRPr>
          </a:p>
        </p:txBody>
      </p:sp>
      <p:sp>
        <p:nvSpPr>
          <p:cNvPr id="70709" name="Text Box 23"/>
          <p:cNvSpPr txBox="1">
            <a:spLocks noChangeArrowheads="1"/>
          </p:cNvSpPr>
          <p:nvPr/>
        </p:nvSpPr>
        <p:spPr bwMode="auto">
          <a:xfrm>
            <a:off x="5929313" y="3003836"/>
            <a:ext cx="1238250" cy="527050"/>
          </a:xfrm>
          <a:prstGeom prst="rect">
            <a:avLst/>
          </a:prstGeom>
          <a:solidFill>
            <a:srgbClr val="CCECFF"/>
          </a:solidFill>
          <a:ln w="9525">
            <a:solidFill>
              <a:schemeClr val="tx2"/>
            </a:solidFill>
            <a:miter lim="800000"/>
            <a:headEnd/>
            <a:tailEnd/>
          </a:ln>
        </p:spPr>
        <p:txBody>
          <a:bodyPr wrap="none">
            <a:spAutoFit/>
          </a:bodyPr>
          <a:lstStyle>
            <a:lvl1pPr eaLnBrk="0" hangingPunct="0">
              <a:defRPr sz="1400">
                <a:solidFill>
                  <a:schemeClr val="tx2"/>
                </a:solidFill>
                <a:latin typeface="Arial" charset="0"/>
                <a:cs typeface="Arial" charset="0"/>
              </a:defRPr>
            </a:lvl1pPr>
            <a:lvl2pPr marL="742950" indent="-285750" eaLnBrk="0" hangingPunct="0">
              <a:defRPr sz="1400">
                <a:solidFill>
                  <a:schemeClr val="tx2"/>
                </a:solidFill>
                <a:latin typeface="Arial" charset="0"/>
                <a:cs typeface="Arial" charset="0"/>
              </a:defRPr>
            </a:lvl2pPr>
            <a:lvl3pPr marL="1143000" indent="-228600" eaLnBrk="0" hangingPunct="0">
              <a:defRPr sz="1400">
                <a:solidFill>
                  <a:schemeClr val="tx2"/>
                </a:solidFill>
                <a:latin typeface="Arial" charset="0"/>
                <a:cs typeface="Arial" charset="0"/>
              </a:defRPr>
            </a:lvl3pPr>
            <a:lvl4pPr marL="1600200" indent="-228600" eaLnBrk="0" hangingPunct="0">
              <a:defRPr sz="1400">
                <a:solidFill>
                  <a:schemeClr val="tx2"/>
                </a:solidFill>
                <a:latin typeface="Arial" charset="0"/>
                <a:cs typeface="Arial" charset="0"/>
              </a:defRPr>
            </a:lvl4pPr>
            <a:lvl5pPr marL="2057400" indent="-228600" eaLnBrk="0" hangingPunct="0">
              <a:defRPr sz="1400">
                <a:solidFill>
                  <a:schemeClr val="tx2"/>
                </a:solidFill>
                <a:latin typeface="Arial" charset="0"/>
                <a:cs typeface="Arial" charset="0"/>
              </a:defRPr>
            </a:lvl5pPr>
            <a:lvl6pPr marL="2514600" indent="-228600" algn="ctr" eaLnBrk="0" fontAlgn="base" hangingPunct="0">
              <a:lnSpc>
                <a:spcPct val="90000"/>
              </a:lnSpc>
              <a:spcBef>
                <a:spcPct val="10000"/>
              </a:spcBef>
              <a:spcAft>
                <a:spcPct val="0"/>
              </a:spcAft>
              <a:defRPr sz="1400">
                <a:solidFill>
                  <a:schemeClr val="tx2"/>
                </a:solidFill>
                <a:latin typeface="Arial" charset="0"/>
                <a:cs typeface="Arial" charset="0"/>
              </a:defRPr>
            </a:lvl6pPr>
            <a:lvl7pPr marL="2971800" indent="-228600" algn="ctr" eaLnBrk="0" fontAlgn="base" hangingPunct="0">
              <a:lnSpc>
                <a:spcPct val="90000"/>
              </a:lnSpc>
              <a:spcBef>
                <a:spcPct val="10000"/>
              </a:spcBef>
              <a:spcAft>
                <a:spcPct val="0"/>
              </a:spcAft>
              <a:defRPr sz="1400">
                <a:solidFill>
                  <a:schemeClr val="tx2"/>
                </a:solidFill>
                <a:latin typeface="Arial" charset="0"/>
                <a:cs typeface="Arial" charset="0"/>
              </a:defRPr>
            </a:lvl7pPr>
            <a:lvl8pPr marL="3429000" indent="-228600" algn="ctr" eaLnBrk="0" fontAlgn="base" hangingPunct="0">
              <a:lnSpc>
                <a:spcPct val="90000"/>
              </a:lnSpc>
              <a:spcBef>
                <a:spcPct val="10000"/>
              </a:spcBef>
              <a:spcAft>
                <a:spcPct val="0"/>
              </a:spcAft>
              <a:defRPr sz="1400">
                <a:solidFill>
                  <a:schemeClr val="tx2"/>
                </a:solidFill>
                <a:latin typeface="Arial" charset="0"/>
                <a:cs typeface="Arial" charset="0"/>
              </a:defRPr>
            </a:lvl8pPr>
            <a:lvl9pPr marL="3886200" indent="-228600" algn="ctr" eaLnBrk="0" fontAlgn="base" hangingPunct="0">
              <a:lnSpc>
                <a:spcPct val="90000"/>
              </a:lnSpc>
              <a:spcBef>
                <a:spcPct val="10000"/>
              </a:spcBef>
              <a:spcAft>
                <a:spcPct val="0"/>
              </a:spcAft>
              <a:defRPr sz="1400">
                <a:solidFill>
                  <a:schemeClr val="tx2"/>
                </a:solidFill>
                <a:latin typeface="Arial" charset="0"/>
                <a:cs typeface="Arial" charset="0"/>
              </a:defRPr>
            </a:lvl9pPr>
          </a:lstStyle>
          <a:p>
            <a:pPr eaLnBrk="1" hangingPunct="1">
              <a:lnSpc>
                <a:spcPct val="100000"/>
              </a:lnSpc>
              <a:spcBef>
                <a:spcPct val="0"/>
              </a:spcBef>
            </a:pPr>
            <a:r>
              <a:rPr lang="en-US">
                <a:solidFill>
                  <a:schemeClr val="tx1"/>
                </a:solidFill>
              </a:rPr>
              <a:t>Collaboration</a:t>
            </a:r>
          </a:p>
          <a:p>
            <a:pPr eaLnBrk="1" hangingPunct="1">
              <a:lnSpc>
                <a:spcPct val="100000"/>
              </a:lnSpc>
              <a:spcBef>
                <a:spcPct val="0"/>
              </a:spcBef>
            </a:pPr>
            <a:r>
              <a:rPr lang="en-US">
                <a:solidFill>
                  <a:schemeClr val="tx1"/>
                </a:solidFill>
              </a:rPr>
              <a:t>Service</a:t>
            </a:r>
          </a:p>
        </p:txBody>
      </p:sp>
      <p:sp>
        <p:nvSpPr>
          <p:cNvPr id="70710" name="Text Box 24"/>
          <p:cNvSpPr txBox="1">
            <a:spLocks noChangeArrowheads="1"/>
          </p:cNvSpPr>
          <p:nvPr/>
        </p:nvSpPr>
        <p:spPr bwMode="auto">
          <a:xfrm>
            <a:off x="7223125" y="2997486"/>
            <a:ext cx="795338" cy="527050"/>
          </a:xfrm>
          <a:prstGeom prst="rect">
            <a:avLst/>
          </a:prstGeom>
          <a:solidFill>
            <a:srgbClr val="CCECFF"/>
          </a:solidFill>
          <a:ln w="9525">
            <a:solidFill>
              <a:schemeClr val="tx2"/>
            </a:solidFill>
            <a:miter lim="800000"/>
            <a:headEnd/>
            <a:tailEnd/>
          </a:ln>
        </p:spPr>
        <p:txBody>
          <a:bodyPr wrap="none">
            <a:spAutoFit/>
          </a:bodyPr>
          <a:lstStyle>
            <a:lvl1pPr eaLnBrk="0" hangingPunct="0">
              <a:defRPr sz="1400">
                <a:solidFill>
                  <a:schemeClr val="tx2"/>
                </a:solidFill>
                <a:latin typeface="Arial" charset="0"/>
                <a:cs typeface="Arial" charset="0"/>
              </a:defRPr>
            </a:lvl1pPr>
            <a:lvl2pPr marL="742950" indent="-285750" eaLnBrk="0" hangingPunct="0">
              <a:defRPr sz="1400">
                <a:solidFill>
                  <a:schemeClr val="tx2"/>
                </a:solidFill>
                <a:latin typeface="Arial" charset="0"/>
                <a:cs typeface="Arial" charset="0"/>
              </a:defRPr>
            </a:lvl2pPr>
            <a:lvl3pPr marL="1143000" indent="-228600" eaLnBrk="0" hangingPunct="0">
              <a:defRPr sz="1400">
                <a:solidFill>
                  <a:schemeClr val="tx2"/>
                </a:solidFill>
                <a:latin typeface="Arial" charset="0"/>
                <a:cs typeface="Arial" charset="0"/>
              </a:defRPr>
            </a:lvl3pPr>
            <a:lvl4pPr marL="1600200" indent="-228600" eaLnBrk="0" hangingPunct="0">
              <a:defRPr sz="1400">
                <a:solidFill>
                  <a:schemeClr val="tx2"/>
                </a:solidFill>
                <a:latin typeface="Arial" charset="0"/>
                <a:cs typeface="Arial" charset="0"/>
              </a:defRPr>
            </a:lvl4pPr>
            <a:lvl5pPr marL="2057400" indent="-228600" eaLnBrk="0" hangingPunct="0">
              <a:defRPr sz="1400">
                <a:solidFill>
                  <a:schemeClr val="tx2"/>
                </a:solidFill>
                <a:latin typeface="Arial" charset="0"/>
                <a:cs typeface="Arial" charset="0"/>
              </a:defRPr>
            </a:lvl5pPr>
            <a:lvl6pPr marL="2514600" indent="-228600" algn="ctr" eaLnBrk="0" fontAlgn="base" hangingPunct="0">
              <a:lnSpc>
                <a:spcPct val="90000"/>
              </a:lnSpc>
              <a:spcBef>
                <a:spcPct val="10000"/>
              </a:spcBef>
              <a:spcAft>
                <a:spcPct val="0"/>
              </a:spcAft>
              <a:defRPr sz="1400">
                <a:solidFill>
                  <a:schemeClr val="tx2"/>
                </a:solidFill>
                <a:latin typeface="Arial" charset="0"/>
                <a:cs typeface="Arial" charset="0"/>
              </a:defRPr>
            </a:lvl6pPr>
            <a:lvl7pPr marL="2971800" indent="-228600" algn="ctr" eaLnBrk="0" fontAlgn="base" hangingPunct="0">
              <a:lnSpc>
                <a:spcPct val="90000"/>
              </a:lnSpc>
              <a:spcBef>
                <a:spcPct val="10000"/>
              </a:spcBef>
              <a:spcAft>
                <a:spcPct val="0"/>
              </a:spcAft>
              <a:defRPr sz="1400">
                <a:solidFill>
                  <a:schemeClr val="tx2"/>
                </a:solidFill>
                <a:latin typeface="Arial" charset="0"/>
                <a:cs typeface="Arial" charset="0"/>
              </a:defRPr>
            </a:lvl7pPr>
            <a:lvl8pPr marL="3429000" indent="-228600" algn="ctr" eaLnBrk="0" fontAlgn="base" hangingPunct="0">
              <a:lnSpc>
                <a:spcPct val="90000"/>
              </a:lnSpc>
              <a:spcBef>
                <a:spcPct val="10000"/>
              </a:spcBef>
              <a:spcAft>
                <a:spcPct val="0"/>
              </a:spcAft>
              <a:defRPr sz="1400">
                <a:solidFill>
                  <a:schemeClr val="tx2"/>
                </a:solidFill>
                <a:latin typeface="Arial" charset="0"/>
                <a:cs typeface="Arial" charset="0"/>
              </a:defRPr>
            </a:lvl8pPr>
            <a:lvl9pPr marL="3886200" indent="-228600" algn="ctr" eaLnBrk="0" fontAlgn="base" hangingPunct="0">
              <a:lnSpc>
                <a:spcPct val="90000"/>
              </a:lnSpc>
              <a:spcBef>
                <a:spcPct val="10000"/>
              </a:spcBef>
              <a:spcAft>
                <a:spcPct val="0"/>
              </a:spcAft>
              <a:defRPr sz="1400">
                <a:solidFill>
                  <a:schemeClr val="tx2"/>
                </a:solidFill>
                <a:latin typeface="Arial" charset="0"/>
                <a:cs typeface="Arial" charset="0"/>
              </a:defRPr>
            </a:lvl9pPr>
          </a:lstStyle>
          <a:p>
            <a:pPr eaLnBrk="1" hangingPunct="1">
              <a:lnSpc>
                <a:spcPct val="100000"/>
              </a:lnSpc>
              <a:spcBef>
                <a:spcPct val="0"/>
              </a:spcBef>
            </a:pPr>
            <a:r>
              <a:rPr lang="en-US">
                <a:solidFill>
                  <a:schemeClr val="tx1"/>
                </a:solidFill>
              </a:rPr>
              <a:t>Hosting</a:t>
            </a:r>
          </a:p>
          <a:p>
            <a:pPr eaLnBrk="1" hangingPunct="1">
              <a:lnSpc>
                <a:spcPct val="100000"/>
              </a:lnSpc>
              <a:spcBef>
                <a:spcPct val="0"/>
              </a:spcBef>
            </a:pPr>
            <a:r>
              <a:rPr lang="en-US">
                <a:solidFill>
                  <a:schemeClr val="tx1"/>
                </a:solidFill>
              </a:rPr>
              <a:t>Service</a:t>
            </a:r>
          </a:p>
        </p:txBody>
      </p:sp>
      <p:sp>
        <p:nvSpPr>
          <p:cNvPr id="70711" name="Text Box 25"/>
          <p:cNvSpPr txBox="1">
            <a:spLocks noChangeArrowheads="1"/>
          </p:cNvSpPr>
          <p:nvPr/>
        </p:nvSpPr>
        <p:spPr bwMode="auto">
          <a:xfrm>
            <a:off x="8096250" y="2991136"/>
            <a:ext cx="1031875" cy="527050"/>
          </a:xfrm>
          <a:prstGeom prst="rect">
            <a:avLst/>
          </a:prstGeom>
          <a:solidFill>
            <a:srgbClr val="CCECFF"/>
          </a:solidFill>
          <a:ln w="9525">
            <a:solidFill>
              <a:schemeClr val="tx2"/>
            </a:solidFill>
            <a:miter lim="800000"/>
            <a:headEnd/>
            <a:tailEnd/>
          </a:ln>
        </p:spPr>
        <p:txBody>
          <a:bodyPr wrap="none">
            <a:spAutoFit/>
          </a:bodyPr>
          <a:lstStyle>
            <a:lvl1pPr eaLnBrk="0" hangingPunct="0">
              <a:defRPr sz="1400">
                <a:solidFill>
                  <a:schemeClr val="tx2"/>
                </a:solidFill>
                <a:latin typeface="Arial" charset="0"/>
                <a:cs typeface="Arial" charset="0"/>
              </a:defRPr>
            </a:lvl1pPr>
            <a:lvl2pPr marL="742950" indent="-285750" eaLnBrk="0" hangingPunct="0">
              <a:defRPr sz="1400">
                <a:solidFill>
                  <a:schemeClr val="tx2"/>
                </a:solidFill>
                <a:latin typeface="Arial" charset="0"/>
                <a:cs typeface="Arial" charset="0"/>
              </a:defRPr>
            </a:lvl2pPr>
            <a:lvl3pPr marL="1143000" indent="-228600" eaLnBrk="0" hangingPunct="0">
              <a:defRPr sz="1400">
                <a:solidFill>
                  <a:schemeClr val="tx2"/>
                </a:solidFill>
                <a:latin typeface="Arial" charset="0"/>
                <a:cs typeface="Arial" charset="0"/>
              </a:defRPr>
            </a:lvl3pPr>
            <a:lvl4pPr marL="1600200" indent="-228600" eaLnBrk="0" hangingPunct="0">
              <a:defRPr sz="1400">
                <a:solidFill>
                  <a:schemeClr val="tx2"/>
                </a:solidFill>
                <a:latin typeface="Arial" charset="0"/>
                <a:cs typeface="Arial" charset="0"/>
              </a:defRPr>
            </a:lvl4pPr>
            <a:lvl5pPr marL="2057400" indent="-228600" eaLnBrk="0" hangingPunct="0">
              <a:defRPr sz="1400">
                <a:solidFill>
                  <a:schemeClr val="tx2"/>
                </a:solidFill>
                <a:latin typeface="Arial" charset="0"/>
                <a:cs typeface="Arial" charset="0"/>
              </a:defRPr>
            </a:lvl5pPr>
            <a:lvl6pPr marL="2514600" indent="-228600" algn="ctr" eaLnBrk="0" fontAlgn="base" hangingPunct="0">
              <a:lnSpc>
                <a:spcPct val="90000"/>
              </a:lnSpc>
              <a:spcBef>
                <a:spcPct val="10000"/>
              </a:spcBef>
              <a:spcAft>
                <a:spcPct val="0"/>
              </a:spcAft>
              <a:defRPr sz="1400">
                <a:solidFill>
                  <a:schemeClr val="tx2"/>
                </a:solidFill>
                <a:latin typeface="Arial" charset="0"/>
                <a:cs typeface="Arial" charset="0"/>
              </a:defRPr>
            </a:lvl6pPr>
            <a:lvl7pPr marL="2971800" indent="-228600" algn="ctr" eaLnBrk="0" fontAlgn="base" hangingPunct="0">
              <a:lnSpc>
                <a:spcPct val="90000"/>
              </a:lnSpc>
              <a:spcBef>
                <a:spcPct val="10000"/>
              </a:spcBef>
              <a:spcAft>
                <a:spcPct val="0"/>
              </a:spcAft>
              <a:defRPr sz="1400">
                <a:solidFill>
                  <a:schemeClr val="tx2"/>
                </a:solidFill>
                <a:latin typeface="Arial" charset="0"/>
                <a:cs typeface="Arial" charset="0"/>
              </a:defRPr>
            </a:lvl7pPr>
            <a:lvl8pPr marL="3429000" indent="-228600" algn="ctr" eaLnBrk="0" fontAlgn="base" hangingPunct="0">
              <a:lnSpc>
                <a:spcPct val="90000"/>
              </a:lnSpc>
              <a:spcBef>
                <a:spcPct val="10000"/>
              </a:spcBef>
              <a:spcAft>
                <a:spcPct val="0"/>
              </a:spcAft>
              <a:defRPr sz="1400">
                <a:solidFill>
                  <a:schemeClr val="tx2"/>
                </a:solidFill>
                <a:latin typeface="Arial" charset="0"/>
                <a:cs typeface="Arial" charset="0"/>
              </a:defRPr>
            </a:lvl8pPr>
            <a:lvl9pPr marL="3886200" indent="-228600" algn="ctr" eaLnBrk="0" fontAlgn="base" hangingPunct="0">
              <a:lnSpc>
                <a:spcPct val="90000"/>
              </a:lnSpc>
              <a:spcBef>
                <a:spcPct val="10000"/>
              </a:spcBef>
              <a:spcAft>
                <a:spcPct val="0"/>
              </a:spcAft>
              <a:defRPr sz="1400">
                <a:solidFill>
                  <a:schemeClr val="tx2"/>
                </a:solidFill>
                <a:latin typeface="Arial" charset="0"/>
                <a:cs typeface="Arial" charset="0"/>
              </a:defRPr>
            </a:lvl9pPr>
          </a:lstStyle>
          <a:p>
            <a:pPr eaLnBrk="1" hangingPunct="1">
              <a:lnSpc>
                <a:spcPct val="100000"/>
              </a:lnSpc>
              <a:spcBef>
                <a:spcPct val="0"/>
              </a:spcBef>
            </a:pPr>
            <a:r>
              <a:rPr lang="en-US">
                <a:solidFill>
                  <a:schemeClr val="tx1"/>
                </a:solidFill>
              </a:rPr>
              <a:t>Workplace</a:t>
            </a:r>
          </a:p>
          <a:p>
            <a:pPr eaLnBrk="1" hangingPunct="1">
              <a:lnSpc>
                <a:spcPct val="100000"/>
              </a:lnSpc>
              <a:spcBef>
                <a:spcPct val="0"/>
              </a:spcBef>
            </a:pPr>
            <a:r>
              <a:rPr lang="en-US">
                <a:solidFill>
                  <a:schemeClr val="tx1"/>
                </a:solidFill>
              </a:rPr>
              <a:t>Service</a:t>
            </a:r>
          </a:p>
        </p:txBody>
      </p:sp>
      <p:grpSp>
        <p:nvGrpSpPr>
          <p:cNvPr id="70712" name="Group 375"/>
          <p:cNvGrpSpPr>
            <a:grpSpLocks/>
          </p:cNvGrpSpPr>
          <p:nvPr/>
        </p:nvGrpSpPr>
        <p:grpSpPr bwMode="auto">
          <a:xfrm>
            <a:off x="6337300" y="3740436"/>
            <a:ext cx="457200" cy="723900"/>
            <a:chOff x="4008" y="2280"/>
            <a:chExt cx="288" cy="456"/>
          </a:xfrm>
        </p:grpSpPr>
        <p:sp>
          <p:nvSpPr>
            <p:cNvPr id="70713" name="Rectangle 218"/>
            <p:cNvSpPr>
              <a:spLocks noChangeArrowheads="1"/>
            </p:cNvSpPr>
            <p:nvPr/>
          </p:nvSpPr>
          <p:spPr bwMode="auto">
            <a:xfrm>
              <a:off x="4008" y="2622"/>
              <a:ext cx="28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8288" bIns="18288"/>
            <a:lstStyle/>
            <a:p>
              <a:pPr>
                <a:lnSpc>
                  <a:spcPct val="100000"/>
                </a:lnSpc>
                <a:spcBef>
                  <a:spcPct val="60000"/>
                </a:spcBef>
                <a:buClr>
                  <a:srgbClr val="415299"/>
                </a:buClr>
                <a:buSzPct val="125000"/>
              </a:pPr>
              <a:r>
                <a:rPr lang="en-US" sz="900"/>
                <a:t>other</a:t>
              </a:r>
            </a:p>
          </p:txBody>
        </p:sp>
        <p:sp>
          <p:nvSpPr>
            <p:cNvPr id="70714" name="Rectangle 203"/>
            <p:cNvSpPr>
              <a:spLocks noChangeArrowheads="1"/>
            </p:cNvSpPr>
            <p:nvPr/>
          </p:nvSpPr>
          <p:spPr bwMode="auto">
            <a:xfrm>
              <a:off x="4008" y="2508"/>
              <a:ext cx="28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8288" bIns="18288"/>
            <a:lstStyle/>
            <a:p>
              <a:pPr>
                <a:lnSpc>
                  <a:spcPct val="100000"/>
                </a:lnSpc>
                <a:spcBef>
                  <a:spcPct val="60000"/>
                </a:spcBef>
                <a:buClr>
                  <a:srgbClr val="415299"/>
                </a:buClr>
                <a:buSzPct val="125000"/>
              </a:pPr>
              <a:r>
                <a:rPr lang="en-US" sz="900"/>
                <a:t>FTE</a:t>
              </a:r>
            </a:p>
          </p:txBody>
        </p:sp>
        <p:sp>
          <p:nvSpPr>
            <p:cNvPr id="70715" name="Rectangle 202"/>
            <p:cNvSpPr>
              <a:spLocks noChangeArrowheads="1"/>
            </p:cNvSpPr>
            <p:nvPr/>
          </p:nvSpPr>
          <p:spPr bwMode="auto">
            <a:xfrm>
              <a:off x="4008" y="2394"/>
              <a:ext cx="28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8288" bIns="18288"/>
            <a:lstStyle/>
            <a:p>
              <a:pPr>
                <a:lnSpc>
                  <a:spcPct val="100000"/>
                </a:lnSpc>
                <a:spcBef>
                  <a:spcPct val="60000"/>
                </a:spcBef>
                <a:buClr>
                  <a:srgbClr val="415299"/>
                </a:buClr>
                <a:buSzPct val="125000"/>
              </a:pPr>
              <a:r>
                <a:rPr lang="en-US" sz="900"/>
                <a:t>SW</a:t>
              </a:r>
            </a:p>
          </p:txBody>
        </p:sp>
        <p:sp>
          <p:nvSpPr>
            <p:cNvPr id="70716" name="Rectangle 201"/>
            <p:cNvSpPr>
              <a:spLocks noChangeArrowheads="1"/>
            </p:cNvSpPr>
            <p:nvPr/>
          </p:nvSpPr>
          <p:spPr bwMode="auto">
            <a:xfrm>
              <a:off x="4008" y="2280"/>
              <a:ext cx="28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8288" bIns="18288"/>
            <a:lstStyle/>
            <a:p>
              <a:pPr>
                <a:lnSpc>
                  <a:spcPct val="100000"/>
                </a:lnSpc>
                <a:spcBef>
                  <a:spcPct val="60000"/>
                </a:spcBef>
                <a:buClr>
                  <a:srgbClr val="415299"/>
                </a:buClr>
                <a:buSzPct val="125000"/>
              </a:pPr>
              <a:r>
                <a:rPr lang="en-US" sz="900"/>
                <a:t>HW</a:t>
              </a:r>
            </a:p>
          </p:txBody>
        </p:sp>
        <p:sp>
          <p:nvSpPr>
            <p:cNvPr id="70717" name="Line 204"/>
            <p:cNvSpPr>
              <a:spLocks noChangeShapeType="1"/>
            </p:cNvSpPr>
            <p:nvPr/>
          </p:nvSpPr>
          <p:spPr bwMode="auto">
            <a:xfrm>
              <a:off x="4008" y="2280"/>
              <a:ext cx="288" cy="0"/>
            </a:xfrm>
            <a:prstGeom prst="line">
              <a:avLst/>
            </a:prstGeom>
            <a:noFill/>
            <a:ln w="952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718" name="Line 205"/>
            <p:cNvSpPr>
              <a:spLocks noChangeShapeType="1"/>
            </p:cNvSpPr>
            <p:nvPr/>
          </p:nvSpPr>
          <p:spPr bwMode="auto">
            <a:xfrm>
              <a:off x="4008" y="2394"/>
              <a:ext cx="2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719" name="Line 206"/>
            <p:cNvSpPr>
              <a:spLocks noChangeShapeType="1"/>
            </p:cNvSpPr>
            <p:nvPr/>
          </p:nvSpPr>
          <p:spPr bwMode="auto">
            <a:xfrm>
              <a:off x="4008" y="2508"/>
              <a:ext cx="2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720" name="Line 207"/>
            <p:cNvSpPr>
              <a:spLocks noChangeShapeType="1"/>
            </p:cNvSpPr>
            <p:nvPr/>
          </p:nvSpPr>
          <p:spPr bwMode="auto">
            <a:xfrm>
              <a:off x="4008" y="2736"/>
              <a:ext cx="288" cy="0"/>
            </a:xfrm>
            <a:prstGeom prst="line">
              <a:avLst/>
            </a:prstGeom>
            <a:noFill/>
            <a:ln w="952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721" name="Line 208"/>
            <p:cNvSpPr>
              <a:spLocks noChangeShapeType="1"/>
            </p:cNvSpPr>
            <p:nvPr/>
          </p:nvSpPr>
          <p:spPr bwMode="auto">
            <a:xfrm>
              <a:off x="4008" y="2280"/>
              <a:ext cx="0" cy="456"/>
            </a:xfrm>
            <a:prstGeom prst="line">
              <a:avLst/>
            </a:prstGeom>
            <a:noFill/>
            <a:ln w="952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722" name="Line 209"/>
            <p:cNvSpPr>
              <a:spLocks noChangeShapeType="1"/>
            </p:cNvSpPr>
            <p:nvPr/>
          </p:nvSpPr>
          <p:spPr bwMode="auto">
            <a:xfrm>
              <a:off x="4296" y="2280"/>
              <a:ext cx="0" cy="456"/>
            </a:xfrm>
            <a:prstGeom prst="line">
              <a:avLst/>
            </a:prstGeom>
            <a:noFill/>
            <a:ln w="952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723" name="Line 219"/>
            <p:cNvSpPr>
              <a:spLocks noChangeShapeType="1"/>
            </p:cNvSpPr>
            <p:nvPr/>
          </p:nvSpPr>
          <p:spPr bwMode="auto">
            <a:xfrm>
              <a:off x="4008" y="2622"/>
              <a:ext cx="2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70724" name="AutoShape 297"/>
          <p:cNvSpPr>
            <a:spLocks noChangeArrowheads="1"/>
          </p:cNvSpPr>
          <p:nvPr/>
        </p:nvSpPr>
        <p:spPr bwMode="auto">
          <a:xfrm>
            <a:off x="5156200" y="3778536"/>
            <a:ext cx="1003300" cy="609600"/>
          </a:xfrm>
          <a:prstGeom prst="rightArrow">
            <a:avLst>
              <a:gd name="adj1" fmla="val 50000"/>
              <a:gd name="adj2" fmla="val 41146"/>
            </a:avLst>
          </a:prstGeom>
          <a:solidFill>
            <a:srgbClr val="CCFF99"/>
          </a:solidFill>
          <a:ln w="9525">
            <a:solidFill>
              <a:schemeClr val="bg2"/>
            </a:solidFill>
            <a:miter lim="800000"/>
            <a:headEnd/>
            <a:tailEnd/>
          </a:ln>
        </p:spPr>
        <p:txBody>
          <a:bodyPr wrap="none" anchor="ctr"/>
          <a:lstStyle/>
          <a:p>
            <a:pPr algn="l">
              <a:lnSpc>
                <a:spcPct val="100000"/>
              </a:lnSpc>
              <a:spcBef>
                <a:spcPct val="0"/>
              </a:spcBef>
            </a:pPr>
            <a:endParaRPr lang="en-CA" sz="1800">
              <a:solidFill>
                <a:schemeClr val="tx1"/>
              </a:solidFill>
            </a:endParaRPr>
          </a:p>
        </p:txBody>
      </p:sp>
      <p:sp>
        <p:nvSpPr>
          <p:cNvPr id="70725" name="AutoShape 298"/>
          <p:cNvSpPr>
            <a:spLocks noChangeArrowheads="1"/>
          </p:cNvSpPr>
          <p:nvPr/>
        </p:nvSpPr>
        <p:spPr bwMode="auto">
          <a:xfrm>
            <a:off x="2946400" y="5734336"/>
            <a:ext cx="3162300" cy="609600"/>
          </a:xfrm>
          <a:prstGeom prst="rightArrow">
            <a:avLst>
              <a:gd name="adj1" fmla="val 54167"/>
              <a:gd name="adj2" fmla="val 52595"/>
            </a:avLst>
          </a:prstGeom>
          <a:solidFill>
            <a:srgbClr val="FFCCFF"/>
          </a:solidFill>
          <a:ln w="9525">
            <a:solidFill>
              <a:schemeClr val="bg2"/>
            </a:solidFill>
            <a:miter lim="800000"/>
            <a:headEnd/>
            <a:tailEnd/>
          </a:ln>
        </p:spPr>
        <p:txBody>
          <a:bodyPr wrap="none" anchor="ctr"/>
          <a:lstStyle/>
          <a:p>
            <a:pPr algn="l">
              <a:lnSpc>
                <a:spcPct val="100000"/>
              </a:lnSpc>
              <a:spcBef>
                <a:spcPct val="0"/>
              </a:spcBef>
            </a:pPr>
            <a:endParaRPr lang="en-CA" sz="1800">
              <a:solidFill>
                <a:schemeClr val="tx1"/>
              </a:solidFill>
            </a:endParaRPr>
          </a:p>
        </p:txBody>
      </p:sp>
      <p:grpSp>
        <p:nvGrpSpPr>
          <p:cNvPr id="70726" name="Group 376"/>
          <p:cNvGrpSpPr>
            <a:grpSpLocks/>
          </p:cNvGrpSpPr>
          <p:nvPr/>
        </p:nvGrpSpPr>
        <p:grpSpPr bwMode="auto">
          <a:xfrm>
            <a:off x="7378700" y="3740436"/>
            <a:ext cx="457200" cy="723900"/>
            <a:chOff x="4008" y="2280"/>
            <a:chExt cx="288" cy="456"/>
          </a:xfrm>
        </p:grpSpPr>
        <p:sp>
          <p:nvSpPr>
            <p:cNvPr id="70727" name="Rectangle 377"/>
            <p:cNvSpPr>
              <a:spLocks noChangeArrowheads="1"/>
            </p:cNvSpPr>
            <p:nvPr/>
          </p:nvSpPr>
          <p:spPr bwMode="auto">
            <a:xfrm>
              <a:off x="4008" y="2622"/>
              <a:ext cx="28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8288" bIns="18288"/>
            <a:lstStyle/>
            <a:p>
              <a:pPr>
                <a:lnSpc>
                  <a:spcPct val="100000"/>
                </a:lnSpc>
                <a:spcBef>
                  <a:spcPct val="60000"/>
                </a:spcBef>
                <a:buClr>
                  <a:srgbClr val="415299"/>
                </a:buClr>
                <a:buSzPct val="125000"/>
              </a:pPr>
              <a:r>
                <a:rPr lang="en-US" sz="900"/>
                <a:t>other</a:t>
              </a:r>
            </a:p>
          </p:txBody>
        </p:sp>
        <p:sp>
          <p:nvSpPr>
            <p:cNvPr id="70728" name="Rectangle 378"/>
            <p:cNvSpPr>
              <a:spLocks noChangeArrowheads="1"/>
            </p:cNvSpPr>
            <p:nvPr/>
          </p:nvSpPr>
          <p:spPr bwMode="auto">
            <a:xfrm>
              <a:off x="4008" y="2508"/>
              <a:ext cx="28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8288" bIns="18288"/>
            <a:lstStyle/>
            <a:p>
              <a:pPr>
                <a:lnSpc>
                  <a:spcPct val="100000"/>
                </a:lnSpc>
                <a:spcBef>
                  <a:spcPct val="60000"/>
                </a:spcBef>
                <a:buClr>
                  <a:srgbClr val="415299"/>
                </a:buClr>
                <a:buSzPct val="125000"/>
              </a:pPr>
              <a:r>
                <a:rPr lang="en-US" sz="900"/>
                <a:t>FTE</a:t>
              </a:r>
            </a:p>
          </p:txBody>
        </p:sp>
        <p:sp>
          <p:nvSpPr>
            <p:cNvPr id="70729" name="Rectangle 379"/>
            <p:cNvSpPr>
              <a:spLocks noChangeArrowheads="1"/>
            </p:cNvSpPr>
            <p:nvPr/>
          </p:nvSpPr>
          <p:spPr bwMode="auto">
            <a:xfrm>
              <a:off x="4008" y="2394"/>
              <a:ext cx="28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8288" bIns="18288"/>
            <a:lstStyle/>
            <a:p>
              <a:pPr>
                <a:lnSpc>
                  <a:spcPct val="100000"/>
                </a:lnSpc>
                <a:spcBef>
                  <a:spcPct val="60000"/>
                </a:spcBef>
                <a:buClr>
                  <a:srgbClr val="415299"/>
                </a:buClr>
                <a:buSzPct val="125000"/>
              </a:pPr>
              <a:r>
                <a:rPr lang="en-US" sz="900"/>
                <a:t>SW</a:t>
              </a:r>
            </a:p>
          </p:txBody>
        </p:sp>
        <p:sp>
          <p:nvSpPr>
            <p:cNvPr id="70730" name="Rectangle 380"/>
            <p:cNvSpPr>
              <a:spLocks noChangeArrowheads="1"/>
            </p:cNvSpPr>
            <p:nvPr/>
          </p:nvSpPr>
          <p:spPr bwMode="auto">
            <a:xfrm>
              <a:off x="4008" y="2280"/>
              <a:ext cx="28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8288" bIns="18288"/>
            <a:lstStyle/>
            <a:p>
              <a:pPr>
                <a:lnSpc>
                  <a:spcPct val="100000"/>
                </a:lnSpc>
                <a:spcBef>
                  <a:spcPct val="60000"/>
                </a:spcBef>
                <a:buClr>
                  <a:srgbClr val="415299"/>
                </a:buClr>
                <a:buSzPct val="125000"/>
              </a:pPr>
              <a:r>
                <a:rPr lang="en-US" sz="900"/>
                <a:t>HW</a:t>
              </a:r>
            </a:p>
          </p:txBody>
        </p:sp>
        <p:sp>
          <p:nvSpPr>
            <p:cNvPr id="70731" name="Line 381"/>
            <p:cNvSpPr>
              <a:spLocks noChangeShapeType="1"/>
            </p:cNvSpPr>
            <p:nvPr/>
          </p:nvSpPr>
          <p:spPr bwMode="auto">
            <a:xfrm>
              <a:off x="4008" y="2280"/>
              <a:ext cx="288" cy="0"/>
            </a:xfrm>
            <a:prstGeom prst="line">
              <a:avLst/>
            </a:prstGeom>
            <a:noFill/>
            <a:ln w="952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732" name="Line 382"/>
            <p:cNvSpPr>
              <a:spLocks noChangeShapeType="1"/>
            </p:cNvSpPr>
            <p:nvPr/>
          </p:nvSpPr>
          <p:spPr bwMode="auto">
            <a:xfrm>
              <a:off x="4008" y="2394"/>
              <a:ext cx="2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733" name="Line 383"/>
            <p:cNvSpPr>
              <a:spLocks noChangeShapeType="1"/>
            </p:cNvSpPr>
            <p:nvPr/>
          </p:nvSpPr>
          <p:spPr bwMode="auto">
            <a:xfrm>
              <a:off x="4008" y="2508"/>
              <a:ext cx="2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734" name="Line 384"/>
            <p:cNvSpPr>
              <a:spLocks noChangeShapeType="1"/>
            </p:cNvSpPr>
            <p:nvPr/>
          </p:nvSpPr>
          <p:spPr bwMode="auto">
            <a:xfrm>
              <a:off x="4008" y="2736"/>
              <a:ext cx="288" cy="0"/>
            </a:xfrm>
            <a:prstGeom prst="line">
              <a:avLst/>
            </a:prstGeom>
            <a:noFill/>
            <a:ln w="952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735" name="Line 385"/>
            <p:cNvSpPr>
              <a:spLocks noChangeShapeType="1"/>
            </p:cNvSpPr>
            <p:nvPr/>
          </p:nvSpPr>
          <p:spPr bwMode="auto">
            <a:xfrm>
              <a:off x="4008" y="2280"/>
              <a:ext cx="0" cy="456"/>
            </a:xfrm>
            <a:prstGeom prst="line">
              <a:avLst/>
            </a:prstGeom>
            <a:noFill/>
            <a:ln w="952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736" name="Line 386"/>
            <p:cNvSpPr>
              <a:spLocks noChangeShapeType="1"/>
            </p:cNvSpPr>
            <p:nvPr/>
          </p:nvSpPr>
          <p:spPr bwMode="auto">
            <a:xfrm>
              <a:off x="4296" y="2280"/>
              <a:ext cx="0" cy="456"/>
            </a:xfrm>
            <a:prstGeom prst="line">
              <a:avLst/>
            </a:prstGeom>
            <a:noFill/>
            <a:ln w="952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737" name="Line 387"/>
            <p:cNvSpPr>
              <a:spLocks noChangeShapeType="1"/>
            </p:cNvSpPr>
            <p:nvPr/>
          </p:nvSpPr>
          <p:spPr bwMode="auto">
            <a:xfrm>
              <a:off x="4008" y="2622"/>
              <a:ext cx="2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70738" name="Group 388"/>
          <p:cNvGrpSpPr>
            <a:grpSpLocks/>
          </p:cNvGrpSpPr>
          <p:nvPr/>
        </p:nvGrpSpPr>
        <p:grpSpPr bwMode="auto">
          <a:xfrm>
            <a:off x="8382000" y="3740436"/>
            <a:ext cx="457200" cy="723900"/>
            <a:chOff x="4008" y="2280"/>
            <a:chExt cx="288" cy="456"/>
          </a:xfrm>
        </p:grpSpPr>
        <p:sp>
          <p:nvSpPr>
            <p:cNvPr id="70739" name="Rectangle 389"/>
            <p:cNvSpPr>
              <a:spLocks noChangeArrowheads="1"/>
            </p:cNvSpPr>
            <p:nvPr/>
          </p:nvSpPr>
          <p:spPr bwMode="auto">
            <a:xfrm>
              <a:off x="4008" y="2622"/>
              <a:ext cx="28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8288" bIns="18288"/>
            <a:lstStyle/>
            <a:p>
              <a:pPr>
                <a:lnSpc>
                  <a:spcPct val="100000"/>
                </a:lnSpc>
                <a:spcBef>
                  <a:spcPct val="60000"/>
                </a:spcBef>
                <a:buClr>
                  <a:srgbClr val="415299"/>
                </a:buClr>
                <a:buSzPct val="125000"/>
              </a:pPr>
              <a:r>
                <a:rPr lang="en-US" sz="900"/>
                <a:t>other</a:t>
              </a:r>
            </a:p>
          </p:txBody>
        </p:sp>
        <p:sp>
          <p:nvSpPr>
            <p:cNvPr id="70740" name="Rectangle 390"/>
            <p:cNvSpPr>
              <a:spLocks noChangeArrowheads="1"/>
            </p:cNvSpPr>
            <p:nvPr/>
          </p:nvSpPr>
          <p:spPr bwMode="auto">
            <a:xfrm>
              <a:off x="4008" y="2508"/>
              <a:ext cx="28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8288" bIns="18288"/>
            <a:lstStyle/>
            <a:p>
              <a:pPr>
                <a:lnSpc>
                  <a:spcPct val="100000"/>
                </a:lnSpc>
                <a:spcBef>
                  <a:spcPct val="60000"/>
                </a:spcBef>
                <a:buClr>
                  <a:srgbClr val="415299"/>
                </a:buClr>
                <a:buSzPct val="125000"/>
              </a:pPr>
              <a:r>
                <a:rPr lang="en-US" sz="900"/>
                <a:t>FTE</a:t>
              </a:r>
            </a:p>
          </p:txBody>
        </p:sp>
        <p:sp>
          <p:nvSpPr>
            <p:cNvPr id="70741" name="Rectangle 391"/>
            <p:cNvSpPr>
              <a:spLocks noChangeArrowheads="1"/>
            </p:cNvSpPr>
            <p:nvPr/>
          </p:nvSpPr>
          <p:spPr bwMode="auto">
            <a:xfrm>
              <a:off x="4008" y="2394"/>
              <a:ext cx="28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8288" bIns="18288"/>
            <a:lstStyle/>
            <a:p>
              <a:pPr>
                <a:lnSpc>
                  <a:spcPct val="100000"/>
                </a:lnSpc>
                <a:spcBef>
                  <a:spcPct val="60000"/>
                </a:spcBef>
                <a:buClr>
                  <a:srgbClr val="415299"/>
                </a:buClr>
                <a:buSzPct val="125000"/>
              </a:pPr>
              <a:r>
                <a:rPr lang="en-US" sz="900"/>
                <a:t>SW</a:t>
              </a:r>
            </a:p>
          </p:txBody>
        </p:sp>
        <p:sp>
          <p:nvSpPr>
            <p:cNvPr id="70742" name="Rectangle 392"/>
            <p:cNvSpPr>
              <a:spLocks noChangeArrowheads="1"/>
            </p:cNvSpPr>
            <p:nvPr/>
          </p:nvSpPr>
          <p:spPr bwMode="auto">
            <a:xfrm>
              <a:off x="4008" y="2280"/>
              <a:ext cx="28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8288" bIns="18288"/>
            <a:lstStyle/>
            <a:p>
              <a:pPr>
                <a:lnSpc>
                  <a:spcPct val="100000"/>
                </a:lnSpc>
                <a:spcBef>
                  <a:spcPct val="60000"/>
                </a:spcBef>
                <a:buClr>
                  <a:srgbClr val="415299"/>
                </a:buClr>
                <a:buSzPct val="125000"/>
              </a:pPr>
              <a:r>
                <a:rPr lang="en-US" sz="900"/>
                <a:t>HW</a:t>
              </a:r>
            </a:p>
          </p:txBody>
        </p:sp>
        <p:sp>
          <p:nvSpPr>
            <p:cNvPr id="70743" name="Line 393"/>
            <p:cNvSpPr>
              <a:spLocks noChangeShapeType="1"/>
            </p:cNvSpPr>
            <p:nvPr/>
          </p:nvSpPr>
          <p:spPr bwMode="auto">
            <a:xfrm>
              <a:off x="4008" y="2280"/>
              <a:ext cx="288" cy="0"/>
            </a:xfrm>
            <a:prstGeom prst="line">
              <a:avLst/>
            </a:prstGeom>
            <a:noFill/>
            <a:ln w="952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744" name="Line 394"/>
            <p:cNvSpPr>
              <a:spLocks noChangeShapeType="1"/>
            </p:cNvSpPr>
            <p:nvPr/>
          </p:nvSpPr>
          <p:spPr bwMode="auto">
            <a:xfrm>
              <a:off x="4008" y="2394"/>
              <a:ext cx="2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745" name="Line 395"/>
            <p:cNvSpPr>
              <a:spLocks noChangeShapeType="1"/>
            </p:cNvSpPr>
            <p:nvPr/>
          </p:nvSpPr>
          <p:spPr bwMode="auto">
            <a:xfrm>
              <a:off x="4008" y="2508"/>
              <a:ext cx="2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746" name="Line 396"/>
            <p:cNvSpPr>
              <a:spLocks noChangeShapeType="1"/>
            </p:cNvSpPr>
            <p:nvPr/>
          </p:nvSpPr>
          <p:spPr bwMode="auto">
            <a:xfrm>
              <a:off x="4008" y="2736"/>
              <a:ext cx="288" cy="0"/>
            </a:xfrm>
            <a:prstGeom prst="line">
              <a:avLst/>
            </a:prstGeom>
            <a:noFill/>
            <a:ln w="952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747" name="Line 397"/>
            <p:cNvSpPr>
              <a:spLocks noChangeShapeType="1"/>
            </p:cNvSpPr>
            <p:nvPr/>
          </p:nvSpPr>
          <p:spPr bwMode="auto">
            <a:xfrm>
              <a:off x="4008" y="2280"/>
              <a:ext cx="0" cy="456"/>
            </a:xfrm>
            <a:prstGeom prst="line">
              <a:avLst/>
            </a:prstGeom>
            <a:noFill/>
            <a:ln w="952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748" name="Line 398"/>
            <p:cNvSpPr>
              <a:spLocks noChangeShapeType="1"/>
            </p:cNvSpPr>
            <p:nvPr/>
          </p:nvSpPr>
          <p:spPr bwMode="auto">
            <a:xfrm>
              <a:off x="4296" y="2280"/>
              <a:ext cx="0" cy="456"/>
            </a:xfrm>
            <a:prstGeom prst="line">
              <a:avLst/>
            </a:prstGeom>
            <a:noFill/>
            <a:ln w="952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749" name="Line 399"/>
            <p:cNvSpPr>
              <a:spLocks noChangeShapeType="1"/>
            </p:cNvSpPr>
            <p:nvPr/>
          </p:nvSpPr>
          <p:spPr bwMode="auto">
            <a:xfrm>
              <a:off x="4008" y="2622"/>
              <a:ext cx="2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70750" name="Group 400"/>
          <p:cNvGrpSpPr>
            <a:grpSpLocks/>
          </p:cNvGrpSpPr>
          <p:nvPr/>
        </p:nvGrpSpPr>
        <p:grpSpPr bwMode="auto">
          <a:xfrm>
            <a:off x="6337300" y="4642136"/>
            <a:ext cx="457200" cy="723900"/>
            <a:chOff x="4008" y="2280"/>
            <a:chExt cx="288" cy="456"/>
          </a:xfrm>
        </p:grpSpPr>
        <p:sp>
          <p:nvSpPr>
            <p:cNvPr id="70751" name="Rectangle 401"/>
            <p:cNvSpPr>
              <a:spLocks noChangeArrowheads="1"/>
            </p:cNvSpPr>
            <p:nvPr/>
          </p:nvSpPr>
          <p:spPr bwMode="auto">
            <a:xfrm>
              <a:off x="4008" y="2622"/>
              <a:ext cx="28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8288" bIns="18288"/>
            <a:lstStyle/>
            <a:p>
              <a:pPr>
                <a:lnSpc>
                  <a:spcPct val="100000"/>
                </a:lnSpc>
                <a:spcBef>
                  <a:spcPct val="60000"/>
                </a:spcBef>
                <a:buClr>
                  <a:srgbClr val="415299"/>
                </a:buClr>
                <a:buSzPct val="125000"/>
              </a:pPr>
              <a:r>
                <a:rPr lang="en-US" sz="900"/>
                <a:t>other</a:t>
              </a:r>
            </a:p>
          </p:txBody>
        </p:sp>
        <p:sp>
          <p:nvSpPr>
            <p:cNvPr id="70752" name="Rectangle 402"/>
            <p:cNvSpPr>
              <a:spLocks noChangeArrowheads="1"/>
            </p:cNvSpPr>
            <p:nvPr/>
          </p:nvSpPr>
          <p:spPr bwMode="auto">
            <a:xfrm>
              <a:off x="4008" y="2508"/>
              <a:ext cx="28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8288" bIns="18288"/>
            <a:lstStyle/>
            <a:p>
              <a:pPr>
                <a:lnSpc>
                  <a:spcPct val="100000"/>
                </a:lnSpc>
                <a:spcBef>
                  <a:spcPct val="60000"/>
                </a:spcBef>
                <a:buClr>
                  <a:srgbClr val="415299"/>
                </a:buClr>
                <a:buSzPct val="125000"/>
              </a:pPr>
              <a:r>
                <a:rPr lang="en-US" sz="900"/>
                <a:t>3%</a:t>
              </a:r>
            </a:p>
          </p:txBody>
        </p:sp>
        <p:sp>
          <p:nvSpPr>
            <p:cNvPr id="70753" name="Rectangle 403"/>
            <p:cNvSpPr>
              <a:spLocks noChangeArrowheads="1"/>
            </p:cNvSpPr>
            <p:nvPr/>
          </p:nvSpPr>
          <p:spPr bwMode="auto">
            <a:xfrm>
              <a:off x="4008" y="2394"/>
              <a:ext cx="28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8288" bIns="18288"/>
            <a:lstStyle/>
            <a:p>
              <a:pPr>
                <a:lnSpc>
                  <a:spcPct val="100000"/>
                </a:lnSpc>
                <a:spcBef>
                  <a:spcPct val="60000"/>
                </a:spcBef>
                <a:buClr>
                  <a:srgbClr val="415299"/>
                </a:buClr>
                <a:buSzPct val="125000"/>
              </a:pPr>
              <a:r>
                <a:rPr lang="en-US" sz="900"/>
                <a:t>5%</a:t>
              </a:r>
            </a:p>
          </p:txBody>
        </p:sp>
        <p:sp>
          <p:nvSpPr>
            <p:cNvPr id="70754" name="Rectangle 404"/>
            <p:cNvSpPr>
              <a:spLocks noChangeArrowheads="1"/>
            </p:cNvSpPr>
            <p:nvPr/>
          </p:nvSpPr>
          <p:spPr bwMode="auto">
            <a:xfrm>
              <a:off x="4008" y="2280"/>
              <a:ext cx="28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8288" bIns="18288"/>
            <a:lstStyle/>
            <a:p>
              <a:pPr>
                <a:lnSpc>
                  <a:spcPct val="100000"/>
                </a:lnSpc>
                <a:spcBef>
                  <a:spcPct val="60000"/>
                </a:spcBef>
                <a:buClr>
                  <a:srgbClr val="415299"/>
                </a:buClr>
                <a:buSzPct val="125000"/>
              </a:pPr>
              <a:r>
                <a:rPr lang="en-US" sz="900"/>
                <a:t>2%</a:t>
              </a:r>
            </a:p>
          </p:txBody>
        </p:sp>
        <p:sp>
          <p:nvSpPr>
            <p:cNvPr id="70755" name="Line 405"/>
            <p:cNvSpPr>
              <a:spLocks noChangeShapeType="1"/>
            </p:cNvSpPr>
            <p:nvPr/>
          </p:nvSpPr>
          <p:spPr bwMode="auto">
            <a:xfrm>
              <a:off x="4008" y="2280"/>
              <a:ext cx="288" cy="0"/>
            </a:xfrm>
            <a:prstGeom prst="line">
              <a:avLst/>
            </a:prstGeom>
            <a:noFill/>
            <a:ln w="952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756" name="Line 406"/>
            <p:cNvSpPr>
              <a:spLocks noChangeShapeType="1"/>
            </p:cNvSpPr>
            <p:nvPr/>
          </p:nvSpPr>
          <p:spPr bwMode="auto">
            <a:xfrm>
              <a:off x="4008" y="2394"/>
              <a:ext cx="2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757" name="Line 407"/>
            <p:cNvSpPr>
              <a:spLocks noChangeShapeType="1"/>
            </p:cNvSpPr>
            <p:nvPr/>
          </p:nvSpPr>
          <p:spPr bwMode="auto">
            <a:xfrm>
              <a:off x="4008" y="2508"/>
              <a:ext cx="2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758" name="Line 408"/>
            <p:cNvSpPr>
              <a:spLocks noChangeShapeType="1"/>
            </p:cNvSpPr>
            <p:nvPr/>
          </p:nvSpPr>
          <p:spPr bwMode="auto">
            <a:xfrm>
              <a:off x="4008" y="2736"/>
              <a:ext cx="288" cy="0"/>
            </a:xfrm>
            <a:prstGeom prst="line">
              <a:avLst/>
            </a:prstGeom>
            <a:noFill/>
            <a:ln w="952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759" name="Line 409"/>
            <p:cNvSpPr>
              <a:spLocks noChangeShapeType="1"/>
            </p:cNvSpPr>
            <p:nvPr/>
          </p:nvSpPr>
          <p:spPr bwMode="auto">
            <a:xfrm>
              <a:off x="4008" y="2280"/>
              <a:ext cx="0" cy="456"/>
            </a:xfrm>
            <a:prstGeom prst="line">
              <a:avLst/>
            </a:prstGeom>
            <a:noFill/>
            <a:ln w="952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760" name="Line 410"/>
            <p:cNvSpPr>
              <a:spLocks noChangeShapeType="1"/>
            </p:cNvSpPr>
            <p:nvPr/>
          </p:nvSpPr>
          <p:spPr bwMode="auto">
            <a:xfrm>
              <a:off x="4296" y="2280"/>
              <a:ext cx="0" cy="456"/>
            </a:xfrm>
            <a:prstGeom prst="line">
              <a:avLst/>
            </a:prstGeom>
            <a:noFill/>
            <a:ln w="952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761" name="Line 411"/>
            <p:cNvSpPr>
              <a:spLocks noChangeShapeType="1"/>
            </p:cNvSpPr>
            <p:nvPr/>
          </p:nvSpPr>
          <p:spPr bwMode="auto">
            <a:xfrm>
              <a:off x="4008" y="2622"/>
              <a:ext cx="2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70762" name="Group 412"/>
          <p:cNvGrpSpPr>
            <a:grpSpLocks/>
          </p:cNvGrpSpPr>
          <p:nvPr/>
        </p:nvGrpSpPr>
        <p:grpSpPr bwMode="auto">
          <a:xfrm>
            <a:off x="6337300" y="5620036"/>
            <a:ext cx="457200" cy="723900"/>
            <a:chOff x="4008" y="2280"/>
            <a:chExt cx="288" cy="456"/>
          </a:xfrm>
        </p:grpSpPr>
        <p:sp>
          <p:nvSpPr>
            <p:cNvPr id="70763" name="Rectangle 413"/>
            <p:cNvSpPr>
              <a:spLocks noChangeArrowheads="1"/>
            </p:cNvSpPr>
            <p:nvPr/>
          </p:nvSpPr>
          <p:spPr bwMode="auto">
            <a:xfrm>
              <a:off x="4008" y="2622"/>
              <a:ext cx="28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8288" bIns="18288"/>
            <a:lstStyle/>
            <a:p>
              <a:pPr>
                <a:lnSpc>
                  <a:spcPct val="100000"/>
                </a:lnSpc>
                <a:spcBef>
                  <a:spcPct val="60000"/>
                </a:spcBef>
                <a:buClr>
                  <a:srgbClr val="415299"/>
                </a:buClr>
                <a:buSzPct val="125000"/>
              </a:pPr>
              <a:r>
                <a:rPr lang="en-US" sz="900"/>
                <a:t>other</a:t>
              </a:r>
            </a:p>
          </p:txBody>
        </p:sp>
        <p:sp>
          <p:nvSpPr>
            <p:cNvPr id="70764" name="Rectangle 414"/>
            <p:cNvSpPr>
              <a:spLocks noChangeArrowheads="1"/>
            </p:cNvSpPr>
            <p:nvPr/>
          </p:nvSpPr>
          <p:spPr bwMode="auto">
            <a:xfrm>
              <a:off x="4008" y="2508"/>
              <a:ext cx="28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8288" bIns="18288"/>
            <a:lstStyle/>
            <a:p>
              <a:pPr>
                <a:lnSpc>
                  <a:spcPct val="100000"/>
                </a:lnSpc>
                <a:spcBef>
                  <a:spcPct val="60000"/>
                </a:spcBef>
                <a:buClr>
                  <a:srgbClr val="415299"/>
                </a:buClr>
                <a:buSzPct val="125000"/>
              </a:pPr>
              <a:r>
                <a:rPr lang="en-US" sz="900"/>
                <a:t>3%</a:t>
              </a:r>
            </a:p>
          </p:txBody>
        </p:sp>
        <p:sp>
          <p:nvSpPr>
            <p:cNvPr id="70765" name="Rectangle 415"/>
            <p:cNvSpPr>
              <a:spLocks noChangeArrowheads="1"/>
            </p:cNvSpPr>
            <p:nvPr/>
          </p:nvSpPr>
          <p:spPr bwMode="auto">
            <a:xfrm>
              <a:off x="4008" y="2394"/>
              <a:ext cx="28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8288" bIns="18288"/>
            <a:lstStyle/>
            <a:p>
              <a:pPr>
                <a:lnSpc>
                  <a:spcPct val="100000"/>
                </a:lnSpc>
                <a:spcBef>
                  <a:spcPct val="60000"/>
                </a:spcBef>
                <a:buClr>
                  <a:srgbClr val="415299"/>
                </a:buClr>
                <a:buSzPct val="125000"/>
              </a:pPr>
              <a:r>
                <a:rPr lang="en-US" sz="900"/>
                <a:t>5%</a:t>
              </a:r>
            </a:p>
          </p:txBody>
        </p:sp>
        <p:sp>
          <p:nvSpPr>
            <p:cNvPr id="70766" name="Rectangle 416"/>
            <p:cNvSpPr>
              <a:spLocks noChangeArrowheads="1"/>
            </p:cNvSpPr>
            <p:nvPr/>
          </p:nvSpPr>
          <p:spPr bwMode="auto">
            <a:xfrm>
              <a:off x="4008" y="2280"/>
              <a:ext cx="28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8288" bIns="18288"/>
            <a:lstStyle/>
            <a:p>
              <a:pPr>
                <a:lnSpc>
                  <a:spcPct val="100000"/>
                </a:lnSpc>
                <a:spcBef>
                  <a:spcPct val="60000"/>
                </a:spcBef>
                <a:buClr>
                  <a:srgbClr val="415299"/>
                </a:buClr>
                <a:buSzPct val="125000"/>
              </a:pPr>
              <a:r>
                <a:rPr lang="en-US" sz="900"/>
                <a:t>2%</a:t>
              </a:r>
            </a:p>
          </p:txBody>
        </p:sp>
        <p:sp>
          <p:nvSpPr>
            <p:cNvPr id="70767" name="Line 417"/>
            <p:cNvSpPr>
              <a:spLocks noChangeShapeType="1"/>
            </p:cNvSpPr>
            <p:nvPr/>
          </p:nvSpPr>
          <p:spPr bwMode="auto">
            <a:xfrm>
              <a:off x="4008" y="2280"/>
              <a:ext cx="288" cy="0"/>
            </a:xfrm>
            <a:prstGeom prst="line">
              <a:avLst/>
            </a:prstGeom>
            <a:noFill/>
            <a:ln w="952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768" name="Line 418"/>
            <p:cNvSpPr>
              <a:spLocks noChangeShapeType="1"/>
            </p:cNvSpPr>
            <p:nvPr/>
          </p:nvSpPr>
          <p:spPr bwMode="auto">
            <a:xfrm>
              <a:off x="4008" y="2394"/>
              <a:ext cx="2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769" name="Line 419"/>
            <p:cNvSpPr>
              <a:spLocks noChangeShapeType="1"/>
            </p:cNvSpPr>
            <p:nvPr/>
          </p:nvSpPr>
          <p:spPr bwMode="auto">
            <a:xfrm>
              <a:off x="4008" y="2508"/>
              <a:ext cx="2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770" name="Line 420"/>
            <p:cNvSpPr>
              <a:spLocks noChangeShapeType="1"/>
            </p:cNvSpPr>
            <p:nvPr/>
          </p:nvSpPr>
          <p:spPr bwMode="auto">
            <a:xfrm>
              <a:off x="4008" y="2736"/>
              <a:ext cx="288" cy="0"/>
            </a:xfrm>
            <a:prstGeom prst="line">
              <a:avLst/>
            </a:prstGeom>
            <a:noFill/>
            <a:ln w="952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771" name="Line 421"/>
            <p:cNvSpPr>
              <a:spLocks noChangeShapeType="1"/>
            </p:cNvSpPr>
            <p:nvPr/>
          </p:nvSpPr>
          <p:spPr bwMode="auto">
            <a:xfrm>
              <a:off x="4008" y="2280"/>
              <a:ext cx="0" cy="456"/>
            </a:xfrm>
            <a:prstGeom prst="line">
              <a:avLst/>
            </a:prstGeom>
            <a:noFill/>
            <a:ln w="952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772" name="Line 422"/>
            <p:cNvSpPr>
              <a:spLocks noChangeShapeType="1"/>
            </p:cNvSpPr>
            <p:nvPr/>
          </p:nvSpPr>
          <p:spPr bwMode="auto">
            <a:xfrm>
              <a:off x="4296" y="2280"/>
              <a:ext cx="0" cy="456"/>
            </a:xfrm>
            <a:prstGeom prst="line">
              <a:avLst/>
            </a:prstGeom>
            <a:noFill/>
            <a:ln w="952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773" name="Line 423"/>
            <p:cNvSpPr>
              <a:spLocks noChangeShapeType="1"/>
            </p:cNvSpPr>
            <p:nvPr/>
          </p:nvSpPr>
          <p:spPr bwMode="auto">
            <a:xfrm>
              <a:off x="4008" y="2622"/>
              <a:ext cx="2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70774" name="Text Box 424"/>
          <p:cNvSpPr txBox="1">
            <a:spLocks noChangeArrowheads="1"/>
          </p:cNvSpPr>
          <p:nvPr/>
        </p:nvSpPr>
        <p:spPr bwMode="auto">
          <a:xfrm>
            <a:off x="6435725" y="4421474"/>
            <a:ext cx="273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2"/>
                </a:solidFill>
                <a:latin typeface="Arial" charset="0"/>
                <a:cs typeface="Arial" charset="0"/>
              </a:defRPr>
            </a:lvl1pPr>
            <a:lvl2pPr marL="742950" indent="-285750" eaLnBrk="0" hangingPunct="0">
              <a:defRPr sz="1400">
                <a:solidFill>
                  <a:schemeClr val="tx2"/>
                </a:solidFill>
                <a:latin typeface="Arial" charset="0"/>
                <a:cs typeface="Arial" charset="0"/>
              </a:defRPr>
            </a:lvl2pPr>
            <a:lvl3pPr marL="1143000" indent="-228600" eaLnBrk="0" hangingPunct="0">
              <a:defRPr sz="1400">
                <a:solidFill>
                  <a:schemeClr val="tx2"/>
                </a:solidFill>
                <a:latin typeface="Arial" charset="0"/>
                <a:cs typeface="Arial" charset="0"/>
              </a:defRPr>
            </a:lvl3pPr>
            <a:lvl4pPr marL="1600200" indent="-228600" eaLnBrk="0" hangingPunct="0">
              <a:defRPr sz="1400">
                <a:solidFill>
                  <a:schemeClr val="tx2"/>
                </a:solidFill>
                <a:latin typeface="Arial" charset="0"/>
                <a:cs typeface="Arial" charset="0"/>
              </a:defRPr>
            </a:lvl4pPr>
            <a:lvl5pPr marL="2057400" indent="-228600" eaLnBrk="0" hangingPunct="0">
              <a:defRPr sz="1400">
                <a:solidFill>
                  <a:schemeClr val="tx2"/>
                </a:solidFill>
                <a:latin typeface="Arial" charset="0"/>
                <a:cs typeface="Arial" charset="0"/>
              </a:defRPr>
            </a:lvl5pPr>
            <a:lvl6pPr marL="2514600" indent="-228600" algn="ctr" eaLnBrk="0" fontAlgn="base" hangingPunct="0">
              <a:lnSpc>
                <a:spcPct val="90000"/>
              </a:lnSpc>
              <a:spcBef>
                <a:spcPct val="10000"/>
              </a:spcBef>
              <a:spcAft>
                <a:spcPct val="0"/>
              </a:spcAft>
              <a:defRPr sz="1400">
                <a:solidFill>
                  <a:schemeClr val="tx2"/>
                </a:solidFill>
                <a:latin typeface="Arial" charset="0"/>
                <a:cs typeface="Arial" charset="0"/>
              </a:defRPr>
            </a:lvl6pPr>
            <a:lvl7pPr marL="2971800" indent="-228600" algn="ctr" eaLnBrk="0" fontAlgn="base" hangingPunct="0">
              <a:lnSpc>
                <a:spcPct val="90000"/>
              </a:lnSpc>
              <a:spcBef>
                <a:spcPct val="10000"/>
              </a:spcBef>
              <a:spcAft>
                <a:spcPct val="0"/>
              </a:spcAft>
              <a:defRPr sz="1400">
                <a:solidFill>
                  <a:schemeClr val="tx2"/>
                </a:solidFill>
                <a:latin typeface="Arial" charset="0"/>
                <a:cs typeface="Arial" charset="0"/>
              </a:defRPr>
            </a:lvl7pPr>
            <a:lvl8pPr marL="3429000" indent="-228600" algn="ctr" eaLnBrk="0" fontAlgn="base" hangingPunct="0">
              <a:lnSpc>
                <a:spcPct val="90000"/>
              </a:lnSpc>
              <a:spcBef>
                <a:spcPct val="10000"/>
              </a:spcBef>
              <a:spcAft>
                <a:spcPct val="0"/>
              </a:spcAft>
              <a:defRPr sz="1400">
                <a:solidFill>
                  <a:schemeClr val="tx2"/>
                </a:solidFill>
                <a:latin typeface="Arial" charset="0"/>
                <a:cs typeface="Arial" charset="0"/>
              </a:defRPr>
            </a:lvl8pPr>
            <a:lvl9pPr marL="3886200" indent="-228600" algn="ctr" eaLnBrk="0" fontAlgn="base" hangingPunct="0">
              <a:lnSpc>
                <a:spcPct val="90000"/>
              </a:lnSpc>
              <a:spcBef>
                <a:spcPct val="10000"/>
              </a:spcBef>
              <a:spcAft>
                <a:spcPct val="0"/>
              </a:spcAft>
              <a:defRPr sz="1400">
                <a:solidFill>
                  <a:schemeClr val="tx2"/>
                </a:solidFill>
                <a:latin typeface="Arial" charset="0"/>
                <a:cs typeface="Arial" charset="0"/>
              </a:defRPr>
            </a:lvl9pPr>
          </a:lstStyle>
          <a:p>
            <a:pPr algn="l" eaLnBrk="1" hangingPunct="1">
              <a:lnSpc>
                <a:spcPct val="100000"/>
              </a:lnSpc>
              <a:spcBef>
                <a:spcPct val="0"/>
              </a:spcBef>
            </a:pPr>
            <a:r>
              <a:rPr lang="en-US" sz="1200">
                <a:solidFill>
                  <a:schemeClr val="tx1"/>
                </a:solidFill>
              </a:rPr>
              <a:t>+</a:t>
            </a:r>
          </a:p>
        </p:txBody>
      </p:sp>
      <p:sp>
        <p:nvSpPr>
          <p:cNvPr id="70775" name="Text Box 425"/>
          <p:cNvSpPr txBox="1">
            <a:spLocks noChangeArrowheads="1"/>
          </p:cNvSpPr>
          <p:nvPr/>
        </p:nvSpPr>
        <p:spPr bwMode="auto">
          <a:xfrm>
            <a:off x="6435725" y="5348574"/>
            <a:ext cx="273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2"/>
                </a:solidFill>
                <a:latin typeface="Arial" charset="0"/>
                <a:cs typeface="Arial" charset="0"/>
              </a:defRPr>
            </a:lvl1pPr>
            <a:lvl2pPr marL="742950" indent="-285750" eaLnBrk="0" hangingPunct="0">
              <a:defRPr sz="1400">
                <a:solidFill>
                  <a:schemeClr val="tx2"/>
                </a:solidFill>
                <a:latin typeface="Arial" charset="0"/>
                <a:cs typeface="Arial" charset="0"/>
              </a:defRPr>
            </a:lvl2pPr>
            <a:lvl3pPr marL="1143000" indent="-228600" eaLnBrk="0" hangingPunct="0">
              <a:defRPr sz="1400">
                <a:solidFill>
                  <a:schemeClr val="tx2"/>
                </a:solidFill>
                <a:latin typeface="Arial" charset="0"/>
                <a:cs typeface="Arial" charset="0"/>
              </a:defRPr>
            </a:lvl3pPr>
            <a:lvl4pPr marL="1600200" indent="-228600" eaLnBrk="0" hangingPunct="0">
              <a:defRPr sz="1400">
                <a:solidFill>
                  <a:schemeClr val="tx2"/>
                </a:solidFill>
                <a:latin typeface="Arial" charset="0"/>
                <a:cs typeface="Arial" charset="0"/>
              </a:defRPr>
            </a:lvl4pPr>
            <a:lvl5pPr marL="2057400" indent="-228600" eaLnBrk="0" hangingPunct="0">
              <a:defRPr sz="1400">
                <a:solidFill>
                  <a:schemeClr val="tx2"/>
                </a:solidFill>
                <a:latin typeface="Arial" charset="0"/>
                <a:cs typeface="Arial" charset="0"/>
              </a:defRPr>
            </a:lvl5pPr>
            <a:lvl6pPr marL="2514600" indent="-228600" algn="ctr" eaLnBrk="0" fontAlgn="base" hangingPunct="0">
              <a:lnSpc>
                <a:spcPct val="90000"/>
              </a:lnSpc>
              <a:spcBef>
                <a:spcPct val="10000"/>
              </a:spcBef>
              <a:spcAft>
                <a:spcPct val="0"/>
              </a:spcAft>
              <a:defRPr sz="1400">
                <a:solidFill>
                  <a:schemeClr val="tx2"/>
                </a:solidFill>
                <a:latin typeface="Arial" charset="0"/>
                <a:cs typeface="Arial" charset="0"/>
              </a:defRPr>
            </a:lvl6pPr>
            <a:lvl7pPr marL="2971800" indent="-228600" algn="ctr" eaLnBrk="0" fontAlgn="base" hangingPunct="0">
              <a:lnSpc>
                <a:spcPct val="90000"/>
              </a:lnSpc>
              <a:spcBef>
                <a:spcPct val="10000"/>
              </a:spcBef>
              <a:spcAft>
                <a:spcPct val="0"/>
              </a:spcAft>
              <a:defRPr sz="1400">
                <a:solidFill>
                  <a:schemeClr val="tx2"/>
                </a:solidFill>
                <a:latin typeface="Arial" charset="0"/>
                <a:cs typeface="Arial" charset="0"/>
              </a:defRPr>
            </a:lvl7pPr>
            <a:lvl8pPr marL="3429000" indent="-228600" algn="ctr" eaLnBrk="0" fontAlgn="base" hangingPunct="0">
              <a:lnSpc>
                <a:spcPct val="90000"/>
              </a:lnSpc>
              <a:spcBef>
                <a:spcPct val="10000"/>
              </a:spcBef>
              <a:spcAft>
                <a:spcPct val="0"/>
              </a:spcAft>
              <a:defRPr sz="1400">
                <a:solidFill>
                  <a:schemeClr val="tx2"/>
                </a:solidFill>
                <a:latin typeface="Arial" charset="0"/>
                <a:cs typeface="Arial" charset="0"/>
              </a:defRPr>
            </a:lvl8pPr>
            <a:lvl9pPr marL="3886200" indent="-228600" algn="ctr" eaLnBrk="0" fontAlgn="base" hangingPunct="0">
              <a:lnSpc>
                <a:spcPct val="90000"/>
              </a:lnSpc>
              <a:spcBef>
                <a:spcPct val="10000"/>
              </a:spcBef>
              <a:spcAft>
                <a:spcPct val="0"/>
              </a:spcAft>
              <a:defRPr sz="1400">
                <a:solidFill>
                  <a:schemeClr val="tx2"/>
                </a:solidFill>
                <a:latin typeface="Arial" charset="0"/>
                <a:cs typeface="Arial" charset="0"/>
              </a:defRPr>
            </a:lvl9pPr>
          </a:lstStyle>
          <a:p>
            <a:pPr algn="l" eaLnBrk="1" hangingPunct="1">
              <a:lnSpc>
                <a:spcPct val="100000"/>
              </a:lnSpc>
              <a:spcBef>
                <a:spcPct val="0"/>
              </a:spcBef>
            </a:pPr>
            <a:r>
              <a:rPr lang="en-US" sz="1200">
                <a:solidFill>
                  <a:schemeClr val="tx1"/>
                </a:solidFill>
              </a:rPr>
              <a:t>+</a:t>
            </a:r>
          </a:p>
        </p:txBody>
      </p:sp>
      <p:sp>
        <p:nvSpPr>
          <p:cNvPr id="70776" name="Text Box 426"/>
          <p:cNvSpPr txBox="1">
            <a:spLocks noChangeArrowheads="1"/>
          </p:cNvSpPr>
          <p:nvPr/>
        </p:nvSpPr>
        <p:spPr bwMode="auto">
          <a:xfrm>
            <a:off x="7477125" y="4434174"/>
            <a:ext cx="273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2"/>
                </a:solidFill>
                <a:latin typeface="Arial" charset="0"/>
                <a:cs typeface="Arial" charset="0"/>
              </a:defRPr>
            </a:lvl1pPr>
            <a:lvl2pPr marL="742950" indent="-285750" eaLnBrk="0" hangingPunct="0">
              <a:defRPr sz="1400">
                <a:solidFill>
                  <a:schemeClr val="tx2"/>
                </a:solidFill>
                <a:latin typeface="Arial" charset="0"/>
                <a:cs typeface="Arial" charset="0"/>
              </a:defRPr>
            </a:lvl2pPr>
            <a:lvl3pPr marL="1143000" indent="-228600" eaLnBrk="0" hangingPunct="0">
              <a:defRPr sz="1400">
                <a:solidFill>
                  <a:schemeClr val="tx2"/>
                </a:solidFill>
                <a:latin typeface="Arial" charset="0"/>
                <a:cs typeface="Arial" charset="0"/>
              </a:defRPr>
            </a:lvl3pPr>
            <a:lvl4pPr marL="1600200" indent="-228600" eaLnBrk="0" hangingPunct="0">
              <a:defRPr sz="1400">
                <a:solidFill>
                  <a:schemeClr val="tx2"/>
                </a:solidFill>
                <a:latin typeface="Arial" charset="0"/>
                <a:cs typeface="Arial" charset="0"/>
              </a:defRPr>
            </a:lvl4pPr>
            <a:lvl5pPr marL="2057400" indent="-228600" eaLnBrk="0" hangingPunct="0">
              <a:defRPr sz="1400">
                <a:solidFill>
                  <a:schemeClr val="tx2"/>
                </a:solidFill>
                <a:latin typeface="Arial" charset="0"/>
                <a:cs typeface="Arial" charset="0"/>
              </a:defRPr>
            </a:lvl5pPr>
            <a:lvl6pPr marL="2514600" indent="-228600" algn="ctr" eaLnBrk="0" fontAlgn="base" hangingPunct="0">
              <a:lnSpc>
                <a:spcPct val="90000"/>
              </a:lnSpc>
              <a:spcBef>
                <a:spcPct val="10000"/>
              </a:spcBef>
              <a:spcAft>
                <a:spcPct val="0"/>
              </a:spcAft>
              <a:defRPr sz="1400">
                <a:solidFill>
                  <a:schemeClr val="tx2"/>
                </a:solidFill>
                <a:latin typeface="Arial" charset="0"/>
                <a:cs typeface="Arial" charset="0"/>
              </a:defRPr>
            </a:lvl6pPr>
            <a:lvl7pPr marL="2971800" indent="-228600" algn="ctr" eaLnBrk="0" fontAlgn="base" hangingPunct="0">
              <a:lnSpc>
                <a:spcPct val="90000"/>
              </a:lnSpc>
              <a:spcBef>
                <a:spcPct val="10000"/>
              </a:spcBef>
              <a:spcAft>
                <a:spcPct val="0"/>
              </a:spcAft>
              <a:defRPr sz="1400">
                <a:solidFill>
                  <a:schemeClr val="tx2"/>
                </a:solidFill>
                <a:latin typeface="Arial" charset="0"/>
                <a:cs typeface="Arial" charset="0"/>
              </a:defRPr>
            </a:lvl7pPr>
            <a:lvl8pPr marL="3429000" indent="-228600" algn="ctr" eaLnBrk="0" fontAlgn="base" hangingPunct="0">
              <a:lnSpc>
                <a:spcPct val="90000"/>
              </a:lnSpc>
              <a:spcBef>
                <a:spcPct val="10000"/>
              </a:spcBef>
              <a:spcAft>
                <a:spcPct val="0"/>
              </a:spcAft>
              <a:defRPr sz="1400">
                <a:solidFill>
                  <a:schemeClr val="tx2"/>
                </a:solidFill>
                <a:latin typeface="Arial" charset="0"/>
                <a:cs typeface="Arial" charset="0"/>
              </a:defRPr>
            </a:lvl8pPr>
            <a:lvl9pPr marL="3886200" indent="-228600" algn="ctr" eaLnBrk="0" fontAlgn="base" hangingPunct="0">
              <a:lnSpc>
                <a:spcPct val="90000"/>
              </a:lnSpc>
              <a:spcBef>
                <a:spcPct val="10000"/>
              </a:spcBef>
              <a:spcAft>
                <a:spcPct val="0"/>
              </a:spcAft>
              <a:defRPr sz="1400">
                <a:solidFill>
                  <a:schemeClr val="tx2"/>
                </a:solidFill>
                <a:latin typeface="Arial" charset="0"/>
                <a:cs typeface="Arial" charset="0"/>
              </a:defRPr>
            </a:lvl9pPr>
          </a:lstStyle>
          <a:p>
            <a:pPr algn="l" eaLnBrk="1" hangingPunct="1">
              <a:lnSpc>
                <a:spcPct val="100000"/>
              </a:lnSpc>
              <a:spcBef>
                <a:spcPct val="0"/>
              </a:spcBef>
            </a:pPr>
            <a:r>
              <a:rPr lang="en-US" sz="1200">
                <a:solidFill>
                  <a:schemeClr val="tx1"/>
                </a:solidFill>
              </a:rPr>
              <a:t>+</a:t>
            </a:r>
          </a:p>
        </p:txBody>
      </p:sp>
      <p:sp>
        <p:nvSpPr>
          <p:cNvPr id="70777" name="Text Box 427"/>
          <p:cNvSpPr txBox="1">
            <a:spLocks noChangeArrowheads="1"/>
          </p:cNvSpPr>
          <p:nvPr/>
        </p:nvSpPr>
        <p:spPr bwMode="auto">
          <a:xfrm>
            <a:off x="7464425" y="5348574"/>
            <a:ext cx="273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2"/>
                </a:solidFill>
                <a:latin typeface="Arial" charset="0"/>
                <a:cs typeface="Arial" charset="0"/>
              </a:defRPr>
            </a:lvl1pPr>
            <a:lvl2pPr marL="742950" indent="-285750" eaLnBrk="0" hangingPunct="0">
              <a:defRPr sz="1400">
                <a:solidFill>
                  <a:schemeClr val="tx2"/>
                </a:solidFill>
                <a:latin typeface="Arial" charset="0"/>
                <a:cs typeface="Arial" charset="0"/>
              </a:defRPr>
            </a:lvl2pPr>
            <a:lvl3pPr marL="1143000" indent="-228600" eaLnBrk="0" hangingPunct="0">
              <a:defRPr sz="1400">
                <a:solidFill>
                  <a:schemeClr val="tx2"/>
                </a:solidFill>
                <a:latin typeface="Arial" charset="0"/>
                <a:cs typeface="Arial" charset="0"/>
              </a:defRPr>
            </a:lvl3pPr>
            <a:lvl4pPr marL="1600200" indent="-228600" eaLnBrk="0" hangingPunct="0">
              <a:defRPr sz="1400">
                <a:solidFill>
                  <a:schemeClr val="tx2"/>
                </a:solidFill>
                <a:latin typeface="Arial" charset="0"/>
                <a:cs typeface="Arial" charset="0"/>
              </a:defRPr>
            </a:lvl4pPr>
            <a:lvl5pPr marL="2057400" indent="-228600" eaLnBrk="0" hangingPunct="0">
              <a:defRPr sz="1400">
                <a:solidFill>
                  <a:schemeClr val="tx2"/>
                </a:solidFill>
                <a:latin typeface="Arial" charset="0"/>
                <a:cs typeface="Arial" charset="0"/>
              </a:defRPr>
            </a:lvl5pPr>
            <a:lvl6pPr marL="2514600" indent="-228600" algn="ctr" eaLnBrk="0" fontAlgn="base" hangingPunct="0">
              <a:lnSpc>
                <a:spcPct val="90000"/>
              </a:lnSpc>
              <a:spcBef>
                <a:spcPct val="10000"/>
              </a:spcBef>
              <a:spcAft>
                <a:spcPct val="0"/>
              </a:spcAft>
              <a:defRPr sz="1400">
                <a:solidFill>
                  <a:schemeClr val="tx2"/>
                </a:solidFill>
                <a:latin typeface="Arial" charset="0"/>
                <a:cs typeface="Arial" charset="0"/>
              </a:defRPr>
            </a:lvl6pPr>
            <a:lvl7pPr marL="2971800" indent="-228600" algn="ctr" eaLnBrk="0" fontAlgn="base" hangingPunct="0">
              <a:lnSpc>
                <a:spcPct val="90000"/>
              </a:lnSpc>
              <a:spcBef>
                <a:spcPct val="10000"/>
              </a:spcBef>
              <a:spcAft>
                <a:spcPct val="0"/>
              </a:spcAft>
              <a:defRPr sz="1400">
                <a:solidFill>
                  <a:schemeClr val="tx2"/>
                </a:solidFill>
                <a:latin typeface="Arial" charset="0"/>
                <a:cs typeface="Arial" charset="0"/>
              </a:defRPr>
            </a:lvl7pPr>
            <a:lvl8pPr marL="3429000" indent="-228600" algn="ctr" eaLnBrk="0" fontAlgn="base" hangingPunct="0">
              <a:lnSpc>
                <a:spcPct val="90000"/>
              </a:lnSpc>
              <a:spcBef>
                <a:spcPct val="10000"/>
              </a:spcBef>
              <a:spcAft>
                <a:spcPct val="0"/>
              </a:spcAft>
              <a:defRPr sz="1400">
                <a:solidFill>
                  <a:schemeClr val="tx2"/>
                </a:solidFill>
                <a:latin typeface="Arial" charset="0"/>
                <a:cs typeface="Arial" charset="0"/>
              </a:defRPr>
            </a:lvl8pPr>
            <a:lvl9pPr marL="3886200" indent="-228600" algn="ctr" eaLnBrk="0" fontAlgn="base" hangingPunct="0">
              <a:lnSpc>
                <a:spcPct val="90000"/>
              </a:lnSpc>
              <a:spcBef>
                <a:spcPct val="10000"/>
              </a:spcBef>
              <a:spcAft>
                <a:spcPct val="0"/>
              </a:spcAft>
              <a:defRPr sz="1400">
                <a:solidFill>
                  <a:schemeClr val="tx2"/>
                </a:solidFill>
                <a:latin typeface="Arial" charset="0"/>
                <a:cs typeface="Arial" charset="0"/>
              </a:defRPr>
            </a:lvl9pPr>
          </a:lstStyle>
          <a:p>
            <a:pPr algn="l" eaLnBrk="1" hangingPunct="1">
              <a:lnSpc>
                <a:spcPct val="100000"/>
              </a:lnSpc>
              <a:spcBef>
                <a:spcPct val="0"/>
              </a:spcBef>
            </a:pPr>
            <a:r>
              <a:rPr lang="en-US" sz="1200">
                <a:solidFill>
                  <a:schemeClr val="tx1"/>
                </a:solidFill>
              </a:rPr>
              <a:t>+</a:t>
            </a:r>
          </a:p>
        </p:txBody>
      </p:sp>
      <p:sp>
        <p:nvSpPr>
          <p:cNvPr id="70778" name="Text Box 428"/>
          <p:cNvSpPr txBox="1">
            <a:spLocks noChangeArrowheads="1"/>
          </p:cNvSpPr>
          <p:nvPr/>
        </p:nvSpPr>
        <p:spPr bwMode="auto">
          <a:xfrm>
            <a:off x="8493125" y="4434174"/>
            <a:ext cx="273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2"/>
                </a:solidFill>
                <a:latin typeface="Arial" charset="0"/>
                <a:cs typeface="Arial" charset="0"/>
              </a:defRPr>
            </a:lvl1pPr>
            <a:lvl2pPr marL="742950" indent="-285750" eaLnBrk="0" hangingPunct="0">
              <a:defRPr sz="1400">
                <a:solidFill>
                  <a:schemeClr val="tx2"/>
                </a:solidFill>
                <a:latin typeface="Arial" charset="0"/>
                <a:cs typeface="Arial" charset="0"/>
              </a:defRPr>
            </a:lvl2pPr>
            <a:lvl3pPr marL="1143000" indent="-228600" eaLnBrk="0" hangingPunct="0">
              <a:defRPr sz="1400">
                <a:solidFill>
                  <a:schemeClr val="tx2"/>
                </a:solidFill>
                <a:latin typeface="Arial" charset="0"/>
                <a:cs typeface="Arial" charset="0"/>
              </a:defRPr>
            </a:lvl3pPr>
            <a:lvl4pPr marL="1600200" indent="-228600" eaLnBrk="0" hangingPunct="0">
              <a:defRPr sz="1400">
                <a:solidFill>
                  <a:schemeClr val="tx2"/>
                </a:solidFill>
                <a:latin typeface="Arial" charset="0"/>
                <a:cs typeface="Arial" charset="0"/>
              </a:defRPr>
            </a:lvl4pPr>
            <a:lvl5pPr marL="2057400" indent="-228600" eaLnBrk="0" hangingPunct="0">
              <a:defRPr sz="1400">
                <a:solidFill>
                  <a:schemeClr val="tx2"/>
                </a:solidFill>
                <a:latin typeface="Arial" charset="0"/>
                <a:cs typeface="Arial" charset="0"/>
              </a:defRPr>
            </a:lvl5pPr>
            <a:lvl6pPr marL="2514600" indent="-228600" algn="ctr" eaLnBrk="0" fontAlgn="base" hangingPunct="0">
              <a:lnSpc>
                <a:spcPct val="90000"/>
              </a:lnSpc>
              <a:spcBef>
                <a:spcPct val="10000"/>
              </a:spcBef>
              <a:spcAft>
                <a:spcPct val="0"/>
              </a:spcAft>
              <a:defRPr sz="1400">
                <a:solidFill>
                  <a:schemeClr val="tx2"/>
                </a:solidFill>
                <a:latin typeface="Arial" charset="0"/>
                <a:cs typeface="Arial" charset="0"/>
              </a:defRPr>
            </a:lvl6pPr>
            <a:lvl7pPr marL="2971800" indent="-228600" algn="ctr" eaLnBrk="0" fontAlgn="base" hangingPunct="0">
              <a:lnSpc>
                <a:spcPct val="90000"/>
              </a:lnSpc>
              <a:spcBef>
                <a:spcPct val="10000"/>
              </a:spcBef>
              <a:spcAft>
                <a:spcPct val="0"/>
              </a:spcAft>
              <a:defRPr sz="1400">
                <a:solidFill>
                  <a:schemeClr val="tx2"/>
                </a:solidFill>
                <a:latin typeface="Arial" charset="0"/>
                <a:cs typeface="Arial" charset="0"/>
              </a:defRPr>
            </a:lvl7pPr>
            <a:lvl8pPr marL="3429000" indent="-228600" algn="ctr" eaLnBrk="0" fontAlgn="base" hangingPunct="0">
              <a:lnSpc>
                <a:spcPct val="90000"/>
              </a:lnSpc>
              <a:spcBef>
                <a:spcPct val="10000"/>
              </a:spcBef>
              <a:spcAft>
                <a:spcPct val="0"/>
              </a:spcAft>
              <a:defRPr sz="1400">
                <a:solidFill>
                  <a:schemeClr val="tx2"/>
                </a:solidFill>
                <a:latin typeface="Arial" charset="0"/>
                <a:cs typeface="Arial" charset="0"/>
              </a:defRPr>
            </a:lvl8pPr>
            <a:lvl9pPr marL="3886200" indent="-228600" algn="ctr" eaLnBrk="0" fontAlgn="base" hangingPunct="0">
              <a:lnSpc>
                <a:spcPct val="90000"/>
              </a:lnSpc>
              <a:spcBef>
                <a:spcPct val="10000"/>
              </a:spcBef>
              <a:spcAft>
                <a:spcPct val="0"/>
              </a:spcAft>
              <a:defRPr sz="1400">
                <a:solidFill>
                  <a:schemeClr val="tx2"/>
                </a:solidFill>
                <a:latin typeface="Arial" charset="0"/>
                <a:cs typeface="Arial" charset="0"/>
              </a:defRPr>
            </a:lvl9pPr>
          </a:lstStyle>
          <a:p>
            <a:pPr algn="l" eaLnBrk="1" hangingPunct="1">
              <a:lnSpc>
                <a:spcPct val="100000"/>
              </a:lnSpc>
              <a:spcBef>
                <a:spcPct val="0"/>
              </a:spcBef>
            </a:pPr>
            <a:r>
              <a:rPr lang="en-US" sz="1200">
                <a:solidFill>
                  <a:schemeClr val="tx1"/>
                </a:solidFill>
              </a:rPr>
              <a:t>+</a:t>
            </a:r>
          </a:p>
        </p:txBody>
      </p:sp>
      <p:sp>
        <p:nvSpPr>
          <p:cNvPr id="70779" name="Text Box 429"/>
          <p:cNvSpPr txBox="1">
            <a:spLocks noChangeArrowheads="1"/>
          </p:cNvSpPr>
          <p:nvPr/>
        </p:nvSpPr>
        <p:spPr bwMode="auto">
          <a:xfrm>
            <a:off x="8493125" y="5386674"/>
            <a:ext cx="2730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2"/>
                </a:solidFill>
                <a:latin typeface="Arial" charset="0"/>
                <a:cs typeface="Arial" charset="0"/>
              </a:defRPr>
            </a:lvl1pPr>
            <a:lvl2pPr marL="742950" indent="-285750" eaLnBrk="0" hangingPunct="0">
              <a:defRPr sz="1400">
                <a:solidFill>
                  <a:schemeClr val="tx2"/>
                </a:solidFill>
                <a:latin typeface="Arial" charset="0"/>
                <a:cs typeface="Arial" charset="0"/>
              </a:defRPr>
            </a:lvl2pPr>
            <a:lvl3pPr marL="1143000" indent="-228600" eaLnBrk="0" hangingPunct="0">
              <a:defRPr sz="1400">
                <a:solidFill>
                  <a:schemeClr val="tx2"/>
                </a:solidFill>
                <a:latin typeface="Arial" charset="0"/>
                <a:cs typeface="Arial" charset="0"/>
              </a:defRPr>
            </a:lvl3pPr>
            <a:lvl4pPr marL="1600200" indent="-228600" eaLnBrk="0" hangingPunct="0">
              <a:defRPr sz="1400">
                <a:solidFill>
                  <a:schemeClr val="tx2"/>
                </a:solidFill>
                <a:latin typeface="Arial" charset="0"/>
                <a:cs typeface="Arial" charset="0"/>
              </a:defRPr>
            </a:lvl4pPr>
            <a:lvl5pPr marL="2057400" indent="-228600" eaLnBrk="0" hangingPunct="0">
              <a:defRPr sz="1400">
                <a:solidFill>
                  <a:schemeClr val="tx2"/>
                </a:solidFill>
                <a:latin typeface="Arial" charset="0"/>
                <a:cs typeface="Arial" charset="0"/>
              </a:defRPr>
            </a:lvl5pPr>
            <a:lvl6pPr marL="2514600" indent="-228600" algn="ctr" eaLnBrk="0" fontAlgn="base" hangingPunct="0">
              <a:lnSpc>
                <a:spcPct val="90000"/>
              </a:lnSpc>
              <a:spcBef>
                <a:spcPct val="10000"/>
              </a:spcBef>
              <a:spcAft>
                <a:spcPct val="0"/>
              </a:spcAft>
              <a:defRPr sz="1400">
                <a:solidFill>
                  <a:schemeClr val="tx2"/>
                </a:solidFill>
                <a:latin typeface="Arial" charset="0"/>
                <a:cs typeface="Arial" charset="0"/>
              </a:defRPr>
            </a:lvl6pPr>
            <a:lvl7pPr marL="2971800" indent="-228600" algn="ctr" eaLnBrk="0" fontAlgn="base" hangingPunct="0">
              <a:lnSpc>
                <a:spcPct val="90000"/>
              </a:lnSpc>
              <a:spcBef>
                <a:spcPct val="10000"/>
              </a:spcBef>
              <a:spcAft>
                <a:spcPct val="0"/>
              </a:spcAft>
              <a:defRPr sz="1400">
                <a:solidFill>
                  <a:schemeClr val="tx2"/>
                </a:solidFill>
                <a:latin typeface="Arial" charset="0"/>
                <a:cs typeface="Arial" charset="0"/>
              </a:defRPr>
            </a:lvl7pPr>
            <a:lvl8pPr marL="3429000" indent="-228600" algn="ctr" eaLnBrk="0" fontAlgn="base" hangingPunct="0">
              <a:lnSpc>
                <a:spcPct val="90000"/>
              </a:lnSpc>
              <a:spcBef>
                <a:spcPct val="10000"/>
              </a:spcBef>
              <a:spcAft>
                <a:spcPct val="0"/>
              </a:spcAft>
              <a:defRPr sz="1400">
                <a:solidFill>
                  <a:schemeClr val="tx2"/>
                </a:solidFill>
                <a:latin typeface="Arial" charset="0"/>
                <a:cs typeface="Arial" charset="0"/>
              </a:defRPr>
            </a:lvl8pPr>
            <a:lvl9pPr marL="3886200" indent="-228600" algn="ctr" eaLnBrk="0" fontAlgn="base" hangingPunct="0">
              <a:lnSpc>
                <a:spcPct val="90000"/>
              </a:lnSpc>
              <a:spcBef>
                <a:spcPct val="10000"/>
              </a:spcBef>
              <a:spcAft>
                <a:spcPct val="0"/>
              </a:spcAft>
              <a:defRPr sz="1400">
                <a:solidFill>
                  <a:schemeClr val="tx2"/>
                </a:solidFill>
                <a:latin typeface="Arial" charset="0"/>
                <a:cs typeface="Arial" charset="0"/>
              </a:defRPr>
            </a:lvl9pPr>
          </a:lstStyle>
          <a:p>
            <a:pPr algn="l" eaLnBrk="1" hangingPunct="1">
              <a:lnSpc>
                <a:spcPct val="100000"/>
              </a:lnSpc>
              <a:spcBef>
                <a:spcPct val="0"/>
              </a:spcBef>
            </a:pPr>
            <a:r>
              <a:rPr lang="en-US" sz="1200">
                <a:solidFill>
                  <a:schemeClr val="tx1"/>
                </a:solidFill>
              </a:rPr>
              <a:t>+</a:t>
            </a:r>
          </a:p>
        </p:txBody>
      </p:sp>
      <p:grpSp>
        <p:nvGrpSpPr>
          <p:cNvPr id="70780" name="Group 430"/>
          <p:cNvGrpSpPr>
            <a:grpSpLocks/>
          </p:cNvGrpSpPr>
          <p:nvPr/>
        </p:nvGrpSpPr>
        <p:grpSpPr bwMode="auto">
          <a:xfrm>
            <a:off x="7391400" y="4650074"/>
            <a:ext cx="457200" cy="723900"/>
            <a:chOff x="4008" y="2280"/>
            <a:chExt cx="288" cy="456"/>
          </a:xfrm>
        </p:grpSpPr>
        <p:sp>
          <p:nvSpPr>
            <p:cNvPr id="70781" name="Rectangle 431"/>
            <p:cNvSpPr>
              <a:spLocks noChangeArrowheads="1"/>
            </p:cNvSpPr>
            <p:nvPr/>
          </p:nvSpPr>
          <p:spPr bwMode="auto">
            <a:xfrm>
              <a:off x="4008" y="2622"/>
              <a:ext cx="28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8288" bIns="18288"/>
            <a:lstStyle/>
            <a:p>
              <a:pPr>
                <a:lnSpc>
                  <a:spcPct val="100000"/>
                </a:lnSpc>
                <a:spcBef>
                  <a:spcPct val="60000"/>
                </a:spcBef>
                <a:buClr>
                  <a:srgbClr val="415299"/>
                </a:buClr>
                <a:buSzPct val="125000"/>
              </a:pPr>
              <a:r>
                <a:rPr lang="en-US" sz="900"/>
                <a:t>other</a:t>
              </a:r>
            </a:p>
          </p:txBody>
        </p:sp>
        <p:sp>
          <p:nvSpPr>
            <p:cNvPr id="70782" name="Rectangle 432"/>
            <p:cNvSpPr>
              <a:spLocks noChangeArrowheads="1"/>
            </p:cNvSpPr>
            <p:nvPr/>
          </p:nvSpPr>
          <p:spPr bwMode="auto">
            <a:xfrm>
              <a:off x="4008" y="2508"/>
              <a:ext cx="28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8288" bIns="18288"/>
            <a:lstStyle/>
            <a:p>
              <a:pPr>
                <a:lnSpc>
                  <a:spcPct val="100000"/>
                </a:lnSpc>
                <a:spcBef>
                  <a:spcPct val="60000"/>
                </a:spcBef>
                <a:buClr>
                  <a:srgbClr val="415299"/>
                </a:buClr>
                <a:buSzPct val="125000"/>
              </a:pPr>
              <a:r>
                <a:rPr lang="en-US" sz="900"/>
                <a:t>3%</a:t>
              </a:r>
            </a:p>
          </p:txBody>
        </p:sp>
        <p:sp>
          <p:nvSpPr>
            <p:cNvPr id="70783" name="Rectangle 433"/>
            <p:cNvSpPr>
              <a:spLocks noChangeArrowheads="1"/>
            </p:cNvSpPr>
            <p:nvPr/>
          </p:nvSpPr>
          <p:spPr bwMode="auto">
            <a:xfrm>
              <a:off x="4008" y="2394"/>
              <a:ext cx="28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8288" bIns="18288"/>
            <a:lstStyle/>
            <a:p>
              <a:pPr>
                <a:lnSpc>
                  <a:spcPct val="100000"/>
                </a:lnSpc>
                <a:spcBef>
                  <a:spcPct val="60000"/>
                </a:spcBef>
                <a:buClr>
                  <a:srgbClr val="415299"/>
                </a:buClr>
                <a:buSzPct val="125000"/>
              </a:pPr>
              <a:r>
                <a:rPr lang="en-US" sz="900"/>
                <a:t>5%</a:t>
              </a:r>
            </a:p>
          </p:txBody>
        </p:sp>
        <p:sp>
          <p:nvSpPr>
            <p:cNvPr id="70784" name="Rectangle 434"/>
            <p:cNvSpPr>
              <a:spLocks noChangeArrowheads="1"/>
            </p:cNvSpPr>
            <p:nvPr/>
          </p:nvSpPr>
          <p:spPr bwMode="auto">
            <a:xfrm>
              <a:off x="4008" y="2280"/>
              <a:ext cx="28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8288" bIns="18288"/>
            <a:lstStyle/>
            <a:p>
              <a:pPr>
                <a:lnSpc>
                  <a:spcPct val="100000"/>
                </a:lnSpc>
                <a:spcBef>
                  <a:spcPct val="60000"/>
                </a:spcBef>
                <a:buClr>
                  <a:srgbClr val="415299"/>
                </a:buClr>
                <a:buSzPct val="125000"/>
              </a:pPr>
              <a:r>
                <a:rPr lang="en-US" sz="900"/>
                <a:t>2%</a:t>
              </a:r>
            </a:p>
          </p:txBody>
        </p:sp>
        <p:sp>
          <p:nvSpPr>
            <p:cNvPr id="70785" name="Line 435"/>
            <p:cNvSpPr>
              <a:spLocks noChangeShapeType="1"/>
            </p:cNvSpPr>
            <p:nvPr/>
          </p:nvSpPr>
          <p:spPr bwMode="auto">
            <a:xfrm>
              <a:off x="4008" y="2280"/>
              <a:ext cx="288" cy="0"/>
            </a:xfrm>
            <a:prstGeom prst="line">
              <a:avLst/>
            </a:prstGeom>
            <a:noFill/>
            <a:ln w="952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786" name="Line 436"/>
            <p:cNvSpPr>
              <a:spLocks noChangeShapeType="1"/>
            </p:cNvSpPr>
            <p:nvPr/>
          </p:nvSpPr>
          <p:spPr bwMode="auto">
            <a:xfrm>
              <a:off x="4008" y="2394"/>
              <a:ext cx="2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787" name="Line 437"/>
            <p:cNvSpPr>
              <a:spLocks noChangeShapeType="1"/>
            </p:cNvSpPr>
            <p:nvPr/>
          </p:nvSpPr>
          <p:spPr bwMode="auto">
            <a:xfrm>
              <a:off x="4008" y="2508"/>
              <a:ext cx="2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788" name="Line 438"/>
            <p:cNvSpPr>
              <a:spLocks noChangeShapeType="1"/>
            </p:cNvSpPr>
            <p:nvPr/>
          </p:nvSpPr>
          <p:spPr bwMode="auto">
            <a:xfrm>
              <a:off x="4008" y="2736"/>
              <a:ext cx="288" cy="0"/>
            </a:xfrm>
            <a:prstGeom prst="line">
              <a:avLst/>
            </a:prstGeom>
            <a:noFill/>
            <a:ln w="952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789" name="Line 439"/>
            <p:cNvSpPr>
              <a:spLocks noChangeShapeType="1"/>
            </p:cNvSpPr>
            <p:nvPr/>
          </p:nvSpPr>
          <p:spPr bwMode="auto">
            <a:xfrm>
              <a:off x="4008" y="2280"/>
              <a:ext cx="0" cy="456"/>
            </a:xfrm>
            <a:prstGeom prst="line">
              <a:avLst/>
            </a:prstGeom>
            <a:noFill/>
            <a:ln w="952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790" name="Line 440"/>
            <p:cNvSpPr>
              <a:spLocks noChangeShapeType="1"/>
            </p:cNvSpPr>
            <p:nvPr/>
          </p:nvSpPr>
          <p:spPr bwMode="auto">
            <a:xfrm>
              <a:off x="4296" y="2280"/>
              <a:ext cx="0" cy="456"/>
            </a:xfrm>
            <a:prstGeom prst="line">
              <a:avLst/>
            </a:prstGeom>
            <a:noFill/>
            <a:ln w="952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791" name="Line 441"/>
            <p:cNvSpPr>
              <a:spLocks noChangeShapeType="1"/>
            </p:cNvSpPr>
            <p:nvPr/>
          </p:nvSpPr>
          <p:spPr bwMode="auto">
            <a:xfrm>
              <a:off x="4008" y="2622"/>
              <a:ext cx="2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70792" name="Group 442"/>
          <p:cNvGrpSpPr>
            <a:grpSpLocks/>
          </p:cNvGrpSpPr>
          <p:nvPr/>
        </p:nvGrpSpPr>
        <p:grpSpPr bwMode="auto">
          <a:xfrm>
            <a:off x="8382000" y="4650074"/>
            <a:ext cx="457200" cy="723900"/>
            <a:chOff x="4008" y="2280"/>
            <a:chExt cx="288" cy="456"/>
          </a:xfrm>
        </p:grpSpPr>
        <p:sp>
          <p:nvSpPr>
            <p:cNvPr id="70793" name="Rectangle 443"/>
            <p:cNvSpPr>
              <a:spLocks noChangeArrowheads="1"/>
            </p:cNvSpPr>
            <p:nvPr/>
          </p:nvSpPr>
          <p:spPr bwMode="auto">
            <a:xfrm>
              <a:off x="4008" y="2622"/>
              <a:ext cx="28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8288" bIns="18288"/>
            <a:lstStyle/>
            <a:p>
              <a:pPr>
                <a:lnSpc>
                  <a:spcPct val="100000"/>
                </a:lnSpc>
                <a:spcBef>
                  <a:spcPct val="60000"/>
                </a:spcBef>
                <a:buClr>
                  <a:srgbClr val="415299"/>
                </a:buClr>
                <a:buSzPct val="125000"/>
              </a:pPr>
              <a:r>
                <a:rPr lang="en-US" sz="900"/>
                <a:t>other</a:t>
              </a:r>
            </a:p>
          </p:txBody>
        </p:sp>
        <p:sp>
          <p:nvSpPr>
            <p:cNvPr id="70794" name="Rectangle 444"/>
            <p:cNvSpPr>
              <a:spLocks noChangeArrowheads="1"/>
            </p:cNvSpPr>
            <p:nvPr/>
          </p:nvSpPr>
          <p:spPr bwMode="auto">
            <a:xfrm>
              <a:off x="4008" y="2508"/>
              <a:ext cx="28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8288" bIns="18288"/>
            <a:lstStyle/>
            <a:p>
              <a:pPr>
                <a:lnSpc>
                  <a:spcPct val="100000"/>
                </a:lnSpc>
                <a:spcBef>
                  <a:spcPct val="60000"/>
                </a:spcBef>
                <a:buClr>
                  <a:srgbClr val="415299"/>
                </a:buClr>
                <a:buSzPct val="125000"/>
              </a:pPr>
              <a:r>
                <a:rPr lang="en-US" sz="900"/>
                <a:t>3%</a:t>
              </a:r>
            </a:p>
          </p:txBody>
        </p:sp>
        <p:sp>
          <p:nvSpPr>
            <p:cNvPr id="70795" name="Rectangle 445"/>
            <p:cNvSpPr>
              <a:spLocks noChangeArrowheads="1"/>
            </p:cNvSpPr>
            <p:nvPr/>
          </p:nvSpPr>
          <p:spPr bwMode="auto">
            <a:xfrm>
              <a:off x="4008" y="2394"/>
              <a:ext cx="28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8288" bIns="18288"/>
            <a:lstStyle/>
            <a:p>
              <a:pPr>
                <a:lnSpc>
                  <a:spcPct val="100000"/>
                </a:lnSpc>
                <a:spcBef>
                  <a:spcPct val="60000"/>
                </a:spcBef>
                <a:buClr>
                  <a:srgbClr val="415299"/>
                </a:buClr>
                <a:buSzPct val="125000"/>
              </a:pPr>
              <a:r>
                <a:rPr lang="en-US" sz="900"/>
                <a:t>5%</a:t>
              </a:r>
            </a:p>
          </p:txBody>
        </p:sp>
        <p:sp>
          <p:nvSpPr>
            <p:cNvPr id="70796" name="Rectangle 446"/>
            <p:cNvSpPr>
              <a:spLocks noChangeArrowheads="1"/>
            </p:cNvSpPr>
            <p:nvPr/>
          </p:nvSpPr>
          <p:spPr bwMode="auto">
            <a:xfrm>
              <a:off x="4008" y="2280"/>
              <a:ext cx="28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8288" bIns="18288"/>
            <a:lstStyle/>
            <a:p>
              <a:pPr>
                <a:lnSpc>
                  <a:spcPct val="100000"/>
                </a:lnSpc>
                <a:spcBef>
                  <a:spcPct val="60000"/>
                </a:spcBef>
                <a:buClr>
                  <a:srgbClr val="415299"/>
                </a:buClr>
                <a:buSzPct val="125000"/>
              </a:pPr>
              <a:r>
                <a:rPr lang="en-US" sz="900"/>
                <a:t>2%</a:t>
              </a:r>
            </a:p>
          </p:txBody>
        </p:sp>
        <p:sp>
          <p:nvSpPr>
            <p:cNvPr id="70797" name="Line 447"/>
            <p:cNvSpPr>
              <a:spLocks noChangeShapeType="1"/>
            </p:cNvSpPr>
            <p:nvPr/>
          </p:nvSpPr>
          <p:spPr bwMode="auto">
            <a:xfrm>
              <a:off x="4008" y="2280"/>
              <a:ext cx="288" cy="0"/>
            </a:xfrm>
            <a:prstGeom prst="line">
              <a:avLst/>
            </a:prstGeom>
            <a:noFill/>
            <a:ln w="952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798" name="Line 448"/>
            <p:cNvSpPr>
              <a:spLocks noChangeShapeType="1"/>
            </p:cNvSpPr>
            <p:nvPr/>
          </p:nvSpPr>
          <p:spPr bwMode="auto">
            <a:xfrm>
              <a:off x="4008" y="2394"/>
              <a:ext cx="2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799" name="Line 449"/>
            <p:cNvSpPr>
              <a:spLocks noChangeShapeType="1"/>
            </p:cNvSpPr>
            <p:nvPr/>
          </p:nvSpPr>
          <p:spPr bwMode="auto">
            <a:xfrm>
              <a:off x="4008" y="2508"/>
              <a:ext cx="2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800" name="Line 450"/>
            <p:cNvSpPr>
              <a:spLocks noChangeShapeType="1"/>
            </p:cNvSpPr>
            <p:nvPr/>
          </p:nvSpPr>
          <p:spPr bwMode="auto">
            <a:xfrm>
              <a:off x="4008" y="2736"/>
              <a:ext cx="288" cy="0"/>
            </a:xfrm>
            <a:prstGeom prst="line">
              <a:avLst/>
            </a:prstGeom>
            <a:noFill/>
            <a:ln w="952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801" name="Line 451"/>
            <p:cNvSpPr>
              <a:spLocks noChangeShapeType="1"/>
            </p:cNvSpPr>
            <p:nvPr/>
          </p:nvSpPr>
          <p:spPr bwMode="auto">
            <a:xfrm>
              <a:off x="4008" y="2280"/>
              <a:ext cx="0" cy="456"/>
            </a:xfrm>
            <a:prstGeom prst="line">
              <a:avLst/>
            </a:prstGeom>
            <a:noFill/>
            <a:ln w="952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802" name="Line 452"/>
            <p:cNvSpPr>
              <a:spLocks noChangeShapeType="1"/>
            </p:cNvSpPr>
            <p:nvPr/>
          </p:nvSpPr>
          <p:spPr bwMode="auto">
            <a:xfrm>
              <a:off x="4296" y="2280"/>
              <a:ext cx="0" cy="456"/>
            </a:xfrm>
            <a:prstGeom prst="line">
              <a:avLst/>
            </a:prstGeom>
            <a:noFill/>
            <a:ln w="952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803" name="Line 453"/>
            <p:cNvSpPr>
              <a:spLocks noChangeShapeType="1"/>
            </p:cNvSpPr>
            <p:nvPr/>
          </p:nvSpPr>
          <p:spPr bwMode="auto">
            <a:xfrm>
              <a:off x="4008" y="2622"/>
              <a:ext cx="2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70804" name="Group 454"/>
          <p:cNvGrpSpPr>
            <a:grpSpLocks/>
          </p:cNvGrpSpPr>
          <p:nvPr/>
        </p:nvGrpSpPr>
        <p:grpSpPr bwMode="auto">
          <a:xfrm>
            <a:off x="7378700" y="5620036"/>
            <a:ext cx="457200" cy="723900"/>
            <a:chOff x="4008" y="2280"/>
            <a:chExt cx="288" cy="456"/>
          </a:xfrm>
        </p:grpSpPr>
        <p:sp>
          <p:nvSpPr>
            <p:cNvPr id="70805" name="Rectangle 455"/>
            <p:cNvSpPr>
              <a:spLocks noChangeArrowheads="1"/>
            </p:cNvSpPr>
            <p:nvPr/>
          </p:nvSpPr>
          <p:spPr bwMode="auto">
            <a:xfrm>
              <a:off x="4008" y="2622"/>
              <a:ext cx="28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8288" bIns="18288"/>
            <a:lstStyle/>
            <a:p>
              <a:pPr>
                <a:lnSpc>
                  <a:spcPct val="100000"/>
                </a:lnSpc>
                <a:spcBef>
                  <a:spcPct val="60000"/>
                </a:spcBef>
                <a:buClr>
                  <a:srgbClr val="415299"/>
                </a:buClr>
                <a:buSzPct val="125000"/>
              </a:pPr>
              <a:r>
                <a:rPr lang="en-US" sz="900"/>
                <a:t>other</a:t>
              </a:r>
            </a:p>
          </p:txBody>
        </p:sp>
        <p:sp>
          <p:nvSpPr>
            <p:cNvPr id="70806" name="Rectangle 456"/>
            <p:cNvSpPr>
              <a:spLocks noChangeArrowheads="1"/>
            </p:cNvSpPr>
            <p:nvPr/>
          </p:nvSpPr>
          <p:spPr bwMode="auto">
            <a:xfrm>
              <a:off x="4008" y="2508"/>
              <a:ext cx="28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8288" bIns="18288"/>
            <a:lstStyle/>
            <a:p>
              <a:pPr>
                <a:lnSpc>
                  <a:spcPct val="100000"/>
                </a:lnSpc>
                <a:spcBef>
                  <a:spcPct val="60000"/>
                </a:spcBef>
                <a:buClr>
                  <a:srgbClr val="415299"/>
                </a:buClr>
                <a:buSzPct val="125000"/>
              </a:pPr>
              <a:r>
                <a:rPr lang="en-US" sz="900"/>
                <a:t>3%</a:t>
              </a:r>
            </a:p>
          </p:txBody>
        </p:sp>
        <p:sp>
          <p:nvSpPr>
            <p:cNvPr id="70807" name="Rectangle 457"/>
            <p:cNvSpPr>
              <a:spLocks noChangeArrowheads="1"/>
            </p:cNvSpPr>
            <p:nvPr/>
          </p:nvSpPr>
          <p:spPr bwMode="auto">
            <a:xfrm>
              <a:off x="4008" y="2394"/>
              <a:ext cx="28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8288" bIns="18288"/>
            <a:lstStyle/>
            <a:p>
              <a:pPr>
                <a:lnSpc>
                  <a:spcPct val="100000"/>
                </a:lnSpc>
                <a:spcBef>
                  <a:spcPct val="60000"/>
                </a:spcBef>
                <a:buClr>
                  <a:srgbClr val="415299"/>
                </a:buClr>
                <a:buSzPct val="125000"/>
              </a:pPr>
              <a:r>
                <a:rPr lang="en-US" sz="900"/>
                <a:t>5%</a:t>
              </a:r>
            </a:p>
          </p:txBody>
        </p:sp>
        <p:sp>
          <p:nvSpPr>
            <p:cNvPr id="70808" name="Rectangle 458"/>
            <p:cNvSpPr>
              <a:spLocks noChangeArrowheads="1"/>
            </p:cNvSpPr>
            <p:nvPr/>
          </p:nvSpPr>
          <p:spPr bwMode="auto">
            <a:xfrm>
              <a:off x="4008" y="2280"/>
              <a:ext cx="28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8288" bIns="18288"/>
            <a:lstStyle/>
            <a:p>
              <a:pPr>
                <a:lnSpc>
                  <a:spcPct val="100000"/>
                </a:lnSpc>
                <a:spcBef>
                  <a:spcPct val="60000"/>
                </a:spcBef>
                <a:buClr>
                  <a:srgbClr val="415299"/>
                </a:buClr>
                <a:buSzPct val="125000"/>
              </a:pPr>
              <a:r>
                <a:rPr lang="en-US" sz="900"/>
                <a:t>2%</a:t>
              </a:r>
            </a:p>
          </p:txBody>
        </p:sp>
        <p:sp>
          <p:nvSpPr>
            <p:cNvPr id="70809" name="Line 459"/>
            <p:cNvSpPr>
              <a:spLocks noChangeShapeType="1"/>
            </p:cNvSpPr>
            <p:nvPr/>
          </p:nvSpPr>
          <p:spPr bwMode="auto">
            <a:xfrm>
              <a:off x="4008" y="2280"/>
              <a:ext cx="288" cy="0"/>
            </a:xfrm>
            <a:prstGeom prst="line">
              <a:avLst/>
            </a:prstGeom>
            <a:noFill/>
            <a:ln w="952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810" name="Line 460"/>
            <p:cNvSpPr>
              <a:spLocks noChangeShapeType="1"/>
            </p:cNvSpPr>
            <p:nvPr/>
          </p:nvSpPr>
          <p:spPr bwMode="auto">
            <a:xfrm>
              <a:off x="4008" y="2394"/>
              <a:ext cx="2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811" name="Line 461"/>
            <p:cNvSpPr>
              <a:spLocks noChangeShapeType="1"/>
            </p:cNvSpPr>
            <p:nvPr/>
          </p:nvSpPr>
          <p:spPr bwMode="auto">
            <a:xfrm>
              <a:off x="4008" y="2508"/>
              <a:ext cx="2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812" name="Line 462"/>
            <p:cNvSpPr>
              <a:spLocks noChangeShapeType="1"/>
            </p:cNvSpPr>
            <p:nvPr/>
          </p:nvSpPr>
          <p:spPr bwMode="auto">
            <a:xfrm>
              <a:off x="4008" y="2736"/>
              <a:ext cx="288" cy="0"/>
            </a:xfrm>
            <a:prstGeom prst="line">
              <a:avLst/>
            </a:prstGeom>
            <a:noFill/>
            <a:ln w="952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813" name="Line 463"/>
            <p:cNvSpPr>
              <a:spLocks noChangeShapeType="1"/>
            </p:cNvSpPr>
            <p:nvPr/>
          </p:nvSpPr>
          <p:spPr bwMode="auto">
            <a:xfrm>
              <a:off x="4008" y="2280"/>
              <a:ext cx="0" cy="456"/>
            </a:xfrm>
            <a:prstGeom prst="line">
              <a:avLst/>
            </a:prstGeom>
            <a:noFill/>
            <a:ln w="952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814" name="Line 464"/>
            <p:cNvSpPr>
              <a:spLocks noChangeShapeType="1"/>
            </p:cNvSpPr>
            <p:nvPr/>
          </p:nvSpPr>
          <p:spPr bwMode="auto">
            <a:xfrm>
              <a:off x="4296" y="2280"/>
              <a:ext cx="0" cy="456"/>
            </a:xfrm>
            <a:prstGeom prst="line">
              <a:avLst/>
            </a:prstGeom>
            <a:noFill/>
            <a:ln w="952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815" name="Line 465"/>
            <p:cNvSpPr>
              <a:spLocks noChangeShapeType="1"/>
            </p:cNvSpPr>
            <p:nvPr/>
          </p:nvSpPr>
          <p:spPr bwMode="auto">
            <a:xfrm>
              <a:off x="4008" y="2622"/>
              <a:ext cx="2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70816" name="Group 466"/>
          <p:cNvGrpSpPr>
            <a:grpSpLocks/>
          </p:cNvGrpSpPr>
          <p:nvPr/>
        </p:nvGrpSpPr>
        <p:grpSpPr bwMode="auto">
          <a:xfrm>
            <a:off x="8382000" y="5661311"/>
            <a:ext cx="457200" cy="723900"/>
            <a:chOff x="4008" y="2280"/>
            <a:chExt cx="288" cy="456"/>
          </a:xfrm>
        </p:grpSpPr>
        <p:sp>
          <p:nvSpPr>
            <p:cNvPr id="70817" name="Rectangle 467"/>
            <p:cNvSpPr>
              <a:spLocks noChangeArrowheads="1"/>
            </p:cNvSpPr>
            <p:nvPr/>
          </p:nvSpPr>
          <p:spPr bwMode="auto">
            <a:xfrm>
              <a:off x="4008" y="2622"/>
              <a:ext cx="28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8288" bIns="18288"/>
            <a:lstStyle/>
            <a:p>
              <a:pPr>
                <a:lnSpc>
                  <a:spcPct val="100000"/>
                </a:lnSpc>
                <a:spcBef>
                  <a:spcPct val="60000"/>
                </a:spcBef>
                <a:buClr>
                  <a:srgbClr val="415299"/>
                </a:buClr>
                <a:buSzPct val="125000"/>
              </a:pPr>
              <a:r>
                <a:rPr lang="en-US" sz="900"/>
                <a:t>other</a:t>
              </a:r>
            </a:p>
          </p:txBody>
        </p:sp>
        <p:sp>
          <p:nvSpPr>
            <p:cNvPr id="70818" name="Rectangle 468"/>
            <p:cNvSpPr>
              <a:spLocks noChangeArrowheads="1"/>
            </p:cNvSpPr>
            <p:nvPr/>
          </p:nvSpPr>
          <p:spPr bwMode="auto">
            <a:xfrm>
              <a:off x="4008" y="2508"/>
              <a:ext cx="28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8288" bIns="18288"/>
            <a:lstStyle/>
            <a:p>
              <a:pPr>
                <a:lnSpc>
                  <a:spcPct val="100000"/>
                </a:lnSpc>
                <a:spcBef>
                  <a:spcPct val="60000"/>
                </a:spcBef>
                <a:buClr>
                  <a:srgbClr val="415299"/>
                </a:buClr>
                <a:buSzPct val="125000"/>
              </a:pPr>
              <a:r>
                <a:rPr lang="en-US" sz="900"/>
                <a:t>3%</a:t>
              </a:r>
            </a:p>
          </p:txBody>
        </p:sp>
        <p:sp>
          <p:nvSpPr>
            <p:cNvPr id="70819" name="Rectangle 469"/>
            <p:cNvSpPr>
              <a:spLocks noChangeArrowheads="1"/>
            </p:cNvSpPr>
            <p:nvPr/>
          </p:nvSpPr>
          <p:spPr bwMode="auto">
            <a:xfrm>
              <a:off x="4008" y="2394"/>
              <a:ext cx="28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8288" bIns="18288"/>
            <a:lstStyle/>
            <a:p>
              <a:pPr>
                <a:lnSpc>
                  <a:spcPct val="100000"/>
                </a:lnSpc>
                <a:spcBef>
                  <a:spcPct val="60000"/>
                </a:spcBef>
                <a:buClr>
                  <a:srgbClr val="415299"/>
                </a:buClr>
                <a:buSzPct val="125000"/>
              </a:pPr>
              <a:r>
                <a:rPr lang="en-US" sz="900"/>
                <a:t>5%</a:t>
              </a:r>
            </a:p>
          </p:txBody>
        </p:sp>
        <p:sp>
          <p:nvSpPr>
            <p:cNvPr id="70820" name="Rectangle 470"/>
            <p:cNvSpPr>
              <a:spLocks noChangeArrowheads="1"/>
            </p:cNvSpPr>
            <p:nvPr/>
          </p:nvSpPr>
          <p:spPr bwMode="auto">
            <a:xfrm>
              <a:off x="4008" y="2280"/>
              <a:ext cx="28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8288" bIns="18288"/>
            <a:lstStyle/>
            <a:p>
              <a:pPr>
                <a:lnSpc>
                  <a:spcPct val="100000"/>
                </a:lnSpc>
                <a:spcBef>
                  <a:spcPct val="60000"/>
                </a:spcBef>
                <a:buClr>
                  <a:srgbClr val="415299"/>
                </a:buClr>
                <a:buSzPct val="125000"/>
              </a:pPr>
              <a:r>
                <a:rPr lang="en-US" sz="900"/>
                <a:t>2%</a:t>
              </a:r>
            </a:p>
          </p:txBody>
        </p:sp>
        <p:sp>
          <p:nvSpPr>
            <p:cNvPr id="70821" name="Line 471"/>
            <p:cNvSpPr>
              <a:spLocks noChangeShapeType="1"/>
            </p:cNvSpPr>
            <p:nvPr/>
          </p:nvSpPr>
          <p:spPr bwMode="auto">
            <a:xfrm>
              <a:off x="4008" y="2280"/>
              <a:ext cx="288" cy="0"/>
            </a:xfrm>
            <a:prstGeom prst="line">
              <a:avLst/>
            </a:prstGeom>
            <a:noFill/>
            <a:ln w="952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822" name="Line 472"/>
            <p:cNvSpPr>
              <a:spLocks noChangeShapeType="1"/>
            </p:cNvSpPr>
            <p:nvPr/>
          </p:nvSpPr>
          <p:spPr bwMode="auto">
            <a:xfrm>
              <a:off x="4008" y="2394"/>
              <a:ext cx="2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823" name="Line 473"/>
            <p:cNvSpPr>
              <a:spLocks noChangeShapeType="1"/>
            </p:cNvSpPr>
            <p:nvPr/>
          </p:nvSpPr>
          <p:spPr bwMode="auto">
            <a:xfrm>
              <a:off x="4008" y="2508"/>
              <a:ext cx="2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824" name="Line 474"/>
            <p:cNvSpPr>
              <a:spLocks noChangeShapeType="1"/>
            </p:cNvSpPr>
            <p:nvPr/>
          </p:nvSpPr>
          <p:spPr bwMode="auto">
            <a:xfrm>
              <a:off x="4008" y="2736"/>
              <a:ext cx="288" cy="0"/>
            </a:xfrm>
            <a:prstGeom prst="line">
              <a:avLst/>
            </a:prstGeom>
            <a:noFill/>
            <a:ln w="952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825" name="Line 475"/>
            <p:cNvSpPr>
              <a:spLocks noChangeShapeType="1"/>
            </p:cNvSpPr>
            <p:nvPr/>
          </p:nvSpPr>
          <p:spPr bwMode="auto">
            <a:xfrm>
              <a:off x="4008" y="2280"/>
              <a:ext cx="0" cy="456"/>
            </a:xfrm>
            <a:prstGeom prst="line">
              <a:avLst/>
            </a:prstGeom>
            <a:noFill/>
            <a:ln w="952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826" name="Line 476"/>
            <p:cNvSpPr>
              <a:spLocks noChangeShapeType="1"/>
            </p:cNvSpPr>
            <p:nvPr/>
          </p:nvSpPr>
          <p:spPr bwMode="auto">
            <a:xfrm>
              <a:off x="4296" y="2280"/>
              <a:ext cx="0" cy="456"/>
            </a:xfrm>
            <a:prstGeom prst="line">
              <a:avLst/>
            </a:prstGeom>
            <a:noFill/>
            <a:ln w="952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827" name="Line 477"/>
            <p:cNvSpPr>
              <a:spLocks noChangeShapeType="1"/>
            </p:cNvSpPr>
            <p:nvPr/>
          </p:nvSpPr>
          <p:spPr bwMode="auto">
            <a:xfrm>
              <a:off x="4008" y="2622"/>
              <a:ext cx="2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41" name="Slide Number Placeholder 5"/>
          <p:cNvSpPr>
            <a:spLocks noGrp="1"/>
          </p:cNvSpPr>
          <p:nvPr>
            <p:ph type="sldNum" sz="quarter" idx="12"/>
          </p:nvPr>
        </p:nvSpPr>
        <p:spPr>
          <a:xfrm>
            <a:off x="8639174" y="6629400"/>
            <a:ext cx="504825" cy="212725"/>
          </a:xfrm>
        </p:spPr>
        <p:txBody>
          <a:bodyPr/>
          <a:lstStyle/>
          <a:p>
            <a:fld id="{1A2DCB2D-F3A1-47AC-A248-15826C4C808C}" type="slidenum">
              <a:rPr lang="en-US" smtClean="0"/>
              <a:pPr/>
              <a:t>5</a:t>
            </a:fld>
            <a:endParaRPr lang="en-US" dirty="0"/>
          </a:p>
        </p:txBody>
      </p:sp>
    </p:spTree>
    <p:extLst>
      <p:ext uri="{BB962C8B-B14F-4D97-AF65-F5344CB8AC3E}">
        <p14:creationId xmlns:p14="http://schemas.microsoft.com/office/powerpoint/2010/main" val="19876489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idx="4294967295"/>
          </p:nvPr>
        </p:nvSpPr>
        <p:spPr>
          <a:xfrm>
            <a:off x="457200" y="1187357"/>
            <a:ext cx="8229600" cy="627798"/>
          </a:xfrm>
        </p:spPr>
        <p:txBody>
          <a:bodyPr/>
          <a:lstStyle/>
          <a:p>
            <a:pPr eaLnBrk="1" hangingPunct="1"/>
            <a:r>
              <a:rPr lang="en-US" sz="2800" dirty="0" smtClean="0"/>
              <a:t>Key Business Objectives for IT Chargeback</a:t>
            </a:r>
          </a:p>
        </p:txBody>
      </p:sp>
      <p:sp>
        <p:nvSpPr>
          <p:cNvPr id="64515" name="Rectangle 3"/>
          <p:cNvSpPr>
            <a:spLocks noGrp="1" noChangeArrowheads="1"/>
          </p:cNvSpPr>
          <p:nvPr>
            <p:ph type="body" idx="4294967295"/>
          </p:nvPr>
        </p:nvSpPr>
        <p:spPr>
          <a:xfrm>
            <a:off x="228600" y="1943422"/>
            <a:ext cx="8639175" cy="4318756"/>
          </a:xfrm>
          <a:noFill/>
        </p:spPr>
        <p:txBody>
          <a:bodyPr>
            <a:normAutofit fontScale="55000" lnSpcReduction="20000"/>
          </a:bodyPr>
          <a:lstStyle/>
          <a:p>
            <a:pPr marL="0" indent="0" eaLnBrk="1" hangingPunct="1">
              <a:buNone/>
            </a:pPr>
            <a:r>
              <a:rPr lang="en-US" b="1" dirty="0" smtClean="0"/>
              <a:t> Simple</a:t>
            </a:r>
          </a:p>
          <a:p>
            <a:pPr marL="344488" lvl="1" eaLnBrk="1" hangingPunct="1"/>
            <a:r>
              <a:rPr lang="en-US" dirty="0" smtClean="0"/>
              <a:t>The terms how IT charges for the services must be simple for the business to understand.  Complicated IT based calculations must be avoided.</a:t>
            </a:r>
          </a:p>
          <a:p>
            <a:pPr marL="344488" lvl="1" eaLnBrk="1" hangingPunct="1"/>
            <a:r>
              <a:rPr lang="en-US" b="1" i="1" dirty="0" smtClean="0">
                <a:solidFill>
                  <a:srgbClr val="336600"/>
                </a:solidFill>
              </a:rPr>
              <a:t>“What am I paying for, and is it simple to understand?”</a:t>
            </a:r>
          </a:p>
          <a:p>
            <a:pPr marL="0" indent="0">
              <a:buNone/>
            </a:pPr>
            <a:r>
              <a:rPr lang="en-US" b="1" dirty="0"/>
              <a:t>Fair</a:t>
            </a:r>
          </a:p>
          <a:p>
            <a:pPr marL="344488" lvl="1" eaLnBrk="1" hangingPunct="1"/>
            <a:r>
              <a:rPr lang="en-US" dirty="0" smtClean="0"/>
              <a:t>It must be clear that the business is paying for what they are actually using.  For example, chargeback based only on head count can be perceived as unfair</a:t>
            </a:r>
          </a:p>
          <a:p>
            <a:pPr marL="344488" lvl="1" eaLnBrk="1" hangingPunct="1"/>
            <a:r>
              <a:rPr lang="en-US" b="1" i="1" dirty="0" smtClean="0">
                <a:solidFill>
                  <a:srgbClr val="336600"/>
                </a:solidFill>
              </a:rPr>
              <a:t>“I will pay my share, but am I paying for anyone else?”</a:t>
            </a:r>
          </a:p>
          <a:p>
            <a:pPr marL="0" indent="0">
              <a:buNone/>
            </a:pPr>
            <a:r>
              <a:rPr lang="en-US" sz="3300" b="1" dirty="0"/>
              <a:t>Predictable</a:t>
            </a:r>
          </a:p>
          <a:p>
            <a:pPr marL="344488" lvl="1" eaLnBrk="1" hangingPunct="1"/>
            <a:r>
              <a:rPr lang="en-US" dirty="0" smtClean="0"/>
              <a:t>Business need to plan and budget for future IT charges, chargeback should be predictable and e.g. “locked” for a specific time period. </a:t>
            </a:r>
          </a:p>
          <a:p>
            <a:pPr marL="344488" lvl="1" eaLnBrk="1" hangingPunct="1"/>
            <a:r>
              <a:rPr lang="en-US" b="1" i="1" dirty="0" smtClean="0">
                <a:solidFill>
                  <a:srgbClr val="336600"/>
                </a:solidFill>
              </a:rPr>
              <a:t>“Can I reliably forecast my IT cost, will the IT cost increase and put my numbers at risk?”</a:t>
            </a:r>
          </a:p>
          <a:p>
            <a:pPr marL="0" indent="0">
              <a:buNone/>
            </a:pPr>
            <a:r>
              <a:rPr lang="en-US" sz="3300" b="1" dirty="0"/>
              <a:t>Must enable control</a:t>
            </a:r>
          </a:p>
          <a:p>
            <a:pPr marL="344488" lvl="1" eaLnBrk="1" hangingPunct="1"/>
            <a:r>
              <a:rPr lang="en-US" dirty="0" smtClean="0"/>
              <a:t>Business should have the option to alter or reduce their service usage at agreed times, to lower their IT charges if needed.</a:t>
            </a:r>
          </a:p>
          <a:p>
            <a:pPr marL="344488" lvl="1" eaLnBrk="1" hangingPunct="1"/>
            <a:r>
              <a:rPr lang="en-US" b="1" i="1" dirty="0" smtClean="0">
                <a:solidFill>
                  <a:srgbClr val="336600"/>
                </a:solidFill>
              </a:rPr>
              <a:t>“If I cut my budget, will reduced IT Service usage lower the IT cost accordingly”</a:t>
            </a:r>
          </a:p>
        </p:txBody>
      </p:sp>
      <p:sp>
        <p:nvSpPr>
          <p:cNvPr id="4" name="Slide Number Placeholder 5"/>
          <p:cNvSpPr>
            <a:spLocks noGrp="1"/>
          </p:cNvSpPr>
          <p:nvPr>
            <p:ph type="sldNum" sz="quarter" idx="12"/>
          </p:nvPr>
        </p:nvSpPr>
        <p:spPr>
          <a:xfrm>
            <a:off x="8639174" y="6629400"/>
            <a:ext cx="504825" cy="212725"/>
          </a:xfrm>
        </p:spPr>
        <p:txBody>
          <a:bodyPr/>
          <a:lstStyle/>
          <a:p>
            <a:fld id="{1A2DCB2D-F3A1-47AC-A248-15826C4C808C}" type="slidenum">
              <a:rPr lang="en-US" smtClean="0"/>
              <a:pPr/>
              <a:t>6</a:t>
            </a:fld>
            <a:endParaRPr lang="en-US" dirty="0"/>
          </a:p>
        </p:txBody>
      </p:sp>
    </p:spTree>
    <p:extLst>
      <p:ext uri="{BB962C8B-B14F-4D97-AF65-F5344CB8AC3E}">
        <p14:creationId xmlns:p14="http://schemas.microsoft.com/office/powerpoint/2010/main" val="1250456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1255595"/>
            <a:ext cx="8229600" cy="79157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dirty="0" smtClean="0"/>
              <a:t>Key IT Objectives for IT Chargeback</a:t>
            </a:r>
            <a:endParaRPr lang="en-US" sz="2800" dirty="0" smtClean="0"/>
          </a:p>
        </p:txBody>
      </p:sp>
      <p:sp>
        <p:nvSpPr>
          <p:cNvPr id="3" name="Rectangle 3"/>
          <p:cNvSpPr txBox="1">
            <a:spLocks noChangeArrowheads="1"/>
          </p:cNvSpPr>
          <p:nvPr/>
        </p:nvSpPr>
        <p:spPr>
          <a:xfrm>
            <a:off x="228600" y="2047164"/>
            <a:ext cx="8639175" cy="4542549"/>
          </a:xfrm>
          <a:prstGeom prst="rect">
            <a:avLst/>
          </a:prstGeom>
        </p:spPr>
        <p:txBody>
          <a:bodyPr>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b="1" dirty="0" smtClean="0"/>
              <a:t>Guaranteed funding</a:t>
            </a:r>
          </a:p>
          <a:p>
            <a:pPr marL="344488" lvl="1"/>
            <a:r>
              <a:rPr lang="en-US" dirty="0" smtClean="0"/>
              <a:t>Fixed and long term chargeback approaches are preferable for IT that can not be altered over the shorter period, regardless of IT Service usage.  </a:t>
            </a:r>
          </a:p>
          <a:p>
            <a:pPr marL="344488" lvl="1"/>
            <a:r>
              <a:rPr lang="en-US" dirty="0" smtClean="0"/>
              <a:t>IT must be able to recover investments and capital cost, even if resources are not utilized fully within the organization.</a:t>
            </a:r>
          </a:p>
          <a:p>
            <a:pPr marL="0" indent="0">
              <a:buNone/>
            </a:pPr>
            <a:r>
              <a:rPr lang="en-US" sz="3100" b="1" dirty="0"/>
              <a:t>Easy to manage</a:t>
            </a:r>
          </a:p>
          <a:p>
            <a:pPr marL="344488" lvl="1"/>
            <a:r>
              <a:rPr lang="en-US" dirty="0" smtClean="0"/>
              <a:t>It should be easy and require minimal administration for the IT organization to generate the chargeback for the business for IT Service usage.  </a:t>
            </a:r>
          </a:p>
          <a:p>
            <a:pPr marL="344488" lvl="1"/>
            <a:r>
              <a:rPr lang="en-US" dirty="0" smtClean="0"/>
              <a:t>The simpler the chargeback model the easier it will be for IT to manage.</a:t>
            </a:r>
          </a:p>
          <a:p>
            <a:pPr marL="0" indent="0">
              <a:buNone/>
            </a:pPr>
            <a:r>
              <a:rPr lang="en-US" sz="3100" b="1" dirty="0"/>
              <a:t>Affect behavior and demand</a:t>
            </a:r>
          </a:p>
          <a:p>
            <a:pPr marL="344488" lvl="1"/>
            <a:r>
              <a:rPr lang="en-US" dirty="0" smtClean="0"/>
              <a:t>The chargeback approach should affect the behavior and demand for IT Service usage by the business.  </a:t>
            </a:r>
          </a:p>
          <a:p>
            <a:pPr marL="344488" lvl="1"/>
            <a:r>
              <a:rPr lang="en-US" dirty="0" smtClean="0"/>
              <a:t>Extreme IT Service requirements from the business will be delivered at a high cost and drive the business to scale back on demand or select a more cost effective IT Service</a:t>
            </a:r>
            <a:endParaRPr lang="en-US" b="1" i="1" dirty="0" smtClean="0">
              <a:solidFill>
                <a:srgbClr val="336600"/>
              </a:solidFill>
            </a:endParaRPr>
          </a:p>
        </p:txBody>
      </p:sp>
      <p:sp>
        <p:nvSpPr>
          <p:cNvPr id="4" name="Slide Number Placeholder 5"/>
          <p:cNvSpPr>
            <a:spLocks noGrp="1"/>
          </p:cNvSpPr>
          <p:nvPr>
            <p:ph type="sldNum" sz="quarter" idx="12"/>
          </p:nvPr>
        </p:nvSpPr>
        <p:spPr>
          <a:xfrm>
            <a:off x="8639174" y="6629400"/>
            <a:ext cx="504825" cy="212725"/>
          </a:xfrm>
        </p:spPr>
        <p:txBody>
          <a:bodyPr/>
          <a:lstStyle/>
          <a:p>
            <a:fld id="{1A2DCB2D-F3A1-47AC-A248-15826C4C808C}" type="slidenum">
              <a:rPr lang="en-US" smtClean="0"/>
              <a:pPr/>
              <a:t>7</a:t>
            </a:fld>
            <a:endParaRPr lang="en-US" dirty="0"/>
          </a:p>
        </p:txBody>
      </p:sp>
    </p:spTree>
    <p:extLst>
      <p:ext uri="{BB962C8B-B14F-4D97-AF65-F5344CB8AC3E}">
        <p14:creationId xmlns:p14="http://schemas.microsoft.com/office/powerpoint/2010/main" val="3019828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oup 85"/>
          <p:cNvGraphicFramePr>
            <a:graphicFrameLocks/>
          </p:cNvGraphicFramePr>
          <p:nvPr>
            <p:extLst>
              <p:ext uri="{D42A27DB-BD31-4B8C-83A1-F6EECF244321}">
                <p14:modId xmlns:p14="http://schemas.microsoft.com/office/powerpoint/2010/main" val="2757092019"/>
              </p:ext>
            </p:extLst>
          </p:nvPr>
        </p:nvGraphicFramePr>
        <p:xfrm>
          <a:off x="241300" y="2698284"/>
          <a:ext cx="8740775" cy="4078288"/>
        </p:xfrm>
        <a:graphic>
          <a:graphicData uri="http://schemas.openxmlformats.org/drawingml/2006/table">
            <a:tbl>
              <a:tblPr/>
              <a:tblGrid>
                <a:gridCol w="1587500"/>
                <a:gridCol w="2447925"/>
                <a:gridCol w="2401888"/>
                <a:gridCol w="2303462"/>
              </a:tblGrid>
              <a:tr h="359670">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Chargeback</a:t>
                      </a:r>
                    </a:p>
                  </a:txBody>
                  <a:tcPr marL="73152" marR="73152" marT="73153" marB="7315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Description</a:t>
                      </a:r>
                    </a:p>
                  </a:txBody>
                  <a:tcPr marL="73152" marR="73152" marT="73153" marB="7315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Pro’s</a:t>
                      </a:r>
                    </a:p>
                  </a:txBody>
                  <a:tcPr marL="73152" marR="73152" marT="73153" marB="7315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Con’s</a:t>
                      </a:r>
                    </a:p>
                  </a:txBody>
                  <a:tcPr marL="73152" marR="73152" marT="73153" marB="7315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r h="786396">
                <a:tc>
                  <a:txBody>
                    <a:bodyPr/>
                    <a:lstStyle/>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r>
                        <a:rPr kumimoji="0" lang="en-US" sz="1400" b="1" i="0" u="none" strike="noStrike" cap="none" normalizeH="0" baseline="0" smtClean="0">
                          <a:ln>
                            <a:noFill/>
                          </a:ln>
                          <a:solidFill>
                            <a:schemeClr val="tx1"/>
                          </a:solidFill>
                          <a:effectLst/>
                          <a:latin typeface="Arial" charset="0"/>
                        </a:rPr>
                        <a:t>Cost based</a:t>
                      </a:r>
                    </a:p>
                    <a:p>
                      <a:pPr marL="182563" marR="0" lvl="2"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endParaRPr kumimoji="0" lang="en-US" sz="1400" b="1" i="0" u="none" strike="noStrike" cap="none" normalizeH="0" baseline="0" smtClean="0">
                        <a:ln>
                          <a:noFill/>
                        </a:ln>
                        <a:solidFill>
                          <a:schemeClr val="tx1"/>
                        </a:solidFill>
                        <a:effectLst/>
                        <a:latin typeface="Arial" charset="0"/>
                      </a:endParaRPr>
                    </a:p>
                  </a:txBody>
                  <a:tcPr marL="73152" marR="73152" marT="73153" marB="7315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r>
                        <a:rPr kumimoji="0" lang="en-US" sz="1400" b="0" i="0" u="none" strike="noStrike" cap="none" normalizeH="0" baseline="0" smtClean="0">
                          <a:ln>
                            <a:noFill/>
                          </a:ln>
                          <a:solidFill>
                            <a:schemeClr val="tx1"/>
                          </a:solidFill>
                          <a:effectLst/>
                          <a:latin typeface="Arial" charset="0"/>
                        </a:rPr>
                        <a:t>Business units are charged for total IT cost including one time fees and ongoing costs</a:t>
                      </a:r>
                    </a:p>
                  </a:txBody>
                  <a:tcPr marL="73152" marR="73152" marT="73153" marB="7315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r>
                        <a:rPr kumimoji="0" lang="en-US" sz="1400" b="0" i="0" u="none" strike="noStrike" cap="none" normalizeH="0" baseline="0" smtClean="0">
                          <a:ln>
                            <a:noFill/>
                          </a:ln>
                          <a:solidFill>
                            <a:schemeClr val="tx1"/>
                          </a:solidFill>
                          <a:effectLst/>
                          <a:latin typeface="Arial" charset="0"/>
                        </a:rPr>
                        <a:t>Full cost recovery</a:t>
                      </a:r>
                    </a:p>
                  </a:txBody>
                  <a:tcPr marL="73152" marR="73152" marT="73153" marB="7315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No funding for continuous improvement efforts, will be charged as overhead.</a:t>
                      </a:r>
                    </a:p>
                  </a:txBody>
                  <a:tcPr marL="73152" marR="73152" marT="73153" marB="7315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13123">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Cost plus</a:t>
                      </a:r>
                    </a:p>
                  </a:txBody>
                  <a:tcPr marL="73152" marR="73152" marT="73153" marB="7315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r>
                        <a:rPr kumimoji="0" lang="en-US" sz="1400" b="0" i="0" u="none" strike="noStrike" cap="none" normalizeH="0" baseline="0" smtClean="0">
                          <a:ln>
                            <a:noFill/>
                          </a:ln>
                          <a:solidFill>
                            <a:schemeClr val="tx1"/>
                          </a:solidFill>
                          <a:effectLst/>
                          <a:latin typeface="Arial" charset="0"/>
                        </a:rPr>
                        <a:t>A mark-up might be added to the total cost to fund continuous improvement projects and IT investments for KTLO</a:t>
                      </a:r>
                    </a:p>
                  </a:txBody>
                  <a:tcPr marL="73152" marR="73152" marT="73153" marB="7315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r>
                        <a:rPr kumimoji="0" lang="en-US" sz="1400" b="0" i="0" u="none" strike="noStrike" cap="none" normalizeH="0" baseline="0" smtClean="0">
                          <a:ln>
                            <a:noFill/>
                          </a:ln>
                          <a:solidFill>
                            <a:schemeClr val="tx1"/>
                          </a:solidFill>
                          <a:effectLst/>
                          <a:latin typeface="Arial" charset="0"/>
                        </a:rPr>
                        <a:t>Full cost recovery</a:t>
                      </a:r>
                    </a:p>
                  </a:txBody>
                  <a:tcPr marL="73152" marR="73152" marT="73153" marB="7315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r>
                        <a:rPr kumimoji="0" lang="en-US" sz="1400" b="0" i="0" u="none" strike="noStrike" cap="none" normalizeH="0" baseline="0" smtClean="0">
                          <a:ln>
                            <a:noFill/>
                          </a:ln>
                          <a:solidFill>
                            <a:schemeClr val="tx1"/>
                          </a:solidFill>
                          <a:effectLst/>
                          <a:latin typeface="Arial" charset="0"/>
                        </a:rPr>
                        <a:t>Funding for continuous improvements covered by service chargeback</a:t>
                      </a:r>
                    </a:p>
                  </a:txBody>
                  <a:tcPr marL="73152" marR="73152" marT="73153" marB="7315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3033">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Going rate</a:t>
                      </a:r>
                    </a:p>
                  </a:txBody>
                  <a:tcPr marL="73152" marR="73152" marT="73153" marB="7315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r>
                        <a:rPr kumimoji="0" lang="en-US" sz="1400" b="0" i="0" u="none" strike="noStrike" cap="none" normalizeH="0" baseline="0" smtClean="0">
                          <a:ln>
                            <a:noFill/>
                          </a:ln>
                          <a:solidFill>
                            <a:schemeClr val="tx1"/>
                          </a:solidFill>
                          <a:effectLst/>
                          <a:latin typeface="Arial" charset="0"/>
                        </a:rPr>
                        <a:t>Comparable internal cost with other IT departments</a:t>
                      </a:r>
                    </a:p>
                  </a:txBody>
                  <a:tcPr marL="73152" marR="73152" marT="73153" marB="7315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r>
                        <a:rPr kumimoji="0" lang="en-US" sz="1400" b="0" i="0" u="none" strike="noStrike" cap="none" normalizeH="0" baseline="0" smtClean="0">
                          <a:ln>
                            <a:noFill/>
                          </a:ln>
                          <a:solidFill>
                            <a:schemeClr val="tx1"/>
                          </a:solidFill>
                          <a:effectLst/>
                          <a:latin typeface="Arial" charset="0"/>
                        </a:rPr>
                        <a:t>Aligned with internal cost</a:t>
                      </a:r>
                    </a:p>
                  </a:txBody>
                  <a:tcPr marL="73152" marR="73152" marT="73153" marB="7315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r>
                        <a:rPr kumimoji="0" lang="en-US" sz="1400" b="0" i="0" u="none" strike="noStrike" cap="none" normalizeH="0" baseline="0" smtClean="0">
                          <a:ln>
                            <a:noFill/>
                          </a:ln>
                          <a:solidFill>
                            <a:schemeClr val="tx1"/>
                          </a:solidFill>
                          <a:effectLst/>
                          <a:latin typeface="Arial" charset="0"/>
                        </a:rPr>
                        <a:t>Cost not based on market rate</a:t>
                      </a:r>
                    </a:p>
                  </a:txBody>
                  <a:tcPr marL="73152" marR="73152" marT="73153" marB="7315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3033">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Market price</a:t>
                      </a:r>
                    </a:p>
                  </a:txBody>
                  <a:tcPr marL="73152" marR="73152" marT="73153" marB="7315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r>
                        <a:rPr kumimoji="0" lang="en-US" sz="1400" b="0" i="0" u="none" strike="noStrike" cap="none" normalizeH="0" baseline="0" smtClean="0">
                          <a:ln>
                            <a:noFill/>
                          </a:ln>
                          <a:solidFill>
                            <a:schemeClr val="tx1"/>
                          </a:solidFill>
                          <a:effectLst/>
                          <a:latin typeface="Arial" charset="0"/>
                        </a:rPr>
                        <a:t>Matched prices with external providers</a:t>
                      </a:r>
                      <a:endParaRPr kumimoji="0" lang="en-US" sz="1200" b="1" i="0" u="none" strike="noStrike" cap="none" normalizeH="0" baseline="0" smtClean="0">
                        <a:ln>
                          <a:noFill/>
                        </a:ln>
                        <a:solidFill>
                          <a:schemeClr val="tx1"/>
                        </a:solidFill>
                        <a:effectLst/>
                        <a:latin typeface="Arial" charset="0"/>
                      </a:endParaRPr>
                    </a:p>
                  </a:txBody>
                  <a:tcPr marL="73152" marR="73152" marT="73153" marB="7315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r>
                        <a:rPr kumimoji="0" lang="en-US" sz="1400" b="0" i="0" u="none" strike="noStrike" cap="none" normalizeH="0" baseline="0" smtClean="0">
                          <a:ln>
                            <a:noFill/>
                          </a:ln>
                          <a:solidFill>
                            <a:schemeClr val="tx1"/>
                          </a:solidFill>
                          <a:effectLst/>
                          <a:latin typeface="Arial" charset="0"/>
                        </a:rPr>
                        <a:t>Rates comparable with external ESPs</a:t>
                      </a:r>
                    </a:p>
                  </a:txBody>
                  <a:tcPr marL="73152" marR="73152" marT="73153" marB="7315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r>
                        <a:rPr kumimoji="0" lang="en-US" sz="1400" b="0" i="0" u="none" strike="noStrike" cap="none" normalizeH="0" baseline="0" smtClean="0">
                          <a:ln>
                            <a:noFill/>
                          </a:ln>
                          <a:solidFill>
                            <a:schemeClr val="tx1"/>
                          </a:solidFill>
                          <a:effectLst/>
                          <a:latin typeface="Arial" charset="0"/>
                        </a:rPr>
                        <a:t>Full cost recovery for IT might not be possible</a:t>
                      </a:r>
                    </a:p>
                  </a:txBody>
                  <a:tcPr marL="73152" marR="73152" marT="73153" marB="7315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3033">
                <a:tc>
                  <a:txBody>
                    <a:bodyPr/>
                    <a:lstStyle/>
                    <a:p>
                      <a:pPr marL="0" marR="0" lvl="0" indent="0" algn="l" defTabSz="914400" rtl="0" eaLnBrk="1" fontAlgn="base" latinLnBrk="0" hangingPunct="1">
                        <a:lnSpc>
                          <a:spcPct val="100000"/>
                        </a:lnSpc>
                        <a:spcBef>
                          <a:spcPct val="3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rPr>
                        <a:t>Negotiated contract price</a:t>
                      </a:r>
                    </a:p>
                  </a:txBody>
                  <a:tcPr marL="73152" marR="73152" marT="73153" marB="7315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r>
                        <a:rPr kumimoji="0" lang="en-US" sz="1400" b="0" i="0" u="none" strike="noStrike" cap="none" normalizeH="0" baseline="0" smtClean="0">
                          <a:ln>
                            <a:noFill/>
                          </a:ln>
                          <a:solidFill>
                            <a:schemeClr val="tx1"/>
                          </a:solidFill>
                          <a:effectLst/>
                          <a:latin typeface="Arial" charset="0"/>
                        </a:rPr>
                        <a:t>Can include investment cost for new IT services</a:t>
                      </a:r>
                    </a:p>
                  </a:txBody>
                  <a:tcPr marL="73152" marR="73152" marT="73153" marB="7315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r>
                        <a:rPr kumimoji="0" lang="en-US" sz="1400" b="0" i="0" u="none" strike="noStrike" cap="none" normalizeH="0" baseline="0" smtClean="0">
                          <a:ln>
                            <a:noFill/>
                          </a:ln>
                          <a:solidFill>
                            <a:schemeClr val="tx1"/>
                          </a:solidFill>
                          <a:effectLst/>
                          <a:latin typeface="Arial" charset="0"/>
                        </a:rPr>
                        <a:t>Could include service development cost</a:t>
                      </a:r>
                    </a:p>
                  </a:txBody>
                  <a:tcPr marL="73152" marR="73152" marT="73153" marB="7315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1588" marR="0" lvl="1" indent="0" algn="l" defTabSz="914400" rtl="0" eaLnBrk="1" fontAlgn="base" latinLnBrk="0" hangingPunct="1">
                        <a:lnSpc>
                          <a:spcPct val="100000"/>
                        </a:lnSpc>
                        <a:spcBef>
                          <a:spcPct val="30000"/>
                        </a:spcBef>
                        <a:spcAft>
                          <a:spcPct val="0"/>
                        </a:spcAft>
                        <a:buClr>
                          <a:schemeClr val="tx2"/>
                        </a:buClr>
                        <a:buSzPct val="85000"/>
                        <a:buFont typeface="Wingdings" pitchFamily="2" charset="2"/>
                        <a:buNone/>
                        <a:tabLst/>
                      </a:pPr>
                      <a:r>
                        <a:rPr kumimoji="0" lang="en-US" sz="1400" b="0" i="0" u="none" strike="noStrike" cap="none" normalizeH="0" baseline="0" smtClean="0">
                          <a:ln>
                            <a:noFill/>
                          </a:ln>
                          <a:solidFill>
                            <a:schemeClr val="tx1"/>
                          </a:solidFill>
                          <a:effectLst/>
                          <a:latin typeface="Arial" charset="0"/>
                        </a:rPr>
                        <a:t>Operating cost are mixed with development cost</a:t>
                      </a:r>
                    </a:p>
                  </a:txBody>
                  <a:tcPr marL="73152" marR="73152" marT="73153" marB="7315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 name="Rectangle 88"/>
          <p:cNvSpPr>
            <a:spLocks noChangeArrowheads="1"/>
          </p:cNvSpPr>
          <p:nvPr/>
        </p:nvSpPr>
        <p:spPr bwMode="auto">
          <a:xfrm>
            <a:off x="292100" y="1771184"/>
            <a:ext cx="8639175" cy="97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l">
              <a:lnSpc>
                <a:spcPct val="100000"/>
              </a:lnSpc>
              <a:spcBef>
                <a:spcPct val="30000"/>
              </a:spcBef>
            </a:pPr>
            <a:r>
              <a:rPr lang="en-US" sz="1600" b="1"/>
              <a:t>A combination of pricing methods are the norm when building charges for IT Services.</a:t>
            </a:r>
          </a:p>
          <a:p>
            <a:pPr marL="344488" lvl="1" indent="-179388" algn="l">
              <a:lnSpc>
                <a:spcPct val="100000"/>
              </a:lnSpc>
              <a:spcBef>
                <a:spcPct val="30000"/>
              </a:spcBef>
              <a:buClr>
                <a:schemeClr val="tx2"/>
              </a:buClr>
              <a:buSzPct val="85000"/>
              <a:buFont typeface="Wingdings" pitchFamily="2" charset="2"/>
              <a:buChar char="§"/>
            </a:pPr>
            <a:r>
              <a:rPr lang="en-US"/>
              <a:t>It is common that IT Services subsidize each other, combining Cost plus with either Going rate or Market rate</a:t>
            </a:r>
          </a:p>
        </p:txBody>
      </p:sp>
      <p:sp>
        <p:nvSpPr>
          <p:cNvPr id="4" name="Rectangle 2"/>
          <p:cNvSpPr txBox="1">
            <a:spLocks noChangeArrowheads="1"/>
          </p:cNvSpPr>
          <p:nvPr/>
        </p:nvSpPr>
        <p:spPr>
          <a:xfrm>
            <a:off x="252413" y="1241968"/>
            <a:ext cx="8639175" cy="545889"/>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smtClean="0"/>
              <a:t>Common IT Pricing Methods</a:t>
            </a:r>
            <a:endParaRPr lang="en-US" sz="2800" dirty="0" smtClean="0"/>
          </a:p>
        </p:txBody>
      </p:sp>
      <p:sp>
        <p:nvSpPr>
          <p:cNvPr id="5" name="Slide Number Placeholder 5"/>
          <p:cNvSpPr>
            <a:spLocks noGrp="1"/>
          </p:cNvSpPr>
          <p:nvPr>
            <p:ph type="sldNum" sz="quarter" idx="12"/>
          </p:nvPr>
        </p:nvSpPr>
        <p:spPr>
          <a:xfrm>
            <a:off x="8639174" y="6629400"/>
            <a:ext cx="504825" cy="212725"/>
          </a:xfrm>
        </p:spPr>
        <p:txBody>
          <a:bodyPr/>
          <a:lstStyle/>
          <a:p>
            <a:fld id="{1A2DCB2D-F3A1-47AC-A248-15826C4C808C}" type="slidenum">
              <a:rPr lang="en-US" smtClean="0"/>
              <a:pPr/>
              <a:t>8</a:t>
            </a:fld>
            <a:endParaRPr lang="en-US" dirty="0"/>
          </a:p>
        </p:txBody>
      </p:sp>
    </p:spTree>
    <p:extLst>
      <p:ext uri="{BB962C8B-B14F-4D97-AF65-F5344CB8AC3E}">
        <p14:creationId xmlns:p14="http://schemas.microsoft.com/office/powerpoint/2010/main" val="30551888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9"/>
          <p:cNvSpPr>
            <a:spLocks noChangeArrowheads="1"/>
          </p:cNvSpPr>
          <p:nvPr/>
        </p:nvSpPr>
        <p:spPr bwMode="auto">
          <a:xfrm>
            <a:off x="787400" y="5864376"/>
            <a:ext cx="1727200" cy="508000"/>
          </a:xfrm>
          <a:prstGeom prst="rect">
            <a:avLst/>
          </a:prstGeom>
          <a:solidFill>
            <a:schemeClr val="bg2"/>
          </a:solidFill>
          <a:ln w="28575" algn="ctr">
            <a:solidFill>
              <a:schemeClr val="accent1"/>
            </a:solidFill>
            <a:miter lim="800000"/>
            <a:headEnd/>
            <a:tailEnd/>
          </a:ln>
        </p:spPr>
        <p:txBody>
          <a:bodyPr wrap="none" lIns="0" tIns="0" rIns="0" bIns="0" anchor="ctr">
            <a:spAutoFit/>
          </a:bodyPr>
          <a:lstStyle/>
          <a:p>
            <a:endParaRPr lang="en-CA"/>
          </a:p>
        </p:txBody>
      </p:sp>
      <p:sp>
        <p:nvSpPr>
          <p:cNvPr id="3" name="Rectangle 2"/>
          <p:cNvSpPr txBox="1">
            <a:spLocks noChangeArrowheads="1"/>
          </p:cNvSpPr>
          <p:nvPr/>
        </p:nvSpPr>
        <p:spPr>
          <a:xfrm>
            <a:off x="457200" y="1175406"/>
            <a:ext cx="8229600" cy="530576"/>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dirty="0" smtClean="0"/>
              <a:t>Chargeback Maturity and Complexity</a:t>
            </a:r>
            <a:endParaRPr lang="en-US" sz="2800" dirty="0" smtClean="0"/>
          </a:p>
        </p:txBody>
      </p:sp>
      <p:sp>
        <p:nvSpPr>
          <p:cNvPr id="4" name="Rectangle 3"/>
          <p:cNvSpPr txBox="1">
            <a:spLocks noChangeArrowheads="1"/>
          </p:cNvSpPr>
          <p:nvPr/>
        </p:nvSpPr>
        <p:spPr>
          <a:xfrm>
            <a:off x="228600" y="1686076"/>
            <a:ext cx="8639175" cy="540861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000" dirty="0" smtClean="0"/>
              <a:t>Depending on the maturity of the IT organization and the business, different types of chargeback approaches and cost recovery must be considered.</a:t>
            </a:r>
          </a:p>
          <a:p>
            <a:pPr marL="0" indent="0"/>
            <a:endParaRPr lang="en-US" sz="2000" dirty="0" smtClean="0"/>
          </a:p>
          <a:p>
            <a:pPr marL="0" indent="0"/>
            <a:r>
              <a:rPr lang="en-US" sz="1000" dirty="0" smtClean="0"/>
              <a:t> </a:t>
            </a:r>
            <a:endParaRPr lang="en-US" sz="1000" dirty="0" smtClean="0"/>
          </a:p>
        </p:txBody>
      </p:sp>
      <p:sp>
        <p:nvSpPr>
          <p:cNvPr id="5" name="Line 4"/>
          <p:cNvSpPr>
            <a:spLocks noChangeShapeType="1"/>
          </p:cNvSpPr>
          <p:nvPr/>
        </p:nvSpPr>
        <p:spPr bwMode="auto">
          <a:xfrm>
            <a:off x="711200" y="6448576"/>
            <a:ext cx="81534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0" tIns="0" rIns="0" bIns="0">
            <a:spAutoFit/>
          </a:bodyPr>
          <a:lstStyle/>
          <a:p>
            <a:endParaRPr lang="en-US"/>
          </a:p>
        </p:txBody>
      </p:sp>
      <p:sp>
        <p:nvSpPr>
          <p:cNvPr id="6" name="Line 5"/>
          <p:cNvSpPr>
            <a:spLocks noChangeShapeType="1"/>
          </p:cNvSpPr>
          <p:nvPr/>
        </p:nvSpPr>
        <p:spPr bwMode="auto">
          <a:xfrm flipV="1">
            <a:off x="711200" y="2943376"/>
            <a:ext cx="0" cy="35052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0" tIns="0" rIns="0" bIns="0">
            <a:spAutoFit/>
          </a:bodyPr>
          <a:lstStyle/>
          <a:p>
            <a:endParaRPr lang="en-US"/>
          </a:p>
        </p:txBody>
      </p:sp>
      <p:sp>
        <p:nvSpPr>
          <p:cNvPr id="7" name="Text Box 6"/>
          <p:cNvSpPr txBox="1">
            <a:spLocks noChangeArrowheads="1"/>
          </p:cNvSpPr>
          <p:nvPr/>
        </p:nvSpPr>
        <p:spPr bwMode="auto">
          <a:xfrm>
            <a:off x="393700" y="2446489"/>
            <a:ext cx="1412875"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114300" indent="-114300" eaLnBrk="0" hangingPunct="0">
              <a:defRPr sz="1400">
                <a:solidFill>
                  <a:schemeClr val="tx2"/>
                </a:solidFill>
                <a:latin typeface="Arial" charset="0"/>
                <a:cs typeface="Arial" charset="0"/>
              </a:defRPr>
            </a:lvl1pPr>
            <a:lvl2pPr marL="742950" indent="-285750" eaLnBrk="0" hangingPunct="0">
              <a:defRPr sz="1400">
                <a:solidFill>
                  <a:schemeClr val="tx2"/>
                </a:solidFill>
                <a:latin typeface="Arial" charset="0"/>
                <a:cs typeface="Arial" charset="0"/>
              </a:defRPr>
            </a:lvl2pPr>
            <a:lvl3pPr marL="1143000" indent="-228600" eaLnBrk="0" hangingPunct="0">
              <a:defRPr sz="1400">
                <a:solidFill>
                  <a:schemeClr val="tx2"/>
                </a:solidFill>
                <a:latin typeface="Arial" charset="0"/>
                <a:cs typeface="Arial" charset="0"/>
              </a:defRPr>
            </a:lvl3pPr>
            <a:lvl4pPr marL="1600200" indent="-228600" eaLnBrk="0" hangingPunct="0">
              <a:defRPr sz="1400">
                <a:solidFill>
                  <a:schemeClr val="tx2"/>
                </a:solidFill>
                <a:latin typeface="Arial" charset="0"/>
                <a:cs typeface="Arial" charset="0"/>
              </a:defRPr>
            </a:lvl4pPr>
            <a:lvl5pPr marL="2057400" indent="-228600" eaLnBrk="0" hangingPunct="0">
              <a:defRPr sz="1400">
                <a:solidFill>
                  <a:schemeClr val="tx2"/>
                </a:solidFill>
                <a:latin typeface="Arial" charset="0"/>
                <a:cs typeface="Arial" charset="0"/>
              </a:defRPr>
            </a:lvl5pPr>
            <a:lvl6pPr marL="2514600" indent="-228600" algn="ctr" eaLnBrk="0" fontAlgn="base" hangingPunct="0">
              <a:lnSpc>
                <a:spcPct val="90000"/>
              </a:lnSpc>
              <a:spcBef>
                <a:spcPct val="10000"/>
              </a:spcBef>
              <a:spcAft>
                <a:spcPct val="0"/>
              </a:spcAft>
              <a:defRPr sz="1400">
                <a:solidFill>
                  <a:schemeClr val="tx2"/>
                </a:solidFill>
                <a:latin typeface="Arial" charset="0"/>
                <a:cs typeface="Arial" charset="0"/>
              </a:defRPr>
            </a:lvl6pPr>
            <a:lvl7pPr marL="2971800" indent="-228600" algn="ctr" eaLnBrk="0" fontAlgn="base" hangingPunct="0">
              <a:lnSpc>
                <a:spcPct val="90000"/>
              </a:lnSpc>
              <a:spcBef>
                <a:spcPct val="10000"/>
              </a:spcBef>
              <a:spcAft>
                <a:spcPct val="0"/>
              </a:spcAft>
              <a:defRPr sz="1400">
                <a:solidFill>
                  <a:schemeClr val="tx2"/>
                </a:solidFill>
                <a:latin typeface="Arial" charset="0"/>
                <a:cs typeface="Arial" charset="0"/>
              </a:defRPr>
            </a:lvl7pPr>
            <a:lvl8pPr marL="3429000" indent="-228600" algn="ctr" eaLnBrk="0" fontAlgn="base" hangingPunct="0">
              <a:lnSpc>
                <a:spcPct val="90000"/>
              </a:lnSpc>
              <a:spcBef>
                <a:spcPct val="10000"/>
              </a:spcBef>
              <a:spcAft>
                <a:spcPct val="0"/>
              </a:spcAft>
              <a:defRPr sz="1400">
                <a:solidFill>
                  <a:schemeClr val="tx2"/>
                </a:solidFill>
                <a:latin typeface="Arial" charset="0"/>
                <a:cs typeface="Arial" charset="0"/>
              </a:defRPr>
            </a:lvl8pPr>
            <a:lvl9pPr marL="3886200" indent="-228600" algn="ctr" eaLnBrk="0" fontAlgn="base" hangingPunct="0">
              <a:lnSpc>
                <a:spcPct val="90000"/>
              </a:lnSpc>
              <a:spcBef>
                <a:spcPct val="10000"/>
              </a:spcBef>
              <a:spcAft>
                <a:spcPct val="0"/>
              </a:spcAft>
              <a:defRPr sz="1400">
                <a:solidFill>
                  <a:schemeClr val="tx2"/>
                </a:solidFill>
                <a:latin typeface="Arial" charset="0"/>
                <a:cs typeface="Arial" charset="0"/>
              </a:defRPr>
            </a:lvl9pPr>
          </a:lstStyle>
          <a:p>
            <a:pPr algn="l" eaLnBrk="1" hangingPunct="1"/>
            <a:r>
              <a:rPr lang="en-US" sz="1600" b="1" dirty="0">
                <a:solidFill>
                  <a:schemeClr val="tx1"/>
                </a:solidFill>
              </a:rPr>
              <a:t>Organizational</a:t>
            </a:r>
          </a:p>
          <a:p>
            <a:pPr algn="l" eaLnBrk="1" hangingPunct="1"/>
            <a:r>
              <a:rPr lang="en-US" sz="1600" b="1" dirty="0">
                <a:solidFill>
                  <a:schemeClr val="tx1"/>
                </a:solidFill>
              </a:rPr>
              <a:t>Maturity</a:t>
            </a:r>
          </a:p>
        </p:txBody>
      </p:sp>
      <p:sp>
        <p:nvSpPr>
          <p:cNvPr id="8" name="Text Box 7"/>
          <p:cNvSpPr txBox="1">
            <a:spLocks noChangeArrowheads="1"/>
          </p:cNvSpPr>
          <p:nvPr/>
        </p:nvSpPr>
        <p:spPr bwMode="auto">
          <a:xfrm>
            <a:off x="5977720" y="6535889"/>
            <a:ext cx="299324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0" tIns="0" rIns="0" bIns="0">
            <a:spAutoFit/>
          </a:bodyPr>
          <a:lstStyle>
            <a:lvl1pPr marL="114300" indent="-114300" eaLnBrk="0" hangingPunct="0">
              <a:defRPr sz="1400">
                <a:solidFill>
                  <a:schemeClr val="tx2"/>
                </a:solidFill>
                <a:latin typeface="Arial" charset="0"/>
                <a:cs typeface="Arial" charset="0"/>
              </a:defRPr>
            </a:lvl1pPr>
            <a:lvl2pPr marL="742950" indent="-285750" eaLnBrk="0" hangingPunct="0">
              <a:defRPr sz="1400">
                <a:solidFill>
                  <a:schemeClr val="tx2"/>
                </a:solidFill>
                <a:latin typeface="Arial" charset="0"/>
                <a:cs typeface="Arial" charset="0"/>
              </a:defRPr>
            </a:lvl2pPr>
            <a:lvl3pPr marL="1143000" indent="-228600" eaLnBrk="0" hangingPunct="0">
              <a:defRPr sz="1400">
                <a:solidFill>
                  <a:schemeClr val="tx2"/>
                </a:solidFill>
                <a:latin typeface="Arial" charset="0"/>
                <a:cs typeface="Arial" charset="0"/>
              </a:defRPr>
            </a:lvl3pPr>
            <a:lvl4pPr marL="1600200" indent="-228600" eaLnBrk="0" hangingPunct="0">
              <a:defRPr sz="1400">
                <a:solidFill>
                  <a:schemeClr val="tx2"/>
                </a:solidFill>
                <a:latin typeface="Arial" charset="0"/>
                <a:cs typeface="Arial" charset="0"/>
              </a:defRPr>
            </a:lvl4pPr>
            <a:lvl5pPr marL="2057400" indent="-228600" eaLnBrk="0" hangingPunct="0">
              <a:defRPr sz="1400">
                <a:solidFill>
                  <a:schemeClr val="tx2"/>
                </a:solidFill>
                <a:latin typeface="Arial" charset="0"/>
                <a:cs typeface="Arial" charset="0"/>
              </a:defRPr>
            </a:lvl5pPr>
            <a:lvl6pPr marL="2514600" indent="-228600" algn="ctr" eaLnBrk="0" fontAlgn="base" hangingPunct="0">
              <a:lnSpc>
                <a:spcPct val="90000"/>
              </a:lnSpc>
              <a:spcBef>
                <a:spcPct val="10000"/>
              </a:spcBef>
              <a:spcAft>
                <a:spcPct val="0"/>
              </a:spcAft>
              <a:defRPr sz="1400">
                <a:solidFill>
                  <a:schemeClr val="tx2"/>
                </a:solidFill>
                <a:latin typeface="Arial" charset="0"/>
                <a:cs typeface="Arial" charset="0"/>
              </a:defRPr>
            </a:lvl6pPr>
            <a:lvl7pPr marL="2971800" indent="-228600" algn="ctr" eaLnBrk="0" fontAlgn="base" hangingPunct="0">
              <a:lnSpc>
                <a:spcPct val="90000"/>
              </a:lnSpc>
              <a:spcBef>
                <a:spcPct val="10000"/>
              </a:spcBef>
              <a:spcAft>
                <a:spcPct val="0"/>
              </a:spcAft>
              <a:defRPr sz="1400">
                <a:solidFill>
                  <a:schemeClr val="tx2"/>
                </a:solidFill>
                <a:latin typeface="Arial" charset="0"/>
                <a:cs typeface="Arial" charset="0"/>
              </a:defRPr>
            </a:lvl7pPr>
            <a:lvl8pPr marL="3429000" indent="-228600" algn="ctr" eaLnBrk="0" fontAlgn="base" hangingPunct="0">
              <a:lnSpc>
                <a:spcPct val="90000"/>
              </a:lnSpc>
              <a:spcBef>
                <a:spcPct val="10000"/>
              </a:spcBef>
              <a:spcAft>
                <a:spcPct val="0"/>
              </a:spcAft>
              <a:defRPr sz="1400">
                <a:solidFill>
                  <a:schemeClr val="tx2"/>
                </a:solidFill>
                <a:latin typeface="Arial" charset="0"/>
                <a:cs typeface="Arial" charset="0"/>
              </a:defRPr>
            </a:lvl8pPr>
            <a:lvl9pPr marL="3886200" indent="-228600" algn="ctr" eaLnBrk="0" fontAlgn="base" hangingPunct="0">
              <a:lnSpc>
                <a:spcPct val="90000"/>
              </a:lnSpc>
              <a:spcBef>
                <a:spcPct val="10000"/>
              </a:spcBef>
              <a:spcAft>
                <a:spcPct val="0"/>
              </a:spcAft>
              <a:defRPr sz="1400">
                <a:solidFill>
                  <a:schemeClr val="tx2"/>
                </a:solidFill>
                <a:latin typeface="Arial" charset="0"/>
                <a:cs typeface="Arial" charset="0"/>
              </a:defRPr>
            </a:lvl9pPr>
          </a:lstStyle>
          <a:p>
            <a:pPr algn="r" eaLnBrk="1" hangingPunct="1"/>
            <a:r>
              <a:rPr lang="en-US" sz="1600" b="1" dirty="0" smtClean="0">
                <a:solidFill>
                  <a:schemeClr val="tx1"/>
                </a:solidFill>
              </a:rPr>
              <a:t>Chargeback Complexity</a:t>
            </a:r>
            <a:endParaRPr lang="en-US" sz="1600" b="1" dirty="0">
              <a:solidFill>
                <a:schemeClr val="tx1"/>
              </a:solidFill>
            </a:endParaRPr>
          </a:p>
        </p:txBody>
      </p:sp>
      <p:sp>
        <p:nvSpPr>
          <p:cNvPr id="9" name="Rectangle 8"/>
          <p:cNvSpPr>
            <a:spLocks noChangeArrowheads="1"/>
          </p:cNvSpPr>
          <p:nvPr/>
        </p:nvSpPr>
        <p:spPr bwMode="auto">
          <a:xfrm>
            <a:off x="1017588" y="6027889"/>
            <a:ext cx="1192212" cy="19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nchor="ctr">
            <a:spAutoFit/>
          </a:bodyPr>
          <a:lstStyle/>
          <a:p>
            <a:pPr marL="114300" indent="-114300"/>
            <a:r>
              <a:rPr lang="en-US"/>
              <a:t>No chargeback</a:t>
            </a:r>
          </a:p>
        </p:txBody>
      </p:sp>
      <p:sp>
        <p:nvSpPr>
          <p:cNvPr id="10" name="Rectangle 10"/>
          <p:cNvSpPr>
            <a:spLocks noChangeArrowheads="1"/>
          </p:cNvSpPr>
          <p:nvPr/>
        </p:nvSpPr>
        <p:spPr bwMode="auto">
          <a:xfrm>
            <a:off x="1739900" y="5318276"/>
            <a:ext cx="1727200" cy="508000"/>
          </a:xfrm>
          <a:prstGeom prst="rect">
            <a:avLst/>
          </a:prstGeom>
          <a:solidFill>
            <a:schemeClr val="bg2"/>
          </a:solidFill>
          <a:ln w="28575" algn="ctr">
            <a:solidFill>
              <a:schemeClr val="accent1"/>
            </a:solidFill>
            <a:miter lim="800000"/>
            <a:headEnd/>
            <a:tailEnd/>
          </a:ln>
        </p:spPr>
        <p:txBody>
          <a:bodyPr wrap="none" lIns="0" tIns="0" rIns="0" bIns="0" anchor="ctr">
            <a:spAutoFit/>
          </a:bodyPr>
          <a:lstStyle/>
          <a:p>
            <a:endParaRPr lang="en-CA"/>
          </a:p>
        </p:txBody>
      </p:sp>
      <p:sp>
        <p:nvSpPr>
          <p:cNvPr id="11" name="Rectangle 11"/>
          <p:cNvSpPr>
            <a:spLocks noChangeArrowheads="1"/>
          </p:cNvSpPr>
          <p:nvPr/>
        </p:nvSpPr>
        <p:spPr bwMode="auto">
          <a:xfrm>
            <a:off x="1833563" y="5375426"/>
            <a:ext cx="1622425"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nchor="ctr">
            <a:spAutoFit/>
          </a:bodyPr>
          <a:lstStyle/>
          <a:p>
            <a:pPr algn="l"/>
            <a:r>
              <a:rPr lang="en-US"/>
              <a:t>Non IT based</a:t>
            </a:r>
          </a:p>
          <a:p>
            <a:pPr algn="l"/>
            <a:r>
              <a:rPr lang="en-US"/>
              <a:t>chargeback</a:t>
            </a:r>
          </a:p>
        </p:txBody>
      </p:sp>
      <p:sp>
        <p:nvSpPr>
          <p:cNvPr id="12" name="Rectangle 12"/>
          <p:cNvSpPr>
            <a:spLocks noChangeArrowheads="1"/>
          </p:cNvSpPr>
          <p:nvPr/>
        </p:nvSpPr>
        <p:spPr bwMode="auto">
          <a:xfrm>
            <a:off x="2413000" y="4746776"/>
            <a:ext cx="1727200" cy="508000"/>
          </a:xfrm>
          <a:prstGeom prst="rect">
            <a:avLst/>
          </a:prstGeom>
          <a:solidFill>
            <a:schemeClr val="bg2"/>
          </a:solidFill>
          <a:ln w="28575" algn="ctr">
            <a:solidFill>
              <a:schemeClr val="accent1"/>
            </a:solidFill>
            <a:miter lim="800000"/>
            <a:headEnd/>
            <a:tailEnd/>
          </a:ln>
        </p:spPr>
        <p:txBody>
          <a:bodyPr wrap="none" lIns="0" tIns="0" rIns="0" bIns="0" anchor="ctr">
            <a:spAutoFit/>
          </a:bodyPr>
          <a:lstStyle/>
          <a:p>
            <a:endParaRPr lang="en-CA"/>
          </a:p>
        </p:txBody>
      </p:sp>
      <p:sp>
        <p:nvSpPr>
          <p:cNvPr id="13" name="Rectangle 13"/>
          <p:cNvSpPr>
            <a:spLocks noChangeArrowheads="1"/>
          </p:cNvSpPr>
          <p:nvPr/>
        </p:nvSpPr>
        <p:spPr bwMode="auto">
          <a:xfrm>
            <a:off x="2506663" y="4803926"/>
            <a:ext cx="1622425"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nchor="ctr">
            <a:spAutoFit/>
          </a:bodyPr>
          <a:lstStyle/>
          <a:p>
            <a:pPr algn="l"/>
            <a:r>
              <a:rPr lang="en-US"/>
              <a:t>IT based</a:t>
            </a:r>
          </a:p>
          <a:p>
            <a:pPr algn="l"/>
            <a:r>
              <a:rPr lang="en-US"/>
              <a:t>chargeback</a:t>
            </a:r>
          </a:p>
        </p:txBody>
      </p:sp>
      <p:sp>
        <p:nvSpPr>
          <p:cNvPr id="14" name="Rectangle 14"/>
          <p:cNvSpPr>
            <a:spLocks noChangeArrowheads="1"/>
          </p:cNvSpPr>
          <p:nvPr/>
        </p:nvSpPr>
        <p:spPr bwMode="auto">
          <a:xfrm>
            <a:off x="3416300" y="4187976"/>
            <a:ext cx="1727200" cy="508000"/>
          </a:xfrm>
          <a:prstGeom prst="rect">
            <a:avLst/>
          </a:prstGeom>
          <a:solidFill>
            <a:schemeClr val="bg2"/>
          </a:solidFill>
          <a:ln w="28575" algn="ctr">
            <a:solidFill>
              <a:schemeClr val="accent1"/>
            </a:solidFill>
            <a:miter lim="800000"/>
            <a:headEnd/>
            <a:tailEnd/>
          </a:ln>
        </p:spPr>
        <p:txBody>
          <a:bodyPr wrap="none" lIns="0" tIns="0" rIns="0" bIns="0" anchor="ctr">
            <a:spAutoFit/>
          </a:bodyPr>
          <a:lstStyle/>
          <a:p>
            <a:endParaRPr lang="en-CA"/>
          </a:p>
        </p:txBody>
      </p:sp>
      <p:sp>
        <p:nvSpPr>
          <p:cNvPr id="15" name="Rectangle 15"/>
          <p:cNvSpPr>
            <a:spLocks noChangeArrowheads="1"/>
          </p:cNvSpPr>
          <p:nvPr/>
        </p:nvSpPr>
        <p:spPr bwMode="auto">
          <a:xfrm>
            <a:off x="3509963" y="4245126"/>
            <a:ext cx="1622425"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nchor="ctr">
            <a:spAutoFit/>
          </a:bodyPr>
          <a:lstStyle/>
          <a:p>
            <a:pPr algn="l"/>
            <a:r>
              <a:rPr lang="en-US"/>
              <a:t>Fee based</a:t>
            </a:r>
          </a:p>
          <a:p>
            <a:pPr algn="l"/>
            <a:r>
              <a:rPr lang="en-US"/>
              <a:t>chargeback</a:t>
            </a:r>
          </a:p>
        </p:txBody>
      </p:sp>
      <p:sp>
        <p:nvSpPr>
          <p:cNvPr id="16" name="Rectangle 16"/>
          <p:cNvSpPr>
            <a:spLocks noChangeArrowheads="1"/>
          </p:cNvSpPr>
          <p:nvPr/>
        </p:nvSpPr>
        <p:spPr bwMode="auto">
          <a:xfrm>
            <a:off x="5308600" y="3641876"/>
            <a:ext cx="1727200" cy="508000"/>
          </a:xfrm>
          <a:prstGeom prst="rect">
            <a:avLst/>
          </a:prstGeom>
          <a:solidFill>
            <a:srgbClr val="99FF66"/>
          </a:solidFill>
          <a:ln w="28575" algn="ctr">
            <a:solidFill>
              <a:srgbClr val="669900"/>
            </a:solidFill>
            <a:miter lim="800000"/>
            <a:headEnd/>
            <a:tailEnd/>
          </a:ln>
        </p:spPr>
        <p:txBody>
          <a:bodyPr wrap="none" lIns="0" tIns="0" rIns="0" bIns="0" anchor="ctr">
            <a:spAutoFit/>
          </a:bodyPr>
          <a:lstStyle/>
          <a:p>
            <a:endParaRPr lang="en-CA"/>
          </a:p>
        </p:txBody>
      </p:sp>
      <p:sp>
        <p:nvSpPr>
          <p:cNvPr id="17" name="Rectangle 17"/>
          <p:cNvSpPr>
            <a:spLocks noChangeArrowheads="1"/>
          </p:cNvSpPr>
          <p:nvPr/>
        </p:nvSpPr>
        <p:spPr bwMode="auto">
          <a:xfrm>
            <a:off x="5402263" y="3699026"/>
            <a:ext cx="1622425"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nchor="ctr">
            <a:spAutoFit/>
          </a:bodyPr>
          <a:lstStyle/>
          <a:p>
            <a:pPr algn="l"/>
            <a:r>
              <a:rPr lang="en-US"/>
              <a:t>Business based</a:t>
            </a:r>
          </a:p>
          <a:p>
            <a:pPr algn="l"/>
            <a:r>
              <a:rPr lang="en-US"/>
              <a:t>chargeback</a:t>
            </a:r>
          </a:p>
        </p:txBody>
      </p:sp>
      <p:sp>
        <p:nvSpPr>
          <p:cNvPr id="18" name="Rectangle 18"/>
          <p:cNvSpPr>
            <a:spLocks noChangeArrowheads="1"/>
          </p:cNvSpPr>
          <p:nvPr/>
        </p:nvSpPr>
        <p:spPr bwMode="auto">
          <a:xfrm>
            <a:off x="6553200" y="3083076"/>
            <a:ext cx="1727200" cy="508000"/>
          </a:xfrm>
          <a:prstGeom prst="rect">
            <a:avLst/>
          </a:prstGeom>
          <a:solidFill>
            <a:srgbClr val="99FF66"/>
          </a:solidFill>
          <a:ln w="28575" algn="ctr">
            <a:solidFill>
              <a:srgbClr val="669900"/>
            </a:solidFill>
            <a:miter lim="800000"/>
            <a:headEnd/>
            <a:tailEnd/>
          </a:ln>
        </p:spPr>
        <p:txBody>
          <a:bodyPr wrap="none" lIns="0" tIns="0" rIns="0" bIns="0" anchor="ctr">
            <a:spAutoFit/>
          </a:bodyPr>
          <a:lstStyle/>
          <a:p>
            <a:endParaRPr lang="en-CA"/>
          </a:p>
        </p:txBody>
      </p:sp>
      <p:sp>
        <p:nvSpPr>
          <p:cNvPr id="19" name="Rectangle 19"/>
          <p:cNvSpPr>
            <a:spLocks noChangeArrowheads="1"/>
          </p:cNvSpPr>
          <p:nvPr/>
        </p:nvSpPr>
        <p:spPr bwMode="auto">
          <a:xfrm>
            <a:off x="6646863" y="3140226"/>
            <a:ext cx="1622425"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nchor="ctr">
            <a:spAutoFit/>
          </a:bodyPr>
          <a:lstStyle/>
          <a:p>
            <a:pPr algn="l"/>
            <a:r>
              <a:rPr lang="en-US"/>
              <a:t>Profit oriented</a:t>
            </a:r>
          </a:p>
          <a:p>
            <a:pPr algn="l"/>
            <a:r>
              <a:rPr lang="en-US"/>
              <a:t>chargeback</a:t>
            </a:r>
          </a:p>
        </p:txBody>
      </p:sp>
      <p:sp>
        <p:nvSpPr>
          <p:cNvPr id="20" name="Line 20"/>
          <p:cNvSpPr>
            <a:spLocks noChangeShapeType="1"/>
          </p:cNvSpPr>
          <p:nvPr/>
        </p:nvSpPr>
        <p:spPr bwMode="auto">
          <a:xfrm>
            <a:off x="5245100" y="2981476"/>
            <a:ext cx="0" cy="34544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lIns="0" tIns="0" rIns="0" bIns="0">
            <a:spAutoFit/>
          </a:bodyPr>
          <a:lstStyle/>
          <a:p>
            <a:endParaRPr lang="en-US"/>
          </a:p>
        </p:txBody>
      </p:sp>
      <p:sp>
        <p:nvSpPr>
          <p:cNvPr id="21" name="Text Box 21"/>
          <p:cNvSpPr txBox="1">
            <a:spLocks noChangeArrowheads="1"/>
          </p:cNvSpPr>
          <p:nvPr/>
        </p:nvSpPr>
        <p:spPr bwMode="auto">
          <a:xfrm>
            <a:off x="5448300" y="5672289"/>
            <a:ext cx="3182938" cy="617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marL="114300" indent="-114300" eaLnBrk="0" hangingPunct="0">
              <a:defRPr sz="1400">
                <a:solidFill>
                  <a:schemeClr val="tx2"/>
                </a:solidFill>
                <a:latin typeface="Arial" charset="0"/>
                <a:cs typeface="Arial" charset="0"/>
              </a:defRPr>
            </a:lvl1pPr>
            <a:lvl2pPr marL="742950" indent="-285750" eaLnBrk="0" hangingPunct="0">
              <a:defRPr sz="1400">
                <a:solidFill>
                  <a:schemeClr val="tx2"/>
                </a:solidFill>
                <a:latin typeface="Arial" charset="0"/>
                <a:cs typeface="Arial" charset="0"/>
              </a:defRPr>
            </a:lvl2pPr>
            <a:lvl3pPr marL="1143000" indent="-228600" eaLnBrk="0" hangingPunct="0">
              <a:defRPr sz="1400">
                <a:solidFill>
                  <a:schemeClr val="tx2"/>
                </a:solidFill>
                <a:latin typeface="Arial" charset="0"/>
                <a:cs typeface="Arial" charset="0"/>
              </a:defRPr>
            </a:lvl3pPr>
            <a:lvl4pPr marL="1600200" indent="-228600" eaLnBrk="0" hangingPunct="0">
              <a:defRPr sz="1400">
                <a:solidFill>
                  <a:schemeClr val="tx2"/>
                </a:solidFill>
                <a:latin typeface="Arial" charset="0"/>
                <a:cs typeface="Arial" charset="0"/>
              </a:defRPr>
            </a:lvl4pPr>
            <a:lvl5pPr marL="2057400" indent="-228600" eaLnBrk="0" hangingPunct="0">
              <a:defRPr sz="1400">
                <a:solidFill>
                  <a:schemeClr val="tx2"/>
                </a:solidFill>
                <a:latin typeface="Arial" charset="0"/>
                <a:cs typeface="Arial" charset="0"/>
              </a:defRPr>
            </a:lvl5pPr>
            <a:lvl6pPr marL="2514600" indent="-228600" algn="ctr" eaLnBrk="0" fontAlgn="base" hangingPunct="0">
              <a:lnSpc>
                <a:spcPct val="90000"/>
              </a:lnSpc>
              <a:spcBef>
                <a:spcPct val="10000"/>
              </a:spcBef>
              <a:spcAft>
                <a:spcPct val="0"/>
              </a:spcAft>
              <a:defRPr sz="1400">
                <a:solidFill>
                  <a:schemeClr val="tx2"/>
                </a:solidFill>
                <a:latin typeface="Arial" charset="0"/>
                <a:cs typeface="Arial" charset="0"/>
              </a:defRPr>
            </a:lvl6pPr>
            <a:lvl7pPr marL="2971800" indent="-228600" algn="ctr" eaLnBrk="0" fontAlgn="base" hangingPunct="0">
              <a:lnSpc>
                <a:spcPct val="90000"/>
              </a:lnSpc>
              <a:spcBef>
                <a:spcPct val="10000"/>
              </a:spcBef>
              <a:spcAft>
                <a:spcPct val="0"/>
              </a:spcAft>
              <a:defRPr sz="1400">
                <a:solidFill>
                  <a:schemeClr val="tx2"/>
                </a:solidFill>
                <a:latin typeface="Arial" charset="0"/>
                <a:cs typeface="Arial" charset="0"/>
              </a:defRPr>
            </a:lvl7pPr>
            <a:lvl8pPr marL="3429000" indent="-228600" algn="ctr" eaLnBrk="0" fontAlgn="base" hangingPunct="0">
              <a:lnSpc>
                <a:spcPct val="90000"/>
              </a:lnSpc>
              <a:spcBef>
                <a:spcPct val="10000"/>
              </a:spcBef>
              <a:spcAft>
                <a:spcPct val="0"/>
              </a:spcAft>
              <a:defRPr sz="1400">
                <a:solidFill>
                  <a:schemeClr val="tx2"/>
                </a:solidFill>
                <a:latin typeface="Arial" charset="0"/>
                <a:cs typeface="Arial" charset="0"/>
              </a:defRPr>
            </a:lvl8pPr>
            <a:lvl9pPr marL="3886200" indent="-228600" algn="ctr" eaLnBrk="0" fontAlgn="base" hangingPunct="0">
              <a:lnSpc>
                <a:spcPct val="90000"/>
              </a:lnSpc>
              <a:spcBef>
                <a:spcPct val="10000"/>
              </a:spcBef>
              <a:spcAft>
                <a:spcPct val="0"/>
              </a:spcAft>
              <a:defRPr sz="1400">
                <a:solidFill>
                  <a:schemeClr val="tx2"/>
                </a:solidFill>
                <a:latin typeface="Arial" charset="0"/>
                <a:cs typeface="Arial" charset="0"/>
              </a:defRPr>
            </a:lvl9pPr>
          </a:lstStyle>
          <a:p>
            <a:pPr algn="l" eaLnBrk="1" hangingPunct="1"/>
            <a:r>
              <a:rPr lang="en-US"/>
              <a:t>External Service Provider (ESP) and </a:t>
            </a:r>
          </a:p>
          <a:p>
            <a:pPr algn="l" eaLnBrk="1" hangingPunct="1"/>
            <a:r>
              <a:rPr lang="en-US"/>
              <a:t>Internal Service Company (ISCo)</a:t>
            </a:r>
          </a:p>
          <a:p>
            <a:pPr algn="l" eaLnBrk="1" hangingPunct="1"/>
            <a:r>
              <a:rPr lang="en-US"/>
              <a:t>Chargeback approaches</a:t>
            </a:r>
          </a:p>
        </p:txBody>
      </p:sp>
      <p:sp>
        <p:nvSpPr>
          <p:cNvPr id="22" name="AutoShape 27"/>
          <p:cNvSpPr>
            <a:spLocks noChangeArrowheads="1"/>
          </p:cNvSpPr>
          <p:nvPr/>
        </p:nvSpPr>
        <p:spPr bwMode="auto">
          <a:xfrm rot="-1734780">
            <a:off x="646113" y="3659339"/>
            <a:ext cx="4086225" cy="622300"/>
          </a:xfrm>
          <a:prstGeom prst="rightArrow">
            <a:avLst>
              <a:gd name="adj1" fmla="val 51824"/>
              <a:gd name="adj2" fmla="val 116674"/>
            </a:avLst>
          </a:prstGeom>
          <a:noFill/>
          <a:ln w="28575" algn="ctr">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CA"/>
          </a:p>
        </p:txBody>
      </p:sp>
      <p:sp>
        <p:nvSpPr>
          <p:cNvPr id="23" name="Text Box 28"/>
          <p:cNvSpPr txBox="1">
            <a:spLocks noChangeArrowheads="1"/>
          </p:cNvSpPr>
          <p:nvPr/>
        </p:nvSpPr>
        <p:spPr bwMode="auto">
          <a:xfrm rot="-1735159">
            <a:off x="736600" y="3945089"/>
            <a:ext cx="3614738" cy="19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marL="114300" indent="-114300" eaLnBrk="0" hangingPunct="0">
              <a:defRPr sz="1400">
                <a:solidFill>
                  <a:schemeClr val="tx2"/>
                </a:solidFill>
                <a:latin typeface="Arial" charset="0"/>
                <a:cs typeface="Arial" charset="0"/>
              </a:defRPr>
            </a:lvl1pPr>
            <a:lvl2pPr marL="742950" indent="-285750" eaLnBrk="0" hangingPunct="0">
              <a:defRPr sz="1400">
                <a:solidFill>
                  <a:schemeClr val="tx2"/>
                </a:solidFill>
                <a:latin typeface="Arial" charset="0"/>
                <a:cs typeface="Arial" charset="0"/>
              </a:defRPr>
            </a:lvl2pPr>
            <a:lvl3pPr marL="1143000" indent="-228600" eaLnBrk="0" hangingPunct="0">
              <a:defRPr sz="1400">
                <a:solidFill>
                  <a:schemeClr val="tx2"/>
                </a:solidFill>
                <a:latin typeface="Arial" charset="0"/>
                <a:cs typeface="Arial" charset="0"/>
              </a:defRPr>
            </a:lvl3pPr>
            <a:lvl4pPr marL="1600200" indent="-228600" eaLnBrk="0" hangingPunct="0">
              <a:defRPr sz="1400">
                <a:solidFill>
                  <a:schemeClr val="tx2"/>
                </a:solidFill>
                <a:latin typeface="Arial" charset="0"/>
                <a:cs typeface="Arial" charset="0"/>
              </a:defRPr>
            </a:lvl4pPr>
            <a:lvl5pPr marL="2057400" indent="-228600" eaLnBrk="0" hangingPunct="0">
              <a:defRPr sz="1400">
                <a:solidFill>
                  <a:schemeClr val="tx2"/>
                </a:solidFill>
                <a:latin typeface="Arial" charset="0"/>
                <a:cs typeface="Arial" charset="0"/>
              </a:defRPr>
            </a:lvl5pPr>
            <a:lvl6pPr marL="2514600" indent="-228600" algn="ctr" eaLnBrk="0" fontAlgn="base" hangingPunct="0">
              <a:lnSpc>
                <a:spcPct val="90000"/>
              </a:lnSpc>
              <a:spcBef>
                <a:spcPct val="10000"/>
              </a:spcBef>
              <a:spcAft>
                <a:spcPct val="0"/>
              </a:spcAft>
              <a:defRPr sz="1400">
                <a:solidFill>
                  <a:schemeClr val="tx2"/>
                </a:solidFill>
                <a:latin typeface="Arial" charset="0"/>
                <a:cs typeface="Arial" charset="0"/>
              </a:defRPr>
            </a:lvl6pPr>
            <a:lvl7pPr marL="2971800" indent="-228600" algn="ctr" eaLnBrk="0" fontAlgn="base" hangingPunct="0">
              <a:lnSpc>
                <a:spcPct val="90000"/>
              </a:lnSpc>
              <a:spcBef>
                <a:spcPct val="10000"/>
              </a:spcBef>
              <a:spcAft>
                <a:spcPct val="0"/>
              </a:spcAft>
              <a:defRPr sz="1400">
                <a:solidFill>
                  <a:schemeClr val="tx2"/>
                </a:solidFill>
                <a:latin typeface="Arial" charset="0"/>
                <a:cs typeface="Arial" charset="0"/>
              </a:defRPr>
            </a:lvl7pPr>
            <a:lvl8pPr marL="3429000" indent="-228600" algn="ctr" eaLnBrk="0" fontAlgn="base" hangingPunct="0">
              <a:lnSpc>
                <a:spcPct val="90000"/>
              </a:lnSpc>
              <a:spcBef>
                <a:spcPct val="10000"/>
              </a:spcBef>
              <a:spcAft>
                <a:spcPct val="0"/>
              </a:spcAft>
              <a:defRPr sz="1400">
                <a:solidFill>
                  <a:schemeClr val="tx2"/>
                </a:solidFill>
                <a:latin typeface="Arial" charset="0"/>
                <a:cs typeface="Arial" charset="0"/>
              </a:defRPr>
            </a:lvl8pPr>
            <a:lvl9pPr marL="3886200" indent="-228600" algn="ctr" eaLnBrk="0" fontAlgn="base" hangingPunct="0">
              <a:lnSpc>
                <a:spcPct val="90000"/>
              </a:lnSpc>
              <a:spcBef>
                <a:spcPct val="10000"/>
              </a:spcBef>
              <a:spcAft>
                <a:spcPct val="0"/>
              </a:spcAft>
              <a:defRPr sz="1400">
                <a:solidFill>
                  <a:schemeClr val="tx2"/>
                </a:solidFill>
                <a:latin typeface="Arial" charset="0"/>
                <a:cs typeface="Arial" charset="0"/>
              </a:defRPr>
            </a:lvl9pPr>
          </a:lstStyle>
          <a:p>
            <a:pPr algn="l" eaLnBrk="1" hangingPunct="1"/>
            <a:r>
              <a:rPr lang="en-US"/>
              <a:t>Increased Maturity and Charge out complexity</a:t>
            </a:r>
          </a:p>
        </p:txBody>
      </p:sp>
      <p:sp>
        <p:nvSpPr>
          <p:cNvPr id="24" name="Text Box 30"/>
          <p:cNvSpPr txBox="1">
            <a:spLocks noChangeArrowheads="1"/>
          </p:cNvSpPr>
          <p:nvPr/>
        </p:nvSpPr>
        <p:spPr bwMode="auto">
          <a:xfrm>
            <a:off x="5422900" y="4440389"/>
            <a:ext cx="337820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defRPr sz="1400">
                <a:solidFill>
                  <a:schemeClr val="tx2"/>
                </a:solidFill>
                <a:latin typeface="Arial" charset="0"/>
                <a:cs typeface="Arial" charset="0"/>
              </a:defRPr>
            </a:lvl1pPr>
            <a:lvl2pPr marL="742950" indent="-285750" eaLnBrk="0" hangingPunct="0">
              <a:defRPr sz="1400">
                <a:solidFill>
                  <a:schemeClr val="tx2"/>
                </a:solidFill>
                <a:latin typeface="Arial" charset="0"/>
                <a:cs typeface="Arial" charset="0"/>
              </a:defRPr>
            </a:lvl2pPr>
            <a:lvl3pPr marL="1143000" indent="-228600" eaLnBrk="0" hangingPunct="0">
              <a:defRPr sz="1400">
                <a:solidFill>
                  <a:schemeClr val="tx2"/>
                </a:solidFill>
                <a:latin typeface="Arial" charset="0"/>
                <a:cs typeface="Arial" charset="0"/>
              </a:defRPr>
            </a:lvl3pPr>
            <a:lvl4pPr marL="1600200" indent="-228600" eaLnBrk="0" hangingPunct="0">
              <a:defRPr sz="1400">
                <a:solidFill>
                  <a:schemeClr val="tx2"/>
                </a:solidFill>
                <a:latin typeface="Arial" charset="0"/>
                <a:cs typeface="Arial" charset="0"/>
              </a:defRPr>
            </a:lvl4pPr>
            <a:lvl5pPr marL="2057400" indent="-228600" eaLnBrk="0" hangingPunct="0">
              <a:defRPr sz="1400">
                <a:solidFill>
                  <a:schemeClr val="tx2"/>
                </a:solidFill>
                <a:latin typeface="Arial" charset="0"/>
                <a:cs typeface="Arial" charset="0"/>
              </a:defRPr>
            </a:lvl5pPr>
            <a:lvl6pPr marL="2514600" indent="-228600" algn="ctr" eaLnBrk="0" fontAlgn="base" hangingPunct="0">
              <a:lnSpc>
                <a:spcPct val="90000"/>
              </a:lnSpc>
              <a:spcBef>
                <a:spcPct val="10000"/>
              </a:spcBef>
              <a:spcAft>
                <a:spcPct val="0"/>
              </a:spcAft>
              <a:defRPr sz="1400">
                <a:solidFill>
                  <a:schemeClr val="tx2"/>
                </a:solidFill>
                <a:latin typeface="Arial" charset="0"/>
                <a:cs typeface="Arial" charset="0"/>
              </a:defRPr>
            </a:lvl6pPr>
            <a:lvl7pPr marL="2971800" indent="-228600" algn="ctr" eaLnBrk="0" fontAlgn="base" hangingPunct="0">
              <a:lnSpc>
                <a:spcPct val="90000"/>
              </a:lnSpc>
              <a:spcBef>
                <a:spcPct val="10000"/>
              </a:spcBef>
              <a:spcAft>
                <a:spcPct val="0"/>
              </a:spcAft>
              <a:defRPr sz="1400">
                <a:solidFill>
                  <a:schemeClr val="tx2"/>
                </a:solidFill>
                <a:latin typeface="Arial" charset="0"/>
                <a:cs typeface="Arial" charset="0"/>
              </a:defRPr>
            </a:lvl7pPr>
            <a:lvl8pPr marL="3429000" indent="-228600" algn="ctr" eaLnBrk="0" fontAlgn="base" hangingPunct="0">
              <a:lnSpc>
                <a:spcPct val="90000"/>
              </a:lnSpc>
              <a:spcBef>
                <a:spcPct val="10000"/>
              </a:spcBef>
              <a:spcAft>
                <a:spcPct val="0"/>
              </a:spcAft>
              <a:defRPr sz="1400">
                <a:solidFill>
                  <a:schemeClr val="tx2"/>
                </a:solidFill>
                <a:latin typeface="Arial" charset="0"/>
                <a:cs typeface="Arial" charset="0"/>
              </a:defRPr>
            </a:lvl8pPr>
            <a:lvl9pPr marL="3886200" indent="-228600" algn="ctr" eaLnBrk="0" fontAlgn="base" hangingPunct="0">
              <a:lnSpc>
                <a:spcPct val="90000"/>
              </a:lnSpc>
              <a:spcBef>
                <a:spcPct val="10000"/>
              </a:spcBef>
              <a:spcAft>
                <a:spcPct val="0"/>
              </a:spcAft>
              <a:defRPr sz="1400">
                <a:solidFill>
                  <a:schemeClr val="tx2"/>
                </a:solidFill>
                <a:latin typeface="Arial" charset="0"/>
                <a:cs typeface="Arial" charset="0"/>
              </a:defRPr>
            </a:lvl9pPr>
          </a:lstStyle>
          <a:p>
            <a:pPr algn="l" eaLnBrk="1" hangingPunct="1"/>
            <a:r>
              <a:rPr lang="en-US" sz="1600" b="1">
                <a:solidFill>
                  <a:schemeClr val="tx1"/>
                </a:solidFill>
              </a:rPr>
              <a:t>To define chargeback approaches, it is important to understand the current maturity of the IT organization.</a:t>
            </a:r>
          </a:p>
        </p:txBody>
      </p:sp>
      <p:sp>
        <p:nvSpPr>
          <p:cNvPr id="25" name="Slide Number Placeholder 5"/>
          <p:cNvSpPr>
            <a:spLocks noGrp="1"/>
          </p:cNvSpPr>
          <p:nvPr>
            <p:ph type="sldNum" sz="quarter" idx="12"/>
          </p:nvPr>
        </p:nvSpPr>
        <p:spPr>
          <a:xfrm>
            <a:off x="8639174" y="6629400"/>
            <a:ext cx="504825" cy="212725"/>
          </a:xfrm>
        </p:spPr>
        <p:txBody>
          <a:bodyPr/>
          <a:lstStyle/>
          <a:p>
            <a:fld id="{1A2DCB2D-F3A1-47AC-A248-15826C4C808C}" type="slidenum">
              <a:rPr lang="en-US" smtClean="0"/>
              <a:pPr/>
              <a:t>9</a:t>
            </a:fld>
            <a:endParaRPr lang="en-US" dirty="0"/>
          </a:p>
        </p:txBody>
      </p:sp>
    </p:spTree>
    <p:extLst>
      <p:ext uri="{BB962C8B-B14F-4D97-AF65-F5344CB8AC3E}">
        <p14:creationId xmlns:p14="http://schemas.microsoft.com/office/powerpoint/2010/main" val="2656920294"/>
      </p:ext>
    </p:extLst>
  </p:cSld>
  <p:clrMapOvr>
    <a:masterClrMapping/>
  </p:clrMapOvr>
</p:sld>
</file>

<file path=ppt/theme/theme1.xml><?xml version="1.0" encoding="utf-8"?>
<a:theme xmlns:a="http://schemas.openxmlformats.org/drawingml/2006/main" name="ANI_TEX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30" ma:contentTypeDescription="Create a new document." ma:contentTypeScope="" ma:versionID="b6358c8e9ccf10d22debe3a56dce56ac"/>
</file>

<file path=customXml/itemProps1.xml><?xml version="1.0" encoding="utf-8"?>
<ds:datastoreItem xmlns:ds="http://schemas.openxmlformats.org/officeDocument/2006/customXml" ds:itemID="{CE84136C-2D2B-4EF3-9BF7-C8A990AB56E6}">
  <ds:schemaRefs>
    <ds:schemaRef ds:uri="http://schemas.microsoft.com/office/2006/metadata/properties"/>
  </ds:schemaRefs>
</ds:datastoreItem>
</file>

<file path=customXml/itemProps2.xml><?xml version="1.0" encoding="utf-8"?>
<ds:datastoreItem xmlns:ds="http://schemas.openxmlformats.org/officeDocument/2006/customXml" ds:itemID="{550E911C-BE42-4263-8633-38285AF94104}">
  <ds:schemaRefs>
    <ds:schemaRef ds:uri="http://schemas.microsoft.com/sharepoint/v3/contenttype/forms"/>
  </ds:schemaRefs>
</ds:datastoreItem>
</file>

<file path=customXml/itemProps3.xml><?xml version="1.0" encoding="utf-8"?>
<ds:datastoreItem xmlns:ds="http://schemas.openxmlformats.org/officeDocument/2006/customXml" ds:itemID="{EA035A98-BE5E-49EA-AF6D-11ECB9A325B1}">
  <ds:schemaRefs>
    <ds:schemaRef ds:uri="http://schemas.microsoft.com/office/2006/metadata/contentType"/>
    <ds:schemaRef ds:uri="http://schemas.microsoft.com/office/2006/metadata/properties/metaAttributes"/>
  </ds:schemaRefs>
</ds:datastoreItem>
</file>

<file path=docProps/app.xml><?xml version="1.0" encoding="utf-8"?>
<Properties xmlns="http://schemas.openxmlformats.org/officeDocument/2006/extended-properties" xmlns:vt="http://schemas.openxmlformats.org/officeDocument/2006/docPropsVTypes">
  <Template>ANI_TEXT</Template>
  <TotalTime>834</TotalTime>
  <Words>5235</Words>
  <Application>Microsoft Office PowerPoint</Application>
  <PresentationFormat>On-screen Show (4:3)</PresentationFormat>
  <Paragraphs>510</Paragraphs>
  <Slides>19</Slides>
  <Notes>13</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ANI_TEXT</vt:lpstr>
      <vt:lpstr>PowerPoint Presentation</vt:lpstr>
      <vt:lpstr>PowerPoint Presentation</vt:lpstr>
      <vt:lpstr>PowerPoint Presentation</vt:lpstr>
      <vt:lpstr>PowerPoint Presentation</vt:lpstr>
      <vt:lpstr>Costing Model – IT Services</vt:lpstr>
      <vt:lpstr>Key Business Objectives for IT Chargeback</vt:lpstr>
      <vt:lpstr>PowerPoint Presentation</vt:lpstr>
      <vt:lpstr>PowerPoint Presentation</vt:lpstr>
      <vt:lpstr>PowerPoint Presentation</vt:lpstr>
      <vt:lpstr>PowerPoint Presentation</vt:lpstr>
      <vt:lpstr>PowerPoint Presentation</vt:lpstr>
      <vt:lpstr>IT Service Chargeback Approaches – IT Based Chargeback</vt:lpstr>
      <vt:lpstr>IT Service Chargeback Approaches – Fee Based Chargeback, Flat Fee</vt:lpstr>
      <vt:lpstr>IT Service Chargeback Approaches – Internal Service Company (ISCo) Chargeback</vt:lpstr>
      <vt:lpstr>Example of IT Chargeback Model</vt:lpstr>
      <vt:lpstr>Example of IT Chargeback</vt:lpstr>
      <vt:lpstr>Potential Finance/Accounting Considerations Related to IT Chargeback</vt:lpstr>
      <vt:lpstr>Potential Finance/Accounting Considerations Related to IT Chargeback Cont.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Thorsten Manthey</dc:creator>
  <cp:lastModifiedBy>Thorsten Manthey</cp:lastModifiedBy>
  <cp:revision>51</cp:revision>
  <cp:lastPrinted>2015-01-28T22:47:28Z</cp:lastPrinted>
  <dcterms:created xsi:type="dcterms:W3CDTF">2010-08-17T16:55:35Z</dcterms:created>
  <dcterms:modified xsi:type="dcterms:W3CDTF">2015-03-26T13:10:53Z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TC103382659990</vt:lpwstr>
  </property>
</Properties>
</file>