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3" r:id="rId5"/>
    <p:sldMasterId id="2147483695" r:id="rId6"/>
    <p:sldMasterId id="2147483697" r:id="rId7"/>
    <p:sldMasterId id="2147483699" r:id="rId8"/>
    <p:sldMasterId id="2147483701" r:id="rId9"/>
    <p:sldMasterId id="2147483703" r:id="rId10"/>
  </p:sldMasterIdLst>
  <p:notesMasterIdLst>
    <p:notesMasterId r:id="rId33"/>
  </p:notesMasterIdLst>
  <p:sldIdLst>
    <p:sldId id="256" r:id="rId11"/>
    <p:sldId id="313" r:id="rId12"/>
    <p:sldId id="312" r:id="rId13"/>
    <p:sldId id="319" r:id="rId14"/>
    <p:sldId id="320" r:id="rId15"/>
    <p:sldId id="348" r:id="rId16"/>
    <p:sldId id="336" r:id="rId17"/>
    <p:sldId id="337" r:id="rId18"/>
    <p:sldId id="323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33" r:id="rId28"/>
    <p:sldId id="346" r:id="rId29"/>
    <p:sldId id="347" r:id="rId30"/>
    <p:sldId id="308" r:id="rId31"/>
    <p:sldId id="291" r:id="rId3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6" y="90"/>
      </p:cViewPr>
      <p:guideLst>
        <p:guide orient="horz" pos="3312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8D615-74CC-4872-8E20-923585A54337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295989-5008-4A00-9C5B-753B7160B5BE}">
      <dgm:prSet phldrT="[Text]"/>
      <dgm:spPr/>
      <dgm:t>
        <a:bodyPr/>
        <a:lstStyle/>
        <a:p>
          <a:r>
            <a:rPr lang="en-US" dirty="0" smtClean="0"/>
            <a:t>WHO</a:t>
          </a:r>
          <a:endParaRPr lang="en-US" dirty="0"/>
        </a:p>
      </dgm:t>
    </dgm:pt>
    <dgm:pt modelId="{F09E0711-D575-49E3-8E34-4DAD56C2EE18}" type="parTrans" cxnId="{B3E5F9EE-12D2-4708-86A3-4277FEE0D612}">
      <dgm:prSet/>
      <dgm:spPr/>
      <dgm:t>
        <a:bodyPr/>
        <a:lstStyle/>
        <a:p>
          <a:endParaRPr lang="en-US"/>
        </a:p>
      </dgm:t>
    </dgm:pt>
    <dgm:pt modelId="{277D6436-990B-4BB6-893E-5EC7DB5A63D1}" type="sibTrans" cxnId="{B3E5F9EE-12D2-4708-86A3-4277FEE0D612}">
      <dgm:prSet/>
      <dgm:spPr/>
      <dgm:t>
        <a:bodyPr/>
        <a:lstStyle/>
        <a:p>
          <a:endParaRPr lang="en-US"/>
        </a:p>
      </dgm:t>
    </dgm:pt>
    <dgm:pt modelId="{F82FFFC3-13D8-455E-941F-55CA0F3219D7}">
      <dgm:prSet phldrT="[Text]" custT="1"/>
      <dgm:spPr/>
      <dgm:t>
        <a:bodyPr/>
        <a:lstStyle/>
        <a:p>
          <a:endParaRPr lang="en-US" sz="1600" dirty="0"/>
        </a:p>
      </dgm:t>
    </dgm:pt>
    <dgm:pt modelId="{1E142E69-5473-40E9-85AF-5A67D8A0790C}" type="parTrans" cxnId="{6A07C130-C287-4651-84E1-C35A7362409A}">
      <dgm:prSet/>
      <dgm:spPr/>
      <dgm:t>
        <a:bodyPr/>
        <a:lstStyle/>
        <a:p>
          <a:endParaRPr lang="en-US"/>
        </a:p>
      </dgm:t>
    </dgm:pt>
    <dgm:pt modelId="{03E68069-6817-4D6A-BD9D-ACE9458691E2}" type="sibTrans" cxnId="{6A07C130-C287-4651-84E1-C35A7362409A}">
      <dgm:prSet/>
      <dgm:spPr/>
      <dgm:t>
        <a:bodyPr/>
        <a:lstStyle/>
        <a:p>
          <a:endParaRPr lang="en-US"/>
        </a:p>
      </dgm:t>
    </dgm:pt>
    <dgm:pt modelId="{681B7A0A-5456-4858-AEA6-1A9EEE2A4B36}" type="pres">
      <dgm:prSet presAssocID="{5548D615-74CC-4872-8E20-923585A543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28D44-BC0E-434E-88B5-E60165FACBDD}" type="pres">
      <dgm:prSet presAssocID="{E3295989-5008-4A00-9C5B-753B7160B5BE}" presName="compNode" presStyleCnt="0"/>
      <dgm:spPr/>
      <dgm:t>
        <a:bodyPr/>
        <a:lstStyle/>
        <a:p>
          <a:endParaRPr lang="en-US"/>
        </a:p>
      </dgm:t>
    </dgm:pt>
    <dgm:pt modelId="{80180037-112E-4248-B38A-AE62FCC07FCE}" type="pres">
      <dgm:prSet presAssocID="{E3295989-5008-4A00-9C5B-753B7160B5BE}" presName="noGeometry" presStyleCnt="0"/>
      <dgm:spPr/>
      <dgm:t>
        <a:bodyPr/>
        <a:lstStyle/>
        <a:p>
          <a:endParaRPr lang="en-US"/>
        </a:p>
      </dgm:t>
    </dgm:pt>
    <dgm:pt modelId="{FBB37788-4FF0-4F0A-824C-1B3421E371E6}" type="pres">
      <dgm:prSet presAssocID="{E3295989-5008-4A00-9C5B-753B7160B5BE}" presName="childTextVisible" presStyleLbl="bgAccFollowNode1" presStyleIdx="0" presStyleCnt="1" custScaleX="117032" custLinFactY="-544661" custLinFactNeighborX="7173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F3D58-07EB-412E-A448-3E2A3996E1A1}" type="pres">
      <dgm:prSet presAssocID="{E3295989-5008-4A00-9C5B-753B7160B5BE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22EF5B69-6654-41C3-ABCE-C0C410C2F8AB}" type="pres">
      <dgm:prSet presAssocID="{E3295989-5008-4A00-9C5B-753B7160B5B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CAB249-DBFF-4856-907D-BF3543258793}" type="presOf" srcId="{F82FFFC3-13D8-455E-941F-55CA0F3219D7}" destId="{55EF3D58-07EB-412E-A448-3E2A3996E1A1}" srcOrd="1" destOrd="0" presId="urn:microsoft.com/office/officeart/2005/8/layout/hProcess6"/>
    <dgm:cxn modelId="{0DFDC08E-1E6E-4C88-9601-0C2E9F565A91}" type="presOf" srcId="{F82FFFC3-13D8-455E-941F-55CA0F3219D7}" destId="{FBB37788-4FF0-4F0A-824C-1B3421E371E6}" srcOrd="0" destOrd="0" presId="urn:microsoft.com/office/officeart/2005/8/layout/hProcess6"/>
    <dgm:cxn modelId="{03E3698C-9EAA-49C7-A46D-CD4BB48BE5D6}" type="presOf" srcId="{5548D615-74CC-4872-8E20-923585A54337}" destId="{681B7A0A-5456-4858-AEA6-1A9EEE2A4B36}" srcOrd="0" destOrd="0" presId="urn:microsoft.com/office/officeart/2005/8/layout/hProcess6"/>
    <dgm:cxn modelId="{6A07C130-C287-4651-84E1-C35A7362409A}" srcId="{E3295989-5008-4A00-9C5B-753B7160B5BE}" destId="{F82FFFC3-13D8-455E-941F-55CA0F3219D7}" srcOrd="0" destOrd="0" parTransId="{1E142E69-5473-40E9-85AF-5A67D8A0790C}" sibTransId="{03E68069-6817-4D6A-BD9D-ACE9458691E2}"/>
    <dgm:cxn modelId="{B3E5F9EE-12D2-4708-86A3-4277FEE0D612}" srcId="{5548D615-74CC-4872-8E20-923585A54337}" destId="{E3295989-5008-4A00-9C5B-753B7160B5BE}" srcOrd="0" destOrd="0" parTransId="{F09E0711-D575-49E3-8E34-4DAD56C2EE18}" sibTransId="{277D6436-990B-4BB6-893E-5EC7DB5A63D1}"/>
    <dgm:cxn modelId="{77FCB611-B9C1-451F-A8FE-D2D768785DFD}" type="presOf" srcId="{E3295989-5008-4A00-9C5B-753B7160B5BE}" destId="{22EF5B69-6654-41C3-ABCE-C0C410C2F8AB}" srcOrd="0" destOrd="0" presId="urn:microsoft.com/office/officeart/2005/8/layout/hProcess6"/>
    <dgm:cxn modelId="{36F4CDCA-B9F9-4843-9A79-EAD441BFB5CD}" type="presParOf" srcId="{681B7A0A-5456-4858-AEA6-1A9EEE2A4B36}" destId="{83A28D44-BC0E-434E-88B5-E60165FACBDD}" srcOrd="0" destOrd="0" presId="urn:microsoft.com/office/officeart/2005/8/layout/hProcess6"/>
    <dgm:cxn modelId="{92CB04FE-7BC0-4D96-BFD7-06B960F8B823}" type="presParOf" srcId="{83A28D44-BC0E-434E-88B5-E60165FACBDD}" destId="{80180037-112E-4248-B38A-AE62FCC07FCE}" srcOrd="0" destOrd="0" presId="urn:microsoft.com/office/officeart/2005/8/layout/hProcess6"/>
    <dgm:cxn modelId="{26A72334-8379-4783-8D22-FADB689C4112}" type="presParOf" srcId="{83A28D44-BC0E-434E-88B5-E60165FACBDD}" destId="{FBB37788-4FF0-4F0A-824C-1B3421E371E6}" srcOrd="1" destOrd="0" presId="urn:microsoft.com/office/officeart/2005/8/layout/hProcess6"/>
    <dgm:cxn modelId="{08E2CEFB-5E90-4F5A-BE86-920F165CC3F7}" type="presParOf" srcId="{83A28D44-BC0E-434E-88B5-E60165FACBDD}" destId="{55EF3D58-07EB-412E-A448-3E2A3996E1A1}" srcOrd="2" destOrd="0" presId="urn:microsoft.com/office/officeart/2005/8/layout/hProcess6"/>
    <dgm:cxn modelId="{50FBCDF8-403C-4DA2-BEBA-87F532DD45DA}" type="presParOf" srcId="{83A28D44-BC0E-434E-88B5-E60165FACBDD}" destId="{22EF5B69-6654-41C3-ABCE-C0C410C2F8A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8D615-74CC-4872-8E20-923585A5433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95989-5008-4A00-9C5B-753B7160B5BE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F09E0711-D575-49E3-8E34-4DAD56C2EE18}" type="parTrans" cxnId="{B3E5F9EE-12D2-4708-86A3-4277FEE0D612}">
      <dgm:prSet/>
      <dgm:spPr/>
      <dgm:t>
        <a:bodyPr/>
        <a:lstStyle/>
        <a:p>
          <a:endParaRPr lang="en-US"/>
        </a:p>
      </dgm:t>
    </dgm:pt>
    <dgm:pt modelId="{277D6436-990B-4BB6-893E-5EC7DB5A63D1}" type="sibTrans" cxnId="{B3E5F9EE-12D2-4708-86A3-4277FEE0D612}">
      <dgm:prSet/>
      <dgm:spPr/>
      <dgm:t>
        <a:bodyPr/>
        <a:lstStyle/>
        <a:p>
          <a:endParaRPr lang="en-US"/>
        </a:p>
      </dgm:t>
    </dgm:pt>
    <dgm:pt modelId="{F82FFFC3-13D8-455E-941F-55CA0F3219D7}">
      <dgm:prSet phldrT="[Text]" custT="1"/>
      <dgm:spPr/>
      <dgm:t>
        <a:bodyPr/>
        <a:lstStyle/>
        <a:p>
          <a:endParaRPr lang="en-US" sz="1600" dirty="0"/>
        </a:p>
      </dgm:t>
    </dgm:pt>
    <dgm:pt modelId="{1E142E69-5473-40E9-85AF-5A67D8A0790C}" type="parTrans" cxnId="{6A07C130-C287-4651-84E1-C35A7362409A}">
      <dgm:prSet/>
      <dgm:spPr/>
      <dgm:t>
        <a:bodyPr/>
        <a:lstStyle/>
        <a:p>
          <a:endParaRPr lang="en-US"/>
        </a:p>
      </dgm:t>
    </dgm:pt>
    <dgm:pt modelId="{03E68069-6817-4D6A-BD9D-ACE9458691E2}" type="sibTrans" cxnId="{6A07C130-C287-4651-84E1-C35A7362409A}">
      <dgm:prSet/>
      <dgm:spPr/>
      <dgm:t>
        <a:bodyPr/>
        <a:lstStyle/>
        <a:p>
          <a:endParaRPr lang="en-US"/>
        </a:p>
      </dgm:t>
    </dgm:pt>
    <dgm:pt modelId="{681B7A0A-5456-4858-AEA6-1A9EEE2A4B36}" type="pres">
      <dgm:prSet presAssocID="{5548D615-74CC-4872-8E20-923585A543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28D44-BC0E-434E-88B5-E60165FACBDD}" type="pres">
      <dgm:prSet presAssocID="{E3295989-5008-4A00-9C5B-753B7160B5BE}" presName="compNode" presStyleCnt="0"/>
      <dgm:spPr/>
      <dgm:t>
        <a:bodyPr/>
        <a:lstStyle/>
        <a:p>
          <a:endParaRPr lang="en-US"/>
        </a:p>
      </dgm:t>
    </dgm:pt>
    <dgm:pt modelId="{80180037-112E-4248-B38A-AE62FCC07FCE}" type="pres">
      <dgm:prSet presAssocID="{E3295989-5008-4A00-9C5B-753B7160B5BE}" presName="noGeometry" presStyleCnt="0"/>
      <dgm:spPr/>
      <dgm:t>
        <a:bodyPr/>
        <a:lstStyle/>
        <a:p>
          <a:endParaRPr lang="en-US"/>
        </a:p>
      </dgm:t>
    </dgm:pt>
    <dgm:pt modelId="{FBB37788-4FF0-4F0A-824C-1B3421E371E6}" type="pres">
      <dgm:prSet presAssocID="{E3295989-5008-4A00-9C5B-753B7160B5BE}" presName="childTextVisible" presStyleLbl="bgAccFollowNode1" presStyleIdx="0" presStyleCnt="1" custScaleX="117032" custLinFactY="-544661" custLinFactNeighborX="7173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F3D58-07EB-412E-A448-3E2A3996E1A1}" type="pres">
      <dgm:prSet presAssocID="{E3295989-5008-4A00-9C5B-753B7160B5BE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22EF5B69-6654-41C3-ABCE-C0C410C2F8AB}" type="pres">
      <dgm:prSet presAssocID="{E3295989-5008-4A00-9C5B-753B7160B5B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D69B83-4D43-4BF8-B0DE-2F3274C00E17}" type="presOf" srcId="{F82FFFC3-13D8-455E-941F-55CA0F3219D7}" destId="{FBB37788-4FF0-4F0A-824C-1B3421E371E6}" srcOrd="0" destOrd="0" presId="urn:microsoft.com/office/officeart/2005/8/layout/hProcess6"/>
    <dgm:cxn modelId="{C76DBAA9-9DC6-438D-BCB9-2505D6B51763}" type="presOf" srcId="{5548D615-74CC-4872-8E20-923585A54337}" destId="{681B7A0A-5456-4858-AEA6-1A9EEE2A4B36}" srcOrd="0" destOrd="0" presId="urn:microsoft.com/office/officeart/2005/8/layout/hProcess6"/>
    <dgm:cxn modelId="{A59555E2-07E8-4405-AD47-CBAF6106D93F}" type="presOf" srcId="{E3295989-5008-4A00-9C5B-753B7160B5BE}" destId="{22EF5B69-6654-41C3-ABCE-C0C410C2F8AB}" srcOrd="0" destOrd="0" presId="urn:microsoft.com/office/officeart/2005/8/layout/hProcess6"/>
    <dgm:cxn modelId="{B3E5F9EE-12D2-4708-86A3-4277FEE0D612}" srcId="{5548D615-74CC-4872-8E20-923585A54337}" destId="{E3295989-5008-4A00-9C5B-753B7160B5BE}" srcOrd="0" destOrd="0" parTransId="{F09E0711-D575-49E3-8E34-4DAD56C2EE18}" sibTransId="{277D6436-990B-4BB6-893E-5EC7DB5A63D1}"/>
    <dgm:cxn modelId="{6A07C130-C287-4651-84E1-C35A7362409A}" srcId="{E3295989-5008-4A00-9C5B-753B7160B5BE}" destId="{F82FFFC3-13D8-455E-941F-55CA0F3219D7}" srcOrd="0" destOrd="0" parTransId="{1E142E69-5473-40E9-85AF-5A67D8A0790C}" sibTransId="{03E68069-6817-4D6A-BD9D-ACE9458691E2}"/>
    <dgm:cxn modelId="{139115F1-024F-434F-9B21-BF46A43EB9B4}" type="presOf" srcId="{F82FFFC3-13D8-455E-941F-55CA0F3219D7}" destId="{55EF3D58-07EB-412E-A448-3E2A3996E1A1}" srcOrd="1" destOrd="0" presId="urn:microsoft.com/office/officeart/2005/8/layout/hProcess6"/>
    <dgm:cxn modelId="{CFB82072-30E3-4DF7-B1D2-5E22F1E1FB37}" type="presParOf" srcId="{681B7A0A-5456-4858-AEA6-1A9EEE2A4B36}" destId="{83A28D44-BC0E-434E-88B5-E60165FACBDD}" srcOrd="0" destOrd="0" presId="urn:microsoft.com/office/officeart/2005/8/layout/hProcess6"/>
    <dgm:cxn modelId="{BB2A9425-3BEA-4971-871B-37818E7C3130}" type="presParOf" srcId="{83A28D44-BC0E-434E-88B5-E60165FACBDD}" destId="{80180037-112E-4248-B38A-AE62FCC07FCE}" srcOrd="0" destOrd="0" presId="urn:microsoft.com/office/officeart/2005/8/layout/hProcess6"/>
    <dgm:cxn modelId="{B914B0A0-E96F-47D7-9FAD-AD1CC843EA68}" type="presParOf" srcId="{83A28D44-BC0E-434E-88B5-E60165FACBDD}" destId="{FBB37788-4FF0-4F0A-824C-1B3421E371E6}" srcOrd="1" destOrd="0" presId="urn:microsoft.com/office/officeart/2005/8/layout/hProcess6"/>
    <dgm:cxn modelId="{2A99A8AD-5795-4410-B9F1-BEDE418B74BB}" type="presParOf" srcId="{83A28D44-BC0E-434E-88B5-E60165FACBDD}" destId="{55EF3D58-07EB-412E-A448-3E2A3996E1A1}" srcOrd="2" destOrd="0" presId="urn:microsoft.com/office/officeart/2005/8/layout/hProcess6"/>
    <dgm:cxn modelId="{EABFD271-1479-403A-963E-01EF8DBB89B8}" type="presParOf" srcId="{83A28D44-BC0E-434E-88B5-E60165FACBDD}" destId="{22EF5B69-6654-41C3-ABCE-C0C410C2F8A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8D615-74CC-4872-8E20-923585A54337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295989-5008-4A00-9C5B-753B7160B5BE}">
      <dgm:prSet phldrT="[Text]"/>
      <dgm:spPr/>
      <dgm:t>
        <a:bodyPr/>
        <a:lstStyle/>
        <a:p>
          <a:r>
            <a:rPr lang="en-US" dirty="0" smtClean="0"/>
            <a:t>WHAT</a:t>
          </a:r>
          <a:endParaRPr lang="en-US" dirty="0"/>
        </a:p>
      </dgm:t>
    </dgm:pt>
    <dgm:pt modelId="{F09E0711-D575-49E3-8E34-4DAD56C2EE18}" type="parTrans" cxnId="{B3E5F9EE-12D2-4708-86A3-4277FEE0D612}">
      <dgm:prSet/>
      <dgm:spPr/>
      <dgm:t>
        <a:bodyPr/>
        <a:lstStyle/>
        <a:p>
          <a:endParaRPr lang="en-US"/>
        </a:p>
      </dgm:t>
    </dgm:pt>
    <dgm:pt modelId="{277D6436-990B-4BB6-893E-5EC7DB5A63D1}" type="sibTrans" cxnId="{B3E5F9EE-12D2-4708-86A3-4277FEE0D612}">
      <dgm:prSet/>
      <dgm:spPr/>
      <dgm:t>
        <a:bodyPr/>
        <a:lstStyle/>
        <a:p>
          <a:endParaRPr lang="en-US"/>
        </a:p>
      </dgm:t>
    </dgm:pt>
    <dgm:pt modelId="{F82FFFC3-13D8-455E-941F-55CA0F3219D7}">
      <dgm:prSet phldrT="[Text]" custT="1"/>
      <dgm:spPr/>
      <dgm:t>
        <a:bodyPr/>
        <a:lstStyle/>
        <a:p>
          <a:endParaRPr lang="en-US" sz="1600" dirty="0"/>
        </a:p>
      </dgm:t>
    </dgm:pt>
    <dgm:pt modelId="{1E142E69-5473-40E9-85AF-5A67D8A0790C}" type="parTrans" cxnId="{6A07C130-C287-4651-84E1-C35A7362409A}">
      <dgm:prSet/>
      <dgm:spPr/>
      <dgm:t>
        <a:bodyPr/>
        <a:lstStyle/>
        <a:p>
          <a:endParaRPr lang="en-US"/>
        </a:p>
      </dgm:t>
    </dgm:pt>
    <dgm:pt modelId="{03E68069-6817-4D6A-BD9D-ACE9458691E2}" type="sibTrans" cxnId="{6A07C130-C287-4651-84E1-C35A7362409A}">
      <dgm:prSet/>
      <dgm:spPr/>
      <dgm:t>
        <a:bodyPr/>
        <a:lstStyle/>
        <a:p>
          <a:endParaRPr lang="en-US"/>
        </a:p>
      </dgm:t>
    </dgm:pt>
    <dgm:pt modelId="{681B7A0A-5456-4858-AEA6-1A9EEE2A4B36}" type="pres">
      <dgm:prSet presAssocID="{5548D615-74CC-4872-8E20-923585A543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28D44-BC0E-434E-88B5-E60165FACBDD}" type="pres">
      <dgm:prSet presAssocID="{E3295989-5008-4A00-9C5B-753B7160B5BE}" presName="compNode" presStyleCnt="0"/>
      <dgm:spPr/>
      <dgm:t>
        <a:bodyPr/>
        <a:lstStyle/>
        <a:p>
          <a:endParaRPr lang="en-US"/>
        </a:p>
      </dgm:t>
    </dgm:pt>
    <dgm:pt modelId="{80180037-112E-4248-B38A-AE62FCC07FCE}" type="pres">
      <dgm:prSet presAssocID="{E3295989-5008-4A00-9C5B-753B7160B5BE}" presName="noGeometry" presStyleCnt="0"/>
      <dgm:spPr/>
      <dgm:t>
        <a:bodyPr/>
        <a:lstStyle/>
        <a:p>
          <a:endParaRPr lang="en-US"/>
        </a:p>
      </dgm:t>
    </dgm:pt>
    <dgm:pt modelId="{FBB37788-4FF0-4F0A-824C-1B3421E371E6}" type="pres">
      <dgm:prSet presAssocID="{E3295989-5008-4A00-9C5B-753B7160B5BE}" presName="childTextVisible" presStyleLbl="bgAccFollowNode1" presStyleIdx="0" presStyleCnt="1" custScaleX="117032" custLinFactY="-544661" custLinFactNeighborX="7173" custLinFactNeighborY="-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F3D58-07EB-412E-A448-3E2A3996E1A1}" type="pres">
      <dgm:prSet presAssocID="{E3295989-5008-4A00-9C5B-753B7160B5BE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22EF5B69-6654-41C3-ABCE-C0C410C2F8AB}" type="pres">
      <dgm:prSet presAssocID="{E3295989-5008-4A00-9C5B-753B7160B5B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E5F9EE-12D2-4708-86A3-4277FEE0D612}" srcId="{5548D615-74CC-4872-8E20-923585A54337}" destId="{E3295989-5008-4A00-9C5B-753B7160B5BE}" srcOrd="0" destOrd="0" parTransId="{F09E0711-D575-49E3-8E34-4DAD56C2EE18}" sibTransId="{277D6436-990B-4BB6-893E-5EC7DB5A63D1}"/>
    <dgm:cxn modelId="{79C56DC0-CCFD-4FF3-B72D-0BBF9FE90109}" type="presOf" srcId="{5548D615-74CC-4872-8E20-923585A54337}" destId="{681B7A0A-5456-4858-AEA6-1A9EEE2A4B36}" srcOrd="0" destOrd="0" presId="urn:microsoft.com/office/officeart/2005/8/layout/hProcess6"/>
    <dgm:cxn modelId="{6A07C130-C287-4651-84E1-C35A7362409A}" srcId="{E3295989-5008-4A00-9C5B-753B7160B5BE}" destId="{F82FFFC3-13D8-455E-941F-55CA0F3219D7}" srcOrd="0" destOrd="0" parTransId="{1E142E69-5473-40E9-85AF-5A67D8A0790C}" sibTransId="{03E68069-6817-4D6A-BD9D-ACE9458691E2}"/>
    <dgm:cxn modelId="{3B43A0D0-7841-4C34-8C4E-EFAF5399E897}" type="presOf" srcId="{E3295989-5008-4A00-9C5B-753B7160B5BE}" destId="{22EF5B69-6654-41C3-ABCE-C0C410C2F8AB}" srcOrd="0" destOrd="0" presId="urn:microsoft.com/office/officeart/2005/8/layout/hProcess6"/>
    <dgm:cxn modelId="{E9656F8E-3FB2-4003-A7B8-B00EDD70FE13}" type="presOf" srcId="{F82FFFC3-13D8-455E-941F-55CA0F3219D7}" destId="{FBB37788-4FF0-4F0A-824C-1B3421E371E6}" srcOrd="0" destOrd="0" presId="urn:microsoft.com/office/officeart/2005/8/layout/hProcess6"/>
    <dgm:cxn modelId="{EC31BC44-95F5-4DE5-AC04-DDAF088751A1}" type="presOf" srcId="{F82FFFC3-13D8-455E-941F-55CA0F3219D7}" destId="{55EF3D58-07EB-412E-A448-3E2A3996E1A1}" srcOrd="1" destOrd="0" presId="urn:microsoft.com/office/officeart/2005/8/layout/hProcess6"/>
    <dgm:cxn modelId="{3BBD80E3-E885-4E5F-96A2-D497C7466116}" type="presParOf" srcId="{681B7A0A-5456-4858-AEA6-1A9EEE2A4B36}" destId="{83A28D44-BC0E-434E-88B5-E60165FACBDD}" srcOrd="0" destOrd="0" presId="urn:microsoft.com/office/officeart/2005/8/layout/hProcess6"/>
    <dgm:cxn modelId="{319B951E-E6EA-4321-9E0D-F0FAB4760482}" type="presParOf" srcId="{83A28D44-BC0E-434E-88B5-E60165FACBDD}" destId="{80180037-112E-4248-B38A-AE62FCC07FCE}" srcOrd="0" destOrd="0" presId="urn:microsoft.com/office/officeart/2005/8/layout/hProcess6"/>
    <dgm:cxn modelId="{997F46F7-201C-494B-9197-AF9CCDF11694}" type="presParOf" srcId="{83A28D44-BC0E-434E-88B5-E60165FACBDD}" destId="{FBB37788-4FF0-4F0A-824C-1B3421E371E6}" srcOrd="1" destOrd="0" presId="urn:microsoft.com/office/officeart/2005/8/layout/hProcess6"/>
    <dgm:cxn modelId="{B14AA182-B998-4115-9B10-4865502D8FCF}" type="presParOf" srcId="{83A28D44-BC0E-434E-88B5-E60165FACBDD}" destId="{55EF3D58-07EB-412E-A448-3E2A3996E1A1}" srcOrd="2" destOrd="0" presId="urn:microsoft.com/office/officeart/2005/8/layout/hProcess6"/>
    <dgm:cxn modelId="{2B55869B-DC8D-4707-A932-8A7266E8D30E}" type="presParOf" srcId="{83A28D44-BC0E-434E-88B5-E60165FACBDD}" destId="{22EF5B69-6654-41C3-ABCE-C0C410C2F8A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7788-4FF0-4F0A-824C-1B3421E371E6}">
      <dsp:nvSpPr>
        <dsp:cNvPr id="0" name=""/>
        <dsp:cNvSpPr/>
      </dsp:nvSpPr>
      <dsp:spPr>
        <a:xfrm>
          <a:off x="1329163" y="0"/>
          <a:ext cx="1560558" cy="11656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19303" y="174840"/>
        <a:ext cx="762459" cy="815920"/>
      </dsp:txXfrm>
    </dsp:sp>
    <dsp:sp modelId="{22EF5B69-6654-41C3-ABCE-C0C410C2F8AB}">
      <dsp:nvSpPr>
        <dsp:cNvPr id="0" name=""/>
        <dsp:cNvSpPr/>
      </dsp:nvSpPr>
      <dsp:spPr>
        <a:xfrm>
          <a:off x="1013710" y="249438"/>
          <a:ext cx="666723" cy="6667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WHO</a:t>
          </a:r>
          <a:endParaRPr lang="en-US" sz="1600" kern="1200" dirty="0"/>
        </a:p>
      </dsp:txBody>
      <dsp:txXfrm>
        <a:off x="1111349" y="347077"/>
        <a:ext cx="471445" cy="471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7788-4FF0-4F0A-824C-1B3421E371E6}">
      <dsp:nvSpPr>
        <dsp:cNvPr id="0" name=""/>
        <dsp:cNvSpPr/>
      </dsp:nvSpPr>
      <dsp:spPr>
        <a:xfrm>
          <a:off x="1329163" y="0"/>
          <a:ext cx="1560558" cy="11656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19303" y="174840"/>
        <a:ext cx="762459" cy="815920"/>
      </dsp:txXfrm>
    </dsp:sp>
    <dsp:sp modelId="{22EF5B69-6654-41C3-ABCE-C0C410C2F8AB}">
      <dsp:nvSpPr>
        <dsp:cNvPr id="0" name=""/>
        <dsp:cNvSpPr/>
      </dsp:nvSpPr>
      <dsp:spPr>
        <a:xfrm>
          <a:off x="1013710" y="249438"/>
          <a:ext cx="666723" cy="666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HOW</a:t>
          </a:r>
          <a:endParaRPr lang="en-US" sz="1600" kern="1200" dirty="0"/>
        </a:p>
      </dsp:txBody>
      <dsp:txXfrm>
        <a:off x="1111349" y="347077"/>
        <a:ext cx="471445" cy="471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7788-4FF0-4F0A-824C-1B3421E371E6}">
      <dsp:nvSpPr>
        <dsp:cNvPr id="0" name=""/>
        <dsp:cNvSpPr/>
      </dsp:nvSpPr>
      <dsp:spPr>
        <a:xfrm>
          <a:off x="1329163" y="0"/>
          <a:ext cx="1560558" cy="11656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19303" y="174840"/>
        <a:ext cx="762459" cy="815920"/>
      </dsp:txXfrm>
    </dsp:sp>
    <dsp:sp modelId="{22EF5B69-6654-41C3-ABCE-C0C410C2F8AB}">
      <dsp:nvSpPr>
        <dsp:cNvPr id="0" name=""/>
        <dsp:cNvSpPr/>
      </dsp:nvSpPr>
      <dsp:spPr>
        <a:xfrm>
          <a:off x="1013710" y="249438"/>
          <a:ext cx="666723" cy="6667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</a:t>
          </a:r>
          <a:endParaRPr lang="en-US" sz="1400" kern="1200" dirty="0"/>
        </a:p>
      </dsp:txBody>
      <dsp:txXfrm>
        <a:off x="1111349" y="347077"/>
        <a:ext cx="471445" cy="471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ACDD-C55B-4FC4-89E7-E9F98F22F217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190E-9D7B-4847-98AB-991B2B4274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Date Format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1560458"/>
            <a:ext cx="7157083" cy="397764"/>
          </a:xfrm>
        </p:spPr>
        <p:txBody>
          <a:bodyPr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3" y="2006850"/>
            <a:ext cx="7157083" cy="3429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46" y="4409776"/>
            <a:ext cx="1856666" cy="301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471"/>
            <a:ext cx="1840877" cy="8438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780738" y="4788205"/>
            <a:ext cx="22108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7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7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10100" y="4787739"/>
            <a:ext cx="2286000" cy="152400"/>
          </a:xfrm>
        </p:spPr>
        <p:txBody>
          <a:bodyPr wrap="none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0146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:\Template\Final Image 240614_9-16_Lowres\16-9 B\1480532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0" y="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D6492A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389514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7247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19314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34006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172" y="891778"/>
            <a:ext cx="4038600" cy="3394472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78826" y="891778"/>
            <a:ext cx="4038600" cy="3394472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11440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14650"/>
            <a:ext cx="7772400" cy="466725"/>
          </a:xfrm>
        </p:spPr>
        <p:txBody>
          <a:bodyPr anchor="t">
            <a:noAutofit/>
          </a:bodyPr>
          <a:lstStyle>
            <a:lvl1pPr algn="ctr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563165"/>
          </a:xfrm>
        </p:spPr>
        <p:txBody>
          <a:bodyPr anchor="b">
            <a:no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98690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172" y="890588"/>
            <a:ext cx="4040188" cy="53459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72" y="1437084"/>
            <a:ext cx="4040188" cy="2963466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1138" y="890588"/>
            <a:ext cx="4041775" cy="53459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1138" y="1437084"/>
            <a:ext cx="4041775" cy="2963466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57918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3" y="844154"/>
            <a:ext cx="3008313" cy="590549"/>
          </a:xfrm>
        </p:spPr>
        <p:txBody>
          <a:bodyPr anchor="b">
            <a:noAutofit/>
          </a:bodyPr>
          <a:lstStyle>
            <a:lvl1pPr algn="l">
              <a:defRPr sz="17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078" y="844154"/>
            <a:ext cx="5111750" cy="3899297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173" y="1463278"/>
            <a:ext cx="3008313" cy="328017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7560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57601"/>
            <a:ext cx="5486400" cy="425054"/>
          </a:xfrm>
        </p:spPr>
        <p:txBody>
          <a:bodyPr anchor="b">
            <a:no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51"/>
            <a:ext cx="5486400" cy="274558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82654"/>
            <a:ext cx="5486400" cy="60364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49115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3304" y="892969"/>
            <a:ext cx="8370888" cy="992981"/>
          </a:xfrm>
          <a:ln>
            <a:solidFill>
              <a:schemeClr val="bg1"/>
            </a:solidFill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34414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R:\Template\Final Image 240614_9-16_Lowres\16-9 B\781617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t="307" r="924" b="16653"/>
          <a:stretch/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</a:t>
            </a:r>
            <a:r>
              <a:rPr lang="en-US" sz="600" baseline="0" dirty="0" smtClean="0">
                <a:solidFill>
                  <a:prstClr val="white"/>
                </a:solidFill>
                <a:latin typeface="+mj-lt"/>
              </a:rPr>
              <a:t>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Tata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Consultancy Services Limited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69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44" y="876300"/>
            <a:ext cx="8428056" cy="3867150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61760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3568" y="891779"/>
            <a:ext cx="2057400" cy="3851672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658" y="891779"/>
            <a:ext cx="6190342" cy="3851672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25347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parator Slide 1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" y="0"/>
            <a:ext cx="9144000" cy="5143502"/>
            <a:chOff x="3" y="0"/>
            <a:chExt cx="9144000" cy="6858002"/>
          </a:xfrm>
        </p:grpSpPr>
        <p:sp>
          <p:nvSpPr>
            <p:cNvPr id="31" name="Rectangle 30"/>
            <p:cNvSpPr/>
            <p:nvPr/>
          </p:nvSpPr>
          <p:spPr>
            <a:xfrm>
              <a:off x="3" y="0"/>
              <a:ext cx="9144000" cy="6858000"/>
            </a:xfrm>
            <a:prstGeom prst="rect">
              <a:avLst/>
            </a:prstGeom>
            <a:gradFill flip="none" rotWithShape="1">
              <a:gsLst>
                <a:gs pos="10000">
                  <a:srgbClr val="0067AC"/>
                </a:gs>
                <a:gs pos="100000">
                  <a:srgbClr val="56BBED"/>
                </a:gs>
              </a:gsLst>
              <a:lin ang="912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99"/>
            <a:stretch/>
          </p:blipFill>
          <p:spPr>
            <a:xfrm flipH="1">
              <a:off x="6689501" y="6295414"/>
              <a:ext cx="2454502" cy="562588"/>
            </a:xfrm>
            <a:prstGeom prst="rect">
              <a:avLst/>
            </a:prstGeom>
          </p:spPr>
        </p:pic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365795" y="257175"/>
              <a:ext cx="485458" cy="424339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>
                <a:latin typeface="Myriad Pro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3" y="333375"/>
              <a:ext cx="2373191" cy="314216"/>
              <a:chOff x="381003" y="333375"/>
              <a:chExt cx="2373191" cy="314216"/>
            </a:xfrm>
          </p:grpSpPr>
          <p:grpSp>
            <p:nvGrpSpPr>
              <p:cNvPr id="24" name="Group 15"/>
              <p:cNvGrpSpPr/>
              <p:nvPr/>
            </p:nvGrpSpPr>
            <p:grpSpPr>
              <a:xfrm>
                <a:off x="381003" y="333375"/>
                <a:ext cx="2227429" cy="112270"/>
                <a:chOff x="68096" y="6650480"/>
                <a:chExt cx="2503487" cy="127000"/>
              </a:xfrm>
              <a:solidFill>
                <a:schemeClr val="bg1"/>
              </a:solidFill>
            </p:grpSpPr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838158" y="6650480"/>
                  <a:ext cx="733425" cy="127000"/>
                </a:xfrm>
                <a:custGeom>
                  <a:avLst/>
                  <a:gdLst/>
                  <a:ahLst/>
                  <a:cxnLst>
                    <a:cxn ang="0">
                      <a:pos x="3511" y="637"/>
                    </a:cxn>
                    <a:cxn ang="0">
                      <a:pos x="3625" y="591"/>
                    </a:cxn>
                    <a:cxn ang="0">
                      <a:pos x="3691" y="454"/>
                    </a:cxn>
                    <a:cxn ang="0">
                      <a:pos x="3616" y="313"/>
                    </a:cxn>
                    <a:cxn ang="0">
                      <a:pos x="3441" y="224"/>
                    </a:cxn>
                    <a:cxn ang="0">
                      <a:pos x="3415" y="147"/>
                    </a:cxn>
                    <a:cxn ang="0">
                      <a:pos x="3489" y="95"/>
                    </a:cxn>
                    <a:cxn ang="0">
                      <a:pos x="3666" y="31"/>
                    </a:cxn>
                    <a:cxn ang="0">
                      <a:pos x="3447" y="8"/>
                    </a:cxn>
                    <a:cxn ang="0">
                      <a:pos x="3301" y="142"/>
                    </a:cxn>
                    <a:cxn ang="0">
                      <a:pos x="3355" y="299"/>
                    </a:cxn>
                    <a:cxn ang="0">
                      <a:pos x="3534" y="392"/>
                    </a:cxn>
                    <a:cxn ang="0">
                      <a:pos x="3575" y="471"/>
                    </a:cxn>
                    <a:cxn ang="0">
                      <a:pos x="3511" y="540"/>
                    </a:cxn>
                    <a:cxn ang="0">
                      <a:pos x="3327" y="514"/>
                    </a:cxn>
                    <a:cxn ang="0">
                      <a:pos x="3216" y="537"/>
                    </a:cxn>
                    <a:cxn ang="0">
                      <a:pos x="2637" y="544"/>
                    </a:cxn>
                    <a:cxn ang="0">
                      <a:pos x="2502" y="526"/>
                    </a:cxn>
                    <a:cxn ang="0">
                      <a:pos x="2420" y="453"/>
                    </a:cxn>
                    <a:cxn ang="0">
                      <a:pos x="2390" y="282"/>
                    </a:cxn>
                    <a:cxn ang="0">
                      <a:pos x="2435" y="168"/>
                    </a:cxn>
                    <a:cxn ang="0">
                      <a:pos x="2538" y="102"/>
                    </a:cxn>
                    <a:cxn ang="0">
                      <a:pos x="2726" y="118"/>
                    </a:cxn>
                    <a:cxn ang="0">
                      <a:pos x="2566" y="2"/>
                    </a:cxn>
                    <a:cxn ang="0">
                      <a:pos x="2399" y="59"/>
                    </a:cxn>
                    <a:cxn ang="0">
                      <a:pos x="2293" y="190"/>
                    </a:cxn>
                    <a:cxn ang="0">
                      <a:pos x="2272" y="380"/>
                    </a:cxn>
                    <a:cxn ang="0">
                      <a:pos x="2333" y="534"/>
                    </a:cxn>
                    <a:cxn ang="0">
                      <a:pos x="2467" y="623"/>
                    </a:cxn>
                    <a:cxn ang="0">
                      <a:pos x="2684" y="632"/>
                    </a:cxn>
                    <a:cxn ang="0">
                      <a:pos x="1776" y="631"/>
                    </a:cxn>
                    <a:cxn ang="0">
                      <a:pos x="1717" y="518"/>
                    </a:cxn>
                    <a:cxn ang="0">
                      <a:pos x="1447" y="10"/>
                    </a:cxn>
                    <a:cxn ang="0">
                      <a:pos x="1210" y="97"/>
                    </a:cxn>
                    <a:cxn ang="0">
                      <a:pos x="1281" y="178"/>
                    </a:cxn>
                    <a:cxn ang="0">
                      <a:pos x="1231" y="277"/>
                    </a:cxn>
                    <a:cxn ang="0">
                      <a:pos x="1090" y="375"/>
                    </a:cxn>
                    <a:cxn ang="0">
                      <a:pos x="1233" y="415"/>
                    </a:cxn>
                    <a:cxn ang="0">
                      <a:pos x="1297" y="622"/>
                    </a:cxn>
                    <a:cxn ang="0">
                      <a:pos x="1362" y="436"/>
                    </a:cxn>
                    <a:cxn ang="0">
                      <a:pos x="1282" y="337"/>
                    </a:cxn>
                    <a:cxn ang="0">
                      <a:pos x="1374" y="258"/>
                    </a:cxn>
                    <a:cxn ang="0">
                      <a:pos x="1373" y="94"/>
                    </a:cxn>
                    <a:cxn ang="0">
                      <a:pos x="1263" y="17"/>
                    </a:cxn>
                    <a:cxn ang="0">
                      <a:pos x="995" y="15"/>
                    </a:cxn>
                    <a:cxn ang="0">
                      <a:pos x="879" y="537"/>
                    </a:cxn>
                    <a:cxn ang="0">
                      <a:pos x="118" y="637"/>
                    </a:cxn>
                    <a:cxn ang="0">
                      <a:pos x="303" y="613"/>
                    </a:cxn>
                    <a:cxn ang="0">
                      <a:pos x="388" y="526"/>
                    </a:cxn>
                    <a:cxn ang="0">
                      <a:pos x="373" y="355"/>
                    </a:cxn>
                    <a:cxn ang="0">
                      <a:pos x="190" y="247"/>
                    </a:cxn>
                    <a:cxn ang="0">
                      <a:pos x="125" y="177"/>
                    </a:cxn>
                    <a:cxn ang="0">
                      <a:pos x="163" y="107"/>
                    </a:cxn>
                    <a:cxn ang="0">
                      <a:pos x="317" y="108"/>
                    </a:cxn>
                    <a:cxn ang="0">
                      <a:pos x="254" y="1"/>
                    </a:cxn>
                    <a:cxn ang="0">
                      <a:pos x="44" y="77"/>
                    </a:cxn>
                    <a:cxn ang="0">
                      <a:pos x="29" y="253"/>
                    </a:cxn>
                    <a:cxn ang="0">
                      <a:pos x="178" y="359"/>
                    </a:cxn>
                    <a:cxn ang="0">
                      <a:pos x="284" y="437"/>
                    </a:cxn>
                    <a:cxn ang="0">
                      <a:pos x="259" y="524"/>
                    </a:cxn>
                    <a:cxn ang="0">
                      <a:pos x="112" y="540"/>
                    </a:cxn>
                  </a:cxnLst>
                  <a:rect l="0" t="0" r="r" b="b"/>
                  <a:pathLst>
                    <a:path w="3691" h="641">
                      <a:moveTo>
                        <a:pt x="3288" y="601"/>
                      </a:moveTo>
                      <a:lnTo>
                        <a:pt x="3302" y="609"/>
                      </a:lnTo>
                      <a:lnTo>
                        <a:pt x="3319" y="616"/>
                      </a:lnTo>
                      <a:lnTo>
                        <a:pt x="3338" y="622"/>
                      </a:lnTo>
                      <a:lnTo>
                        <a:pt x="3360" y="629"/>
                      </a:lnTo>
                      <a:lnTo>
                        <a:pt x="3382" y="634"/>
                      </a:lnTo>
                      <a:lnTo>
                        <a:pt x="3406" y="637"/>
                      </a:lnTo>
                      <a:lnTo>
                        <a:pt x="3431" y="640"/>
                      </a:lnTo>
                      <a:lnTo>
                        <a:pt x="3455" y="641"/>
                      </a:lnTo>
                      <a:lnTo>
                        <a:pt x="3484" y="640"/>
                      </a:lnTo>
                      <a:lnTo>
                        <a:pt x="3511" y="637"/>
                      </a:lnTo>
                      <a:lnTo>
                        <a:pt x="3524" y="635"/>
                      </a:lnTo>
                      <a:lnTo>
                        <a:pt x="3536" y="632"/>
                      </a:lnTo>
                      <a:lnTo>
                        <a:pt x="3548" y="629"/>
                      </a:lnTo>
                      <a:lnTo>
                        <a:pt x="3559" y="625"/>
                      </a:lnTo>
                      <a:lnTo>
                        <a:pt x="3570" y="621"/>
                      </a:lnTo>
                      <a:lnTo>
                        <a:pt x="3581" y="617"/>
                      </a:lnTo>
                      <a:lnTo>
                        <a:pt x="3590" y="613"/>
                      </a:lnTo>
                      <a:lnTo>
                        <a:pt x="3600" y="608"/>
                      </a:lnTo>
                      <a:lnTo>
                        <a:pt x="3608" y="603"/>
                      </a:lnTo>
                      <a:lnTo>
                        <a:pt x="3618" y="597"/>
                      </a:lnTo>
                      <a:lnTo>
                        <a:pt x="3625" y="591"/>
                      </a:lnTo>
                      <a:lnTo>
                        <a:pt x="3633" y="584"/>
                      </a:lnTo>
                      <a:lnTo>
                        <a:pt x="3639" y="578"/>
                      </a:lnTo>
                      <a:lnTo>
                        <a:pt x="3646" y="571"/>
                      </a:lnTo>
                      <a:lnTo>
                        <a:pt x="3653" y="564"/>
                      </a:lnTo>
                      <a:lnTo>
                        <a:pt x="3658" y="557"/>
                      </a:lnTo>
                      <a:lnTo>
                        <a:pt x="3668" y="541"/>
                      </a:lnTo>
                      <a:lnTo>
                        <a:pt x="3676" y="526"/>
                      </a:lnTo>
                      <a:lnTo>
                        <a:pt x="3682" y="508"/>
                      </a:lnTo>
                      <a:lnTo>
                        <a:pt x="3687" y="491"/>
                      </a:lnTo>
                      <a:lnTo>
                        <a:pt x="3690" y="472"/>
                      </a:lnTo>
                      <a:lnTo>
                        <a:pt x="3691" y="454"/>
                      </a:lnTo>
                      <a:lnTo>
                        <a:pt x="3690" y="437"/>
                      </a:lnTo>
                      <a:lnTo>
                        <a:pt x="3688" y="422"/>
                      </a:lnTo>
                      <a:lnTo>
                        <a:pt x="3684" y="407"/>
                      </a:lnTo>
                      <a:lnTo>
                        <a:pt x="3680" y="393"/>
                      </a:lnTo>
                      <a:lnTo>
                        <a:pt x="3675" y="380"/>
                      </a:lnTo>
                      <a:lnTo>
                        <a:pt x="3668" y="367"/>
                      </a:lnTo>
                      <a:lnTo>
                        <a:pt x="3660" y="355"/>
                      </a:lnTo>
                      <a:lnTo>
                        <a:pt x="3651" y="344"/>
                      </a:lnTo>
                      <a:lnTo>
                        <a:pt x="3640" y="332"/>
                      </a:lnTo>
                      <a:lnTo>
                        <a:pt x="3629" y="322"/>
                      </a:lnTo>
                      <a:lnTo>
                        <a:pt x="3616" y="313"/>
                      </a:lnTo>
                      <a:lnTo>
                        <a:pt x="3601" y="303"/>
                      </a:lnTo>
                      <a:lnTo>
                        <a:pt x="3586" y="294"/>
                      </a:lnTo>
                      <a:lnTo>
                        <a:pt x="3568" y="286"/>
                      </a:lnTo>
                      <a:lnTo>
                        <a:pt x="3550" y="278"/>
                      </a:lnTo>
                      <a:lnTo>
                        <a:pt x="3530" y="270"/>
                      </a:lnTo>
                      <a:lnTo>
                        <a:pt x="3502" y="258"/>
                      </a:lnTo>
                      <a:lnTo>
                        <a:pt x="3477" y="247"/>
                      </a:lnTo>
                      <a:lnTo>
                        <a:pt x="3467" y="242"/>
                      </a:lnTo>
                      <a:lnTo>
                        <a:pt x="3457" y="236"/>
                      </a:lnTo>
                      <a:lnTo>
                        <a:pt x="3448" y="230"/>
                      </a:lnTo>
                      <a:lnTo>
                        <a:pt x="3441" y="224"/>
                      </a:lnTo>
                      <a:lnTo>
                        <a:pt x="3434" y="219"/>
                      </a:lnTo>
                      <a:lnTo>
                        <a:pt x="3428" y="213"/>
                      </a:lnTo>
                      <a:lnTo>
                        <a:pt x="3423" y="206"/>
                      </a:lnTo>
                      <a:lnTo>
                        <a:pt x="3419" y="200"/>
                      </a:lnTo>
                      <a:lnTo>
                        <a:pt x="3416" y="192"/>
                      </a:lnTo>
                      <a:lnTo>
                        <a:pt x="3414" y="184"/>
                      </a:lnTo>
                      <a:lnTo>
                        <a:pt x="3412" y="177"/>
                      </a:lnTo>
                      <a:lnTo>
                        <a:pt x="3412" y="168"/>
                      </a:lnTo>
                      <a:lnTo>
                        <a:pt x="3412" y="162"/>
                      </a:lnTo>
                      <a:lnTo>
                        <a:pt x="3413" y="154"/>
                      </a:lnTo>
                      <a:lnTo>
                        <a:pt x="3415" y="147"/>
                      </a:lnTo>
                      <a:lnTo>
                        <a:pt x="3418" y="141"/>
                      </a:lnTo>
                      <a:lnTo>
                        <a:pt x="3421" y="135"/>
                      </a:lnTo>
                      <a:lnTo>
                        <a:pt x="3426" y="129"/>
                      </a:lnTo>
                      <a:lnTo>
                        <a:pt x="3431" y="122"/>
                      </a:lnTo>
                      <a:lnTo>
                        <a:pt x="3437" y="117"/>
                      </a:lnTo>
                      <a:lnTo>
                        <a:pt x="3443" y="112"/>
                      </a:lnTo>
                      <a:lnTo>
                        <a:pt x="3450" y="107"/>
                      </a:lnTo>
                      <a:lnTo>
                        <a:pt x="3459" y="103"/>
                      </a:lnTo>
                      <a:lnTo>
                        <a:pt x="3469" y="100"/>
                      </a:lnTo>
                      <a:lnTo>
                        <a:pt x="3479" y="97"/>
                      </a:lnTo>
                      <a:lnTo>
                        <a:pt x="3489" y="95"/>
                      </a:lnTo>
                      <a:lnTo>
                        <a:pt x="3502" y="94"/>
                      </a:lnTo>
                      <a:lnTo>
                        <a:pt x="3515" y="94"/>
                      </a:lnTo>
                      <a:lnTo>
                        <a:pt x="3535" y="94"/>
                      </a:lnTo>
                      <a:lnTo>
                        <a:pt x="3555" y="96"/>
                      </a:lnTo>
                      <a:lnTo>
                        <a:pt x="3573" y="100"/>
                      </a:lnTo>
                      <a:lnTo>
                        <a:pt x="3590" y="104"/>
                      </a:lnTo>
                      <a:lnTo>
                        <a:pt x="3604" y="108"/>
                      </a:lnTo>
                      <a:lnTo>
                        <a:pt x="3618" y="113"/>
                      </a:lnTo>
                      <a:lnTo>
                        <a:pt x="3629" y="118"/>
                      </a:lnTo>
                      <a:lnTo>
                        <a:pt x="3638" y="122"/>
                      </a:lnTo>
                      <a:lnTo>
                        <a:pt x="3666" y="31"/>
                      </a:lnTo>
                      <a:lnTo>
                        <a:pt x="3653" y="25"/>
                      </a:lnTo>
                      <a:lnTo>
                        <a:pt x="3638" y="20"/>
                      </a:lnTo>
                      <a:lnTo>
                        <a:pt x="3622" y="14"/>
                      </a:lnTo>
                      <a:lnTo>
                        <a:pt x="3604" y="9"/>
                      </a:lnTo>
                      <a:lnTo>
                        <a:pt x="3585" y="6"/>
                      </a:lnTo>
                      <a:lnTo>
                        <a:pt x="3564" y="3"/>
                      </a:lnTo>
                      <a:lnTo>
                        <a:pt x="3542" y="1"/>
                      </a:lnTo>
                      <a:lnTo>
                        <a:pt x="3517" y="0"/>
                      </a:lnTo>
                      <a:lnTo>
                        <a:pt x="3492" y="1"/>
                      </a:lnTo>
                      <a:lnTo>
                        <a:pt x="3469" y="4"/>
                      </a:lnTo>
                      <a:lnTo>
                        <a:pt x="3447" y="8"/>
                      </a:lnTo>
                      <a:lnTo>
                        <a:pt x="3426" y="14"/>
                      </a:lnTo>
                      <a:lnTo>
                        <a:pt x="3406" y="22"/>
                      </a:lnTo>
                      <a:lnTo>
                        <a:pt x="3389" y="30"/>
                      </a:lnTo>
                      <a:lnTo>
                        <a:pt x="3372" y="40"/>
                      </a:lnTo>
                      <a:lnTo>
                        <a:pt x="3357" y="51"/>
                      </a:lnTo>
                      <a:lnTo>
                        <a:pt x="3343" y="64"/>
                      </a:lnTo>
                      <a:lnTo>
                        <a:pt x="3331" y="77"/>
                      </a:lnTo>
                      <a:lnTo>
                        <a:pt x="3322" y="93"/>
                      </a:lnTo>
                      <a:lnTo>
                        <a:pt x="3312" y="108"/>
                      </a:lnTo>
                      <a:lnTo>
                        <a:pt x="3306" y="124"/>
                      </a:lnTo>
                      <a:lnTo>
                        <a:pt x="3301" y="142"/>
                      </a:lnTo>
                      <a:lnTo>
                        <a:pt x="3298" y="159"/>
                      </a:lnTo>
                      <a:lnTo>
                        <a:pt x="3297" y="179"/>
                      </a:lnTo>
                      <a:lnTo>
                        <a:pt x="3298" y="194"/>
                      </a:lnTo>
                      <a:lnTo>
                        <a:pt x="3300" y="211"/>
                      </a:lnTo>
                      <a:lnTo>
                        <a:pt x="3304" y="225"/>
                      </a:lnTo>
                      <a:lnTo>
                        <a:pt x="3309" y="240"/>
                      </a:lnTo>
                      <a:lnTo>
                        <a:pt x="3316" y="253"/>
                      </a:lnTo>
                      <a:lnTo>
                        <a:pt x="3324" y="265"/>
                      </a:lnTo>
                      <a:lnTo>
                        <a:pt x="3333" y="277"/>
                      </a:lnTo>
                      <a:lnTo>
                        <a:pt x="3343" y="288"/>
                      </a:lnTo>
                      <a:lnTo>
                        <a:pt x="3355" y="299"/>
                      </a:lnTo>
                      <a:lnTo>
                        <a:pt x="3367" y="310"/>
                      </a:lnTo>
                      <a:lnTo>
                        <a:pt x="3381" y="319"/>
                      </a:lnTo>
                      <a:lnTo>
                        <a:pt x="3396" y="328"/>
                      </a:lnTo>
                      <a:lnTo>
                        <a:pt x="3412" y="336"/>
                      </a:lnTo>
                      <a:lnTo>
                        <a:pt x="3429" y="345"/>
                      </a:lnTo>
                      <a:lnTo>
                        <a:pt x="3447" y="352"/>
                      </a:lnTo>
                      <a:lnTo>
                        <a:pt x="3466" y="359"/>
                      </a:lnTo>
                      <a:lnTo>
                        <a:pt x="3492" y="369"/>
                      </a:lnTo>
                      <a:lnTo>
                        <a:pt x="3516" y="381"/>
                      </a:lnTo>
                      <a:lnTo>
                        <a:pt x="3525" y="386"/>
                      </a:lnTo>
                      <a:lnTo>
                        <a:pt x="3534" y="392"/>
                      </a:lnTo>
                      <a:lnTo>
                        <a:pt x="3543" y="397"/>
                      </a:lnTo>
                      <a:lnTo>
                        <a:pt x="3550" y="403"/>
                      </a:lnTo>
                      <a:lnTo>
                        <a:pt x="3556" y="409"/>
                      </a:lnTo>
                      <a:lnTo>
                        <a:pt x="3561" y="417"/>
                      </a:lnTo>
                      <a:lnTo>
                        <a:pt x="3565" y="423"/>
                      </a:lnTo>
                      <a:lnTo>
                        <a:pt x="3569" y="430"/>
                      </a:lnTo>
                      <a:lnTo>
                        <a:pt x="3571" y="437"/>
                      </a:lnTo>
                      <a:lnTo>
                        <a:pt x="3573" y="445"/>
                      </a:lnTo>
                      <a:lnTo>
                        <a:pt x="3575" y="454"/>
                      </a:lnTo>
                      <a:lnTo>
                        <a:pt x="3576" y="462"/>
                      </a:lnTo>
                      <a:lnTo>
                        <a:pt x="3575" y="471"/>
                      </a:lnTo>
                      <a:lnTo>
                        <a:pt x="3573" y="480"/>
                      </a:lnTo>
                      <a:lnTo>
                        <a:pt x="3571" y="489"/>
                      </a:lnTo>
                      <a:lnTo>
                        <a:pt x="3567" y="497"/>
                      </a:lnTo>
                      <a:lnTo>
                        <a:pt x="3563" y="504"/>
                      </a:lnTo>
                      <a:lnTo>
                        <a:pt x="3558" y="511"/>
                      </a:lnTo>
                      <a:lnTo>
                        <a:pt x="3553" y="517"/>
                      </a:lnTo>
                      <a:lnTo>
                        <a:pt x="3546" y="524"/>
                      </a:lnTo>
                      <a:lnTo>
                        <a:pt x="3539" y="529"/>
                      </a:lnTo>
                      <a:lnTo>
                        <a:pt x="3530" y="533"/>
                      </a:lnTo>
                      <a:lnTo>
                        <a:pt x="3521" y="537"/>
                      </a:lnTo>
                      <a:lnTo>
                        <a:pt x="3511" y="540"/>
                      </a:lnTo>
                      <a:lnTo>
                        <a:pt x="3500" y="543"/>
                      </a:lnTo>
                      <a:lnTo>
                        <a:pt x="3488" y="545"/>
                      </a:lnTo>
                      <a:lnTo>
                        <a:pt x="3476" y="546"/>
                      </a:lnTo>
                      <a:lnTo>
                        <a:pt x="3463" y="546"/>
                      </a:lnTo>
                      <a:lnTo>
                        <a:pt x="3441" y="546"/>
                      </a:lnTo>
                      <a:lnTo>
                        <a:pt x="3420" y="543"/>
                      </a:lnTo>
                      <a:lnTo>
                        <a:pt x="3400" y="540"/>
                      </a:lnTo>
                      <a:lnTo>
                        <a:pt x="3379" y="535"/>
                      </a:lnTo>
                      <a:lnTo>
                        <a:pt x="3361" y="529"/>
                      </a:lnTo>
                      <a:lnTo>
                        <a:pt x="3343" y="523"/>
                      </a:lnTo>
                      <a:lnTo>
                        <a:pt x="3327" y="514"/>
                      </a:lnTo>
                      <a:lnTo>
                        <a:pt x="3312" y="507"/>
                      </a:lnTo>
                      <a:lnTo>
                        <a:pt x="3288" y="601"/>
                      </a:lnTo>
                      <a:close/>
                      <a:moveTo>
                        <a:pt x="3188" y="263"/>
                      </a:moveTo>
                      <a:lnTo>
                        <a:pt x="2955" y="263"/>
                      </a:lnTo>
                      <a:lnTo>
                        <a:pt x="2955" y="104"/>
                      </a:lnTo>
                      <a:lnTo>
                        <a:pt x="3202" y="104"/>
                      </a:lnTo>
                      <a:lnTo>
                        <a:pt x="3202" y="10"/>
                      </a:lnTo>
                      <a:lnTo>
                        <a:pt x="2841" y="10"/>
                      </a:lnTo>
                      <a:lnTo>
                        <a:pt x="2841" y="631"/>
                      </a:lnTo>
                      <a:lnTo>
                        <a:pt x="3216" y="631"/>
                      </a:lnTo>
                      <a:lnTo>
                        <a:pt x="3216" y="537"/>
                      </a:lnTo>
                      <a:lnTo>
                        <a:pt x="2955" y="537"/>
                      </a:lnTo>
                      <a:lnTo>
                        <a:pt x="2955" y="355"/>
                      </a:lnTo>
                      <a:lnTo>
                        <a:pt x="3188" y="355"/>
                      </a:lnTo>
                      <a:lnTo>
                        <a:pt x="3188" y="263"/>
                      </a:lnTo>
                      <a:close/>
                      <a:moveTo>
                        <a:pt x="2727" y="523"/>
                      </a:moveTo>
                      <a:lnTo>
                        <a:pt x="2714" y="528"/>
                      </a:lnTo>
                      <a:lnTo>
                        <a:pt x="2701" y="532"/>
                      </a:lnTo>
                      <a:lnTo>
                        <a:pt x="2687" y="536"/>
                      </a:lnTo>
                      <a:lnTo>
                        <a:pt x="2671" y="539"/>
                      </a:lnTo>
                      <a:lnTo>
                        <a:pt x="2655" y="542"/>
                      </a:lnTo>
                      <a:lnTo>
                        <a:pt x="2637" y="544"/>
                      </a:lnTo>
                      <a:lnTo>
                        <a:pt x="2621" y="545"/>
                      </a:lnTo>
                      <a:lnTo>
                        <a:pt x="2604" y="545"/>
                      </a:lnTo>
                      <a:lnTo>
                        <a:pt x="2590" y="545"/>
                      </a:lnTo>
                      <a:lnTo>
                        <a:pt x="2579" y="544"/>
                      </a:lnTo>
                      <a:lnTo>
                        <a:pt x="2567" y="543"/>
                      </a:lnTo>
                      <a:lnTo>
                        <a:pt x="2555" y="541"/>
                      </a:lnTo>
                      <a:lnTo>
                        <a:pt x="2544" y="539"/>
                      </a:lnTo>
                      <a:lnTo>
                        <a:pt x="2533" y="537"/>
                      </a:lnTo>
                      <a:lnTo>
                        <a:pt x="2522" y="534"/>
                      </a:lnTo>
                      <a:lnTo>
                        <a:pt x="2512" y="530"/>
                      </a:lnTo>
                      <a:lnTo>
                        <a:pt x="2502" y="526"/>
                      </a:lnTo>
                      <a:lnTo>
                        <a:pt x="2493" y="522"/>
                      </a:lnTo>
                      <a:lnTo>
                        <a:pt x="2483" y="516"/>
                      </a:lnTo>
                      <a:lnTo>
                        <a:pt x="2475" y="511"/>
                      </a:lnTo>
                      <a:lnTo>
                        <a:pt x="2467" y="505"/>
                      </a:lnTo>
                      <a:lnTo>
                        <a:pt x="2459" y="499"/>
                      </a:lnTo>
                      <a:lnTo>
                        <a:pt x="2451" y="492"/>
                      </a:lnTo>
                      <a:lnTo>
                        <a:pt x="2444" y="486"/>
                      </a:lnTo>
                      <a:lnTo>
                        <a:pt x="2437" y="477"/>
                      </a:lnTo>
                      <a:lnTo>
                        <a:pt x="2431" y="470"/>
                      </a:lnTo>
                      <a:lnTo>
                        <a:pt x="2426" y="462"/>
                      </a:lnTo>
                      <a:lnTo>
                        <a:pt x="2420" y="453"/>
                      </a:lnTo>
                      <a:lnTo>
                        <a:pt x="2414" y="443"/>
                      </a:lnTo>
                      <a:lnTo>
                        <a:pt x="2410" y="434"/>
                      </a:lnTo>
                      <a:lnTo>
                        <a:pt x="2406" y="425"/>
                      </a:lnTo>
                      <a:lnTo>
                        <a:pt x="2402" y="415"/>
                      </a:lnTo>
                      <a:lnTo>
                        <a:pt x="2396" y="393"/>
                      </a:lnTo>
                      <a:lnTo>
                        <a:pt x="2391" y="371"/>
                      </a:lnTo>
                      <a:lnTo>
                        <a:pt x="2389" y="347"/>
                      </a:lnTo>
                      <a:lnTo>
                        <a:pt x="2388" y="322"/>
                      </a:lnTo>
                      <a:lnTo>
                        <a:pt x="2388" y="309"/>
                      </a:lnTo>
                      <a:lnTo>
                        <a:pt x="2389" y="295"/>
                      </a:lnTo>
                      <a:lnTo>
                        <a:pt x="2390" y="282"/>
                      </a:lnTo>
                      <a:lnTo>
                        <a:pt x="2392" y="270"/>
                      </a:lnTo>
                      <a:lnTo>
                        <a:pt x="2394" y="257"/>
                      </a:lnTo>
                      <a:lnTo>
                        <a:pt x="2397" y="246"/>
                      </a:lnTo>
                      <a:lnTo>
                        <a:pt x="2400" y="235"/>
                      </a:lnTo>
                      <a:lnTo>
                        <a:pt x="2403" y="223"/>
                      </a:lnTo>
                      <a:lnTo>
                        <a:pt x="2408" y="213"/>
                      </a:lnTo>
                      <a:lnTo>
                        <a:pt x="2412" y="203"/>
                      </a:lnTo>
                      <a:lnTo>
                        <a:pt x="2418" y="193"/>
                      </a:lnTo>
                      <a:lnTo>
                        <a:pt x="2423" y="184"/>
                      </a:lnTo>
                      <a:lnTo>
                        <a:pt x="2429" y="176"/>
                      </a:lnTo>
                      <a:lnTo>
                        <a:pt x="2435" y="168"/>
                      </a:lnTo>
                      <a:lnTo>
                        <a:pt x="2441" y="159"/>
                      </a:lnTo>
                      <a:lnTo>
                        <a:pt x="2448" y="152"/>
                      </a:lnTo>
                      <a:lnTo>
                        <a:pt x="2457" y="145"/>
                      </a:lnTo>
                      <a:lnTo>
                        <a:pt x="2464" y="139"/>
                      </a:lnTo>
                      <a:lnTo>
                        <a:pt x="2472" y="133"/>
                      </a:lnTo>
                      <a:lnTo>
                        <a:pt x="2480" y="127"/>
                      </a:lnTo>
                      <a:lnTo>
                        <a:pt x="2489" y="121"/>
                      </a:lnTo>
                      <a:lnTo>
                        <a:pt x="2499" y="117"/>
                      </a:lnTo>
                      <a:lnTo>
                        <a:pt x="2508" y="112"/>
                      </a:lnTo>
                      <a:lnTo>
                        <a:pt x="2517" y="109"/>
                      </a:lnTo>
                      <a:lnTo>
                        <a:pt x="2538" y="102"/>
                      </a:lnTo>
                      <a:lnTo>
                        <a:pt x="2559" y="98"/>
                      </a:lnTo>
                      <a:lnTo>
                        <a:pt x="2582" y="95"/>
                      </a:lnTo>
                      <a:lnTo>
                        <a:pt x="2605" y="94"/>
                      </a:lnTo>
                      <a:lnTo>
                        <a:pt x="2623" y="95"/>
                      </a:lnTo>
                      <a:lnTo>
                        <a:pt x="2641" y="96"/>
                      </a:lnTo>
                      <a:lnTo>
                        <a:pt x="2658" y="98"/>
                      </a:lnTo>
                      <a:lnTo>
                        <a:pt x="2673" y="101"/>
                      </a:lnTo>
                      <a:lnTo>
                        <a:pt x="2688" y="105"/>
                      </a:lnTo>
                      <a:lnTo>
                        <a:pt x="2701" y="109"/>
                      </a:lnTo>
                      <a:lnTo>
                        <a:pt x="2714" y="113"/>
                      </a:lnTo>
                      <a:lnTo>
                        <a:pt x="2726" y="118"/>
                      </a:lnTo>
                      <a:lnTo>
                        <a:pt x="2750" y="28"/>
                      </a:lnTo>
                      <a:lnTo>
                        <a:pt x="2740" y="24"/>
                      </a:lnTo>
                      <a:lnTo>
                        <a:pt x="2728" y="19"/>
                      </a:lnTo>
                      <a:lnTo>
                        <a:pt x="2712" y="13"/>
                      </a:lnTo>
                      <a:lnTo>
                        <a:pt x="2695" y="9"/>
                      </a:lnTo>
                      <a:lnTo>
                        <a:pt x="2674" y="6"/>
                      </a:lnTo>
                      <a:lnTo>
                        <a:pt x="2652" y="3"/>
                      </a:lnTo>
                      <a:lnTo>
                        <a:pt x="2627" y="1"/>
                      </a:lnTo>
                      <a:lnTo>
                        <a:pt x="2600" y="0"/>
                      </a:lnTo>
                      <a:lnTo>
                        <a:pt x="2583" y="1"/>
                      </a:lnTo>
                      <a:lnTo>
                        <a:pt x="2566" y="2"/>
                      </a:lnTo>
                      <a:lnTo>
                        <a:pt x="2548" y="4"/>
                      </a:lnTo>
                      <a:lnTo>
                        <a:pt x="2532" y="6"/>
                      </a:lnTo>
                      <a:lnTo>
                        <a:pt x="2515" y="9"/>
                      </a:lnTo>
                      <a:lnTo>
                        <a:pt x="2499" y="13"/>
                      </a:lnTo>
                      <a:lnTo>
                        <a:pt x="2483" y="17"/>
                      </a:lnTo>
                      <a:lnTo>
                        <a:pt x="2468" y="23"/>
                      </a:lnTo>
                      <a:lnTo>
                        <a:pt x="2454" y="29"/>
                      </a:lnTo>
                      <a:lnTo>
                        <a:pt x="2439" y="35"/>
                      </a:lnTo>
                      <a:lnTo>
                        <a:pt x="2426" y="42"/>
                      </a:lnTo>
                      <a:lnTo>
                        <a:pt x="2411" y="50"/>
                      </a:lnTo>
                      <a:lnTo>
                        <a:pt x="2399" y="59"/>
                      </a:lnTo>
                      <a:lnTo>
                        <a:pt x="2387" y="68"/>
                      </a:lnTo>
                      <a:lnTo>
                        <a:pt x="2374" y="77"/>
                      </a:lnTo>
                      <a:lnTo>
                        <a:pt x="2363" y="87"/>
                      </a:lnTo>
                      <a:lnTo>
                        <a:pt x="2352" y="99"/>
                      </a:lnTo>
                      <a:lnTo>
                        <a:pt x="2342" y="110"/>
                      </a:lnTo>
                      <a:lnTo>
                        <a:pt x="2332" y="122"/>
                      </a:lnTo>
                      <a:lnTo>
                        <a:pt x="2323" y="135"/>
                      </a:lnTo>
                      <a:lnTo>
                        <a:pt x="2315" y="148"/>
                      </a:lnTo>
                      <a:lnTo>
                        <a:pt x="2307" y="162"/>
                      </a:lnTo>
                      <a:lnTo>
                        <a:pt x="2300" y="176"/>
                      </a:lnTo>
                      <a:lnTo>
                        <a:pt x="2293" y="190"/>
                      </a:lnTo>
                      <a:lnTo>
                        <a:pt x="2288" y="206"/>
                      </a:lnTo>
                      <a:lnTo>
                        <a:pt x="2283" y="222"/>
                      </a:lnTo>
                      <a:lnTo>
                        <a:pt x="2278" y="239"/>
                      </a:lnTo>
                      <a:lnTo>
                        <a:pt x="2275" y="255"/>
                      </a:lnTo>
                      <a:lnTo>
                        <a:pt x="2272" y="273"/>
                      </a:lnTo>
                      <a:lnTo>
                        <a:pt x="2270" y="290"/>
                      </a:lnTo>
                      <a:lnTo>
                        <a:pt x="2269" y="309"/>
                      </a:lnTo>
                      <a:lnTo>
                        <a:pt x="2269" y="328"/>
                      </a:lnTo>
                      <a:lnTo>
                        <a:pt x="2269" y="346"/>
                      </a:lnTo>
                      <a:lnTo>
                        <a:pt x="2270" y="362"/>
                      </a:lnTo>
                      <a:lnTo>
                        <a:pt x="2272" y="380"/>
                      </a:lnTo>
                      <a:lnTo>
                        <a:pt x="2274" y="395"/>
                      </a:lnTo>
                      <a:lnTo>
                        <a:pt x="2277" y="412"/>
                      </a:lnTo>
                      <a:lnTo>
                        <a:pt x="2281" y="427"/>
                      </a:lnTo>
                      <a:lnTo>
                        <a:pt x="2285" y="441"/>
                      </a:lnTo>
                      <a:lnTo>
                        <a:pt x="2290" y="457"/>
                      </a:lnTo>
                      <a:lnTo>
                        <a:pt x="2295" y="470"/>
                      </a:lnTo>
                      <a:lnTo>
                        <a:pt x="2302" y="484"/>
                      </a:lnTo>
                      <a:lnTo>
                        <a:pt x="2309" y="497"/>
                      </a:lnTo>
                      <a:lnTo>
                        <a:pt x="2317" y="509"/>
                      </a:lnTo>
                      <a:lnTo>
                        <a:pt x="2325" y="522"/>
                      </a:lnTo>
                      <a:lnTo>
                        <a:pt x="2333" y="534"/>
                      </a:lnTo>
                      <a:lnTo>
                        <a:pt x="2343" y="544"/>
                      </a:lnTo>
                      <a:lnTo>
                        <a:pt x="2353" y="555"/>
                      </a:lnTo>
                      <a:lnTo>
                        <a:pt x="2363" y="565"/>
                      </a:lnTo>
                      <a:lnTo>
                        <a:pt x="2374" y="574"/>
                      </a:lnTo>
                      <a:lnTo>
                        <a:pt x="2386" y="583"/>
                      </a:lnTo>
                      <a:lnTo>
                        <a:pt x="2398" y="592"/>
                      </a:lnTo>
                      <a:lnTo>
                        <a:pt x="2411" y="599"/>
                      </a:lnTo>
                      <a:lnTo>
                        <a:pt x="2424" y="606"/>
                      </a:lnTo>
                      <a:lnTo>
                        <a:pt x="2438" y="612"/>
                      </a:lnTo>
                      <a:lnTo>
                        <a:pt x="2452" y="618"/>
                      </a:lnTo>
                      <a:lnTo>
                        <a:pt x="2467" y="623"/>
                      </a:lnTo>
                      <a:lnTo>
                        <a:pt x="2482" y="628"/>
                      </a:lnTo>
                      <a:lnTo>
                        <a:pt x="2499" y="632"/>
                      </a:lnTo>
                      <a:lnTo>
                        <a:pt x="2515" y="635"/>
                      </a:lnTo>
                      <a:lnTo>
                        <a:pt x="2532" y="637"/>
                      </a:lnTo>
                      <a:lnTo>
                        <a:pt x="2549" y="639"/>
                      </a:lnTo>
                      <a:lnTo>
                        <a:pt x="2567" y="640"/>
                      </a:lnTo>
                      <a:lnTo>
                        <a:pt x="2585" y="641"/>
                      </a:lnTo>
                      <a:lnTo>
                        <a:pt x="2612" y="640"/>
                      </a:lnTo>
                      <a:lnTo>
                        <a:pt x="2637" y="638"/>
                      </a:lnTo>
                      <a:lnTo>
                        <a:pt x="2661" y="635"/>
                      </a:lnTo>
                      <a:lnTo>
                        <a:pt x="2684" y="632"/>
                      </a:lnTo>
                      <a:lnTo>
                        <a:pt x="2702" y="628"/>
                      </a:lnTo>
                      <a:lnTo>
                        <a:pt x="2720" y="622"/>
                      </a:lnTo>
                      <a:lnTo>
                        <a:pt x="2734" y="617"/>
                      </a:lnTo>
                      <a:lnTo>
                        <a:pt x="2745" y="612"/>
                      </a:lnTo>
                      <a:lnTo>
                        <a:pt x="2727" y="523"/>
                      </a:lnTo>
                      <a:close/>
                      <a:moveTo>
                        <a:pt x="2058" y="10"/>
                      </a:moveTo>
                      <a:lnTo>
                        <a:pt x="2058" y="631"/>
                      </a:lnTo>
                      <a:lnTo>
                        <a:pt x="2171" y="631"/>
                      </a:lnTo>
                      <a:lnTo>
                        <a:pt x="2171" y="10"/>
                      </a:lnTo>
                      <a:lnTo>
                        <a:pt x="2058" y="10"/>
                      </a:lnTo>
                      <a:close/>
                      <a:moveTo>
                        <a:pt x="1776" y="631"/>
                      </a:moveTo>
                      <a:lnTo>
                        <a:pt x="1991" y="10"/>
                      </a:lnTo>
                      <a:lnTo>
                        <a:pt x="1871" y="10"/>
                      </a:lnTo>
                      <a:lnTo>
                        <a:pt x="1780" y="294"/>
                      </a:lnTo>
                      <a:lnTo>
                        <a:pt x="1771" y="322"/>
                      </a:lnTo>
                      <a:lnTo>
                        <a:pt x="1762" y="351"/>
                      </a:lnTo>
                      <a:lnTo>
                        <a:pt x="1754" y="379"/>
                      </a:lnTo>
                      <a:lnTo>
                        <a:pt x="1746" y="407"/>
                      </a:lnTo>
                      <a:lnTo>
                        <a:pt x="1738" y="435"/>
                      </a:lnTo>
                      <a:lnTo>
                        <a:pt x="1730" y="463"/>
                      </a:lnTo>
                      <a:lnTo>
                        <a:pt x="1724" y="491"/>
                      </a:lnTo>
                      <a:lnTo>
                        <a:pt x="1717" y="518"/>
                      </a:lnTo>
                      <a:lnTo>
                        <a:pt x="1715" y="518"/>
                      </a:lnTo>
                      <a:lnTo>
                        <a:pt x="1709" y="491"/>
                      </a:lnTo>
                      <a:lnTo>
                        <a:pt x="1702" y="462"/>
                      </a:lnTo>
                      <a:lnTo>
                        <a:pt x="1695" y="434"/>
                      </a:lnTo>
                      <a:lnTo>
                        <a:pt x="1688" y="406"/>
                      </a:lnTo>
                      <a:lnTo>
                        <a:pt x="1680" y="379"/>
                      </a:lnTo>
                      <a:lnTo>
                        <a:pt x="1672" y="350"/>
                      </a:lnTo>
                      <a:lnTo>
                        <a:pt x="1663" y="321"/>
                      </a:lnTo>
                      <a:lnTo>
                        <a:pt x="1654" y="292"/>
                      </a:lnTo>
                      <a:lnTo>
                        <a:pt x="1570" y="10"/>
                      </a:lnTo>
                      <a:lnTo>
                        <a:pt x="1447" y="10"/>
                      </a:lnTo>
                      <a:lnTo>
                        <a:pt x="1647" y="631"/>
                      </a:lnTo>
                      <a:lnTo>
                        <a:pt x="1776" y="631"/>
                      </a:lnTo>
                      <a:close/>
                      <a:moveTo>
                        <a:pt x="1090" y="97"/>
                      </a:moveTo>
                      <a:lnTo>
                        <a:pt x="1101" y="95"/>
                      </a:lnTo>
                      <a:lnTo>
                        <a:pt x="1117" y="93"/>
                      </a:lnTo>
                      <a:lnTo>
                        <a:pt x="1136" y="92"/>
                      </a:lnTo>
                      <a:lnTo>
                        <a:pt x="1161" y="91"/>
                      </a:lnTo>
                      <a:lnTo>
                        <a:pt x="1174" y="92"/>
                      </a:lnTo>
                      <a:lnTo>
                        <a:pt x="1187" y="93"/>
                      </a:lnTo>
                      <a:lnTo>
                        <a:pt x="1199" y="95"/>
                      </a:lnTo>
                      <a:lnTo>
                        <a:pt x="1210" y="97"/>
                      </a:lnTo>
                      <a:lnTo>
                        <a:pt x="1222" y="100"/>
                      </a:lnTo>
                      <a:lnTo>
                        <a:pt x="1231" y="105"/>
                      </a:lnTo>
                      <a:lnTo>
                        <a:pt x="1240" y="109"/>
                      </a:lnTo>
                      <a:lnTo>
                        <a:pt x="1248" y="115"/>
                      </a:lnTo>
                      <a:lnTo>
                        <a:pt x="1256" y="121"/>
                      </a:lnTo>
                      <a:lnTo>
                        <a:pt x="1263" y="130"/>
                      </a:lnTo>
                      <a:lnTo>
                        <a:pt x="1268" y="137"/>
                      </a:lnTo>
                      <a:lnTo>
                        <a:pt x="1273" y="146"/>
                      </a:lnTo>
                      <a:lnTo>
                        <a:pt x="1277" y="156"/>
                      </a:lnTo>
                      <a:lnTo>
                        <a:pt x="1279" y="167"/>
                      </a:lnTo>
                      <a:lnTo>
                        <a:pt x="1281" y="178"/>
                      </a:lnTo>
                      <a:lnTo>
                        <a:pt x="1281" y="190"/>
                      </a:lnTo>
                      <a:lnTo>
                        <a:pt x="1281" y="202"/>
                      </a:lnTo>
                      <a:lnTo>
                        <a:pt x="1279" y="212"/>
                      </a:lnTo>
                      <a:lnTo>
                        <a:pt x="1277" y="222"/>
                      </a:lnTo>
                      <a:lnTo>
                        <a:pt x="1273" y="232"/>
                      </a:lnTo>
                      <a:lnTo>
                        <a:pt x="1268" y="242"/>
                      </a:lnTo>
                      <a:lnTo>
                        <a:pt x="1263" y="250"/>
                      </a:lnTo>
                      <a:lnTo>
                        <a:pt x="1255" y="257"/>
                      </a:lnTo>
                      <a:lnTo>
                        <a:pt x="1248" y="264"/>
                      </a:lnTo>
                      <a:lnTo>
                        <a:pt x="1240" y="271"/>
                      </a:lnTo>
                      <a:lnTo>
                        <a:pt x="1231" y="277"/>
                      </a:lnTo>
                      <a:lnTo>
                        <a:pt x="1221" y="281"/>
                      </a:lnTo>
                      <a:lnTo>
                        <a:pt x="1209" y="285"/>
                      </a:lnTo>
                      <a:lnTo>
                        <a:pt x="1197" y="288"/>
                      </a:lnTo>
                      <a:lnTo>
                        <a:pt x="1185" y="291"/>
                      </a:lnTo>
                      <a:lnTo>
                        <a:pt x="1171" y="292"/>
                      </a:lnTo>
                      <a:lnTo>
                        <a:pt x="1158" y="292"/>
                      </a:lnTo>
                      <a:lnTo>
                        <a:pt x="1090" y="292"/>
                      </a:lnTo>
                      <a:lnTo>
                        <a:pt x="1090" y="97"/>
                      </a:lnTo>
                      <a:close/>
                      <a:moveTo>
                        <a:pt x="978" y="631"/>
                      </a:moveTo>
                      <a:lnTo>
                        <a:pt x="1090" y="631"/>
                      </a:lnTo>
                      <a:lnTo>
                        <a:pt x="1090" y="375"/>
                      </a:lnTo>
                      <a:lnTo>
                        <a:pt x="1148" y="375"/>
                      </a:lnTo>
                      <a:lnTo>
                        <a:pt x="1159" y="377"/>
                      </a:lnTo>
                      <a:lnTo>
                        <a:pt x="1170" y="378"/>
                      </a:lnTo>
                      <a:lnTo>
                        <a:pt x="1180" y="380"/>
                      </a:lnTo>
                      <a:lnTo>
                        <a:pt x="1190" y="382"/>
                      </a:lnTo>
                      <a:lnTo>
                        <a:pt x="1198" y="385"/>
                      </a:lnTo>
                      <a:lnTo>
                        <a:pt x="1206" y="389"/>
                      </a:lnTo>
                      <a:lnTo>
                        <a:pt x="1213" y="394"/>
                      </a:lnTo>
                      <a:lnTo>
                        <a:pt x="1221" y="400"/>
                      </a:lnTo>
                      <a:lnTo>
                        <a:pt x="1227" y="407"/>
                      </a:lnTo>
                      <a:lnTo>
                        <a:pt x="1233" y="415"/>
                      </a:lnTo>
                      <a:lnTo>
                        <a:pt x="1238" y="424"/>
                      </a:lnTo>
                      <a:lnTo>
                        <a:pt x="1243" y="433"/>
                      </a:lnTo>
                      <a:lnTo>
                        <a:pt x="1247" y="444"/>
                      </a:lnTo>
                      <a:lnTo>
                        <a:pt x="1251" y="457"/>
                      </a:lnTo>
                      <a:lnTo>
                        <a:pt x="1255" y="470"/>
                      </a:lnTo>
                      <a:lnTo>
                        <a:pt x="1259" y="485"/>
                      </a:lnTo>
                      <a:lnTo>
                        <a:pt x="1272" y="537"/>
                      </a:lnTo>
                      <a:lnTo>
                        <a:pt x="1283" y="579"/>
                      </a:lnTo>
                      <a:lnTo>
                        <a:pt x="1288" y="597"/>
                      </a:lnTo>
                      <a:lnTo>
                        <a:pt x="1292" y="611"/>
                      </a:lnTo>
                      <a:lnTo>
                        <a:pt x="1297" y="622"/>
                      </a:lnTo>
                      <a:lnTo>
                        <a:pt x="1301" y="631"/>
                      </a:lnTo>
                      <a:lnTo>
                        <a:pt x="1417" y="631"/>
                      </a:lnTo>
                      <a:lnTo>
                        <a:pt x="1413" y="619"/>
                      </a:lnTo>
                      <a:lnTo>
                        <a:pt x="1406" y="605"/>
                      </a:lnTo>
                      <a:lnTo>
                        <a:pt x="1401" y="585"/>
                      </a:lnTo>
                      <a:lnTo>
                        <a:pt x="1395" y="565"/>
                      </a:lnTo>
                      <a:lnTo>
                        <a:pt x="1389" y="540"/>
                      </a:lnTo>
                      <a:lnTo>
                        <a:pt x="1382" y="514"/>
                      </a:lnTo>
                      <a:lnTo>
                        <a:pt x="1376" y="487"/>
                      </a:lnTo>
                      <a:lnTo>
                        <a:pt x="1368" y="458"/>
                      </a:lnTo>
                      <a:lnTo>
                        <a:pt x="1362" y="436"/>
                      </a:lnTo>
                      <a:lnTo>
                        <a:pt x="1354" y="416"/>
                      </a:lnTo>
                      <a:lnTo>
                        <a:pt x="1346" y="398"/>
                      </a:lnTo>
                      <a:lnTo>
                        <a:pt x="1336" y="382"/>
                      </a:lnTo>
                      <a:lnTo>
                        <a:pt x="1330" y="374"/>
                      </a:lnTo>
                      <a:lnTo>
                        <a:pt x="1324" y="367"/>
                      </a:lnTo>
                      <a:lnTo>
                        <a:pt x="1318" y="361"/>
                      </a:lnTo>
                      <a:lnTo>
                        <a:pt x="1312" y="355"/>
                      </a:lnTo>
                      <a:lnTo>
                        <a:pt x="1305" y="350"/>
                      </a:lnTo>
                      <a:lnTo>
                        <a:pt x="1298" y="346"/>
                      </a:lnTo>
                      <a:lnTo>
                        <a:pt x="1290" y="342"/>
                      </a:lnTo>
                      <a:lnTo>
                        <a:pt x="1282" y="337"/>
                      </a:lnTo>
                      <a:lnTo>
                        <a:pt x="1282" y="335"/>
                      </a:lnTo>
                      <a:lnTo>
                        <a:pt x="1292" y="330"/>
                      </a:lnTo>
                      <a:lnTo>
                        <a:pt x="1304" y="326"/>
                      </a:lnTo>
                      <a:lnTo>
                        <a:pt x="1314" y="320"/>
                      </a:lnTo>
                      <a:lnTo>
                        <a:pt x="1324" y="314"/>
                      </a:lnTo>
                      <a:lnTo>
                        <a:pt x="1334" y="306"/>
                      </a:lnTo>
                      <a:lnTo>
                        <a:pt x="1343" y="298"/>
                      </a:lnTo>
                      <a:lnTo>
                        <a:pt x="1352" y="289"/>
                      </a:lnTo>
                      <a:lnTo>
                        <a:pt x="1360" y="280"/>
                      </a:lnTo>
                      <a:lnTo>
                        <a:pt x="1367" y="270"/>
                      </a:lnTo>
                      <a:lnTo>
                        <a:pt x="1374" y="258"/>
                      </a:lnTo>
                      <a:lnTo>
                        <a:pt x="1380" y="247"/>
                      </a:lnTo>
                      <a:lnTo>
                        <a:pt x="1385" y="235"/>
                      </a:lnTo>
                      <a:lnTo>
                        <a:pt x="1389" y="222"/>
                      </a:lnTo>
                      <a:lnTo>
                        <a:pt x="1392" y="209"/>
                      </a:lnTo>
                      <a:lnTo>
                        <a:pt x="1394" y="194"/>
                      </a:lnTo>
                      <a:lnTo>
                        <a:pt x="1394" y="180"/>
                      </a:lnTo>
                      <a:lnTo>
                        <a:pt x="1393" y="160"/>
                      </a:lnTo>
                      <a:lnTo>
                        <a:pt x="1391" y="142"/>
                      </a:lnTo>
                      <a:lnTo>
                        <a:pt x="1386" y="124"/>
                      </a:lnTo>
                      <a:lnTo>
                        <a:pt x="1381" y="108"/>
                      </a:lnTo>
                      <a:lnTo>
                        <a:pt x="1373" y="94"/>
                      </a:lnTo>
                      <a:lnTo>
                        <a:pt x="1363" y="79"/>
                      </a:lnTo>
                      <a:lnTo>
                        <a:pt x="1353" y="67"/>
                      </a:lnTo>
                      <a:lnTo>
                        <a:pt x="1341" y="56"/>
                      </a:lnTo>
                      <a:lnTo>
                        <a:pt x="1333" y="49"/>
                      </a:lnTo>
                      <a:lnTo>
                        <a:pt x="1324" y="43"/>
                      </a:lnTo>
                      <a:lnTo>
                        <a:pt x="1315" y="38"/>
                      </a:lnTo>
                      <a:lnTo>
                        <a:pt x="1306" y="33"/>
                      </a:lnTo>
                      <a:lnTo>
                        <a:pt x="1296" y="28"/>
                      </a:lnTo>
                      <a:lnTo>
                        <a:pt x="1285" y="24"/>
                      </a:lnTo>
                      <a:lnTo>
                        <a:pt x="1275" y="21"/>
                      </a:lnTo>
                      <a:lnTo>
                        <a:pt x="1263" y="17"/>
                      </a:lnTo>
                      <a:lnTo>
                        <a:pt x="1238" y="12"/>
                      </a:lnTo>
                      <a:lnTo>
                        <a:pt x="1211" y="8"/>
                      </a:lnTo>
                      <a:lnTo>
                        <a:pt x="1181" y="6"/>
                      </a:lnTo>
                      <a:lnTo>
                        <a:pt x="1150" y="5"/>
                      </a:lnTo>
                      <a:lnTo>
                        <a:pt x="1125" y="5"/>
                      </a:lnTo>
                      <a:lnTo>
                        <a:pt x="1101" y="6"/>
                      </a:lnTo>
                      <a:lnTo>
                        <a:pt x="1078" y="7"/>
                      </a:lnTo>
                      <a:lnTo>
                        <a:pt x="1055" y="9"/>
                      </a:lnTo>
                      <a:lnTo>
                        <a:pt x="1034" y="11"/>
                      </a:lnTo>
                      <a:lnTo>
                        <a:pt x="1014" y="13"/>
                      </a:lnTo>
                      <a:lnTo>
                        <a:pt x="995" y="15"/>
                      </a:lnTo>
                      <a:lnTo>
                        <a:pt x="978" y="19"/>
                      </a:lnTo>
                      <a:lnTo>
                        <a:pt x="978" y="631"/>
                      </a:lnTo>
                      <a:close/>
                      <a:moveTo>
                        <a:pt x="852" y="263"/>
                      </a:moveTo>
                      <a:lnTo>
                        <a:pt x="617" y="263"/>
                      </a:lnTo>
                      <a:lnTo>
                        <a:pt x="617" y="104"/>
                      </a:lnTo>
                      <a:lnTo>
                        <a:pt x="865" y="104"/>
                      </a:lnTo>
                      <a:lnTo>
                        <a:pt x="865" y="10"/>
                      </a:lnTo>
                      <a:lnTo>
                        <a:pt x="504" y="10"/>
                      </a:lnTo>
                      <a:lnTo>
                        <a:pt x="504" y="631"/>
                      </a:lnTo>
                      <a:lnTo>
                        <a:pt x="879" y="631"/>
                      </a:lnTo>
                      <a:lnTo>
                        <a:pt x="879" y="537"/>
                      </a:lnTo>
                      <a:lnTo>
                        <a:pt x="617" y="537"/>
                      </a:lnTo>
                      <a:lnTo>
                        <a:pt x="617" y="355"/>
                      </a:lnTo>
                      <a:lnTo>
                        <a:pt x="852" y="355"/>
                      </a:lnTo>
                      <a:lnTo>
                        <a:pt x="852" y="263"/>
                      </a:lnTo>
                      <a:close/>
                      <a:moveTo>
                        <a:pt x="0" y="601"/>
                      </a:moveTo>
                      <a:lnTo>
                        <a:pt x="14" y="609"/>
                      </a:lnTo>
                      <a:lnTo>
                        <a:pt x="32" y="616"/>
                      </a:lnTo>
                      <a:lnTo>
                        <a:pt x="50" y="622"/>
                      </a:lnTo>
                      <a:lnTo>
                        <a:pt x="72" y="629"/>
                      </a:lnTo>
                      <a:lnTo>
                        <a:pt x="94" y="634"/>
                      </a:lnTo>
                      <a:lnTo>
                        <a:pt x="118" y="637"/>
                      </a:lnTo>
                      <a:lnTo>
                        <a:pt x="143" y="640"/>
                      </a:lnTo>
                      <a:lnTo>
                        <a:pt x="167" y="641"/>
                      </a:lnTo>
                      <a:lnTo>
                        <a:pt x="196" y="640"/>
                      </a:lnTo>
                      <a:lnTo>
                        <a:pt x="224" y="637"/>
                      </a:lnTo>
                      <a:lnTo>
                        <a:pt x="236" y="635"/>
                      </a:lnTo>
                      <a:lnTo>
                        <a:pt x="248" y="632"/>
                      </a:lnTo>
                      <a:lnTo>
                        <a:pt x="261" y="629"/>
                      </a:lnTo>
                      <a:lnTo>
                        <a:pt x="272" y="625"/>
                      </a:lnTo>
                      <a:lnTo>
                        <a:pt x="282" y="621"/>
                      </a:lnTo>
                      <a:lnTo>
                        <a:pt x="293" y="617"/>
                      </a:lnTo>
                      <a:lnTo>
                        <a:pt x="303" y="613"/>
                      </a:lnTo>
                      <a:lnTo>
                        <a:pt x="312" y="608"/>
                      </a:lnTo>
                      <a:lnTo>
                        <a:pt x="321" y="603"/>
                      </a:lnTo>
                      <a:lnTo>
                        <a:pt x="330" y="597"/>
                      </a:lnTo>
                      <a:lnTo>
                        <a:pt x="338" y="591"/>
                      </a:lnTo>
                      <a:lnTo>
                        <a:pt x="345" y="584"/>
                      </a:lnTo>
                      <a:lnTo>
                        <a:pt x="352" y="578"/>
                      </a:lnTo>
                      <a:lnTo>
                        <a:pt x="358" y="571"/>
                      </a:lnTo>
                      <a:lnTo>
                        <a:pt x="365" y="564"/>
                      </a:lnTo>
                      <a:lnTo>
                        <a:pt x="371" y="557"/>
                      </a:lnTo>
                      <a:lnTo>
                        <a:pt x="380" y="541"/>
                      </a:lnTo>
                      <a:lnTo>
                        <a:pt x="388" y="526"/>
                      </a:lnTo>
                      <a:lnTo>
                        <a:pt x="394" y="508"/>
                      </a:lnTo>
                      <a:lnTo>
                        <a:pt x="400" y="491"/>
                      </a:lnTo>
                      <a:lnTo>
                        <a:pt x="402" y="472"/>
                      </a:lnTo>
                      <a:lnTo>
                        <a:pt x="403" y="454"/>
                      </a:lnTo>
                      <a:lnTo>
                        <a:pt x="402" y="437"/>
                      </a:lnTo>
                      <a:lnTo>
                        <a:pt x="401" y="422"/>
                      </a:lnTo>
                      <a:lnTo>
                        <a:pt x="397" y="407"/>
                      </a:lnTo>
                      <a:lnTo>
                        <a:pt x="393" y="393"/>
                      </a:lnTo>
                      <a:lnTo>
                        <a:pt x="387" y="380"/>
                      </a:lnTo>
                      <a:lnTo>
                        <a:pt x="381" y="367"/>
                      </a:lnTo>
                      <a:lnTo>
                        <a:pt x="373" y="355"/>
                      </a:lnTo>
                      <a:lnTo>
                        <a:pt x="364" y="344"/>
                      </a:lnTo>
                      <a:lnTo>
                        <a:pt x="353" y="332"/>
                      </a:lnTo>
                      <a:lnTo>
                        <a:pt x="341" y="322"/>
                      </a:lnTo>
                      <a:lnTo>
                        <a:pt x="328" y="313"/>
                      </a:lnTo>
                      <a:lnTo>
                        <a:pt x="313" y="303"/>
                      </a:lnTo>
                      <a:lnTo>
                        <a:pt x="298" y="294"/>
                      </a:lnTo>
                      <a:lnTo>
                        <a:pt x="281" y="286"/>
                      </a:lnTo>
                      <a:lnTo>
                        <a:pt x="263" y="278"/>
                      </a:lnTo>
                      <a:lnTo>
                        <a:pt x="243" y="270"/>
                      </a:lnTo>
                      <a:lnTo>
                        <a:pt x="215" y="258"/>
                      </a:lnTo>
                      <a:lnTo>
                        <a:pt x="190" y="247"/>
                      </a:lnTo>
                      <a:lnTo>
                        <a:pt x="179" y="242"/>
                      </a:lnTo>
                      <a:lnTo>
                        <a:pt x="169" y="236"/>
                      </a:lnTo>
                      <a:lnTo>
                        <a:pt x="161" y="230"/>
                      </a:lnTo>
                      <a:lnTo>
                        <a:pt x="153" y="224"/>
                      </a:lnTo>
                      <a:lnTo>
                        <a:pt x="146" y="219"/>
                      </a:lnTo>
                      <a:lnTo>
                        <a:pt x="141" y="213"/>
                      </a:lnTo>
                      <a:lnTo>
                        <a:pt x="135" y="206"/>
                      </a:lnTo>
                      <a:lnTo>
                        <a:pt x="131" y="200"/>
                      </a:lnTo>
                      <a:lnTo>
                        <a:pt x="128" y="192"/>
                      </a:lnTo>
                      <a:lnTo>
                        <a:pt x="126" y="184"/>
                      </a:lnTo>
                      <a:lnTo>
                        <a:pt x="125" y="177"/>
                      </a:lnTo>
                      <a:lnTo>
                        <a:pt x="125" y="168"/>
                      </a:lnTo>
                      <a:lnTo>
                        <a:pt x="125" y="162"/>
                      </a:lnTo>
                      <a:lnTo>
                        <a:pt x="126" y="154"/>
                      </a:lnTo>
                      <a:lnTo>
                        <a:pt x="128" y="147"/>
                      </a:lnTo>
                      <a:lnTo>
                        <a:pt x="130" y="141"/>
                      </a:lnTo>
                      <a:lnTo>
                        <a:pt x="134" y="135"/>
                      </a:lnTo>
                      <a:lnTo>
                        <a:pt x="139" y="129"/>
                      </a:lnTo>
                      <a:lnTo>
                        <a:pt x="143" y="122"/>
                      </a:lnTo>
                      <a:lnTo>
                        <a:pt x="149" y="117"/>
                      </a:lnTo>
                      <a:lnTo>
                        <a:pt x="156" y="112"/>
                      </a:lnTo>
                      <a:lnTo>
                        <a:pt x="163" y="107"/>
                      </a:lnTo>
                      <a:lnTo>
                        <a:pt x="171" y="103"/>
                      </a:lnTo>
                      <a:lnTo>
                        <a:pt x="181" y="100"/>
                      </a:lnTo>
                      <a:lnTo>
                        <a:pt x="191" y="97"/>
                      </a:lnTo>
                      <a:lnTo>
                        <a:pt x="202" y="95"/>
                      </a:lnTo>
                      <a:lnTo>
                        <a:pt x="215" y="94"/>
                      </a:lnTo>
                      <a:lnTo>
                        <a:pt x="227" y="94"/>
                      </a:lnTo>
                      <a:lnTo>
                        <a:pt x="248" y="94"/>
                      </a:lnTo>
                      <a:lnTo>
                        <a:pt x="268" y="96"/>
                      </a:lnTo>
                      <a:lnTo>
                        <a:pt x="285" y="100"/>
                      </a:lnTo>
                      <a:lnTo>
                        <a:pt x="302" y="104"/>
                      </a:lnTo>
                      <a:lnTo>
                        <a:pt x="317" y="108"/>
                      </a:lnTo>
                      <a:lnTo>
                        <a:pt x="331" y="113"/>
                      </a:lnTo>
                      <a:lnTo>
                        <a:pt x="342" y="118"/>
                      </a:lnTo>
                      <a:lnTo>
                        <a:pt x="351" y="122"/>
                      </a:lnTo>
                      <a:lnTo>
                        <a:pt x="378" y="31"/>
                      </a:lnTo>
                      <a:lnTo>
                        <a:pt x="366" y="25"/>
                      </a:lnTo>
                      <a:lnTo>
                        <a:pt x="350" y="20"/>
                      </a:lnTo>
                      <a:lnTo>
                        <a:pt x="335" y="14"/>
                      </a:lnTo>
                      <a:lnTo>
                        <a:pt x="316" y="9"/>
                      </a:lnTo>
                      <a:lnTo>
                        <a:pt x="298" y="6"/>
                      </a:lnTo>
                      <a:lnTo>
                        <a:pt x="276" y="3"/>
                      </a:lnTo>
                      <a:lnTo>
                        <a:pt x="254" y="1"/>
                      </a:lnTo>
                      <a:lnTo>
                        <a:pt x="229" y="0"/>
                      </a:lnTo>
                      <a:lnTo>
                        <a:pt x="204" y="1"/>
                      </a:lnTo>
                      <a:lnTo>
                        <a:pt x="182" y="4"/>
                      </a:lnTo>
                      <a:lnTo>
                        <a:pt x="159" y="8"/>
                      </a:lnTo>
                      <a:lnTo>
                        <a:pt x="139" y="14"/>
                      </a:lnTo>
                      <a:lnTo>
                        <a:pt x="119" y="22"/>
                      </a:lnTo>
                      <a:lnTo>
                        <a:pt x="101" y="30"/>
                      </a:lnTo>
                      <a:lnTo>
                        <a:pt x="84" y="40"/>
                      </a:lnTo>
                      <a:lnTo>
                        <a:pt x="70" y="51"/>
                      </a:lnTo>
                      <a:lnTo>
                        <a:pt x="56" y="64"/>
                      </a:lnTo>
                      <a:lnTo>
                        <a:pt x="44" y="77"/>
                      </a:lnTo>
                      <a:lnTo>
                        <a:pt x="34" y="93"/>
                      </a:lnTo>
                      <a:lnTo>
                        <a:pt x="26" y="108"/>
                      </a:lnTo>
                      <a:lnTo>
                        <a:pt x="18" y="124"/>
                      </a:lnTo>
                      <a:lnTo>
                        <a:pt x="14" y="142"/>
                      </a:lnTo>
                      <a:lnTo>
                        <a:pt x="11" y="159"/>
                      </a:lnTo>
                      <a:lnTo>
                        <a:pt x="10" y="179"/>
                      </a:lnTo>
                      <a:lnTo>
                        <a:pt x="11" y="194"/>
                      </a:lnTo>
                      <a:lnTo>
                        <a:pt x="13" y="211"/>
                      </a:lnTo>
                      <a:lnTo>
                        <a:pt x="16" y="225"/>
                      </a:lnTo>
                      <a:lnTo>
                        <a:pt x="21" y="240"/>
                      </a:lnTo>
                      <a:lnTo>
                        <a:pt x="29" y="253"/>
                      </a:lnTo>
                      <a:lnTo>
                        <a:pt x="36" y="265"/>
                      </a:lnTo>
                      <a:lnTo>
                        <a:pt x="45" y="277"/>
                      </a:lnTo>
                      <a:lnTo>
                        <a:pt x="55" y="288"/>
                      </a:lnTo>
                      <a:lnTo>
                        <a:pt x="67" y="299"/>
                      </a:lnTo>
                      <a:lnTo>
                        <a:pt x="80" y="310"/>
                      </a:lnTo>
                      <a:lnTo>
                        <a:pt x="93" y="319"/>
                      </a:lnTo>
                      <a:lnTo>
                        <a:pt x="109" y="328"/>
                      </a:lnTo>
                      <a:lnTo>
                        <a:pt x="124" y="336"/>
                      </a:lnTo>
                      <a:lnTo>
                        <a:pt x="142" y="345"/>
                      </a:lnTo>
                      <a:lnTo>
                        <a:pt x="159" y="352"/>
                      </a:lnTo>
                      <a:lnTo>
                        <a:pt x="178" y="359"/>
                      </a:lnTo>
                      <a:lnTo>
                        <a:pt x="205" y="369"/>
                      </a:lnTo>
                      <a:lnTo>
                        <a:pt x="228" y="381"/>
                      </a:lnTo>
                      <a:lnTo>
                        <a:pt x="238" y="386"/>
                      </a:lnTo>
                      <a:lnTo>
                        <a:pt x="247" y="392"/>
                      </a:lnTo>
                      <a:lnTo>
                        <a:pt x="255" y="397"/>
                      </a:lnTo>
                      <a:lnTo>
                        <a:pt x="262" y="403"/>
                      </a:lnTo>
                      <a:lnTo>
                        <a:pt x="268" y="409"/>
                      </a:lnTo>
                      <a:lnTo>
                        <a:pt x="273" y="417"/>
                      </a:lnTo>
                      <a:lnTo>
                        <a:pt x="278" y="423"/>
                      </a:lnTo>
                      <a:lnTo>
                        <a:pt x="281" y="430"/>
                      </a:lnTo>
                      <a:lnTo>
                        <a:pt x="284" y="437"/>
                      </a:lnTo>
                      <a:lnTo>
                        <a:pt x="287" y="445"/>
                      </a:lnTo>
                      <a:lnTo>
                        <a:pt x="288" y="454"/>
                      </a:lnTo>
                      <a:lnTo>
                        <a:pt x="288" y="462"/>
                      </a:lnTo>
                      <a:lnTo>
                        <a:pt x="288" y="471"/>
                      </a:lnTo>
                      <a:lnTo>
                        <a:pt x="285" y="480"/>
                      </a:lnTo>
                      <a:lnTo>
                        <a:pt x="283" y="489"/>
                      </a:lnTo>
                      <a:lnTo>
                        <a:pt x="280" y="497"/>
                      </a:lnTo>
                      <a:lnTo>
                        <a:pt x="276" y="504"/>
                      </a:lnTo>
                      <a:lnTo>
                        <a:pt x="271" y="511"/>
                      </a:lnTo>
                      <a:lnTo>
                        <a:pt x="265" y="517"/>
                      </a:lnTo>
                      <a:lnTo>
                        <a:pt x="259" y="524"/>
                      </a:lnTo>
                      <a:lnTo>
                        <a:pt x="251" y="529"/>
                      </a:lnTo>
                      <a:lnTo>
                        <a:pt x="242" y="533"/>
                      </a:lnTo>
                      <a:lnTo>
                        <a:pt x="233" y="537"/>
                      </a:lnTo>
                      <a:lnTo>
                        <a:pt x="223" y="540"/>
                      </a:lnTo>
                      <a:lnTo>
                        <a:pt x="213" y="543"/>
                      </a:lnTo>
                      <a:lnTo>
                        <a:pt x="200" y="545"/>
                      </a:lnTo>
                      <a:lnTo>
                        <a:pt x="188" y="546"/>
                      </a:lnTo>
                      <a:lnTo>
                        <a:pt x="175" y="546"/>
                      </a:lnTo>
                      <a:lnTo>
                        <a:pt x="154" y="546"/>
                      </a:lnTo>
                      <a:lnTo>
                        <a:pt x="132" y="543"/>
                      </a:lnTo>
                      <a:lnTo>
                        <a:pt x="112" y="540"/>
                      </a:lnTo>
                      <a:lnTo>
                        <a:pt x="92" y="535"/>
                      </a:lnTo>
                      <a:lnTo>
                        <a:pt x="74" y="529"/>
                      </a:lnTo>
                      <a:lnTo>
                        <a:pt x="56" y="523"/>
                      </a:lnTo>
                      <a:lnTo>
                        <a:pt x="40" y="514"/>
                      </a:lnTo>
                      <a:lnTo>
                        <a:pt x="26" y="507"/>
                      </a:lnTo>
                      <a:lnTo>
                        <a:pt x="0" y="6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 dirty="0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26" name="Freeform 25"/>
                <p:cNvSpPr>
                  <a:spLocks noEditPoints="1"/>
                </p:cNvSpPr>
                <p:nvPr/>
              </p:nvSpPr>
              <p:spPr bwMode="auto">
                <a:xfrm>
                  <a:off x="623721" y="6650480"/>
                  <a:ext cx="1169987" cy="127000"/>
                </a:xfrm>
                <a:custGeom>
                  <a:avLst/>
                  <a:gdLst/>
                  <a:ahLst/>
                  <a:cxnLst>
                    <a:cxn ang="0">
                      <a:pos x="5506" y="10"/>
                    </a:cxn>
                    <a:cxn ang="0">
                      <a:pos x="5169" y="544"/>
                    </a:cxn>
                    <a:cxn ang="0">
                      <a:pos x="5029" y="477"/>
                    </a:cxn>
                    <a:cxn ang="0">
                      <a:pos x="4982" y="270"/>
                    </a:cxn>
                    <a:cxn ang="0">
                      <a:pos x="5063" y="133"/>
                    </a:cxn>
                    <a:cxn ang="0">
                      <a:pos x="5293" y="109"/>
                    </a:cxn>
                    <a:cxn ang="0">
                      <a:pos x="5122" y="6"/>
                    </a:cxn>
                    <a:cxn ang="0">
                      <a:pos x="4924" y="122"/>
                    </a:cxn>
                    <a:cxn ang="0">
                      <a:pos x="4861" y="362"/>
                    </a:cxn>
                    <a:cxn ang="0">
                      <a:pos x="4955" y="565"/>
                    </a:cxn>
                    <a:cxn ang="0">
                      <a:pos x="5175" y="641"/>
                    </a:cxn>
                    <a:cxn ang="0">
                      <a:pos x="4373" y="269"/>
                    </a:cxn>
                    <a:cxn ang="0">
                      <a:pos x="4761" y="631"/>
                    </a:cxn>
                    <a:cxn ang="0">
                      <a:pos x="4630" y="407"/>
                    </a:cxn>
                    <a:cxn ang="0">
                      <a:pos x="3905" y="100"/>
                    </a:cxn>
                    <a:cxn ang="0">
                      <a:pos x="3809" y="456"/>
                    </a:cxn>
                    <a:cxn ang="0">
                      <a:pos x="3020" y="10"/>
                    </a:cxn>
                    <a:cxn ang="0">
                      <a:pos x="2324" y="528"/>
                    </a:cxn>
                    <a:cxn ang="0">
                      <a:pos x="2455" y="633"/>
                    </a:cxn>
                    <a:cxn ang="0">
                      <a:pos x="2663" y="610"/>
                    </a:cxn>
                    <a:cxn ang="0">
                      <a:pos x="2767" y="461"/>
                    </a:cxn>
                    <a:cxn ang="0">
                      <a:pos x="2644" y="481"/>
                    </a:cxn>
                    <a:cxn ang="0">
                      <a:pos x="2470" y="533"/>
                    </a:cxn>
                    <a:cxn ang="0">
                      <a:pos x="1803" y="609"/>
                    </a:cxn>
                    <a:cxn ang="0">
                      <a:pos x="2082" y="617"/>
                    </a:cxn>
                    <a:cxn ang="0">
                      <a:pos x="2191" y="472"/>
                    </a:cxn>
                    <a:cxn ang="0">
                      <a:pos x="2070" y="286"/>
                    </a:cxn>
                    <a:cxn ang="0">
                      <a:pos x="1914" y="177"/>
                    </a:cxn>
                    <a:cxn ang="0">
                      <a:pos x="1991" y="95"/>
                    </a:cxn>
                    <a:cxn ang="0">
                      <a:pos x="2106" y="9"/>
                    </a:cxn>
                    <a:cxn ang="0">
                      <a:pos x="1823" y="93"/>
                    </a:cxn>
                    <a:cxn ang="0">
                      <a:pos x="1869" y="310"/>
                    </a:cxn>
                    <a:cxn ang="0">
                      <a:pos x="2067" y="423"/>
                    </a:cxn>
                    <a:cxn ang="0">
                      <a:pos x="2031" y="533"/>
                    </a:cxn>
                    <a:cxn ang="0">
                      <a:pos x="1789" y="601"/>
                    </a:cxn>
                    <a:cxn ang="0">
                      <a:pos x="1348" y="251"/>
                    </a:cxn>
                    <a:cxn ang="0">
                      <a:pos x="1587" y="422"/>
                    </a:cxn>
                    <a:cxn ang="0">
                      <a:pos x="1300" y="631"/>
                    </a:cxn>
                    <a:cxn ang="0">
                      <a:pos x="679" y="482"/>
                    </a:cxn>
                    <a:cxn ang="0">
                      <a:pos x="668" y="177"/>
                    </a:cxn>
                    <a:cxn ang="0">
                      <a:pos x="807" y="91"/>
                    </a:cxn>
                    <a:cxn ang="0">
                      <a:pos x="944" y="177"/>
                    </a:cxn>
                    <a:cxn ang="0">
                      <a:pos x="933" y="482"/>
                    </a:cxn>
                    <a:cxn ang="0">
                      <a:pos x="804" y="550"/>
                    </a:cxn>
                    <a:cxn ang="0">
                      <a:pos x="993" y="575"/>
                    </a:cxn>
                    <a:cxn ang="0">
                      <a:pos x="1094" y="370"/>
                    </a:cxn>
                    <a:cxn ang="0">
                      <a:pos x="1054" y="137"/>
                    </a:cxn>
                    <a:cxn ang="0">
                      <a:pos x="890" y="9"/>
                    </a:cxn>
                    <a:cxn ang="0">
                      <a:pos x="665" y="37"/>
                    </a:cxn>
                    <a:cxn ang="0">
                      <a:pos x="531" y="209"/>
                    </a:cxn>
                    <a:cxn ang="0">
                      <a:pos x="535" y="452"/>
                    </a:cxn>
                    <a:cxn ang="0">
                      <a:pos x="670" y="611"/>
                    </a:cxn>
                    <a:cxn ang="0">
                      <a:pos x="403" y="539"/>
                    </a:cxn>
                    <a:cxn ang="0">
                      <a:pos x="216" y="516"/>
                    </a:cxn>
                    <a:cxn ang="0">
                      <a:pos x="123" y="371"/>
                    </a:cxn>
                    <a:cxn ang="0">
                      <a:pos x="160" y="176"/>
                    </a:cxn>
                    <a:cxn ang="0">
                      <a:pos x="337" y="94"/>
                    </a:cxn>
                    <a:cxn ang="0">
                      <a:pos x="383" y="3"/>
                    </a:cxn>
                    <a:cxn ang="0">
                      <a:pos x="130" y="59"/>
                    </a:cxn>
                    <a:cxn ang="0">
                      <a:pos x="6" y="255"/>
                    </a:cxn>
                    <a:cxn ang="0">
                      <a:pos x="41" y="497"/>
                    </a:cxn>
                    <a:cxn ang="0">
                      <a:pos x="215" y="628"/>
                    </a:cxn>
                    <a:cxn ang="0">
                      <a:pos x="458" y="523"/>
                    </a:cxn>
                  </a:cxnLst>
                  <a:rect l="0" t="0" r="r" b="b"/>
                  <a:pathLst>
                    <a:path w="5893" h="641">
                      <a:moveTo>
                        <a:pt x="5686" y="631"/>
                      </a:moveTo>
                      <a:lnTo>
                        <a:pt x="5686" y="369"/>
                      </a:lnTo>
                      <a:lnTo>
                        <a:pt x="5893" y="10"/>
                      </a:lnTo>
                      <a:lnTo>
                        <a:pt x="5764" y="10"/>
                      </a:lnTo>
                      <a:lnTo>
                        <a:pt x="5690" y="169"/>
                      </a:lnTo>
                      <a:lnTo>
                        <a:pt x="5675" y="202"/>
                      </a:lnTo>
                      <a:lnTo>
                        <a:pt x="5661" y="232"/>
                      </a:lnTo>
                      <a:lnTo>
                        <a:pt x="5648" y="262"/>
                      </a:lnTo>
                      <a:lnTo>
                        <a:pt x="5636" y="292"/>
                      </a:lnTo>
                      <a:lnTo>
                        <a:pt x="5635" y="292"/>
                      </a:lnTo>
                      <a:lnTo>
                        <a:pt x="5621" y="261"/>
                      </a:lnTo>
                      <a:lnTo>
                        <a:pt x="5609" y="232"/>
                      </a:lnTo>
                      <a:lnTo>
                        <a:pt x="5596" y="202"/>
                      </a:lnTo>
                      <a:lnTo>
                        <a:pt x="5580" y="170"/>
                      </a:lnTo>
                      <a:lnTo>
                        <a:pt x="5506" y="10"/>
                      </a:lnTo>
                      <a:lnTo>
                        <a:pt x="5377" y="10"/>
                      </a:lnTo>
                      <a:lnTo>
                        <a:pt x="5573" y="372"/>
                      </a:lnTo>
                      <a:lnTo>
                        <a:pt x="5573" y="631"/>
                      </a:lnTo>
                      <a:lnTo>
                        <a:pt x="5686" y="631"/>
                      </a:lnTo>
                      <a:close/>
                      <a:moveTo>
                        <a:pt x="5318" y="523"/>
                      </a:moveTo>
                      <a:lnTo>
                        <a:pt x="5306" y="528"/>
                      </a:lnTo>
                      <a:lnTo>
                        <a:pt x="5293" y="532"/>
                      </a:lnTo>
                      <a:lnTo>
                        <a:pt x="5277" y="536"/>
                      </a:lnTo>
                      <a:lnTo>
                        <a:pt x="5262" y="539"/>
                      </a:lnTo>
                      <a:lnTo>
                        <a:pt x="5245" y="542"/>
                      </a:lnTo>
                      <a:lnTo>
                        <a:pt x="5229" y="544"/>
                      </a:lnTo>
                      <a:lnTo>
                        <a:pt x="5211" y="545"/>
                      </a:lnTo>
                      <a:lnTo>
                        <a:pt x="5194" y="545"/>
                      </a:lnTo>
                      <a:lnTo>
                        <a:pt x="5182" y="545"/>
                      </a:lnTo>
                      <a:lnTo>
                        <a:pt x="5169" y="544"/>
                      </a:lnTo>
                      <a:lnTo>
                        <a:pt x="5157" y="543"/>
                      </a:lnTo>
                      <a:lnTo>
                        <a:pt x="5146" y="541"/>
                      </a:lnTo>
                      <a:lnTo>
                        <a:pt x="5134" y="539"/>
                      </a:lnTo>
                      <a:lnTo>
                        <a:pt x="5124" y="537"/>
                      </a:lnTo>
                      <a:lnTo>
                        <a:pt x="5113" y="534"/>
                      </a:lnTo>
                      <a:lnTo>
                        <a:pt x="5104" y="530"/>
                      </a:lnTo>
                      <a:lnTo>
                        <a:pt x="5093" y="526"/>
                      </a:lnTo>
                      <a:lnTo>
                        <a:pt x="5084" y="522"/>
                      </a:lnTo>
                      <a:lnTo>
                        <a:pt x="5075" y="516"/>
                      </a:lnTo>
                      <a:lnTo>
                        <a:pt x="5067" y="511"/>
                      </a:lnTo>
                      <a:lnTo>
                        <a:pt x="5057" y="505"/>
                      </a:lnTo>
                      <a:lnTo>
                        <a:pt x="5050" y="499"/>
                      </a:lnTo>
                      <a:lnTo>
                        <a:pt x="5042" y="492"/>
                      </a:lnTo>
                      <a:lnTo>
                        <a:pt x="5036" y="486"/>
                      </a:lnTo>
                      <a:lnTo>
                        <a:pt x="5029" y="477"/>
                      </a:lnTo>
                      <a:lnTo>
                        <a:pt x="5022" y="470"/>
                      </a:lnTo>
                      <a:lnTo>
                        <a:pt x="5016" y="462"/>
                      </a:lnTo>
                      <a:lnTo>
                        <a:pt x="5011" y="453"/>
                      </a:lnTo>
                      <a:lnTo>
                        <a:pt x="5006" y="443"/>
                      </a:lnTo>
                      <a:lnTo>
                        <a:pt x="5001" y="434"/>
                      </a:lnTo>
                      <a:lnTo>
                        <a:pt x="4997" y="425"/>
                      </a:lnTo>
                      <a:lnTo>
                        <a:pt x="4993" y="415"/>
                      </a:lnTo>
                      <a:lnTo>
                        <a:pt x="4986" y="393"/>
                      </a:lnTo>
                      <a:lnTo>
                        <a:pt x="4982" y="371"/>
                      </a:lnTo>
                      <a:lnTo>
                        <a:pt x="4979" y="347"/>
                      </a:lnTo>
                      <a:lnTo>
                        <a:pt x="4978" y="322"/>
                      </a:lnTo>
                      <a:lnTo>
                        <a:pt x="4979" y="309"/>
                      </a:lnTo>
                      <a:lnTo>
                        <a:pt x="4979" y="295"/>
                      </a:lnTo>
                      <a:lnTo>
                        <a:pt x="4981" y="282"/>
                      </a:lnTo>
                      <a:lnTo>
                        <a:pt x="4982" y="270"/>
                      </a:lnTo>
                      <a:lnTo>
                        <a:pt x="4985" y="257"/>
                      </a:lnTo>
                      <a:lnTo>
                        <a:pt x="4987" y="246"/>
                      </a:lnTo>
                      <a:lnTo>
                        <a:pt x="4991" y="235"/>
                      </a:lnTo>
                      <a:lnTo>
                        <a:pt x="4995" y="223"/>
                      </a:lnTo>
                      <a:lnTo>
                        <a:pt x="4999" y="213"/>
                      </a:lnTo>
                      <a:lnTo>
                        <a:pt x="5004" y="203"/>
                      </a:lnTo>
                      <a:lnTo>
                        <a:pt x="5008" y="193"/>
                      </a:lnTo>
                      <a:lnTo>
                        <a:pt x="5014" y="184"/>
                      </a:lnTo>
                      <a:lnTo>
                        <a:pt x="5019" y="176"/>
                      </a:lnTo>
                      <a:lnTo>
                        <a:pt x="5026" y="168"/>
                      </a:lnTo>
                      <a:lnTo>
                        <a:pt x="5033" y="159"/>
                      </a:lnTo>
                      <a:lnTo>
                        <a:pt x="5040" y="152"/>
                      </a:lnTo>
                      <a:lnTo>
                        <a:pt x="5047" y="145"/>
                      </a:lnTo>
                      <a:lnTo>
                        <a:pt x="5055" y="139"/>
                      </a:lnTo>
                      <a:lnTo>
                        <a:pt x="5063" y="133"/>
                      </a:lnTo>
                      <a:lnTo>
                        <a:pt x="5072" y="127"/>
                      </a:lnTo>
                      <a:lnTo>
                        <a:pt x="5080" y="121"/>
                      </a:lnTo>
                      <a:lnTo>
                        <a:pt x="5089" y="117"/>
                      </a:lnTo>
                      <a:lnTo>
                        <a:pt x="5098" y="112"/>
                      </a:lnTo>
                      <a:lnTo>
                        <a:pt x="5109" y="109"/>
                      </a:lnTo>
                      <a:lnTo>
                        <a:pt x="5129" y="102"/>
                      </a:lnTo>
                      <a:lnTo>
                        <a:pt x="5150" y="98"/>
                      </a:lnTo>
                      <a:lnTo>
                        <a:pt x="5172" y="95"/>
                      </a:lnTo>
                      <a:lnTo>
                        <a:pt x="5196" y="94"/>
                      </a:lnTo>
                      <a:lnTo>
                        <a:pt x="5215" y="95"/>
                      </a:lnTo>
                      <a:lnTo>
                        <a:pt x="5232" y="96"/>
                      </a:lnTo>
                      <a:lnTo>
                        <a:pt x="5248" y="98"/>
                      </a:lnTo>
                      <a:lnTo>
                        <a:pt x="5264" y="101"/>
                      </a:lnTo>
                      <a:lnTo>
                        <a:pt x="5279" y="105"/>
                      </a:lnTo>
                      <a:lnTo>
                        <a:pt x="5293" y="109"/>
                      </a:lnTo>
                      <a:lnTo>
                        <a:pt x="5305" y="113"/>
                      </a:lnTo>
                      <a:lnTo>
                        <a:pt x="5316" y="118"/>
                      </a:lnTo>
                      <a:lnTo>
                        <a:pt x="5341" y="28"/>
                      </a:lnTo>
                      <a:lnTo>
                        <a:pt x="5332" y="24"/>
                      </a:lnTo>
                      <a:lnTo>
                        <a:pt x="5318" y="19"/>
                      </a:lnTo>
                      <a:lnTo>
                        <a:pt x="5303" y="13"/>
                      </a:lnTo>
                      <a:lnTo>
                        <a:pt x="5285" y="9"/>
                      </a:lnTo>
                      <a:lnTo>
                        <a:pt x="5265" y="6"/>
                      </a:lnTo>
                      <a:lnTo>
                        <a:pt x="5242" y="3"/>
                      </a:lnTo>
                      <a:lnTo>
                        <a:pt x="5218" y="1"/>
                      </a:lnTo>
                      <a:lnTo>
                        <a:pt x="5191" y="0"/>
                      </a:lnTo>
                      <a:lnTo>
                        <a:pt x="5173" y="1"/>
                      </a:lnTo>
                      <a:lnTo>
                        <a:pt x="5156" y="2"/>
                      </a:lnTo>
                      <a:lnTo>
                        <a:pt x="5139" y="4"/>
                      </a:lnTo>
                      <a:lnTo>
                        <a:pt x="5122" y="6"/>
                      </a:lnTo>
                      <a:lnTo>
                        <a:pt x="5106" y="9"/>
                      </a:lnTo>
                      <a:lnTo>
                        <a:pt x="5090" y="13"/>
                      </a:lnTo>
                      <a:lnTo>
                        <a:pt x="5075" y="17"/>
                      </a:lnTo>
                      <a:lnTo>
                        <a:pt x="5059" y="23"/>
                      </a:lnTo>
                      <a:lnTo>
                        <a:pt x="5045" y="29"/>
                      </a:lnTo>
                      <a:lnTo>
                        <a:pt x="5031" y="35"/>
                      </a:lnTo>
                      <a:lnTo>
                        <a:pt x="5016" y="42"/>
                      </a:lnTo>
                      <a:lnTo>
                        <a:pt x="5003" y="50"/>
                      </a:lnTo>
                      <a:lnTo>
                        <a:pt x="4989" y="59"/>
                      </a:lnTo>
                      <a:lnTo>
                        <a:pt x="4977" y="68"/>
                      </a:lnTo>
                      <a:lnTo>
                        <a:pt x="4966" y="77"/>
                      </a:lnTo>
                      <a:lnTo>
                        <a:pt x="4955" y="87"/>
                      </a:lnTo>
                      <a:lnTo>
                        <a:pt x="4943" y="99"/>
                      </a:lnTo>
                      <a:lnTo>
                        <a:pt x="4933" y="110"/>
                      </a:lnTo>
                      <a:lnTo>
                        <a:pt x="4924" y="122"/>
                      </a:lnTo>
                      <a:lnTo>
                        <a:pt x="4914" y="135"/>
                      </a:lnTo>
                      <a:lnTo>
                        <a:pt x="4906" y="148"/>
                      </a:lnTo>
                      <a:lnTo>
                        <a:pt x="4898" y="162"/>
                      </a:lnTo>
                      <a:lnTo>
                        <a:pt x="4891" y="176"/>
                      </a:lnTo>
                      <a:lnTo>
                        <a:pt x="4885" y="190"/>
                      </a:lnTo>
                      <a:lnTo>
                        <a:pt x="4879" y="206"/>
                      </a:lnTo>
                      <a:lnTo>
                        <a:pt x="4873" y="222"/>
                      </a:lnTo>
                      <a:lnTo>
                        <a:pt x="4869" y="239"/>
                      </a:lnTo>
                      <a:lnTo>
                        <a:pt x="4866" y="255"/>
                      </a:lnTo>
                      <a:lnTo>
                        <a:pt x="4863" y="273"/>
                      </a:lnTo>
                      <a:lnTo>
                        <a:pt x="4861" y="290"/>
                      </a:lnTo>
                      <a:lnTo>
                        <a:pt x="4860" y="309"/>
                      </a:lnTo>
                      <a:lnTo>
                        <a:pt x="4859" y="328"/>
                      </a:lnTo>
                      <a:lnTo>
                        <a:pt x="4860" y="346"/>
                      </a:lnTo>
                      <a:lnTo>
                        <a:pt x="4861" y="362"/>
                      </a:lnTo>
                      <a:lnTo>
                        <a:pt x="4862" y="380"/>
                      </a:lnTo>
                      <a:lnTo>
                        <a:pt x="4865" y="395"/>
                      </a:lnTo>
                      <a:lnTo>
                        <a:pt x="4868" y="412"/>
                      </a:lnTo>
                      <a:lnTo>
                        <a:pt x="4871" y="427"/>
                      </a:lnTo>
                      <a:lnTo>
                        <a:pt x="4876" y="441"/>
                      </a:lnTo>
                      <a:lnTo>
                        <a:pt x="4881" y="457"/>
                      </a:lnTo>
                      <a:lnTo>
                        <a:pt x="4887" y="470"/>
                      </a:lnTo>
                      <a:lnTo>
                        <a:pt x="4893" y="484"/>
                      </a:lnTo>
                      <a:lnTo>
                        <a:pt x="4900" y="497"/>
                      </a:lnTo>
                      <a:lnTo>
                        <a:pt x="4907" y="509"/>
                      </a:lnTo>
                      <a:lnTo>
                        <a:pt x="4915" y="522"/>
                      </a:lnTo>
                      <a:lnTo>
                        <a:pt x="4925" y="534"/>
                      </a:lnTo>
                      <a:lnTo>
                        <a:pt x="4934" y="544"/>
                      </a:lnTo>
                      <a:lnTo>
                        <a:pt x="4943" y="555"/>
                      </a:lnTo>
                      <a:lnTo>
                        <a:pt x="4955" y="565"/>
                      </a:lnTo>
                      <a:lnTo>
                        <a:pt x="4965" y="574"/>
                      </a:lnTo>
                      <a:lnTo>
                        <a:pt x="4977" y="583"/>
                      </a:lnTo>
                      <a:lnTo>
                        <a:pt x="4989" y="592"/>
                      </a:lnTo>
                      <a:lnTo>
                        <a:pt x="5002" y="599"/>
                      </a:lnTo>
                      <a:lnTo>
                        <a:pt x="5015" y="606"/>
                      </a:lnTo>
                      <a:lnTo>
                        <a:pt x="5029" y="612"/>
                      </a:lnTo>
                      <a:lnTo>
                        <a:pt x="5043" y="618"/>
                      </a:lnTo>
                      <a:lnTo>
                        <a:pt x="5058" y="623"/>
                      </a:lnTo>
                      <a:lnTo>
                        <a:pt x="5074" y="628"/>
                      </a:lnTo>
                      <a:lnTo>
                        <a:pt x="5089" y="632"/>
                      </a:lnTo>
                      <a:lnTo>
                        <a:pt x="5106" y="635"/>
                      </a:lnTo>
                      <a:lnTo>
                        <a:pt x="5122" y="637"/>
                      </a:lnTo>
                      <a:lnTo>
                        <a:pt x="5139" y="639"/>
                      </a:lnTo>
                      <a:lnTo>
                        <a:pt x="5158" y="640"/>
                      </a:lnTo>
                      <a:lnTo>
                        <a:pt x="5175" y="641"/>
                      </a:lnTo>
                      <a:lnTo>
                        <a:pt x="5203" y="640"/>
                      </a:lnTo>
                      <a:lnTo>
                        <a:pt x="5229" y="638"/>
                      </a:lnTo>
                      <a:lnTo>
                        <a:pt x="5253" y="635"/>
                      </a:lnTo>
                      <a:lnTo>
                        <a:pt x="5274" y="632"/>
                      </a:lnTo>
                      <a:lnTo>
                        <a:pt x="5294" y="628"/>
                      </a:lnTo>
                      <a:lnTo>
                        <a:pt x="5310" y="622"/>
                      </a:lnTo>
                      <a:lnTo>
                        <a:pt x="5324" y="617"/>
                      </a:lnTo>
                      <a:lnTo>
                        <a:pt x="5337" y="612"/>
                      </a:lnTo>
                      <a:lnTo>
                        <a:pt x="5318" y="523"/>
                      </a:lnTo>
                      <a:close/>
                      <a:moveTo>
                        <a:pt x="4374" y="631"/>
                      </a:moveTo>
                      <a:lnTo>
                        <a:pt x="4374" y="408"/>
                      </a:lnTo>
                      <a:lnTo>
                        <a:pt x="4374" y="371"/>
                      </a:lnTo>
                      <a:lnTo>
                        <a:pt x="4374" y="335"/>
                      </a:lnTo>
                      <a:lnTo>
                        <a:pt x="4374" y="301"/>
                      </a:lnTo>
                      <a:lnTo>
                        <a:pt x="4373" y="269"/>
                      </a:lnTo>
                      <a:lnTo>
                        <a:pt x="4372" y="237"/>
                      </a:lnTo>
                      <a:lnTo>
                        <a:pt x="4371" y="205"/>
                      </a:lnTo>
                      <a:lnTo>
                        <a:pt x="4370" y="175"/>
                      </a:lnTo>
                      <a:lnTo>
                        <a:pt x="4369" y="144"/>
                      </a:lnTo>
                      <a:lnTo>
                        <a:pt x="4371" y="144"/>
                      </a:lnTo>
                      <a:lnTo>
                        <a:pt x="4383" y="170"/>
                      </a:lnTo>
                      <a:lnTo>
                        <a:pt x="4396" y="198"/>
                      </a:lnTo>
                      <a:lnTo>
                        <a:pt x="4410" y="224"/>
                      </a:lnTo>
                      <a:lnTo>
                        <a:pt x="4423" y="251"/>
                      </a:lnTo>
                      <a:lnTo>
                        <a:pt x="4438" y="279"/>
                      </a:lnTo>
                      <a:lnTo>
                        <a:pt x="4453" y="306"/>
                      </a:lnTo>
                      <a:lnTo>
                        <a:pt x="4468" y="332"/>
                      </a:lnTo>
                      <a:lnTo>
                        <a:pt x="4483" y="358"/>
                      </a:lnTo>
                      <a:lnTo>
                        <a:pt x="4644" y="631"/>
                      </a:lnTo>
                      <a:lnTo>
                        <a:pt x="4761" y="631"/>
                      </a:lnTo>
                      <a:lnTo>
                        <a:pt x="4761" y="10"/>
                      </a:lnTo>
                      <a:lnTo>
                        <a:pt x="4657" y="10"/>
                      </a:lnTo>
                      <a:lnTo>
                        <a:pt x="4657" y="226"/>
                      </a:lnTo>
                      <a:lnTo>
                        <a:pt x="4657" y="261"/>
                      </a:lnTo>
                      <a:lnTo>
                        <a:pt x="4658" y="295"/>
                      </a:lnTo>
                      <a:lnTo>
                        <a:pt x="4658" y="328"/>
                      </a:lnTo>
                      <a:lnTo>
                        <a:pt x="4659" y="360"/>
                      </a:lnTo>
                      <a:lnTo>
                        <a:pt x="4661" y="391"/>
                      </a:lnTo>
                      <a:lnTo>
                        <a:pt x="4662" y="422"/>
                      </a:lnTo>
                      <a:lnTo>
                        <a:pt x="4665" y="453"/>
                      </a:lnTo>
                      <a:lnTo>
                        <a:pt x="4667" y="484"/>
                      </a:lnTo>
                      <a:lnTo>
                        <a:pt x="4665" y="485"/>
                      </a:lnTo>
                      <a:lnTo>
                        <a:pt x="4653" y="459"/>
                      </a:lnTo>
                      <a:lnTo>
                        <a:pt x="4642" y="433"/>
                      </a:lnTo>
                      <a:lnTo>
                        <a:pt x="4630" y="407"/>
                      </a:lnTo>
                      <a:lnTo>
                        <a:pt x="4616" y="381"/>
                      </a:lnTo>
                      <a:lnTo>
                        <a:pt x="4603" y="355"/>
                      </a:lnTo>
                      <a:lnTo>
                        <a:pt x="4589" y="328"/>
                      </a:lnTo>
                      <a:lnTo>
                        <a:pt x="4574" y="302"/>
                      </a:lnTo>
                      <a:lnTo>
                        <a:pt x="4559" y="277"/>
                      </a:lnTo>
                      <a:lnTo>
                        <a:pt x="4399" y="10"/>
                      </a:lnTo>
                      <a:lnTo>
                        <a:pt x="4270" y="10"/>
                      </a:lnTo>
                      <a:lnTo>
                        <a:pt x="4270" y="631"/>
                      </a:lnTo>
                      <a:lnTo>
                        <a:pt x="4374" y="631"/>
                      </a:lnTo>
                      <a:close/>
                      <a:moveTo>
                        <a:pt x="3827" y="369"/>
                      </a:moveTo>
                      <a:lnTo>
                        <a:pt x="3876" y="216"/>
                      </a:lnTo>
                      <a:lnTo>
                        <a:pt x="3884" y="187"/>
                      </a:lnTo>
                      <a:lnTo>
                        <a:pt x="3891" y="158"/>
                      </a:lnTo>
                      <a:lnTo>
                        <a:pt x="3898" y="129"/>
                      </a:lnTo>
                      <a:lnTo>
                        <a:pt x="3905" y="100"/>
                      </a:lnTo>
                      <a:lnTo>
                        <a:pt x="3908" y="100"/>
                      </a:lnTo>
                      <a:lnTo>
                        <a:pt x="3915" y="128"/>
                      </a:lnTo>
                      <a:lnTo>
                        <a:pt x="3922" y="157"/>
                      </a:lnTo>
                      <a:lnTo>
                        <a:pt x="3930" y="187"/>
                      </a:lnTo>
                      <a:lnTo>
                        <a:pt x="3938" y="217"/>
                      </a:lnTo>
                      <a:lnTo>
                        <a:pt x="3988" y="369"/>
                      </a:lnTo>
                      <a:lnTo>
                        <a:pt x="3827" y="369"/>
                      </a:lnTo>
                      <a:close/>
                      <a:moveTo>
                        <a:pt x="4006" y="456"/>
                      </a:moveTo>
                      <a:lnTo>
                        <a:pt x="4063" y="631"/>
                      </a:lnTo>
                      <a:lnTo>
                        <a:pt x="4184" y="631"/>
                      </a:lnTo>
                      <a:lnTo>
                        <a:pt x="3983" y="10"/>
                      </a:lnTo>
                      <a:lnTo>
                        <a:pt x="3839" y="10"/>
                      </a:lnTo>
                      <a:lnTo>
                        <a:pt x="3639" y="631"/>
                      </a:lnTo>
                      <a:lnTo>
                        <a:pt x="3756" y="631"/>
                      </a:lnTo>
                      <a:lnTo>
                        <a:pt x="3809" y="456"/>
                      </a:lnTo>
                      <a:lnTo>
                        <a:pt x="4006" y="456"/>
                      </a:lnTo>
                      <a:close/>
                      <a:moveTo>
                        <a:pt x="3389" y="631"/>
                      </a:moveTo>
                      <a:lnTo>
                        <a:pt x="3502" y="631"/>
                      </a:lnTo>
                      <a:lnTo>
                        <a:pt x="3502" y="105"/>
                      </a:lnTo>
                      <a:lnTo>
                        <a:pt x="3680" y="105"/>
                      </a:lnTo>
                      <a:lnTo>
                        <a:pt x="3680" y="10"/>
                      </a:lnTo>
                      <a:lnTo>
                        <a:pt x="3211" y="10"/>
                      </a:lnTo>
                      <a:lnTo>
                        <a:pt x="3211" y="105"/>
                      </a:lnTo>
                      <a:lnTo>
                        <a:pt x="3389" y="105"/>
                      </a:lnTo>
                      <a:lnTo>
                        <a:pt x="3389" y="631"/>
                      </a:lnTo>
                      <a:close/>
                      <a:moveTo>
                        <a:pt x="2906" y="631"/>
                      </a:moveTo>
                      <a:lnTo>
                        <a:pt x="3275" y="631"/>
                      </a:lnTo>
                      <a:lnTo>
                        <a:pt x="3275" y="536"/>
                      </a:lnTo>
                      <a:lnTo>
                        <a:pt x="3020" y="536"/>
                      </a:lnTo>
                      <a:lnTo>
                        <a:pt x="3020" y="10"/>
                      </a:lnTo>
                      <a:lnTo>
                        <a:pt x="2906" y="10"/>
                      </a:lnTo>
                      <a:lnTo>
                        <a:pt x="2906" y="631"/>
                      </a:lnTo>
                      <a:close/>
                      <a:moveTo>
                        <a:pt x="2293" y="10"/>
                      </a:moveTo>
                      <a:lnTo>
                        <a:pt x="2293" y="365"/>
                      </a:lnTo>
                      <a:lnTo>
                        <a:pt x="2293" y="383"/>
                      </a:lnTo>
                      <a:lnTo>
                        <a:pt x="2294" y="400"/>
                      </a:lnTo>
                      <a:lnTo>
                        <a:pt x="2295" y="417"/>
                      </a:lnTo>
                      <a:lnTo>
                        <a:pt x="2297" y="433"/>
                      </a:lnTo>
                      <a:lnTo>
                        <a:pt x="2299" y="449"/>
                      </a:lnTo>
                      <a:lnTo>
                        <a:pt x="2303" y="463"/>
                      </a:lnTo>
                      <a:lnTo>
                        <a:pt x="2306" y="477"/>
                      </a:lnTo>
                      <a:lnTo>
                        <a:pt x="2310" y="491"/>
                      </a:lnTo>
                      <a:lnTo>
                        <a:pt x="2314" y="503"/>
                      </a:lnTo>
                      <a:lnTo>
                        <a:pt x="2319" y="515"/>
                      </a:lnTo>
                      <a:lnTo>
                        <a:pt x="2324" y="528"/>
                      </a:lnTo>
                      <a:lnTo>
                        <a:pt x="2330" y="538"/>
                      </a:lnTo>
                      <a:lnTo>
                        <a:pt x="2336" y="548"/>
                      </a:lnTo>
                      <a:lnTo>
                        <a:pt x="2343" y="559"/>
                      </a:lnTo>
                      <a:lnTo>
                        <a:pt x="2350" y="568"/>
                      </a:lnTo>
                      <a:lnTo>
                        <a:pt x="2357" y="576"/>
                      </a:lnTo>
                      <a:lnTo>
                        <a:pt x="2365" y="584"/>
                      </a:lnTo>
                      <a:lnTo>
                        <a:pt x="2373" y="592"/>
                      </a:lnTo>
                      <a:lnTo>
                        <a:pt x="2383" y="599"/>
                      </a:lnTo>
                      <a:lnTo>
                        <a:pt x="2392" y="605"/>
                      </a:lnTo>
                      <a:lnTo>
                        <a:pt x="2401" y="611"/>
                      </a:lnTo>
                      <a:lnTo>
                        <a:pt x="2411" y="616"/>
                      </a:lnTo>
                      <a:lnTo>
                        <a:pt x="2422" y="621"/>
                      </a:lnTo>
                      <a:lnTo>
                        <a:pt x="2432" y="625"/>
                      </a:lnTo>
                      <a:lnTo>
                        <a:pt x="2443" y="629"/>
                      </a:lnTo>
                      <a:lnTo>
                        <a:pt x="2455" y="633"/>
                      </a:lnTo>
                      <a:lnTo>
                        <a:pt x="2466" y="635"/>
                      </a:lnTo>
                      <a:lnTo>
                        <a:pt x="2478" y="637"/>
                      </a:lnTo>
                      <a:lnTo>
                        <a:pt x="2503" y="640"/>
                      </a:lnTo>
                      <a:lnTo>
                        <a:pt x="2530" y="641"/>
                      </a:lnTo>
                      <a:lnTo>
                        <a:pt x="2543" y="641"/>
                      </a:lnTo>
                      <a:lnTo>
                        <a:pt x="2556" y="640"/>
                      </a:lnTo>
                      <a:lnTo>
                        <a:pt x="2570" y="639"/>
                      </a:lnTo>
                      <a:lnTo>
                        <a:pt x="2583" y="637"/>
                      </a:lnTo>
                      <a:lnTo>
                        <a:pt x="2595" y="635"/>
                      </a:lnTo>
                      <a:lnTo>
                        <a:pt x="2608" y="632"/>
                      </a:lnTo>
                      <a:lnTo>
                        <a:pt x="2619" y="629"/>
                      </a:lnTo>
                      <a:lnTo>
                        <a:pt x="2631" y="624"/>
                      </a:lnTo>
                      <a:lnTo>
                        <a:pt x="2643" y="620"/>
                      </a:lnTo>
                      <a:lnTo>
                        <a:pt x="2653" y="615"/>
                      </a:lnTo>
                      <a:lnTo>
                        <a:pt x="2663" y="610"/>
                      </a:lnTo>
                      <a:lnTo>
                        <a:pt x="2673" y="604"/>
                      </a:lnTo>
                      <a:lnTo>
                        <a:pt x="2683" y="598"/>
                      </a:lnTo>
                      <a:lnTo>
                        <a:pt x="2692" y="591"/>
                      </a:lnTo>
                      <a:lnTo>
                        <a:pt x="2701" y="582"/>
                      </a:lnTo>
                      <a:lnTo>
                        <a:pt x="2709" y="574"/>
                      </a:lnTo>
                      <a:lnTo>
                        <a:pt x="2718" y="566"/>
                      </a:lnTo>
                      <a:lnTo>
                        <a:pt x="2725" y="557"/>
                      </a:lnTo>
                      <a:lnTo>
                        <a:pt x="2732" y="546"/>
                      </a:lnTo>
                      <a:lnTo>
                        <a:pt x="2738" y="536"/>
                      </a:lnTo>
                      <a:lnTo>
                        <a:pt x="2744" y="525"/>
                      </a:lnTo>
                      <a:lnTo>
                        <a:pt x="2750" y="513"/>
                      </a:lnTo>
                      <a:lnTo>
                        <a:pt x="2755" y="501"/>
                      </a:lnTo>
                      <a:lnTo>
                        <a:pt x="2760" y="489"/>
                      </a:lnTo>
                      <a:lnTo>
                        <a:pt x="2764" y="475"/>
                      </a:lnTo>
                      <a:lnTo>
                        <a:pt x="2767" y="461"/>
                      </a:lnTo>
                      <a:lnTo>
                        <a:pt x="2770" y="446"/>
                      </a:lnTo>
                      <a:lnTo>
                        <a:pt x="2772" y="431"/>
                      </a:lnTo>
                      <a:lnTo>
                        <a:pt x="2774" y="416"/>
                      </a:lnTo>
                      <a:lnTo>
                        <a:pt x="2776" y="399"/>
                      </a:lnTo>
                      <a:lnTo>
                        <a:pt x="2777" y="383"/>
                      </a:lnTo>
                      <a:lnTo>
                        <a:pt x="2777" y="364"/>
                      </a:lnTo>
                      <a:lnTo>
                        <a:pt x="2777" y="10"/>
                      </a:lnTo>
                      <a:lnTo>
                        <a:pt x="2664" y="10"/>
                      </a:lnTo>
                      <a:lnTo>
                        <a:pt x="2664" y="372"/>
                      </a:lnTo>
                      <a:lnTo>
                        <a:pt x="2663" y="394"/>
                      </a:lnTo>
                      <a:lnTo>
                        <a:pt x="2661" y="415"/>
                      </a:lnTo>
                      <a:lnTo>
                        <a:pt x="2659" y="433"/>
                      </a:lnTo>
                      <a:lnTo>
                        <a:pt x="2655" y="451"/>
                      </a:lnTo>
                      <a:lnTo>
                        <a:pt x="2650" y="467"/>
                      </a:lnTo>
                      <a:lnTo>
                        <a:pt x="2644" y="481"/>
                      </a:lnTo>
                      <a:lnTo>
                        <a:pt x="2638" y="495"/>
                      </a:lnTo>
                      <a:lnTo>
                        <a:pt x="2629" y="506"/>
                      </a:lnTo>
                      <a:lnTo>
                        <a:pt x="2620" y="516"/>
                      </a:lnTo>
                      <a:lnTo>
                        <a:pt x="2611" y="526"/>
                      </a:lnTo>
                      <a:lnTo>
                        <a:pt x="2600" y="533"/>
                      </a:lnTo>
                      <a:lnTo>
                        <a:pt x="2588" y="539"/>
                      </a:lnTo>
                      <a:lnTo>
                        <a:pt x="2576" y="544"/>
                      </a:lnTo>
                      <a:lnTo>
                        <a:pt x="2563" y="547"/>
                      </a:lnTo>
                      <a:lnTo>
                        <a:pt x="2548" y="549"/>
                      </a:lnTo>
                      <a:lnTo>
                        <a:pt x="2534" y="549"/>
                      </a:lnTo>
                      <a:lnTo>
                        <a:pt x="2519" y="549"/>
                      </a:lnTo>
                      <a:lnTo>
                        <a:pt x="2506" y="547"/>
                      </a:lnTo>
                      <a:lnTo>
                        <a:pt x="2493" y="543"/>
                      </a:lnTo>
                      <a:lnTo>
                        <a:pt x="2481" y="539"/>
                      </a:lnTo>
                      <a:lnTo>
                        <a:pt x="2470" y="533"/>
                      </a:lnTo>
                      <a:lnTo>
                        <a:pt x="2460" y="526"/>
                      </a:lnTo>
                      <a:lnTo>
                        <a:pt x="2449" y="516"/>
                      </a:lnTo>
                      <a:lnTo>
                        <a:pt x="2441" y="506"/>
                      </a:lnTo>
                      <a:lnTo>
                        <a:pt x="2433" y="495"/>
                      </a:lnTo>
                      <a:lnTo>
                        <a:pt x="2426" y="481"/>
                      </a:lnTo>
                      <a:lnTo>
                        <a:pt x="2421" y="467"/>
                      </a:lnTo>
                      <a:lnTo>
                        <a:pt x="2416" y="451"/>
                      </a:lnTo>
                      <a:lnTo>
                        <a:pt x="2411" y="433"/>
                      </a:lnTo>
                      <a:lnTo>
                        <a:pt x="2408" y="415"/>
                      </a:lnTo>
                      <a:lnTo>
                        <a:pt x="2406" y="394"/>
                      </a:lnTo>
                      <a:lnTo>
                        <a:pt x="2406" y="372"/>
                      </a:lnTo>
                      <a:lnTo>
                        <a:pt x="2406" y="10"/>
                      </a:lnTo>
                      <a:lnTo>
                        <a:pt x="2293" y="10"/>
                      </a:lnTo>
                      <a:close/>
                      <a:moveTo>
                        <a:pt x="1789" y="601"/>
                      </a:moveTo>
                      <a:lnTo>
                        <a:pt x="1803" y="609"/>
                      </a:lnTo>
                      <a:lnTo>
                        <a:pt x="1821" y="616"/>
                      </a:lnTo>
                      <a:lnTo>
                        <a:pt x="1840" y="622"/>
                      </a:lnTo>
                      <a:lnTo>
                        <a:pt x="1861" y="629"/>
                      </a:lnTo>
                      <a:lnTo>
                        <a:pt x="1883" y="634"/>
                      </a:lnTo>
                      <a:lnTo>
                        <a:pt x="1908" y="637"/>
                      </a:lnTo>
                      <a:lnTo>
                        <a:pt x="1932" y="640"/>
                      </a:lnTo>
                      <a:lnTo>
                        <a:pt x="1956" y="641"/>
                      </a:lnTo>
                      <a:lnTo>
                        <a:pt x="1986" y="640"/>
                      </a:lnTo>
                      <a:lnTo>
                        <a:pt x="2013" y="637"/>
                      </a:lnTo>
                      <a:lnTo>
                        <a:pt x="2025" y="635"/>
                      </a:lnTo>
                      <a:lnTo>
                        <a:pt x="2037" y="632"/>
                      </a:lnTo>
                      <a:lnTo>
                        <a:pt x="2050" y="629"/>
                      </a:lnTo>
                      <a:lnTo>
                        <a:pt x="2061" y="625"/>
                      </a:lnTo>
                      <a:lnTo>
                        <a:pt x="2071" y="621"/>
                      </a:lnTo>
                      <a:lnTo>
                        <a:pt x="2082" y="617"/>
                      </a:lnTo>
                      <a:lnTo>
                        <a:pt x="2092" y="613"/>
                      </a:lnTo>
                      <a:lnTo>
                        <a:pt x="2101" y="608"/>
                      </a:lnTo>
                      <a:lnTo>
                        <a:pt x="2110" y="603"/>
                      </a:lnTo>
                      <a:lnTo>
                        <a:pt x="2119" y="597"/>
                      </a:lnTo>
                      <a:lnTo>
                        <a:pt x="2127" y="591"/>
                      </a:lnTo>
                      <a:lnTo>
                        <a:pt x="2134" y="584"/>
                      </a:lnTo>
                      <a:lnTo>
                        <a:pt x="2141" y="578"/>
                      </a:lnTo>
                      <a:lnTo>
                        <a:pt x="2147" y="571"/>
                      </a:lnTo>
                      <a:lnTo>
                        <a:pt x="2154" y="564"/>
                      </a:lnTo>
                      <a:lnTo>
                        <a:pt x="2160" y="557"/>
                      </a:lnTo>
                      <a:lnTo>
                        <a:pt x="2170" y="541"/>
                      </a:lnTo>
                      <a:lnTo>
                        <a:pt x="2177" y="526"/>
                      </a:lnTo>
                      <a:lnTo>
                        <a:pt x="2183" y="508"/>
                      </a:lnTo>
                      <a:lnTo>
                        <a:pt x="2189" y="491"/>
                      </a:lnTo>
                      <a:lnTo>
                        <a:pt x="2191" y="472"/>
                      </a:lnTo>
                      <a:lnTo>
                        <a:pt x="2192" y="454"/>
                      </a:lnTo>
                      <a:lnTo>
                        <a:pt x="2192" y="437"/>
                      </a:lnTo>
                      <a:lnTo>
                        <a:pt x="2190" y="422"/>
                      </a:lnTo>
                      <a:lnTo>
                        <a:pt x="2186" y="407"/>
                      </a:lnTo>
                      <a:lnTo>
                        <a:pt x="2182" y="393"/>
                      </a:lnTo>
                      <a:lnTo>
                        <a:pt x="2176" y="380"/>
                      </a:lnTo>
                      <a:lnTo>
                        <a:pt x="2170" y="367"/>
                      </a:lnTo>
                      <a:lnTo>
                        <a:pt x="2162" y="355"/>
                      </a:lnTo>
                      <a:lnTo>
                        <a:pt x="2153" y="344"/>
                      </a:lnTo>
                      <a:lnTo>
                        <a:pt x="2142" y="332"/>
                      </a:lnTo>
                      <a:lnTo>
                        <a:pt x="2130" y="322"/>
                      </a:lnTo>
                      <a:lnTo>
                        <a:pt x="2117" y="313"/>
                      </a:lnTo>
                      <a:lnTo>
                        <a:pt x="2102" y="303"/>
                      </a:lnTo>
                      <a:lnTo>
                        <a:pt x="2087" y="294"/>
                      </a:lnTo>
                      <a:lnTo>
                        <a:pt x="2070" y="286"/>
                      </a:lnTo>
                      <a:lnTo>
                        <a:pt x="2052" y="278"/>
                      </a:lnTo>
                      <a:lnTo>
                        <a:pt x="2032" y="270"/>
                      </a:lnTo>
                      <a:lnTo>
                        <a:pt x="2004" y="258"/>
                      </a:lnTo>
                      <a:lnTo>
                        <a:pt x="1979" y="247"/>
                      </a:lnTo>
                      <a:lnTo>
                        <a:pt x="1969" y="242"/>
                      </a:lnTo>
                      <a:lnTo>
                        <a:pt x="1958" y="236"/>
                      </a:lnTo>
                      <a:lnTo>
                        <a:pt x="1950" y="230"/>
                      </a:lnTo>
                      <a:lnTo>
                        <a:pt x="1942" y="224"/>
                      </a:lnTo>
                      <a:lnTo>
                        <a:pt x="1936" y="219"/>
                      </a:lnTo>
                      <a:lnTo>
                        <a:pt x="1930" y="213"/>
                      </a:lnTo>
                      <a:lnTo>
                        <a:pt x="1924" y="206"/>
                      </a:lnTo>
                      <a:lnTo>
                        <a:pt x="1920" y="200"/>
                      </a:lnTo>
                      <a:lnTo>
                        <a:pt x="1917" y="192"/>
                      </a:lnTo>
                      <a:lnTo>
                        <a:pt x="1915" y="184"/>
                      </a:lnTo>
                      <a:lnTo>
                        <a:pt x="1914" y="177"/>
                      </a:lnTo>
                      <a:lnTo>
                        <a:pt x="1914" y="168"/>
                      </a:lnTo>
                      <a:lnTo>
                        <a:pt x="1914" y="162"/>
                      </a:lnTo>
                      <a:lnTo>
                        <a:pt x="1915" y="154"/>
                      </a:lnTo>
                      <a:lnTo>
                        <a:pt x="1917" y="147"/>
                      </a:lnTo>
                      <a:lnTo>
                        <a:pt x="1919" y="141"/>
                      </a:lnTo>
                      <a:lnTo>
                        <a:pt x="1923" y="135"/>
                      </a:lnTo>
                      <a:lnTo>
                        <a:pt x="1928" y="129"/>
                      </a:lnTo>
                      <a:lnTo>
                        <a:pt x="1933" y="122"/>
                      </a:lnTo>
                      <a:lnTo>
                        <a:pt x="1938" y="117"/>
                      </a:lnTo>
                      <a:lnTo>
                        <a:pt x="1945" y="112"/>
                      </a:lnTo>
                      <a:lnTo>
                        <a:pt x="1952" y="107"/>
                      </a:lnTo>
                      <a:lnTo>
                        <a:pt x="1960" y="103"/>
                      </a:lnTo>
                      <a:lnTo>
                        <a:pt x="1970" y="100"/>
                      </a:lnTo>
                      <a:lnTo>
                        <a:pt x="1980" y="97"/>
                      </a:lnTo>
                      <a:lnTo>
                        <a:pt x="1991" y="95"/>
                      </a:lnTo>
                      <a:lnTo>
                        <a:pt x="2004" y="94"/>
                      </a:lnTo>
                      <a:lnTo>
                        <a:pt x="2016" y="94"/>
                      </a:lnTo>
                      <a:lnTo>
                        <a:pt x="2037" y="94"/>
                      </a:lnTo>
                      <a:lnTo>
                        <a:pt x="2057" y="96"/>
                      </a:lnTo>
                      <a:lnTo>
                        <a:pt x="2075" y="100"/>
                      </a:lnTo>
                      <a:lnTo>
                        <a:pt x="2092" y="104"/>
                      </a:lnTo>
                      <a:lnTo>
                        <a:pt x="2106" y="108"/>
                      </a:lnTo>
                      <a:lnTo>
                        <a:pt x="2120" y="113"/>
                      </a:lnTo>
                      <a:lnTo>
                        <a:pt x="2131" y="118"/>
                      </a:lnTo>
                      <a:lnTo>
                        <a:pt x="2140" y="122"/>
                      </a:lnTo>
                      <a:lnTo>
                        <a:pt x="2167" y="31"/>
                      </a:lnTo>
                      <a:lnTo>
                        <a:pt x="2155" y="25"/>
                      </a:lnTo>
                      <a:lnTo>
                        <a:pt x="2139" y="20"/>
                      </a:lnTo>
                      <a:lnTo>
                        <a:pt x="2124" y="14"/>
                      </a:lnTo>
                      <a:lnTo>
                        <a:pt x="2106" y="9"/>
                      </a:lnTo>
                      <a:lnTo>
                        <a:pt x="2087" y="6"/>
                      </a:lnTo>
                      <a:lnTo>
                        <a:pt x="2065" y="3"/>
                      </a:lnTo>
                      <a:lnTo>
                        <a:pt x="2043" y="1"/>
                      </a:lnTo>
                      <a:lnTo>
                        <a:pt x="2019" y="0"/>
                      </a:lnTo>
                      <a:lnTo>
                        <a:pt x="1994" y="1"/>
                      </a:lnTo>
                      <a:lnTo>
                        <a:pt x="1971" y="4"/>
                      </a:lnTo>
                      <a:lnTo>
                        <a:pt x="1948" y="8"/>
                      </a:lnTo>
                      <a:lnTo>
                        <a:pt x="1928" y="14"/>
                      </a:lnTo>
                      <a:lnTo>
                        <a:pt x="1908" y="22"/>
                      </a:lnTo>
                      <a:lnTo>
                        <a:pt x="1890" y="30"/>
                      </a:lnTo>
                      <a:lnTo>
                        <a:pt x="1873" y="40"/>
                      </a:lnTo>
                      <a:lnTo>
                        <a:pt x="1859" y="51"/>
                      </a:lnTo>
                      <a:lnTo>
                        <a:pt x="1845" y="64"/>
                      </a:lnTo>
                      <a:lnTo>
                        <a:pt x="1833" y="77"/>
                      </a:lnTo>
                      <a:lnTo>
                        <a:pt x="1823" y="93"/>
                      </a:lnTo>
                      <a:lnTo>
                        <a:pt x="1815" y="108"/>
                      </a:lnTo>
                      <a:lnTo>
                        <a:pt x="1808" y="124"/>
                      </a:lnTo>
                      <a:lnTo>
                        <a:pt x="1803" y="142"/>
                      </a:lnTo>
                      <a:lnTo>
                        <a:pt x="1800" y="159"/>
                      </a:lnTo>
                      <a:lnTo>
                        <a:pt x="1799" y="179"/>
                      </a:lnTo>
                      <a:lnTo>
                        <a:pt x="1800" y="194"/>
                      </a:lnTo>
                      <a:lnTo>
                        <a:pt x="1802" y="211"/>
                      </a:lnTo>
                      <a:lnTo>
                        <a:pt x="1806" y="225"/>
                      </a:lnTo>
                      <a:lnTo>
                        <a:pt x="1811" y="240"/>
                      </a:lnTo>
                      <a:lnTo>
                        <a:pt x="1818" y="253"/>
                      </a:lnTo>
                      <a:lnTo>
                        <a:pt x="1825" y="265"/>
                      </a:lnTo>
                      <a:lnTo>
                        <a:pt x="1834" y="277"/>
                      </a:lnTo>
                      <a:lnTo>
                        <a:pt x="1844" y="288"/>
                      </a:lnTo>
                      <a:lnTo>
                        <a:pt x="1857" y="299"/>
                      </a:lnTo>
                      <a:lnTo>
                        <a:pt x="1869" y="310"/>
                      </a:lnTo>
                      <a:lnTo>
                        <a:pt x="1882" y="319"/>
                      </a:lnTo>
                      <a:lnTo>
                        <a:pt x="1898" y="328"/>
                      </a:lnTo>
                      <a:lnTo>
                        <a:pt x="1913" y="336"/>
                      </a:lnTo>
                      <a:lnTo>
                        <a:pt x="1931" y="345"/>
                      </a:lnTo>
                      <a:lnTo>
                        <a:pt x="1948" y="352"/>
                      </a:lnTo>
                      <a:lnTo>
                        <a:pt x="1967" y="359"/>
                      </a:lnTo>
                      <a:lnTo>
                        <a:pt x="1994" y="369"/>
                      </a:lnTo>
                      <a:lnTo>
                        <a:pt x="2017" y="381"/>
                      </a:lnTo>
                      <a:lnTo>
                        <a:pt x="2027" y="386"/>
                      </a:lnTo>
                      <a:lnTo>
                        <a:pt x="2036" y="392"/>
                      </a:lnTo>
                      <a:lnTo>
                        <a:pt x="2044" y="397"/>
                      </a:lnTo>
                      <a:lnTo>
                        <a:pt x="2051" y="403"/>
                      </a:lnTo>
                      <a:lnTo>
                        <a:pt x="2057" y="409"/>
                      </a:lnTo>
                      <a:lnTo>
                        <a:pt x="2062" y="417"/>
                      </a:lnTo>
                      <a:lnTo>
                        <a:pt x="2067" y="423"/>
                      </a:lnTo>
                      <a:lnTo>
                        <a:pt x="2070" y="430"/>
                      </a:lnTo>
                      <a:lnTo>
                        <a:pt x="2073" y="437"/>
                      </a:lnTo>
                      <a:lnTo>
                        <a:pt x="2075" y="445"/>
                      </a:lnTo>
                      <a:lnTo>
                        <a:pt x="2077" y="454"/>
                      </a:lnTo>
                      <a:lnTo>
                        <a:pt x="2077" y="462"/>
                      </a:lnTo>
                      <a:lnTo>
                        <a:pt x="2077" y="471"/>
                      </a:lnTo>
                      <a:lnTo>
                        <a:pt x="2074" y="480"/>
                      </a:lnTo>
                      <a:lnTo>
                        <a:pt x="2072" y="489"/>
                      </a:lnTo>
                      <a:lnTo>
                        <a:pt x="2069" y="497"/>
                      </a:lnTo>
                      <a:lnTo>
                        <a:pt x="2065" y="504"/>
                      </a:lnTo>
                      <a:lnTo>
                        <a:pt x="2060" y="511"/>
                      </a:lnTo>
                      <a:lnTo>
                        <a:pt x="2054" y="517"/>
                      </a:lnTo>
                      <a:lnTo>
                        <a:pt x="2048" y="524"/>
                      </a:lnTo>
                      <a:lnTo>
                        <a:pt x="2040" y="529"/>
                      </a:lnTo>
                      <a:lnTo>
                        <a:pt x="2031" y="533"/>
                      </a:lnTo>
                      <a:lnTo>
                        <a:pt x="2022" y="537"/>
                      </a:lnTo>
                      <a:lnTo>
                        <a:pt x="2012" y="540"/>
                      </a:lnTo>
                      <a:lnTo>
                        <a:pt x="2002" y="543"/>
                      </a:lnTo>
                      <a:lnTo>
                        <a:pt x="1989" y="545"/>
                      </a:lnTo>
                      <a:lnTo>
                        <a:pt x="1977" y="546"/>
                      </a:lnTo>
                      <a:lnTo>
                        <a:pt x="1965" y="546"/>
                      </a:lnTo>
                      <a:lnTo>
                        <a:pt x="1943" y="546"/>
                      </a:lnTo>
                      <a:lnTo>
                        <a:pt x="1921" y="543"/>
                      </a:lnTo>
                      <a:lnTo>
                        <a:pt x="1901" y="540"/>
                      </a:lnTo>
                      <a:lnTo>
                        <a:pt x="1881" y="535"/>
                      </a:lnTo>
                      <a:lnTo>
                        <a:pt x="1863" y="529"/>
                      </a:lnTo>
                      <a:lnTo>
                        <a:pt x="1845" y="523"/>
                      </a:lnTo>
                      <a:lnTo>
                        <a:pt x="1829" y="514"/>
                      </a:lnTo>
                      <a:lnTo>
                        <a:pt x="1815" y="507"/>
                      </a:lnTo>
                      <a:lnTo>
                        <a:pt x="1789" y="601"/>
                      </a:lnTo>
                      <a:close/>
                      <a:moveTo>
                        <a:pt x="1300" y="631"/>
                      </a:moveTo>
                      <a:lnTo>
                        <a:pt x="1300" y="408"/>
                      </a:lnTo>
                      <a:lnTo>
                        <a:pt x="1300" y="371"/>
                      </a:lnTo>
                      <a:lnTo>
                        <a:pt x="1299" y="335"/>
                      </a:lnTo>
                      <a:lnTo>
                        <a:pt x="1299" y="301"/>
                      </a:lnTo>
                      <a:lnTo>
                        <a:pt x="1298" y="269"/>
                      </a:lnTo>
                      <a:lnTo>
                        <a:pt x="1298" y="237"/>
                      </a:lnTo>
                      <a:lnTo>
                        <a:pt x="1297" y="205"/>
                      </a:lnTo>
                      <a:lnTo>
                        <a:pt x="1295" y="175"/>
                      </a:lnTo>
                      <a:lnTo>
                        <a:pt x="1294" y="144"/>
                      </a:lnTo>
                      <a:lnTo>
                        <a:pt x="1297" y="144"/>
                      </a:lnTo>
                      <a:lnTo>
                        <a:pt x="1308" y="170"/>
                      </a:lnTo>
                      <a:lnTo>
                        <a:pt x="1321" y="198"/>
                      </a:lnTo>
                      <a:lnTo>
                        <a:pt x="1335" y="224"/>
                      </a:lnTo>
                      <a:lnTo>
                        <a:pt x="1348" y="251"/>
                      </a:lnTo>
                      <a:lnTo>
                        <a:pt x="1362" y="279"/>
                      </a:lnTo>
                      <a:lnTo>
                        <a:pt x="1378" y="306"/>
                      </a:lnTo>
                      <a:lnTo>
                        <a:pt x="1392" y="332"/>
                      </a:lnTo>
                      <a:lnTo>
                        <a:pt x="1408" y="358"/>
                      </a:lnTo>
                      <a:lnTo>
                        <a:pt x="1569" y="631"/>
                      </a:lnTo>
                      <a:lnTo>
                        <a:pt x="1686" y="631"/>
                      </a:lnTo>
                      <a:lnTo>
                        <a:pt x="1686" y="10"/>
                      </a:lnTo>
                      <a:lnTo>
                        <a:pt x="1582" y="10"/>
                      </a:lnTo>
                      <a:lnTo>
                        <a:pt x="1582" y="226"/>
                      </a:lnTo>
                      <a:lnTo>
                        <a:pt x="1582" y="261"/>
                      </a:lnTo>
                      <a:lnTo>
                        <a:pt x="1582" y="295"/>
                      </a:lnTo>
                      <a:lnTo>
                        <a:pt x="1583" y="328"/>
                      </a:lnTo>
                      <a:lnTo>
                        <a:pt x="1584" y="360"/>
                      </a:lnTo>
                      <a:lnTo>
                        <a:pt x="1585" y="391"/>
                      </a:lnTo>
                      <a:lnTo>
                        <a:pt x="1587" y="422"/>
                      </a:lnTo>
                      <a:lnTo>
                        <a:pt x="1589" y="453"/>
                      </a:lnTo>
                      <a:lnTo>
                        <a:pt x="1592" y="484"/>
                      </a:lnTo>
                      <a:lnTo>
                        <a:pt x="1589" y="485"/>
                      </a:lnTo>
                      <a:lnTo>
                        <a:pt x="1578" y="459"/>
                      </a:lnTo>
                      <a:lnTo>
                        <a:pt x="1567" y="433"/>
                      </a:lnTo>
                      <a:lnTo>
                        <a:pt x="1555" y="407"/>
                      </a:lnTo>
                      <a:lnTo>
                        <a:pt x="1541" y="381"/>
                      </a:lnTo>
                      <a:lnTo>
                        <a:pt x="1528" y="355"/>
                      </a:lnTo>
                      <a:lnTo>
                        <a:pt x="1513" y="328"/>
                      </a:lnTo>
                      <a:lnTo>
                        <a:pt x="1499" y="302"/>
                      </a:lnTo>
                      <a:lnTo>
                        <a:pt x="1484" y="277"/>
                      </a:lnTo>
                      <a:lnTo>
                        <a:pt x="1324" y="10"/>
                      </a:lnTo>
                      <a:lnTo>
                        <a:pt x="1195" y="10"/>
                      </a:lnTo>
                      <a:lnTo>
                        <a:pt x="1195" y="631"/>
                      </a:lnTo>
                      <a:lnTo>
                        <a:pt x="1300" y="631"/>
                      </a:lnTo>
                      <a:close/>
                      <a:moveTo>
                        <a:pt x="804" y="550"/>
                      </a:moveTo>
                      <a:lnTo>
                        <a:pt x="795" y="549"/>
                      </a:lnTo>
                      <a:lnTo>
                        <a:pt x="785" y="549"/>
                      </a:lnTo>
                      <a:lnTo>
                        <a:pt x="776" y="547"/>
                      </a:lnTo>
                      <a:lnTo>
                        <a:pt x="766" y="545"/>
                      </a:lnTo>
                      <a:lnTo>
                        <a:pt x="757" y="543"/>
                      </a:lnTo>
                      <a:lnTo>
                        <a:pt x="749" y="540"/>
                      </a:lnTo>
                      <a:lnTo>
                        <a:pt x="741" y="536"/>
                      </a:lnTo>
                      <a:lnTo>
                        <a:pt x="733" y="532"/>
                      </a:lnTo>
                      <a:lnTo>
                        <a:pt x="724" y="527"/>
                      </a:lnTo>
                      <a:lnTo>
                        <a:pt x="717" y="523"/>
                      </a:lnTo>
                      <a:lnTo>
                        <a:pt x="710" y="516"/>
                      </a:lnTo>
                      <a:lnTo>
                        <a:pt x="703" y="510"/>
                      </a:lnTo>
                      <a:lnTo>
                        <a:pt x="690" y="497"/>
                      </a:lnTo>
                      <a:lnTo>
                        <a:pt x="679" y="482"/>
                      </a:lnTo>
                      <a:lnTo>
                        <a:pt x="668" y="466"/>
                      </a:lnTo>
                      <a:lnTo>
                        <a:pt x="660" y="449"/>
                      </a:lnTo>
                      <a:lnTo>
                        <a:pt x="651" y="430"/>
                      </a:lnTo>
                      <a:lnTo>
                        <a:pt x="645" y="410"/>
                      </a:lnTo>
                      <a:lnTo>
                        <a:pt x="640" y="389"/>
                      </a:lnTo>
                      <a:lnTo>
                        <a:pt x="637" y="367"/>
                      </a:lnTo>
                      <a:lnTo>
                        <a:pt x="634" y="346"/>
                      </a:lnTo>
                      <a:lnTo>
                        <a:pt x="634" y="322"/>
                      </a:lnTo>
                      <a:lnTo>
                        <a:pt x="634" y="299"/>
                      </a:lnTo>
                      <a:lnTo>
                        <a:pt x="636" y="277"/>
                      </a:lnTo>
                      <a:lnTo>
                        <a:pt x="640" y="255"/>
                      </a:lnTo>
                      <a:lnTo>
                        <a:pt x="645" y="235"/>
                      </a:lnTo>
                      <a:lnTo>
                        <a:pt x="651" y="214"/>
                      </a:lnTo>
                      <a:lnTo>
                        <a:pt x="659" y="194"/>
                      </a:lnTo>
                      <a:lnTo>
                        <a:pt x="668" y="177"/>
                      </a:lnTo>
                      <a:lnTo>
                        <a:pt x="677" y="160"/>
                      </a:lnTo>
                      <a:lnTo>
                        <a:pt x="689" y="145"/>
                      </a:lnTo>
                      <a:lnTo>
                        <a:pt x="702" y="132"/>
                      </a:lnTo>
                      <a:lnTo>
                        <a:pt x="709" y="126"/>
                      </a:lnTo>
                      <a:lnTo>
                        <a:pt x="716" y="119"/>
                      </a:lnTo>
                      <a:lnTo>
                        <a:pt x="723" y="114"/>
                      </a:lnTo>
                      <a:lnTo>
                        <a:pt x="732" y="109"/>
                      </a:lnTo>
                      <a:lnTo>
                        <a:pt x="740" y="105"/>
                      </a:lnTo>
                      <a:lnTo>
                        <a:pt x="748" y="102"/>
                      </a:lnTo>
                      <a:lnTo>
                        <a:pt x="757" y="99"/>
                      </a:lnTo>
                      <a:lnTo>
                        <a:pt x="766" y="96"/>
                      </a:lnTo>
                      <a:lnTo>
                        <a:pt x="776" y="94"/>
                      </a:lnTo>
                      <a:lnTo>
                        <a:pt x="786" y="92"/>
                      </a:lnTo>
                      <a:lnTo>
                        <a:pt x="795" y="91"/>
                      </a:lnTo>
                      <a:lnTo>
                        <a:pt x="807" y="91"/>
                      </a:lnTo>
                      <a:lnTo>
                        <a:pt x="817" y="91"/>
                      </a:lnTo>
                      <a:lnTo>
                        <a:pt x="827" y="92"/>
                      </a:lnTo>
                      <a:lnTo>
                        <a:pt x="836" y="94"/>
                      </a:lnTo>
                      <a:lnTo>
                        <a:pt x="846" y="96"/>
                      </a:lnTo>
                      <a:lnTo>
                        <a:pt x="855" y="99"/>
                      </a:lnTo>
                      <a:lnTo>
                        <a:pt x="864" y="102"/>
                      </a:lnTo>
                      <a:lnTo>
                        <a:pt x="872" y="106"/>
                      </a:lnTo>
                      <a:lnTo>
                        <a:pt x="881" y="110"/>
                      </a:lnTo>
                      <a:lnTo>
                        <a:pt x="889" y="114"/>
                      </a:lnTo>
                      <a:lnTo>
                        <a:pt x="896" y="120"/>
                      </a:lnTo>
                      <a:lnTo>
                        <a:pt x="903" y="126"/>
                      </a:lnTo>
                      <a:lnTo>
                        <a:pt x="910" y="132"/>
                      </a:lnTo>
                      <a:lnTo>
                        <a:pt x="923" y="145"/>
                      </a:lnTo>
                      <a:lnTo>
                        <a:pt x="934" y="160"/>
                      </a:lnTo>
                      <a:lnTo>
                        <a:pt x="944" y="177"/>
                      </a:lnTo>
                      <a:lnTo>
                        <a:pt x="952" y="194"/>
                      </a:lnTo>
                      <a:lnTo>
                        <a:pt x="961" y="214"/>
                      </a:lnTo>
                      <a:lnTo>
                        <a:pt x="967" y="234"/>
                      </a:lnTo>
                      <a:lnTo>
                        <a:pt x="971" y="254"/>
                      </a:lnTo>
                      <a:lnTo>
                        <a:pt x="974" y="275"/>
                      </a:lnTo>
                      <a:lnTo>
                        <a:pt x="976" y="296"/>
                      </a:lnTo>
                      <a:lnTo>
                        <a:pt x="977" y="318"/>
                      </a:lnTo>
                      <a:lnTo>
                        <a:pt x="976" y="343"/>
                      </a:lnTo>
                      <a:lnTo>
                        <a:pt x="974" y="365"/>
                      </a:lnTo>
                      <a:lnTo>
                        <a:pt x="971" y="388"/>
                      </a:lnTo>
                      <a:lnTo>
                        <a:pt x="966" y="409"/>
                      </a:lnTo>
                      <a:lnTo>
                        <a:pt x="960" y="430"/>
                      </a:lnTo>
                      <a:lnTo>
                        <a:pt x="951" y="449"/>
                      </a:lnTo>
                      <a:lnTo>
                        <a:pt x="943" y="467"/>
                      </a:lnTo>
                      <a:lnTo>
                        <a:pt x="933" y="482"/>
                      </a:lnTo>
                      <a:lnTo>
                        <a:pt x="921" y="498"/>
                      </a:lnTo>
                      <a:lnTo>
                        <a:pt x="908" y="511"/>
                      </a:lnTo>
                      <a:lnTo>
                        <a:pt x="901" y="517"/>
                      </a:lnTo>
                      <a:lnTo>
                        <a:pt x="894" y="523"/>
                      </a:lnTo>
                      <a:lnTo>
                        <a:pt x="887" y="528"/>
                      </a:lnTo>
                      <a:lnTo>
                        <a:pt x="878" y="532"/>
                      </a:lnTo>
                      <a:lnTo>
                        <a:pt x="870" y="536"/>
                      </a:lnTo>
                      <a:lnTo>
                        <a:pt x="862" y="540"/>
                      </a:lnTo>
                      <a:lnTo>
                        <a:pt x="854" y="543"/>
                      </a:lnTo>
                      <a:lnTo>
                        <a:pt x="845" y="545"/>
                      </a:lnTo>
                      <a:lnTo>
                        <a:pt x="835" y="547"/>
                      </a:lnTo>
                      <a:lnTo>
                        <a:pt x="826" y="549"/>
                      </a:lnTo>
                      <a:lnTo>
                        <a:pt x="816" y="549"/>
                      </a:lnTo>
                      <a:lnTo>
                        <a:pt x="805" y="550"/>
                      </a:lnTo>
                      <a:lnTo>
                        <a:pt x="804" y="550"/>
                      </a:lnTo>
                      <a:close/>
                      <a:moveTo>
                        <a:pt x="802" y="641"/>
                      </a:moveTo>
                      <a:lnTo>
                        <a:pt x="818" y="641"/>
                      </a:lnTo>
                      <a:lnTo>
                        <a:pt x="833" y="640"/>
                      </a:lnTo>
                      <a:lnTo>
                        <a:pt x="849" y="638"/>
                      </a:lnTo>
                      <a:lnTo>
                        <a:pt x="863" y="636"/>
                      </a:lnTo>
                      <a:lnTo>
                        <a:pt x="878" y="633"/>
                      </a:lnTo>
                      <a:lnTo>
                        <a:pt x="893" y="629"/>
                      </a:lnTo>
                      <a:lnTo>
                        <a:pt x="906" y="624"/>
                      </a:lnTo>
                      <a:lnTo>
                        <a:pt x="920" y="619"/>
                      </a:lnTo>
                      <a:lnTo>
                        <a:pt x="933" y="613"/>
                      </a:lnTo>
                      <a:lnTo>
                        <a:pt x="946" y="607"/>
                      </a:lnTo>
                      <a:lnTo>
                        <a:pt x="959" y="600"/>
                      </a:lnTo>
                      <a:lnTo>
                        <a:pt x="970" y="593"/>
                      </a:lnTo>
                      <a:lnTo>
                        <a:pt x="982" y="584"/>
                      </a:lnTo>
                      <a:lnTo>
                        <a:pt x="993" y="575"/>
                      </a:lnTo>
                      <a:lnTo>
                        <a:pt x="1004" y="566"/>
                      </a:lnTo>
                      <a:lnTo>
                        <a:pt x="1013" y="556"/>
                      </a:lnTo>
                      <a:lnTo>
                        <a:pt x="1023" y="545"/>
                      </a:lnTo>
                      <a:lnTo>
                        <a:pt x="1033" y="533"/>
                      </a:lnTo>
                      <a:lnTo>
                        <a:pt x="1041" y="522"/>
                      </a:lnTo>
                      <a:lnTo>
                        <a:pt x="1049" y="509"/>
                      </a:lnTo>
                      <a:lnTo>
                        <a:pt x="1056" y="496"/>
                      </a:lnTo>
                      <a:lnTo>
                        <a:pt x="1063" y="482"/>
                      </a:lnTo>
                      <a:lnTo>
                        <a:pt x="1070" y="468"/>
                      </a:lnTo>
                      <a:lnTo>
                        <a:pt x="1076" y="453"/>
                      </a:lnTo>
                      <a:lnTo>
                        <a:pt x="1081" y="437"/>
                      </a:lnTo>
                      <a:lnTo>
                        <a:pt x="1085" y="422"/>
                      </a:lnTo>
                      <a:lnTo>
                        <a:pt x="1089" y="405"/>
                      </a:lnTo>
                      <a:lnTo>
                        <a:pt x="1092" y="388"/>
                      </a:lnTo>
                      <a:lnTo>
                        <a:pt x="1094" y="370"/>
                      </a:lnTo>
                      <a:lnTo>
                        <a:pt x="1096" y="352"/>
                      </a:lnTo>
                      <a:lnTo>
                        <a:pt x="1097" y="333"/>
                      </a:lnTo>
                      <a:lnTo>
                        <a:pt x="1097" y="314"/>
                      </a:lnTo>
                      <a:lnTo>
                        <a:pt x="1097" y="297"/>
                      </a:lnTo>
                      <a:lnTo>
                        <a:pt x="1096" y="281"/>
                      </a:lnTo>
                      <a:lnTo>
                        <a:pt x="1095" y="265"/>
                      </a:lnTo>
                      <a:lnTo>
                        <a:pt x="1093" y="250"/>
                      </a:lnTo>
                      <a:lnTo>
                        <a:pt x="1090" y="235"/>
                      </a:lnTo>
                      <a:lnTo>
                        <a:pt x="1087" y="219"/>
                      </a:lnTo>
                      <a:lnTo>
                        <a:pt x="1083" y="205"/>
                      </a:lnTo>
                      <a:lnTo>
                        <a:pt x="1078" y="190"/>
                      </a:lnTo>
                      <a:lnTo>
                        <a:pt x="1073" y="176"/>
                      </a:lnTo>
                      <a:lnTo>
                        <a:pt x="1068" y="163"/>
                      </a:lnTo>
                      <a:lnTo>
                        <a:pt x="1061" y="149"/>
                      </a:lnTo>
                      <a:lnTo>
                        <a:pt x="1054" y="137"/>
                      </a:lnTo>
                      <a:lnTo>
                        <a:pt x="1047" y="124"/>
                      </a:lnTo>
                      <a:lnTo>
                        <a:pt x="1039" y="113"/>
                      </a:lnTo>
                      <a:lnTo>
                        <a:pt x="1031" y="102"/>
                      </a:lnTo>
                      <a:lnTo>
                        <a:pt x="1021" y="91"/>
                      </a:lnTo>
                      <a:lnTo>
                        <a:pt x="1012" y="80"/>
                      </a:lnTo>
                      <a:lnTo>
                        <a:pt x="1002" y="71"/>
                      </a:lnTo>
                      <a:lnTo>
                        <a:pt x="991" y="62"/>
                      </a:lnTo>
                      <a:lnTo>
                        <a:pt x="980" y="52"/>
                      </a:lnTo>
                      <a:lnTo>
                        <a:pt x="969" y="44"/>
                      </a:lnTo>
                      <a:lnTo>
                        <a:pt x="957" y="37"/>
                      </a:lnTo>
                      <a:lnTo>
                        <a:pt x="944" y="30"/>
                      </a:lnTo>
                      <a:lnTo>
                        <a:pt x="932" y="24"/>
                      </a:lnTo>
                      <a:lnTo>
                        <a:pt x="917" y="19"/>
                      </a:lnTo>
                      <a:lnTo>
                        <a:pt x="904" y="13"/>
                      </a:lnTo>
                      <a:lnTo>
                        <a:pt x="890" y="9"/>
                      </a:lnTo>
                      <a:lnTo>
                        <a:pt x="874" y="6"/>
                      </a:lnTo>
                      <a:lnTo>
                        <a:pt x="859" y="3"/>
                      </a:lnTo>
                      <a:lnTo>
                        <a:pt x="844" y="2"/>
                      </a:lnTo>
                      <a:lnTo>
                        <a:pt x="827" y="0"/>
                      </a:lnTo>
                      <a:lnTo>
                        <a:pt x="811" y="0"/>
                      </a:lnTo>
                      <a:lnTo>
                        <a:pt x="794" y="0"/>
                      </a:lnTo>
                      <a:lnTo>
                        <a:pt x="778" y="2"/>
                      </a:lnTo>
                      <a:lnTo>
                        <a:pt x="762" y="3"/>
                      </a:lnTo>
                      <a:lnTo>
                        <a:pt x="747" y="6"/>
                      </a:lnTo>
                      <a:lnTo>
                        <a:pt x="733" y="9"/>
                      </a:lnTo>
                      <a:lnTo>
                        <a:pt x="718" y="13"/>
                      </a:lnTo>
                      <a:lnTo>
                        <a:pt x="704" y="19"/>
                      </a:lnTo>
                      <a:lnTo>
                        <a:pt x="690" y="24"/>
                      </a:lnTo>
                      <a:lnTo>
                        <a:pt x="677" y="30"/>
                      </a:lnTo>
                      <a:lnTo>
                        <a:pt x="665" y="37"/>
                      </a:lnTo>
                      <a:lnTo>
                        <a:pt x="652" y="44"/>
                      </a:lnTo>
                      <a:lnTo>
                        <a:pt x="640" y="52"/>
                      </a:lnTo>
                      <a:lnTo>
                        <a:pt x="629" y="62"/>
                      </a:lnTo>
                      <a:lnTo>
                        <a:pt x="617" y="71"/>
                      </a:lnTo>
                      <a:lnTo>
                        <a:pt x="607" y="80"/>
                      </a:lnTo>
                      <a:lnTo>
                        <a:pt x="597" y="92"/>
                      </a:lnTo>
                      <a:lnTo>
                        <a:pt x="588" y="102"/>
                      </a:lnTo>
                      <a:lnTo>
                        <a:pt x="578" y="114"/>
                      </a:lnTo>
                      <a:lnTo>
                        <a:pt x="570" y="126"/>
                      </a:lnTo>
                      <a:lnTo>
                        <a:pt x="562" y="139"/>
                      </a:lnTo>
                      <a:lnTo>
                        <a:pt x="555" y="151"/>
                      </a:lnTo>
                      <a:lnTo>
                        <a:pt x="549" y="166"/>
                      </a:lnTo>
                      <a:lnTo>
                        <a:pt x="542" y="179"/>
                      </a:lnTo>
                      <a:lnTo>
                        <a:pt x="536" y="194"/>
                      </a:lnTo>
                      <a:lnTo>
                        <a:pt x="531" y="209"/>
                      </a:lnTo>
                      <a:lnTo>
                        <a:pt x="527" y="224"/>
                      </a:lnTo>
                      <a:lnTo>
                        <a:pt x="524" y="241"/>
                      </a:lnTo>
                      <a:lnTo>
                        <a:pt x="521" y="256"/>
                      </a:lnTo>
                      <a:lnTo>
                        <a:pt x="518" y="273"/>
                      </a:lnTo>
                      <a:lnTo>
                        <a:pt x="517" y="290"/>
                      </a:lnTo>
                      <a:lnTo>
                        <a:pt x="516" y="308"/>
                      </a:lnTo>
                      <a:lnTo>
                        <a:pt x="515" y="325"/>
                      </a:lnTo>
                      <a:lnTo>
                        <a:pt x="516" y="342"/>
                      </a:lnTo>
                      <a:lnTo>
                        <a:pt x="517" y="359"/>
                      </a:lnTo>
                      <a:lnTo>
                        <a:pt x="518" y="374"/>
                      </a:lnTo>
                      <a:lnTo>
                        <a:pt x="520" y="391"/>
                      </a:lnTo>
                      <a:lnTo>
                        <a:pt x="523" y="406"/>
                      </a:lnTo>
                      <a:lnTo>
                        <a:pt x="526" y="422"/>
                      </a:lnTo>
                      <a:lnTo>
                        <a:pt x="530" y="436"/>
                      </a:lnTo>
                      <a:lnTo>
                        <a:pt x="535" y="452"/>
                      </a:lnTo>
                      <a:lnTo>
                        <a:pt x="540" y="465"/>
                      </a:lnTo>
                      <a:lnTo>
                        <a:pt x="547" y="479"/>
                      </a:lnTo>
                      <a:lnTo>
                        <a:pt x="553" y="492"/>
                      </a:lnTo>
                      <a:lnTo>
                        <a:pt x="559" y="505"/>
                      </a:lnTo>
                      <a:lnTo>
                        <a:pt x="567" y="517"/>
                      </a:lnTo>
                      <a:lnTo>
                        <a:pt x="575" y="529"/>
                      </a:lnTo>
                      <a:lnTo>
                        <a:pt x="584" y="540"/>
                      </a:lnTo>
                      <a:lnTo>
                        <a:pt x="593" y="551"/>
                      </a:lnTo>
                      <a:lnTo>
                        <a:pt x="602" y="562"/>
                      </a:lnTo>
                      <a:lnTo>
                        <a:pt x="612" y="571"/>
                      </a:lnTo>
                      <a:lnTo>
                        <a:pt x="623" y="580"/>
                      </a:lnTo>
                      <a:lnTo>
                        <a:pt x="634" y="588"/>
                      </a:lnTo>
                      <a:lnTo>
                        <a:pt x="645" y="597"/>
                      </a:lnTo>
                      <a:lnTo>
                        <a:pt x="658" y="604"/>
                      </a:lnTo>
                      <a:lnTo>
                        <a:pt x="670" y="611"/>
                      </a:lnTo>
                      <a:lnTo>
                        <a:pt x="682" y="617"/>
                      </a:lnTo>
                      <a:lnTo>
                        <a:pt x="696" y="622"/>
                      </a:lnTo>
                      <a:lnTo>
                        <a:pt x="710" y="628"/>
                      </a:lnTo>
                      <a:lnTo>
                        <a:pt x="724" y="632"/>
                      </a:lnTo>
                      <a:lnTo>
                        <a:pt x="739" y="635"/>
                      </a:lnTo>
                      <a:lnTo>
                        <a:pt x="753" y="638"/>
                      </a:lnTo>
                      <a:lnTo>
                        <a:pt x="769" y="640"/>
                      </a:lnTo>
                      <a:lnTo>
                        <a:pt x="785" y="641"/>
                      </a:lnTo>
                      <a:lnTo>
                        <a:pt x="801" y="641"/>
                      </a:lnTo>
                      <a:lnTo>
                        <a:pt x="802" y="641"/>
                      </a:lnTo>
                      <a:close/>
                      <a:moveTo>
                        <a:pt x="458" y="523"/>
                      </a:moveTo>
                      <a:lnTo>
                        <a:pt x="447" y="528"/>
                      </a:lnTo>
                      <a:lnTo>
                        <a:pt x="434" y="532"/>
                      </a:lnTo>
                      <a:lnTo>
                        <a:pt x="418" y="536"/>
                      </a:lnTo>
                      <a:lnTo>
                        <a:pt x="403" y="539"/>
                      </a:lnTo>
                      <a:lnTo>
                        <a:pt x="386" y="542"/>
                      </a:lnTo>
                      <a:lnTo>
                        <a:pt x="370" y="544"/>
                      </a:lnTo>
                      <a:lnTo>
                        <a:pt x="352" y="545"/>
                      </a:lnTo>
                      <a:lnTo>
                        <a:pt x="335" y="545"/>
                      </a:lnTo>
                      <a:lnTo>
                        <a:pt x="323" y="545"/>
                      </a:lnTo>
                      <a:lnTo>
                        <a:pt x="310" y="544"/>
                      </a:lnTo>
                      <a:lnTo>
                        <a:pt x="298" y="543"/>
                      </a:lnTo>
                      <a:lnTo>
                        <a:pt x="287" y="541"/>
                      </a:lnTo>
                      <a:lnTo>
                        <a:pt x="275" y="539"/>
                      </a:lnTo>
                      <a:lnTo>
                        <a:pt x="265" y="537"/>
                      </a:lnTo>
                      <a:lnTo>
                        <a:pt x="254" y="534"/>
                      </a:lnTo>
                      <a:lnTo>
                        <a:pt x="243" y="530"/>
                      </a:lnTo>
                      <a:lnTo>
                        <a:pt x="234" y="526"/>
                      </a:lnTo>
                      <a:lnTo>
                        <a:pt x="225" y="522"/>
                      </a:lnTo>
                      <a:lnTo>
                        <a:pt x="216" y="516"/>
                      </a:lnTo>
                      <a:lnTo>
                        <a:pt x="207" y="511"/>
                      </a:lnTo>
                      <a:lnTo>
                        <a:pt x="198" y="505"/>
                      </a:lnTo>
                      <a:lnTo>
                        <a:pt x="191" y="499"/>
                      </a:lnTo>
                      <a:lnTo>
                        <a:pt x="183" y="492"/>
                      </a:lnTo>
                      <a:lnTo>
                        <a:pt x="177" y="486"/>
                      </a:lnTo>
                      <a:lnTo>
                        <a:pt x="169" y="477"/>
                      </a:lnTo>
                      <a:lnTo>
                        <a:pt x="163" y="470"/>
                      </a:lnTo>
                      <a:lnTo>
                        <a:pt x="157" y="462"/>
                      </a:lnTo>
                      <a:lnTo>
                        <a:pt x="152" y="453"/>
                      </a:lnTo>
                      <a:lnTo>
                        <a:pt x="147" y="443"/>
                      </a:lnTo>
                      <a:lnTo>
                        <a:pt x="142" y="434"/>
                      </a:lnTo>
                      <a:lnTo>
                        <a:pt x="138" y="425"/>
                      </a:lnTo>
                      <a:lnTo>
                        <a:pt x="134" y="415"/>
                      </a:lnTo>
                      <a:lnTo>
                        <a:pt x="127" y="393"/>
                      </a:lnTo>
                      <a:lnTo>
                        <a:pt x="123" y="371"/>
                      </a:lnTo>
                      <a:lnTo>
                        <a:pt x="120" y="347"/>
                      </a:lnTo>
                      <a:lnTo>
                        <a:pt x="119" y="322"/>
                      </a:lnTo>
                      <a:lnTo>
                        <a:pt x="119" y="309"/>
                      </a:lnTo>
                      <a:lnTo>
                        <a:pt x="120" y="295"/>
                      </a:lnTo>
                      <a:lnTo>
                        <a:pt x="122" y="282"/>
                      </a:lnTo>
                      <a:lnTo>
                        <a:pt x="123" y="270"/>
                      </a:lnTo>
                      <a:lnTo>
                        <a:pt x="125" y="257"/>
                      </a:lnTo>
                      <a:lnTo>
                        <a:pt x="128" y="246"/>
                      </a:lnTo>
                      <a:lnTo>
                        <a:pt x="131" y="235"/>
                      </a:lnTo>
                      <a:lnTo>
                        <a:pt x="136" y="223"/>
                      </a:lnTo>
                      <a:lnTo>
                        <a:pt x="140" y="213"/>
                      </a:lnTo>
                      <a:lnTo>
                        <a:pt x="145" y="203"/>
                      </a:lnTo>
                      <a:lnTo>
                        <a:pt x="149" y="193"/>
                      </a:lnTo>
                      <a:lnTo>
                        <a:pt x="155" y="184"/>
                      </a:lnTo>
                      <a:lnTo>
                        <a:pt x="160" y="176"/>
                      </a:lnTo>
                      <a:lnTo>
                        <a:pt x="167" y="168"/>
                      </a:lnTo>
                      <a:lnTo>
                        <a:pt x="174" y="159"/>
                      </a:lnTo>
                      <a:lnTo>
                        <a:pt x="181" y="152"/>
                      </a:lnTo>
                      <a:lnTo>
                        <a:pt x="188" y="145"/>
                      </a:lnTo>
                      <a:lnTo>
                        <a:pt x="196" y="139"/>
                      </a:lnTo>
                      <a:lnTo>
                        <a:pt x="204" y="133"/>
                      </a:lnTo>
                      <a:lnTo>
                        <a:pt x="213" y="127"/>
                      </a:lnTo>
                      <a:lnTo>
                        <a:pt x="221" y="121"/>
                      </a:lnTo>
                      <a:lnTo>
                        <a:pt x="230" y="117"/>
                      </a:lnTo>
                      <a:lnTo>
                        <a:pt x="239" y="112"/>
                      </a:lnTo>
                      <a:lnTo>
                        <a:pt x="250" y="109"/>
                      </a:lnTo>
                      <a:lnTo>
                        <a:pt x="270" y="102"/>
                      </a:lnTo>
                      <a:lnTo>
                        <a:pt x="291" y="98"/>
                      </a:lnTo>
                      <a:lnTo>
                        <a:pt x="313" y="95"/>
                      </a:lnTo>
                      <a:lnTo>
                        <a:pt x="337" y="94"/>
                      </a:lnTo>
                      <a:lnTo>
                        <a:pt x="355" y="95"/>
                      </a:lnTo>
                      <a:lnTo>
                        <a:pt x="373" y="96"/>
                      </a:lnTo>
                      <a:lnTo>
                        <a:pt x="389" y="98"/>
                      </a:lnTo>
                      <a:lnTo>
                        <a:pt x="405" y="101"/>
                      </a:lnTo>
                      <a:lnTo>
                        <a:pt x="420" y="105"/>
                      </a:lnTo>
                      <a:lnTo>
                        <a:pt x="434" y="109"/>
                      </a:lnTo>
                      <a:lnTo>
                        <a:pt x="446" y="113"/>
                      </a:lnTo>
                      <a:lnTo>
                        <a:pt x="457" y="118"/>
                      </a:lnTo>
                      <a:lnTo>
                        <a:pt x="482" y="28"/>
                      </a:lnTo>
                      <a:lnTo>
                        <a:pt x="473" y="24"/>
                      </a:lnTo>
                      <a:lnTo>
                        <a:pt x="459" y="19"/>
                      </a:lnTo>
                      <a:lnTo>
                        <a:pt x="444" y="13"/>
                      </a:lnTo>
                      <a:lnTo>
                        <a:pt x="426" y="9"/>
                      </a:lnTo>
                      <a:lnTo>
                        <a:pt x="406" y="6"/>
                      </a:lnTo>
                      <a:lnTo>
                        <a:pt x="383" y="3"/>
                      </a:lnTo>
                      <a:lnTo>
                        <a:pt x="359" y="1"/>
                      </a:lnTo>
                      <a:lnTo>
                        <a:pt x="332" y="0"/>
                      </a:lnTo>
                      <a:lnTo>
                        <a:pt x="314" y="1"/>
                      </a:lnTo>
                      <a:lnTo>
                        <a:pt x="297" y="2"/>
                      </a:lnTo>
                      <a:lnTo>
                        <a:pt x="280" y="4"/>
                      </a:lnTo>
                      <a:lnTo>
                        <a:pt x="263" y="6"/>
                      </a:lnTo>
                      <a:lnTo>
                        <a:pt x="247" y="9"/>
                      </a:lnTo>
                      <a:lnTo>
                        <a:pt x="231" y="13"/>
                      </a:lnTo>
                      <a:lnTo>
                        <a:pt x="216" y="17"/>
                      </a:lnTo>
                      <a:lnTo>
                        <a:pt x="200" y="23"/>
                      </a:lnTo>
                      <a:lnTo>
                        <a:pt x="185" y="29"/>
                      </a:lnTo>
                      <a:lnTo>
                        <a:pt x="172" y="35"/>
                      </a:lnTo>
                      <a:lnTo>
                        <a:pt x="157" y="42"/>
                      </a:lnTo>
                      <a:lnTo>
                        <a:pt x="144" y="50"/>
                      </a:lnTo>
                      <a:lnTo>
                        <a:pt x="130" y="59"/>
                      </a:lnTo>
                      <a:lnTo>
                        <a:pt x="118" y="68"/>
                      </a:lnTo>
                      <a:lnTo>
                        <a:pt x="107" y="77"/>
                      </a:lnTo>
                      <a:lnTo>
                        <a:pt x="94" y="87"/>
                      </a:lnTo>
                      <a:lnTo>
                        <a:pt x="84" y="99"/>
                      </a:lnTo>
                      <a:lnTo>
                        <a:pt x="74" y="110"/>
                      </a:lnTo>
                      <a:lnTo>
                        <a:pt x="65" y="122"/>
                      </a:lnTo>
                      <a:lnTo>
                        <a:pt x="55" y="135"/>
                      </a:lnTo>
                      <a:lnTo>
                        <a:pt x="47" y="148"/>
                      </a:lnTo>
                      <a:lnTo>
                        <a:pt x="39" y="162"/>
                      </a:lnTo>
                      <a:lnTo>
                        <a:pt x="32" y="176"/>
                      </a:lnTo>
                      <a:lnTo>
                        <a:pt x="26" y="190"/>
                      </a:lnTo>
                      <a:lnTo>
                        <a:pt x="19" y="206"/>
                      </a:lnTo>
                      <a:lnTo>
                        <a:pt x="14" y="222"/>
                      </a:lnTo>
                      <a:lnTo>
                        <a:pt x="10" y="239"/>
                      </a:lnTo>
                      <a:lnTo>
                        <a:pt x="6" y="255"/>
                      </a:lnTo>
                      <a:lnTo>
                        <a:pt x="4" y="273"/>
                      </a:lnTo>
                      <a:lnTo>
                        <a:pt x="2" y="290"/>
                      </a:lnTo>
                      <a:lnTo>
                        <a:pt x="1" y="309"/>
                      </a:lnTo>
                      <a:lnTo>
                        <a:pt x="0" y="328"/>
                      </a:lnTo>
                      <a:lnTo>
                        <a:pt x="1" y="346"/>
                      </a:lnTo>
                      <a:lnTo>
                        <a:pt x="2" y="362"/>
                      </a:lnTo>
                      <a:lnTo>
                        <a:pt x="3" y="380"/>
                      </a:lnTo>
                      <a:lnTo>
                        <a:pt x="6" y="395"/>
                      </a:lnTo>
                      <a:lnTo>
                        <a:pt x="9" y="412"/>
                      </a:lnTo>
                      <a:lnTo>
                        <a:pt x="12" y="427"/>
                      </a:lnTo>
                      <a:lnTo>
                        <a:pt x="16" y="441"/>
                      </a:lnTo>
                      <a:lnTo>
                        <a:pt x="22" y="457"/>
                      </a:lnTo>
                      <a:lnTo>
                        <a:pt x="28" y="470"/>
                      </a:lnTo>
                      <a:lnTo>
                        <a:pt x="34" y="484"/>
                      </a:lnTo>
                      <a:lnTo>
                        <a:pt x="41" y="497"/>
                      </a:lnTo>
                      <a:lnTo>
                        <a:pt x="48" y="509"/>
                      </a:lnTo>
                      <a:lnTo>
                        <a:pt x="56" y="522"/>
                      </a:lnTo>
                      <a:lnTo>
                        <a:pt x="66" y="534"/>
                      </a:lnTo>
                      <a:lnTo>
                        <a:pt x="75" y="544"/>
                      </a:lnTo>
                      <a:lnTo>
                        <a:pt x="84" y="555"/>
                      </a:lnTo>
                      <a:lnTo>
                        <a:pt x="95" y="565"/>
                      </a:lnTo>
                      <a:lnTo>
                        <a:pt x="106" y="574"/>
                      </a:lnTo>
                      <a:lnTo>
                        <a:pt x="118" y="583"/>
                      </a:lnTo>
                      <a:lnTo>
                        <a:pt x="130" y="592"/>
                      </a:lnTo>
                      <a:lnTo>
                        <a:pt x="143" y="599"/>
                      </a:lnTo>
                      <a:lnTo>
                        <a:pt x="156" y="606"/>
                      </a:lnTo>
                      <a:lnTo>
                        <a:pt x="169" y="612"/>
                      </a:lnTo>
                      <a:lnTo>
                        <a:pt x="184" y="618"/>
                      </a:lnTo>
                      <a:lnTo>
                        <a:pt x="199" y="623"/>
                      </a:lnTo>
                      <a:lnTo>
                        <a:pt x="215" y="628"/>
                      </a:lnTo>
                      <a:lnTo>
                        <a:pt x="230" y="632"/>
                      </a:lnTo>
                      <a:lnTo>
                        <a:pt x="247" y="635"/>
                      </a:lnTo>
                      <a:lnTo>
                        <a:pt x="263" y="637"/>
                      </a:lnTo>
                      <a:lnTo>
                        <a:pt x="280" y="639"/>
                      </a:lnTo>
                      <a:lnTo>
                        <a:pt x="298" y="640"/>
                      </a:lnTo>
                      <a:lnTo>
                        <a:pt x="316" y="641"/>
                      </a:lnTo>
                      <a:lnTo>
                        <a:pt x="344" y="640"/>
                      </a:lnTo>
                      <a:lnTo>
                        <a:pt x="370" y="638"/>
                      </a:lnTo>
                      <a:lnTo>
                        <a:pt x="393" y="635"/>
                      </a:lnTo>
                      <a:lnTo>
                        <a:pt x="415" y="632"/>
                      </a:lnTo>
                      <a:lnTo>
                        <a:pt x="435" y="628"/>
                      </a:lnTo>
                      <a:lnTo>
                        <a:pt x="451" y="622"/>
                      </a:lnTo>
                      <a:lnTo>
                        <a:pt x="465" y="617"/>
                      </a:lnTo>
                      <a:lnTo>
                        <a:pt x="478" y="612"/>
                      </a:lnTo>
                      <a:lnTo>
                        <a:pt x="458" y="52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 dirty="0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68096" y="6652068"/>
                  <a:ext cx="493712" cy="123825"/>
                </a:xfrm>
                <a:custGeom>
                  <a:avLst/>
                  <a:gdLst/>
                  <a:ahLst/>
                  <a:cxnLst>
                    <a:cxn ang="0">
                      <a:pos x="598" y="179"/>
                    </a:cxn>
                    <a:cxn ang="0">
                      <a:pos x="598" y="0"/>
                    </a:cxn>
                    <a:cxn ang="0">
                      <a:pos x="524" y="0"/>
                    </a:cxn>
                    <a:cxn ang="0">
                      <a:pos x="449" y="0"/>
                    </a:cxn>
                    <a:cxn ang="0">
                      <a:pos x="374" y="0"/>
                    </a:cxn>
                    <a:cxn ang="0">
                      <a:pos x="299" y="0"/>
                    </a:cxn>
                    <a:cxn ang="0">
                      <a:pos x="224" y="0"/>
                    </a:cxn>
                    <a:cxn ang="0">
                      <a:pos x="150" y="0"/>
                    </a:cxn>
                    <a:cxn ang="0">
                      <a:pos x="75" y="0"/>
                    </a:cxn>
                    <a:cxn ang="0">
                      <a:pos x="0" y="0"/>
                    </a:cxn>
                    <a:cxn ang="0">
                      <a:pos x="0" y="179"/>
                    </a:cxn>
                    <a:cxn ang="0">
                      <a:pos x="176" y="179"/>
                    </a:cxn>
                    <a:cxn ang="0">
                      <a:pos x="176" y="621"/>
                    </a:cxn>
                    <a:cxn ang="0">
                      <a:pos x="423" y="621"/>
                    </a:cxn>
                    <a:cxn ang="0">
                      <a:pos x="423" y="179"/>
                    </a:cxn>
                    <a:cxn ang="0">
                      <a:pos x="598" y="179"/>
                    </a:cxn>
                    <a:cxn ang="0">
                      <a:pos x="907" y="250"/>
                    </a:cxn>
                    <a:cxn ang="0">
                      <a:pos x="781" y="621"/>
                    </a:cxn>
                    <a:cxn ang="0">
                      <a:pos x="539" y="621"/>
                    </a:cxn>
                    <a:cxn ang="0">
                      <a:pos x="776" y="0"/>
                    </a:cxn>
                    <a:cxn ang="0">
                      <a:pos x="809" y="0"/>
                    </a:cxn>
                    <a:cxn ang="0">
                      <a:pos x="842" y="0"/>
                    </a:cxn>
                    <a:cxn ang="0">
                      <a:pos x="874" y="0"/>
                    </a:cxn>
                    <a:cxn ang="0">
                      <a:pos x="907" y="0"/>
                    </a:cxn>
                    <a:cxn ang="0">
                      <a:pos x="939" y="0"/>
                    </a:cxn>
                    <a:cxn ang="0">
                      <a:pos x="972" y="0"/>
                    </a:cxn>
                    <a:cxn ang="0">
                      <a:pos x="1005" y="0"/>
                    </a:cxn>
                    <a:cxn ang="0">
                      <a:pos x="1038" y="0"/>
                    </a:cxn>
                    <a:cxn ang="0">
                      <a:pos x="1275" y="621"/>
                    </a:cxn>
                    <a:cxn ang="0">
                      <a:pos x="1033" y="621"/>
                    </a:cxn>
                    <a:cxn ang="0">
                      <a:pos x="907" y="250"/>
                    </a:cxn>
                    <a:cxn ang="0">
                      <a:pos x="1814" y="179"/>
                    </a:cxn>
                    <a:cxn ang="0">
                      <a:pos x="1814" y="0"/>
                    </a:cxn>
                    <a:cxn ang="0">
                      <a:pos x="1740" y="0"/>
                    </a:cxn>
                    <a:cxn ang="0">
                      <a:pos x="1665" y="0"/>
                    </a:cxn>
                    <a:cxn ang="0">
                      <a:pos x="1590" y="0"/>
                    </a:cxn>
                    <a:cxn ang="0">
                      <a:pos x="1515" y="0"/>
                    </a:cxn>
                    <a:cxn ang="0">
                      <a:pos x="1440" y="0"/>
                    </a:cxn>
                    <a:cxn ang="0">
                      <a:pos x="1366" y="0"/>
                    </a:cxn>
                    <a:cxn ang="0">
                      <a:pos x="1291" y="0"/>
                    </a:cxn>
                    <a:cxn ang="0">
                      <a:pos x="1216" y="0"/>
                    </a:cxn>
                    <a:cxn ang="0">
                      <a:pos x="1216" y="179"/>
                    </a:cxn>
                    <a:cxn ang="0">
                      <a:pos x="1391" y="179"/>
                    </a:cxn>
                    <a:cxn ang="0">
                      <a:pos x="1391" y="621"/>
                    </a:cxn>
                    <a:cxn ang="0">
                      <a:pos x="1639" y="621"/>
                    </a:cxn>
                    <a:cxn ang="0">
                      <a:pos x="1639" y="179"/>
                    </a:cxn>
                    <a:cxn ang="0">
                      <a:pos x="1814" y="179"/>
                    </a:cxn>
                    <a:cxn ang="0">
                      <a:pos x="2123" y="250"/>
                    </a:cxn>
                    <a:cxn ang="0">
                      <a:pos x="1996" y="621"/>
                    </a:cxn>
                    <a:cxn ang="0">
                      <a:pos x="1754" y="621"/>
                    </a:cxn>
                    <a:cxn ang="0">
                      <a:pos x="1991" y="0"/>
                    </a:cxn>
                    <a:cxn ang="0">
                      <a:pos x="2024" y="0"/>
                    </a:cxn>
                    <a:cxn ang="0">
                      <a:pos x="2057" y="0"/>
                    </a:cxn>
                    <a:cxn ang="0">
                      <a:pos x="2090" y="0"/>
                    </a:cxn>
                    <a:cxn ang="0">
                      <a:pos x="2123" y="0"/>
                    </a:cxn>
                    <a:cxn ang="0">
                      <a:pos x="2155" y="0"/>
                    </a:cxn>
                    <a:cxn ang="0">
                      <a:pos x="2188" y="0"/>
                    </a:cxn>
                    <a:cxn ang="0">
                      <a:pos x="2220" y="0"/>
                    </a:cxn>
                    <a:cxn ang="0">
                      <a:pos x="2253" y="0"/>
                    </a:cxn>
                    <a:cxn ang="0">
                      <a:pos x="2491" y="621"/>
                    </a:cxn>
                    <a:cxn ang="0">
                      <a:pos x="2248" y="621"/>
                    </a:cxn>
                    <a:cxn ang="0">
                      <a:pos x="2123" y="250"/>
                    </a:cxn>
                  </a:cxnLst>
                  <a:rect l="0" t="0" r="r" b="b"/>
                  <a:pathLst>
                    <a:path w="2491" h="621">
                      <a:moveTo>
                        <a:pt x="598" y="179"/>
                      </a:moveTo>
                      <a:lnTo>
                        <a:pt x="598" y="0"/>
                      </a:lnTo>
                      <a:lnTo>
                        <a:pt x="524" y="0"/>
                      </a:lnTo>
                      <a:lnTo>
                        <a:pt x="449" y="0"/>
                      </a:lnTo>
                      <a:lnTo>
                        <a:pt x="374" y="0"/>
                      </a:lnTo>
                      <a:lnTo>
                        <a:pt x="299" y="0"/>
                      </a:lnTo>
                      <a:lnTo>
                        <a:pt x="224" y="0"/>
                      </a:lnTo>
                      <a:lnTo>
                        <a:pt x="150" y="0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179"/>
                      </a:lnTo>
                      <a:lnTo>
                        <a:pt x="176" y="179"/>
                      </a:lnTo>
                      <a:lnTo>
                        <a:pt x="176" y="621"/>
                      </a:lnTo>
                      <a:lnTo>
                        <a:pt x="423" y="621"/>
                      </a:lnTo>
                      <a:lnTo>
                        <a:pt x="423" y="179"/>
                      </a:lnTo>
                      <a:lnTo>
                        <a:pt x="598" y="179"/>
                      </a:lnTo>
                      <a:close/>
                      <a:moveTo>
                        <a:pt x="907" y="250"/>
                      </a:moveTo>
                      <a:lnTo>
                        <a:pt x="781" y="621"/>
                      </a:lnTo>
                      <a:lnTo>
                        <a:pt x="539" y="621"/>
                      </a:lnTo>
                      <a:lnTo>
                        <a:pt x="776" y="0"/>
                      </a:lnTo>
                      <a:lnTo>
                        <a:pt x="809" y="0"/>
                      </a:lnTo>
                      <a:lnTo>
                        <a:pt x="842" y="0"/>
                      </a:lnTo>
                      <a:lnTo>
                        <a:pt x="874" y="0"/>
                      </a:lnTo>
                      <a:lnTo>
                        <a:pt x="907" y="0"/>
                      </a:lnTo>
                      <a:lnTo>
                        <a:pt x="939" y="0"/>
                      </a:lnTo>
                      <a:lnTo>
                        <a:pt x="972" y="0"/>
                      </a:lnTo>
                      <a:lnTo>
                        <a:pt x="1005" y="0"/>
                      </a:lnTo>
                      <a:lnTo>
                        <a:pt x="1038" y="0"/>
                      </a:lnTo>
                      <a:lnTo>
                        <a:pt x="1275" y="621"/>
                      </a:lnTo>
                      <a:lnTo>
                        <a:pt x="1033" y="621"/>
                      </a:lnTo>
                      <a:lnTo>
                        <a:pt x="907" y="250"/>
                      </a:lnTo>
                      <a:close/>
                      <a:moveTo>
                        <a:pt x="1814" y="179"/>
                      </a:moveTo>
                      <a:lnTo>
                        <a:pt x="1814" y="0"/>
                      </a:lnTo>
                      <a:lnTo>
                        <a:pt x="1740" y="0"/>
                      </a:lnTo>
                      <a:lnTo>
                        <a:pt x="1665" y="0"/>
                      </a:lnTo>
                      <a:lnTo>
                        <a:pt x="1590" y="0"/>
                      </a:lnTo>
                      <a:lnTo>
                        <a:pt x="1515" y="0"/>
                      </a:lnTo>
                      <a:lnTo>
                        <a:pt x="1440" y="0"/>
                      </a:lnTo>
                      <a:lnTo>
                        <a:pt x="1366" y="0"/>
                      </a:lnTo>
                      <a:lnTo>
                        <a:pt x="1291" y="0"/>
                      </a:lnTo>
                      <a:lnTo>
                        <a:pt x="1216" y="0"/>
                      </a:lnTo>
                      <a:lnTo>
                        <a:pt x="1216" y="179"/>
                      </a:lnTo>
                      <a:lnTo>
                        <a:pt x="1391" y="179"/>
                      </a:lnTo>
                      <a:lnTo>
                        <a:pt x="1391" y="621"/>
                      </a:lnTo>
                      <a:lnTo>
                        <a:pt x="1639" y="621"/>
                      </a:lnTo>
                      <a:lnTo>
                        <a:pt x="1639" y="179"/>
                      </a:lnTo>
                      <a:lnTo>
                        <a:pt x="1814" y="179"/>
                      </a:lnTo>
                      <a:close/>
                      <a:moveTo>
                        <a:pt x="2123" y="250"/>
                      </a:moveTo>
                      <a:lnTo>
                        <a:pt x="1996" y="621"/>
                      </a:lnTo>
                      <a:lnTo>
                        <a:pt x="1754" y="621"/>
                      </a:lnTo>
                      <a:lnTo>
                        <a:pt x="1991" y="0"/>
                      </a:lnTo>
                      <a:lnTo>
                        <a:pt x="2024" y="0"/>
                      </a:lnTo>
                      <a:lnTo>
                        <a:pt x="2057" y="0"/>
                      </a:lnTo>
                      <a:lnTo>
                        <a:pt x="2090" y="0"/>
                      </a:lnTo>
                      <a:lnTo>
                        <a:pt x="2123" y="0"/>
                      </a:lnTo>
                      <a:lnTo>
                        <a:pt x="2155" y="0"/>
                      </a:lnTo>
                      <a:lnTo>
                        <a:pt x="2188" y="0"/>
                      </a:lnTo>
                      <a:lnTo>
                        <a:pt x="2220" y="0"/>
                      </a:lnTo>
                      <a:lnTo>
                        <a:pt x="2253" y="0"/>
                      </a:lnTo>
                      <a:lnTo>
                        <a:pt x="2491" y="621"/>
                      </a:lnTo>
                      <a:lnTo>
                        <a:pt x="2248" y="621"/>
                      </a:lnTo>
                      <a:lnTo>
                        <a:pt x="2123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 dirty="0">
                    <a:solidFill>
                      <a:schemeClr val="bg1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1582366" y="523806"/>
                <a:ext cx="1171828" cy="123785"/>
              </a:xfrm>
              <a:custGeom>
                <a:avLst/>
                <a:gdLst/>
                <a:ahLst/>
                <a:cxnLst>
                  <a:cxn ang="0">
                    <a:pos x="805" y="637"/>
                  </a:cxn>
                  <a:cxn ang="0">
                    <a:pos x="996" y="219"/>
                  </a:cxn>
                  <a:cxn ang="0">
                    <a:pos x="1304" y="357"/>
                  </a:cxn>
                  <a:cxn ang="0">
                    <a:pos x="1069" y="644"/>
                  </a:cxn>
                  <a:cxn ang="0">
                    <a:pos x="1040" y="573"/>
                  </a:cxn>
                  <a:cxn ang="0">
                    <a:pos x="1182" y="280"/>
                  </a:cxn>
                  <a:cxn ang="0">
                    <a:pos x="1457" y="426"/>
                  </a:cxn>
                  <a:cxn ang="0">
                    <a:pos x="1680" y="639"/>
                  </a:cxn>
                  <a:cxn ang="0">
                    <a:pos x="1384" y="480"/>
                  </a:cxn>
                  <a:cxn ang="0">
                    <a:pos x="1565" y="178"/>
                  </a:cxn>
                  <a:cxn ang="0">
                    <a:pos x="1772" y="419"/>
                  </a:cxn>
                  <a:cxn ang="0">
                    <a:pos x="1479" y="300"/>
                  </a:cxn>
                  <a:cxn ang="0">
                    <a:pos x="2054" y="179"/>
                  </a:cxn>
                  <a:cxn ang="0">
                    <a:pos x="2260" y="188"/>
                  </a:cxn>
                  <a:cxn ang="0">
                    <a:pos x="2257" y="15"/>
                  </a:cxn>
                  <a:cxn ang="0">
                    <a:pos x="2523" y="568"/>
                  </a:cxn>
                  <a:cxn ang="0">
                    <a:pos x="2483" y="627"/>
                  </a:cxn>
                  <a:cxn ang="0">
                    <a:pos x="2395" y="282"/>
                  </a:cxn>
                  <a:cxn ang="0">
                    <a:pos x="2669" y="201"/>
                  </a:cxn>
                  <a:cxn ang="0">
                    <a:pos x="2657" y="282"/>
                  </a:cxn>
                  <a:cxn ang="0">
                    <a:pos x="2858" y="220"/>
                  </a:cxn>
                  <a:cxn ang="0">
                    <a:pos x="3192" y="222"/>
                  </a:cxn>
                  <a:cxn ang="0">
                    <a:pos x="3092" y="249"/>
                  </a:cxn>
                  <a:cxn ang="0">
                    <a:pos x="3666" y="632"/>
                  </a:cxn>
                  <a:cxn ang="0">
                    <a:pos x="3354" y="500"/>
                  </a:cxn>
                  <a:cxn ang="0">
                    <a:pos x="3484" y="195"/>
                  </a:cxn>
                  <a:cxn ang="0">
                    <a:pos x="3516" y="256"/>
                  </a:cxn>
                  <a:cxn ang="0">
                    <a:pos x="3592" y="581"/>
                  </a:cxn>
                  <a:cxn ang="0">
                    <a:pos x="4055" y="577"/>
                  </a:cxn>
                  <a:cxn ang="0">
                    <a:pos x="3803" y="567"/>
                  </a:cxn>
                  <a:cxn ang="0">
                    <a:pos x="3854" y="210"/>
                  </a:cxn>
                  <a:cxn ang="0">
                    <a:pos x="4132" y="281"/>
                  </a:cxn>
                  <a:cxn ang="0">
                    <a:pos x="3947" y="237"/>
                  </a:cxn>
                  <a:cxn ang="0">
                    <a:pos x="4571" y="638"/>
                  </a:cxn>
                  <a:cxn ang="0">
                    <a:pos x="4425" y="355"/>
                  </a:cxn>
                  <a:cxn ang="0">
                    <a:pos x="4692" y="179"/>
                  </a:cxn>
                  <a:cxn ang="0">
                    <a:pos x="4503" y="378"/>
                  </a:cxn>
                  <a:cxn ang="0">
                    <a:pos x="4914" y="445"/>
                  </a:cxn>
                  <a:cxn ang="0">
                    <a:pos x="5116" y="642"/>
                  </a:cxn>
                  <a:cxn ang="0">
                    <a:pos x="4837" y="469"/>
                  </a:cxn>
                  <a:cxn ang="0">
                    <a:pos x="5032" y="177"/>
                  </a:cxn>
                  <a:cxn ang="0">
                    <a:pos x="5225" y="427"/>
                  </a:cxn>
                  <a:cxn ang="0">
                    <a:pos x="4929" y="310"/>
                  </a:cxn>
                  <a:cxn ang="0">
                    <a:pos x="5520" y="177"/>
                  </a:cxn>
                  <a:cxn ang="0">
                    <a:pos x="5849" y="249"/>
                  </a:cxn>
                  <a:cxn ang="0">
                    <a:pos x="5745" y="644"/>
                  </a:cxn>
                  <a:cxn ang="0">
                    <a:pos x="6173" y="588"/>
                  </a:cxn>
                  <a:cxn ang="0">
                    <a:pos x="5907" y="543"/>
                  </a:cxn>
                  <a:cxn ang="0">
                    <a:pos x="6173" y="317"/>
                  </a:cxn>
                  <a:cxn ang="0">
                    <a:pos x="6044" y="179"/>
                  </a:cxn>
                  <a:cxn ang="0">
                    <a:pos x="6022" y="438"/>
                  </a:cxn>
                  <a:cxn ang="0">
                    <a:pos x="6118" y="573"/>
                  </a:cxn>
                  <a:cxn ang="0">
                    <a:pos x="6379" y="72"/>
                  </a:cxn>
                  <a:cxn ang="0">
                    <a:pos x="6454" y="99"/>
                  </a:cxn>
                  <a:cxn ang="0">
                    <a:pos x="6815" y="177"/>
                  </a:cxn>
                  <a:cxn ang="0">
                    <a:pos x="6901" y="333"/>
                  </a:cxn>
                  <a:cxn ang="0">
                    <a:pos x="6691" y="329"/>
                  </a:cxn>
                  <a:cxn ang="0">
                    <a:pos x="7278" y="580"/>
                  </a:cxn>
                  <a:cxn ang="0">
                    <a:pos x="7137" y="188"/>
                  </a:cxn>
                  <a:cxn ang="0">
                    <a:pos x="7541" y="759"/>
                  </a:cxn>
                  <a:cxn ang="0">
                    <a:pos x="7366" y="188"/>
                  </a:cxn>
                  <a:cxn ang="0">
                    <a:pos x="7881" y="532"/>
                  </a:cxn>
                  <a:cxn ang="0">
                    <a:pos x="7920" y="642"/>
                  </a:cxn>
                </a:cxnLst>
                <a:rect l="0" t="0" r="r" b="b"/>
                <a:pathLst>
                  <a:path w="7953" h="842">
                    <a:moveTo>
                      <a:pt x="324" y="277"/>
                    </a:moveTo>
                    <a:lnTo>
                      <a:pt x="324" y="344"/>
                    </a:lnTo>
                    <a:lnTo>
                      <a:pt x="81" y="344"/>
                    </a:lnTo>
                    <a:lnTo>
                      <a:pt x="81" y="569"/>
                    </a:lnTo>
                    <a:lnTo>
                      <a:pt x="352" y="569"/>
                    </a:lnTo>
                    <a:lnTo>
                      <a:pt x="352" y="637"/>
                    </a:lnTo>
                    <a:lnTo>
                      <a:pt x="0" y="637"/>
                    </a:lnTo>
                    <a:lnTo>
                      <a:pt x="0" y="11"/>
                    </a:lnTo>
                    <a:lnTo>
                      <a:pt x="338" y="11"/>
                    </a:lnTo>
                    <a:lnTo>
                      <a:pt x="338" y="79"/>
                    </a:lnTo>
                    <a:lnTo>
                      <a:pt x="81" y="79"/>
                    </a:lnTo>
                    <a:lnTo>
                      <a:pt x="81" y="277"/>
                    </a:lnTo>
                    <a:lnTo>
                      <a:pt x="324" y="277"/>
                    </a:lnTo>
                    <a:close/>
                    <a:moveTo>
                      <a:pt x="401" y="188"/>
                    </a:moveTo>
                    <a:lnTo>
                      <a:pt x="492" y="188"/>
                    </a:lnTo>
                    <a:lnTo>
                      <a:pt x="556" y="284"/>
                    </a:lnTo>
                    <a:lnTo>
                      <a:pt x="566" y="300"/>
                    </a:lnTo>
                    <a:lnTo>
                      <a:pt x="578" y="317"/>
                    </a:lnTo>
                    <a:lnTo>
                      <a:pt x="589" y="337"/>
                    </a:lnTo>
                    <a:lnTo>
                      <a:pt x="601" y="357"/>
                    </a:lnTo>
                    <a:lnTo>
                      <a:pt x="604" y="357"/>
                    </a:lnTo>
                    <a:lnTo>
                      <a:pt x="614" y="340"/>
                    </a:lnTo>
                    <a:lnTo>
                      <a:pt x="625" y="321"/>
                    </a:lnTo>
                    <a:lnTo>
                      <a:pt x="636" y="303"/>
                    </a:lnTo>
                    <a:lnTo>
                      <a:pt x="649" y="283"/>
                    </a:lnTo>
                    <a:lnTo>
                      <a:pt x="712" y="188"/>
                    </a:lnTo>
                    <a:lnTo>
                      <a:pt x="800" y="188"/>
                    </a:lnTo>
                    <a:lnTo>
                      <a:pt x="646" y="405"/>
                    </a:lnTo>
                    <a:lnTo>
                      <a:pt x="805" y="637"/>
                    </a:lnTo>
                    <a:lnTo>
                      <a:pt x="712" y="637"/>
                    </a:lnTo>
                    <a:lnTo>
                      <a:pt x="646" y="535"/>
                    </a:lnTo>
                    <a:lnTo>
                      <a:pt x="635" y="520"/>
                    </a:lnTo>
                    <a:lnTo>
                      <a:pt x="624" y="501"/>
                    </a:lnTo>
                    <a:lnTo>
                      <a:pt x="612" y="481"/>
                    </a:lnTo>
                    <a:lnTo>
                      <a:pt x="598" y="457"/>
                    </a:lnTo>
                    <a:lnTo>
                      <a:pt x="596" y="457"/>
                    </a:lnTo>
                    <a:lnTo>
                      <a:pt x="588" y="472"/>
                    </a:lnTo>
                    <a:lnTo>
                      <a:pt x="578" y="490"/>
                    </a:lnTo>
                    <a:lnTo>
                      <a:pt x="564" y="511"/>
                    </a:lnTo>
                    <a:lnTo>
                      <a:pt x="549" y="535"/>
                    </a:lnTo>
                    <a:lnTo>
                      <a:pt x="484" y="637"/>
                    </a:lnTo>
                    <a:lnTo>
                      <a:pt x="394" y="637"/>
                    </a:lnTo>
                    <a:lnTo>
                      <a:pt x="553" y="408"/>
                    </a:lnTo>
                    <a:lnTo>
                      <a:pt x="401" y="188"/>
                    </a:lnTo>
                    <a:close/>
                    <a:moveTo>
                      <a:pt x="883" y="820"/>
                    </a:moveTo>
                    <a:lnTo>
                      <a:pt x="883" y="334"/>
                    </a:lnTo>
                    <a:lnTo>
                      <a:pt x="883" y="298"/>
                    </a:lnTo>
                    <a:lnTo>
                      <a:pt x="882" y="261"/>
                    </a:lnTo>
                    <a:lnTo>
                      <a:pt x="881" y="224"/>
                    </a:lnTo>
                    <a:lnTo>
                      <a:pt x="880" y="188"/>
                    </a:lnTo>
                    <a:lnTo>
                      <a:pt x="953" y="188"/>
                    </a:lnTo>
                    <a:lnTo>
                      <a:pt x="957" y="265"/>
                    </a:lnTo>
                    <a:lnTo>
                      <a:pt x="958" y="265"/>
                    </a:lnTo>
                    <a:lnTo>
                      <a:pt x="965" y="255"/>
                    </a:lnTo>
                    <a:lnTo>
                      <a:pt x="972" y="244"/>
                    </a:lnTo>
                    <a:lnTo>
                      <a:pt x="979" y="235"/>
                    </a:lnTo>
                    <a:lnTo>
                      <a:pt x="988" y="227"/>
                    </a:lnTo>
                    <a:lnTo>
                      <a:pt x="996" y="219"/>
                    </a:lnTo>
                    <a:lnTo>
                      <a:pt x="1005" y="211"/>
                    </a:lnTo>
                    <a:lnTo>
                      <a:pt x="1014" y="205"/>
                    </a:lnTo>
                    <a:lnTo>
                      <a:pt x="1024" y="199"/>
                    </a:lnTo>
                    <a:lnTo>
                      <a:pt x="1034" y="194"/>
                    </a:lnTo>
                    <a:lnTo>
                      <a:pt x="1045" y="190"/>
                    </a:lnTo>
                    <a:lnTo>
                      <a:pt x="1055" y="186"/>
                    </a:lnTo>
                    <a:lnTo>
                      <a:pt x="1068" y="183"/>
                    </a:lnTo>
                    <a:lnTo>
                      <a:pt x="1079" y="181"/>
                    </a:lnTo>
                    <a:lnTo>
                      <a:pt x="1091" y="178"/>
                    </a:lnTo>
                    <a:lnTo>
                      <a:pt x="1105" y="177"/>
                    </a:lnTo>
                    <a:lnTo>
                      <a:pt x="1118" y="177"/>
                    </a:lnTo>
                    <a:lnTo>
                      <a:pt x="1138" y="178"/>
                    </a:lnTo>
                    <a:lnTo>
                      <a:pt x="1157" y="182"/>
                    </a:lnTo>
                    <a:lnTo>
                      <a:pt x="1166" y="184"/>
                    </a:lnTo>
                    <a:lnTo>
                      <a:pt x="1176" y="187"/>
                    </a:lnTo>
                    <a:lnTo>
                      <a:pt x="1185" y="190"/>
                    </a:lnTo>
                    <a:lnTo>
                      <a:pt x="1193" y="193"/>
                    </a:lnTo>
                    <a:lnTo>
                      <a:pt x="1201" y="198"/>
                    </a:lnTo>
                    <a:lnTo>
                      <a:pt x="1210" y="202"/>
                    </a:lnTo>
                    <a:lnTo>
                      <a:pt x="1218" y="207"/>
                    </a:lnTo>
                    <a:lnTo>
                      <a:pt x="1225" y="213"/>
                    </a:lnTo>
                    <a:lnTo>
                      <a:pt x="1240" y="226"/>
                    </a:lnTo>
                    <a:lnTo>
                      <a:pt x="1254" y="241"/>
                    </a:lnTo>
                    <a:lnTo>
                      <a:pt x="1266" y="258"/>
                    </a:lnTo>
                    <a:lnTo>
                      <a:pt x="1277" y="275"/>
                    </a:lnTo>
                    <a:lnTo>
                      <a:pt x="1287" y="294"/>
                    </a:lnTo>
                    <a:lnTo>
                      <a:pt x="1294" y="314"/>
                    </a:lnTo>
                    <a:lnTo>
                      <a:pt x="1300" y="335"/>
                    </a:lnTo>
                    <a:lnTo>
                      <a:pt x="1304" y="357"/>
                    </a:lnTo>
                    <a:lnTo>
                      <a:pt x="1307" y="381"/>
                    </a:lnTo>
                    <a:lnTo>
                      <a:pt x="1308" y="406"/>
                    </a:lnTo>
                    <a:lnTo>
                      <a:pt x="1307" y="434"/>
                    </a:lnTo>
                    <a:lnTo>
                      <a:pt x="1304" y="460"/>
                    </a:lnTo>
                    <a:lnTo>
                      <a:pt x="1302" y="473"/>
                    </a:lnTo>
                    <a:lnTo>
                      <a:pt x="1299" y="485"/>
                    </a:lnTo>
                    <a:lnTo>
                      <a:pt x="1296" y="497"/>
                    </a:lnTo>
                    <a:lnTo>
                      <a:pt x="1292" y="509"/>
                    </a:lnTo>
                    <a:lnTo>
                      <a:pt x="1288" y="520"/>
                    </a:lnTo>
                    <a:lnTo>
                      <a:pt x="1283" y="530"/>
                    </a:lnTo>
                    <a:lnTo>
                      <a:pt x="1278" y="541"/>
                    </a:lnTo>
                    <a:lnTo>
                      <a:pt x="1272" y="551"/>
                    </a:lnTo>
                    <a:lnTo>
                      <a:pt x="1266" y="560"/>
                    </a:lnTo>
                    <a:lnTo>
                      <a:pt x="1260" y="569"/>
                    </a:lnTo>
                    <a:lnTo>
                      <a:pt x="1253" y="579"/>
                    </a:lnTo>
                    <a:lnTo>
                      <a:pt x="1245" y="587"/>
                    </a:lnTo>
                    <a:lnTo>
                      <a:pt x="1231" y="601"/>
                    </a:lnTo>
                    <a:lnTo>
                      <a:pt x="1215" y="614"/>
                    </a:lnTo>
                    <a:lnTo>
                      <a:pt x="1207" y="619"/>
                    </a:lnTo>
                    <a:lnTo>
                      <a:pt x="1198" y="624"/>
                    </a:lnTo>
                    <a:lnTo>
                      <a:pt x="1190" y="628"/>
                    </a:lnTo>
                    <a:lnTo>
                      <a:pt x="1181" y="632"/>
                    </a:lnTo>
                    <a:lnTo>
                      <a:pt x="1163" y="638"/>
                    </a:lnTo>
                    <a:lnTo>
                      <a:pt x="1144" y="643"/>
                    </a:lnTo>
                    <a:lnTo>
                      <a:pt x="1123" y="647"/>
                    </a:lnTo>
                    <a:lnTo>
                      <a:pt x="1103" y="648"/>
                    </a:lnTo>
                    <a:lnTo>
                      <a:pt x="1091" y="647"/>
                    </a:lnTo>
                    <a:lnTo>
                      <a:pt x="1079" y="646"/>
                    </a:lnTo>
                    <a:lnTo>
                      <a:pt x="1069" y="644"/>
                    </a:lnTo>
                    <a:lnTo>
                      <a:pt x="1058" y="642"/>
                    </a:lnTo>
                    <a:lnTo>
                      <a:pt x="1048" y="640"/>
                    </a:lnTo>
                    <a:lnTo>
                      <a:pt x="1038" y="637"/>
                    </a:lnTo>
                    <a:lnTo>
                      <a:pt x="1029" y="633"/>
                    </a:lnTo>
                    <a:lnTo>
                      <a:pt x="1019" y="629"/>
                    </a:lnTo>
                    <a:lnTo>
                      <a:pt x="1011" y="625"/>
                    </a:lnTo>
                    <a:lnTo>
                      <a:pt x="1003" y="620"/>
                    </a:lnTo>
                    <a:lnTo>
                      <a:pt x="996" y="614"/>
                    </a:lnTo>
                    <a:lnTo>
                      <a:pt x="989" y="607"/>
                    </a:lnTo>
                    <a:lnTo>
                      <a:pt x="981" y="600"/>
                    </a:lnTo>
                    <a:lnTo>
                      <a:pt x="975" y="593"/>
                    </a:lnTo>
                    <a:lnTo>
                      <a:pt x="969" y="585"/>
                    </a:lnTo>
                    <a:lnTo>
                      <a:pt x="964" y="577"/>
                    </a:lnTo>
                    <a:lnTo>
                      <a:pt x="964" y="820"/>
                    </a:lnTo>
                    <a:lnTo>
                      <a:pt x="883" y="820"/>
                    </a:lnTo>
                    <a:close/>
                    <a:moveTo>
                      <a:pt x="964" y="377"/>
                    </a:moveTo>
                    <a:lnTo>
                      <a:pt x="964" y="454"/>
                    </a:lnTo>
                    <a:lnTo>
                      <a:pt x="964" y="468"/>
                    </a:lnTo>
                    <a:lnTo>
                      <a:pt x="966" y="480"/>
                    </a:lnTo>
                    <a:lnTo>
                      <a:pt x="969" y="492"/>
                    </a:lnTo>
                    <a:lnTo>
                      <a:pt x="972" y="504"/>
                    </a:lnTo>
                    <a:lnTo>
                      <a:pt x="977" y="515"/>
                    </a:lnTo>
                    <a:lnTo>
                      <a:pt x="983" y="525"/>
                    </a:lnTo>
                    <a:lnTo>
                      <a:pt x="991" y="535"/>
                    </a:lnTo>
                    <a:lnTo>
                      <a:pt x="1000" y="546"/>
                    </a:lnTo>
                    <a:lnTo>
                      <a:pt x="1009" y="554"/>
                    </a:lnTo>
                    <a:lnTo>
                      <a:pt x="1018" y="562"/>
                    </a:lnTo>
                    <a:lnTo>
                      <a:pt x="1029" y="568"/>
                    </a:lnTo>
                    <a:lnTo>
                      <a:pt x="1040" y="573"/>
                    </a:lnTo>
                    <a:lnTo>
                      <a:pt x="1051" y="578"/>
                    </a:lnTo>
                    <a:lnTo>
                      <a:pt x="1064" y="581"/>
                    </a:lnTo>
                    <a:lnTo>
                      <a:pt x="1077" y="583"/>
                    </a:lnTo>
                    <a:lnTo>
                      <a:pt x="1090" y="583"/>
                    </a:lnTo>
                    <a:lnTo>
                      <a:pt x="1106" y="583"/>
                    </a:lnTo>
                    <a:lnTo>
                      <a:pt x="1120" y="580"/>
                    </a:lnTo>
                    <a:lnTo>
                      <a:pt x="1133" y="577"/>
                    </a:lnTo>
                    <a:lnTo>
                      <a:pt x="1147" y="571"/>
                    </a:lnTo>
                    <a:lnTo>
                      <a:pt x="1159" y="564"/>
                    </a:lnTo>
                    <a:lnTo>
                      <a:pt x="1170" y="556"/>
                    </a:lnTo>
                    <a:lnTo>
                      <a:pt x="1181" y="547"/>
                    </a:lnTo>
                    <a:lnTo>
                      <a:pt x="1190" y="535"/>
                    </a:lnTo>
                    <a:lnTo>
                      <a:pt x="1198" y="523"/>
                    </a:lnTo>
                    <a:lnTo>
                      <a:pt x="1205" y="510"/>
                    </a:lnTo>
                    <a:lnTo>
                      <a:pt x="1212" y="495"/>
                    </a:lnTo>
                    <a:lnTo>
                      <a:pt x="1217" y="480"/>
                    </a:lnTo>
                    <a:lnTo>
                      <a:pt x="1221" y="463"/>
                    </a:lnTo>
                    <a:lnTo>
                      <a:pt x="1224" y="447"/>
                    </a:lnTo>
                    <a:lnTo>
                      <a:pt x="1226" y="428"/>
                    </a:lnTo>
                    <a:lnTo>
                      <a:pt x="1226" y="410"/>
                    </a:lnTo>
                    <a:lnTo>
                      <a:pt x="1226" y="392"/>
                    </a:lnTo>
                    <a:lnTo>
                      <a:pt x="1224" y="376"/>
                    </a:lnTo>
                    <a:lnTo>
                      <a:pt x="1221" y="360"/>
                    </a:lnTo>
                    <a:lnTo>
                      <a:pt x="1218" y="345"/>
                    </a:lnTo>
                    <a:lnTo>
                      <a:pt x="1213" y="331"/>
                    </a:lnTo>
                    <a:lnTo>
                      <a:pt x="1206" y="317"/>
                    </a:lnTo>
                    <a:lnTo>
                      <a:pt x="1200" y="305"/>
                    </a:lnTo>
                    <a:lnTo>
                      <a:pt x="1192" y="293"/>
                    </a:lnTo>
                    <a:lnTo>
                      <a:pt x="1182" y="280"/>
                    </a:lnTo>
                    <a:lnTo>
                      <a:pt x="1172" y="271"/>
                    </a:lnTo>
                    <a:lnTo>
                      <a:pt x="1160" y="262"/>
                    </a:lnTo>
                    <a:lnTo>
                      <a:pt x="1149" y="255"/>
                    </a:lnTo>
                    <a:lnTo>
                      <a:pt x="1136" y="249"/>
                    </a:lnTo>
                    <a:lnTo>
                      <a:pt x="1122" y="245"/>
                    </a:lnTo>
                    <a:lnTo>
                      <a:pt x="1108" y="243"/>
                    </a:lnTo>
                    <a:lnTo>
                      <a:pt x="1092" y="242"/>
                    </a:lnTo>
                    <a:lnTo>
                      <a:pt x="1082" y="243"/>
                    </a:lnTo>
                    <a:lnTo>
                      <a:pt x="1072" y="244"/>
                    </a:lnTo>
                    <a:lnTo>
                      <a:pt x="1062" y="246"/>
                    </a:lnTo>
                    <a:lnTo>
                      <a:pt x="1052" y="249"/>
                    </a:lnTo>
                    <a:lnTo>
                      <a:pt x="1042" y="254"/>
                    </a:lnTo>
                    <a:lnTo>
                      <a:pt x="1033" y="258"/>
                    </a:lnTo>
                    <a:lnTo>
                      <a:pt x="1024" y="264"/>
                    </a:lnTo>
                    <a:lnTo>
                      <a:pt x="1015" y="270"/>
                    </a:lnTo>
                    <a:lnTo>
                      <a:pt x="1007" y="277"/>
                    </a:lnTo>
                    <a:lnTo>
                      <a:pt x="999" y="285"/>
                    </a:lnTo>
                    <a:lnTo>
                      <a:pt x="993" y="294"/>
                    </a:lnTo>
                    <a:lnTo>
                      <a:pt x="987" y="303"/>
                    </a:lnTo>
                    <a:lnTo>
                      <a:pt x="981" y="312"/>
                    </a:lnTo>
                    <a:lnTo>
                      <a:pt x="976" y="321"/>
                    </a:lnTo>
                    <a:lnTo>
                      <a:pt x="972" y="333"/>
                    </a:lnTo>
                    <a:lnTo>
                      <a:pt x="969" y="344"/>
                    </a:lnTo>
                    <a:lnTo>
                      <a:pt x="967" y="353"/>
                    </a:lnTo>
                    <a:lnTo>
                      <a:pt x="965" y="363"/>
                    </a:lnTo>
                    <a:lnTo>
                      <a:pt x="964" y="370"/>
                    </a:lnTo>
                    <a:lnTo>
                      <a:pt x="964" y="377"/>
                    </a:lnTo>
                    <a:close/>
                    <a:moveTo>
                      <a:pt x="1771" y="427"/>
                    </a:moveTo>
                    <a:lnTo>
                      <a:pt x="1457" y="426"/>
                    </a:lnTo>
                    <a:lnTo>
                      <a:pt x="1458" y="445"/>
                    </a:lnTo>
                    <a:lnTo>
                      <a:pt x="1460" y="463"/>
                    </a:lnTo>
                    <a:lnTo>
                      <a:pt x="1464" y="480"/>
                    </a:lnTo>
                    <a:lnTo>
                      <a:pt x="1469" y="495"/>
                    </a:lnTo>
                    <a:lnTo>
                      <a:pt x="1477" y="510"/>
                    </a:lnTo>
                    <a:lnTo>
                      <a:pt x="1484" y="523"/>
                    </a:lnTo>
                    <a:lnTo>
                      <a:pt x="1493" y="535"/>
                    </a:lnTo>
                    <a:lnTo>
                      <a:pt x="1504" y="546"/>
                    </a:lnTo>
                    <a:lnTo>
                      <a:pt x="1515" y="554"/>
                    </a:lnTo>
                    <a:lnTo>
                      <a:pt x="1526" y="562"/>
                    </a:lnTo>
                    <a:lnTo>
                      <a:pt x="1537" y="568"/>
                    </a:lnTo>
                    <a:lnTo>
                      <a:pt x="1551" y="573"/>
                    </a:lnTo>
                    <a:lnTo>
                      <a:pt x="1564" y="577"/>
                    </a:lnTo>
                    <a:lnTo>
                      <a:pt x="1578" y="580"/>
                    </a:lnTo>
                    <a:lnTo>
                      <a:pt x="1594" y="582"/>
                    </a:lnTo>
                    <a:lnTo>
                      <a:pt x="1610" y="582"/>
                    </a:lnTo>
                    <a:lnTo>
                      <a:pt x="1628" y="582"/>
                    </a:lnTo>
                    <a:lnTo>
                      <a:pt x="1644" y="581"/>
                    </a:lnTo>
                    <a:lnTo>
                      <a:pt x="1660" y="579"/>
                    </a:lnTo>
                    <a:lnTo>
                      <a:pt x="1676" y="577"/>
                    </a:lnTo>
                    <a:lnTo>
                      <a:pt x="1690" y="573"/>
                    </a:lnTo>
                    <a:lnTo>
                      <a:pt x="1706" y="569"/>
                    </a:lnTo>
                    <a:lnTo>
                      <a:pt x="1720" y="564"/>
                    </a:lnTo>
                    <a:lnTo>
                      <a:pt x="1735" y="559"/>
                    </a:lnTo>
                    <a:lnTo>
                      <a:pt x="1748" y="618"/>
                    </a:lnTo>
                    <a:lnTo>
                      <a:pt x="1733" y="624"/>
                    </a:lnTo>
                    <a:lnTo>
                      <a:pt x="1715" y="630"/>
                    </a:lnTo>
                    <a:lnTo>
                      <a:pt x="1698" y="635"/>
                    </a:lnTo>
                    <a:lnTo>
                      <a:pt x="1680" y="639"/>
                    </a:lnTo>
                    <a:lnTo>
                      <a:pt x="1661" y="642"/>
                    </a:lnTo>
                    <a:lnTo>
                      <a:pt x="1641" y="644"/>
                    </a:lnTo>
                    <a:lnTo>
                      <a:pt x="1621" y="646"/>
                    </a:lnTo>
                    <a:lnTo>
                      <a:pt x="1599" y="647"/>
                    </a:lnTo>
                    <a:lnTo>
                      <a:pt x="1574" y="646"/>
                    </a:lnTo>
                    <a:lnTo>
                      <a:pt x="1551" y="642"/>
                    </a:lnTo>
                    <a:lnTo>
                      <a:pt x="1539" y="640"/>
                    </a:lnTo>
                    <a:lnTo>
                      <a:pt x="1528" y="637"/>
                    </a:lnTo>
                    <a:lnTo>
                      <a:pt x="1518" y="634"/>
                    </a:lnTo>
                    <a:lnTo>
                      <a:pt x="1507" y="631"/>
                    </a:lnTo>
                    <a:lnTo>
                      <a:pt x="1497" y="627"/>
                    </a:lnTo>
                    <a:lnTo>
                      <a:pt x="1488" y="622"/>
                    </a:lnTo>
                    <a:lnTo>
                      <a:pt x="1479" y="617"/>
                    </a:lnTo>
                    <a:lnTo>
                      <a:pt x="1469" y="612"/>
                    </a:lnTo>
                    <a:lnTo>
                      <a:pt x="1461" y="605"/>
                    </a:lnTo>
                    <a:lnTo>
                      <a:pt x="1453" y="598"/>
                    </a:lnTo>
                    <a:lnTo>
                      <a:pt x="1445" y="592"/>
                    </a:lnTo>
                    <a:lnTo>
                      <a:pt x="1438" y="584"/>
                    </a:lnTo>
                    <a:lnTo>
                      <a:pt x="1430" y="576"/>
                    </a:lnTo>
                    <a:lnTo>
                      <a:pt x="1423" y="567"/>
                    </a:lnTo>
                    <a:lnTo>
                      <a:pt x="1417" y="559"/>
                    </a:lnTo>
                    <a:lnTo>
                      <a:pt x="1412" y="551"/>
                    </a:lnTo>
                    <a:lnTo>
                      <a:pt x="1406" y="542"/>
                    </a:lnTo>
                    <a:lnTo>
                      <a:pt x="1402" y="531"/>
                    </a:lnTo>
                    <a:lnTo>
                      <a:pt x="1397" y="522"/>
                    </a:lnTo>
                    <a:lnTo>
                      <a:pt x="1393" y="512"/>
                    </a:lnTo>
                    <a:lnTo>
                      <a:pt x="1389" y="501"/>
                    </a:lnTo>
                    <a:lnTo>
                      <a:pt x="1386" y="490"/>
                    </a:lnTo>
                    <a:lnTo>
                      <a:pt x="1384" y="480"/>
                    </a:lnTo>
                    <a:lnTo>
                      <a:pt x="1382" y="469"/>
                    </a:lnTo>
                    <a:lnTo>
                      <a:pt x="1379" y="445"/>
                    </a:lnTo>
                    <a:lnTo>
                      <a:pt x="1378" y="419"/>
                    </a:lnTo>
                    <a:lnTo>
                      <a:pt x="1379" y="394"/>
                    </a:lnTo>
                    <a:lnTo>
                      <a:pt x="1382" y="370"/>
                    </a:lnTo>
                    <a:lnTo>
                      <a:pt x="1386" y="346"/>
                    </a:lnTo>
                    <a:lnTo>
                      <a:pt x="1392" y="324"/>
                    </a:lnTo>
                    <a:lnTo>
                      <a:pt x="1397" y="313"/>
                    </a:lnTo>
                    <a:lnTo>
                      <a:pt x="1401" y="303"/>
                    </a:lnTo>
                    <a:lnTo>
                      <a:pt x="1406" y="293"/>
                    </a:lnTo>
                    <a:lnTo>
                      <a:pt x="1411" y="282"/>
                    </a:lnTo>
                    <a:lnTo>
                      <a:pt x="1416" y="273"/>
                    </a:lnTo>
                    <a:lnTo>
                      <a:pt x="1422" y="264"/>
                    </a:lnTo>
                    <a:lnTo>
                      <a:pt x="1428" y="255"/>
                    </a:lnTo>
                    <a:lnTo>
                      <a:pt x="1436" y="246"/>
                    </a:lnTo>
                    <a:lnTo>
                      <a:pt x="1443" y="238"/>
                    </a:lnTo>
                    <a:lnTo>
                      <a:pt x="1451" y="230"/>
                    </a:lnTo>
                    <a:lnTo>
                      <a:pt x="1458" y="223"/>
                    </a:lnTo>
                    <a:lnTo>
                      <a:pt x="1466" y="217"/>
                    </a:lnTo>
                    <a:lnTo>
                      <a:pt x="1476" y="210"/>
                    </a:lnTo>
                    <a:lnTo>
                      <a:pt x="1484" y="204"/>
                    </a:lnTo>
                    <a:lnTo>
                      <a:pt x="1493" y="199"/>
                    </a:lnTo>
                    <a:lnTo>
                      <a:pt x="1502" y="195"/>
                    </a:lnTo>
                    <a:lnTo>
                      <a:pt x="1513" y="191"/>
                    </a:lnTo>
                    <a:lnTo>
                      <a:pt x="1522" y="187"/>
                    </a:lnTo>
                    <a:lnTo>
                      <a:pt x="1532" y="185"/>
                    </a:lnTo>
                    <a:lnTo>
                      <a:pt x="1543" y="182"/>
                    </a:lnTo>
                    <a:lnTo>
                      <a:pt x="1554" y="179"/>
                    </a:lnTo>
                    <a:lnTo>
                      <a:pt x="1565" y="178"/>
                    </a:lnTo>
                    <a:lnTo>
                      <a:pt x="1576" y="177"/>
                    </a:lnTo>
                    <a:lnTo>
                      <a:pt x="1589" y="177"/>
                    </a:lnTo>
                    <a:lnTo>
                      <a:pt x="1601" y="177"/>
                    </a:lnTo>
                    <a:lnTo>
                      <a:pt x="1612" y="178"/>
                    </a:lnTo>
                    <a:lnTo>
                      <a:pt x="1624" y="181"/>
                    </a:lnTo>
                    <a:lnTo>
                      <a:pt x="1635" y="183"/>
                    </a:lnTo>
                    <a:lnTo>
                      <a:pt x="1645" y="185"/>
                    </a:lnTo>
                    <a:lnTo>
                      <a:pt x="1655" y="188"/>
                    </a:lnTo>
                    <a:lnTo>
                      <a:pt x="1665" y="192"/>
                    </a:lnTo>
                    <a:lnTo>
                      <a:pt x="1675" y="196"/>
                    </a:lnTo>
                    <a:lnTo>
                      <a:pt x="1683" y="201"/>
                    </a:lnTo>
                    <a:lnTo>
                      <a:pt x="1692" y="206"/>
                    </a:lnTo>
                    <a:lnTo>
                      <a:pt x="1701" y="212"/>
                    </a:lnTo>
                    <a:lnTo>
                      <a:pt x="1708" y="220"/>
                    </a:lnTo>
                    <a:lnTo>
                      <a:pt x="1716" y="227"/>
                    </a:lnTo>
                    <a:lnTo>
                      <a:pt x="1723" y="234"/>
                    </a:lnTo>
                    <a:lnTo>
                      <a:pt x="1729" y="242"/>
                    </a:lnTo>
                    <a:lnTo>
                      <a:pt x="1736" y="251"/>
                    </a:lnTo>
                    <a:lnTo>
                      <a:pt x="1745" y="266"/>
                    </a:lnTo>
                    <a:lnTo>
                      <a:pt x="1753" y="281"/>
                    </a:lnTo>
                    <a:lnTo>
                      <a:pt x="1759" y="298"/>
                    </a:lnTo>
                    <a:lnTo>
                      <a:pt x="1764" y="314"/>
                    </a:lnTo>
                    <a:lnTo>
                      <a:pt x="1768" y="332"/>
                    </a:lnTo>
                    <a:lnTo>
                      <a:pt x="1772" y="349"/>
                    </a:lnTo>
                    <a:lnTo>
                      <a:pt x="1774" y="369"/>
                    </a:lnTo>
                    <a:lnTo>
                      <a:pt x="1774" y="388"/>
                    </a:lnTo>
                    <a:lnTo>
                      <a:pt x="1774" y="400"/>
                    </a:lnTo>
                    <a:lnTo>
                      <a:pt x="1773" y="410"/>
                    </a:lnTo>
                    <a:lnTo>
                      <a:pt x="1772" y="419"/>
                    </a:lnTo>
                    <a:lnTo>
                      <a:pt x="1771" y="427"/>
                    </a:lnTo>
                    <a:close/>
                    <a:moveTo>
                      <a:pt x="1457" y="368"/>
                    </a:moveTo>
                    <a:lnTo>
                      <a:pt x="1696" y="368"/>
                    </a:lnTo>
                    <a:lnTo>
                      <a:pt x="1696" y="355"/>
                    </a:lnTo>
                    <a:lnTo>
                      <a:pt x="1694" y="344"/>
                    </a:lnTo>
                    <a:lnTo>
                      <a:pt x="1692" y="332"/>
                    </a:lnTo>
                    <a:lnTo>
                      <a:pt x="1690" y="321"/>
                    </a:lnTo>
                    <a:lnTo>
                      <a:pt x="1687" y="311"/>
                    </a:lnTo>
                    <a:lnTo>
                      <a:pt x="1683" y="301"/>
                    </a:lnTo>
                    <a:lnTo>
                      <a:pt x="1678" y="292"/>
                    </a:lnTo>
                    <a:lnTo>
                      <a:pt x="1673" y="282"/>
                    </a:lnTo>
                    <a:lnTo>
                      <a:pt x="1666" y="271"/>
                    </a:lnTo>
                    <a:lnTo>
                      <a:pt x="1656" y="262"/>
                    </a:lnTo>
                    <a:lnTo>
                      <a:pt x="1646" y="254"/>
                    </a:lnTo>
                    <a:lnTo>
                      <a:pt x="1636" y="247"/>
                    </a:lnTo>
                    <a:lnTo>
                      <a:pt x="1624" y="242"/>
                    </a:lnTo>
                    <a:lnTo>
                      <a:pt x="1611" y="239"/>
                    </a:lnTo>
                    <a:lnTo>
                      <a:pt x="1597" y="237"/>
                    </a:lnTo>
                    <a:lnTo>
                      <a:pt x="1583" y="236"/>
                    </a:lnTo>
                    <a:lnTo>
                      <a:pt x="1568" y="237"/>
                    </a:lnTo>
                    <a:lnTo>
                      <a:pt x="1555" y="239"/>
                    </a:lnTo>
                    <a:lnTo>
                      <a:pt x="1542" y="242"/>
                    </a:lnTo>
                    <a:lnTo>
                      <a:pt x="1531" y="247"/>
                    </a:lnTo>
                    <a:lnTo>
                      <a:pt x="1520" y="254"/>
                    </a:lnTo>
                    <a:lnTo>
                      <a:pt x="1510" y="261"/>
                    </a:lnTo>
                    <a:lnTo>
                      <a:pt x="1500" y="270"/>
                    </a:lnTo>
                    <a:lnTo>
                      <a:pt x="1491" y="280"/>
                    </a:lnTo>
                    <a:lnTo>
                      <a:pt x="1485" y="290"/>
                    </a:lnTo>
                    <a:lnTo>
                      <a:pt x="1479" y="300"/>
                    </a:lnTo>
                    <a:lnTo>
                      <a:pt x="1474" y="310"/>
                    </a:lnTo>
                    <a:lnTo>
                      <a:pt x="1468" y="320"/>
                    </a:lnTo>
                    <a:lnTo>
                      <a:pt x="1464" y="332"/>
                    </a:lnTo>
                    <a:lnTo>
                      <a:pt x="1461" y="343"/>
                    </a:lnTo>
                    <a:lnTo>
                      <a:pt x="1459" y="355"/>
                    </a:lnTo>
                    <a:lnTo>
                      <a:pt x="1457" y="368"/>
                    </a:lnTo>
                    <a:close/>
                    <a:moveTo>
                      <a:pt x="1875" y="637"/>
                    </a:moveTo>
                    <a:lnTo>
                      <a:pt x="1875" y="328"/>
                    </a:lnTo>
                    <a:lnTo>
                      <a:pt x="1875" y="291"/>
                    </a:lnTo>
                    <a:lnTo>
                      <a:pt x="1874" y="256"/>
                    </a:lnTo>
                    <a:lnTo>
                      <a:pt x="1873" y="221"/>
                    </a:lnTo>
                    <a:lnTo>
                      <a:pt x="1872" y="188"/>
                    </a:lnTo>
                    <a:lnTo>
                      <a:pt x="1944" y="188"/>
                    </a:lnTo>
                    <a:lnTo>
                      <a:pt x="1946" y="276"/>
                    </a:lnTo>
                    <a:lnTo>
                      <a:pt x="1950" y="276"/>
                    </a:lnTo>
                    <a:lnTo>
                      <a:pt x="1954" y="265"/>
                    </a:lnTo>
                    <a:lnTo>
                      <a:pt x="1959" y="255"/>
                    </a:lnTo>
                    <a:lnTo>
                      <a:pt x="1964" y="245"/>
                    </a:lnTo>
                    <a:lnTo>
                      <a:pt x="1970" y="236"/>
                    </a:lnTo>
                    <a:lnTo>
                      <a:pt x="1976" y="227"/>
                    </a:lnTo>
                    <a:lnTo>
                      <a:pt x="1983" y="219"/>
                    </a:lnTo>
                    <a:lnTo>
                      <a:pt x="1991" y="211"/>
                    </a:lnTo>
                    <a:lnTo>
                      <a:pt x="2000" y="204"/>
                    </a:lnTo>
                    <a:lnTo>
                      <a:pt x="2008" y="198"/>
                    </a:lnTo>
                    <a:lnTo>
                      <a:pt x="2017" y="193"/>
                    </a:lnTo>
                    <a:lnTo>
                      <a:pt x="2026" y="188"/>
                    </a:lnTo>
                    <a:lnTo>
                      <a:pt x="2036" y="185"/>
                    </a:lnTo>
                    <a:lnTo>
                      <a:pt x="2045" y="182"/>
                    </a:lnTo>
                    <a:lnTo>
                      <a:pt x="2054" y="179"/>
                    </a:lnTo>
                    <a:lnTo>
                      <a:pt x="2064" y="177"/>
                    </a:lnTo>
                    <a:lnTo>
                      <a:pt x="2075" y="177"/>
                    </a:lnTo>
                    <a:lnTo>
                      <a:pt x="2087" y="178"/>
                    </a:lnTo>
                    <a:lnTo>
                      <a:pt x="2097" y="181"/>
                    </a:lnTo>
                    <a:lnTo>
                      <a:pt x="2097" y="258"/>
                    </a:lnTo>
                    <a:lnTo>
                      <a:pt x="2084" y="256"/>
                    </a:lnTo>
                    <a:lnTo>
                      <a:pt x="2069" y="255"/>
                    </a:lnTo>
                    <a:lnTo>
                      <a:pt x="2055" y="256"/>
                    </a:lnTo>
                    <a:lnTo>
                      <a:pt x="2043" y="258"/>
                    </a:lnTo>
                    <a:lnTo>
                      <a:pt x="2032" y="261"/>
                    </a:lnTo>
                    <a:lnTo>
                      <a:pt x="2020" y="266"/>
                    </a:lnTo>
                    <a:lnTo>
                      <a:pt x="2010" y="272"/>
                    </a:lnTo>
                    <a:lnTo>
                      <a:pt x="2000" y="280"/>
                    </a:lnTo>
                    <a:lnTo>
                      <a:pt x="1990" y="290"/>
                    </a:lnTo>
                    <a:lnTo>
                      <a:pt x="1982" y="300"/>
                    </a:lnTo>
                    <a:lnTo>
                      <a:pt x="1976" y="310"/>
                    </a:lnTo>
                    <a:lnTo>
                      <a:pt x="1971" y="321"/>
                    </a:lnTo>
                    <a:lnTo>
                      <a:pt x="1966" y="333"/>
                    </a:lnTo>
                    <a:lnTo>
                      <a:pt x="1963" y="344"/>
                    </a:lnTo>
                    <a:lnTo>
                      <a:pt x="1960" y="356"/>
                    </a:lnTo>
                    <a:lnTo>
                      <a:pt x="1958" y="370"/>
                    </a:lnTo>
                    <a:lnTo>
                      <a:pt x="1957" y="383"/>
                    </a:lnTo>
                    <a:lnTo>
                      <a:pt x="1955" y="398"/>
                    </a:lnTo>
                    <a:lnTo>
                      <a:pt x="1955" y="637"/>
                    </a:lnTo>
                    <a:lnTo>
                      <a:pt x="1875" y="637"/>
                    </a:lnTo>
                    <a:close/>
                    <a:moveTo>
                      <a:pt x="2260" y="637"/>
                    </a:moveTo>
                    <a:lnTo>
                      <a:pt x="2178" y="637"/>
                    </a:lnTo>
                    <a:lnTo>
                      <a:pt x="2178" y="188"/>
                    </a:lnTo>
                    <a:lnTo>
                      <a:pt x="2260" y="188"/>
                    </a:lnTo>
                    <a:lnTo>
                      <a:pt x="2260" y="637"/>
                    </a:lnTo>
                    <a:close/>
                    <a:moveTo>
                      <a:pt x="2219" y="105"/>
                    </a:moveTo>
                    <a:lnTo>
                      <a:pt x="2217" y="105"/>
                    </a:lnTo>
                    <a:lnTo>
                      <a:pt x="2206" y="104"/>
                    </a:lnTo>
                    <a:lnTo>
                      <a:pt x="2197" y="101"/>
                    </a:lnTo>
                    <a:lnTo>
                      <a:pt x="2193" y="99"/>
                    </a:lnTo>
                    <a:lnTo>
                      <a:pt x="2189" y="96"/>
                    </a:lnTo>
                    <a:lnTo>
                      <a:pt x="2185" y="93"/>
                    </a:lnTo>
                    <a:lnTo>
                      <a:pt x="2181" y="90"/>
                    </a:lnTo>
                    <a:lnTo>
                      <a:pt x="2174" y="82"/>
                    </a:lnTo>
                    <a:lnTo>
                      <a:pt x="2170" y="72"/>
                    </a:lnTo>
                    <a:lnTo>
                      <a:pt x="2167" y="63"/>
                    </a:lnTo>
                    <a:lnTo>
                      <a:pt x="2166" y="52"/>
                    </a:lnTo>
                    <a:lnTo>
                      <a:pt x="2167" y="42"/>
                    </a:lnTo>
                    <a:lnTo>
                      <a:pt x="2170" y="32"/>
                    </a:lnTo>
                    <a:lnTo>
                      <a:pt x="2174" y="23"/>
                    </a:lnTo>
                    <a:lnTo>
                      <a:pt x="2182" y="16"/>
                    </a:lnTo>
                    <a:lnTo>
                      <a:pt x="2185" y="12"/>
                    </a:lnTo>
                    <a:lnTo>
                      <a:pt x="2189" y="9"/>
                    </a:lnTo>
                    <a:lnTo>
                      <a:pt x="2194" y="6"/>
                    </a:lnTo>
                    <a:lnTo>
                      <a:pt x="2198" y="4"/>
                    </a:lnTo>
                    <a:lnTo>
                      <a:pt x="2208" y="2"/>
                    </a:lnTo>
                    <a:lnTo>
                      <a:pt x="2220" y="0"/>
                    </a:lnTo>
                    <a:lnTo>
                      <a:pt x="2230" y="2"/>
                    </a:lnTo>
                    <a:lnTo>
                      <a:pt x="2240" y="4"/>
                    </a:lnTo>
                    <a:lnTo>
                      <a:pt x="2244" y="6"/>
                    </a:lnTo>
                    <a:lnTo>
                      <a:pt x="2249" y="9"/>
                    </a:lnTo>
                    <a:lnTo>
                      <a:pt x="2253" y="12"/>
                    </a:lnTo>
                    <a:lnTo>
                      <a:pt x="2257" y="15"/>
                    </a:lnTo>
                    <a:lnTo>
                      <a:pt x="2263" y="23"/>
                    </a:lnTo>
                    <a:lnTo>
                      <a:pt x="2268" y="31"/>
                    </a:lnTo>
                    <a:lnTo>
                      <a:pt x="2270" y="42"/>
                    </a:lnTo>
                    <a:lnTo>
                      <a:pt x="2271" y="52"/>
                    </a:lnTo>
                    <a:lnTo>
                      <a:pt x="2270" y="63"/>
                    </a:lnTo>
                    <a:lnTo>
                      <a:pt x="2268" y="72"/>
                    </a:lnTo>
                    <a:lnTo>
                      <a:pt x="2263" y="82"/>
                    </a:lnTo>
                    <a:lnTo>
                      <a:pt x="2257" y="90"/>
                    </a:lnTo>
                    <a:lnTo>
                      <a:pt x="2253" y="93"/>
                    </a:lnTo>
                    <a:lnTo>
                      <a:pt x="2249" y="96"/>
                    </a:lnTo>
                    <a:lnTo>
                      <a:pt x="2244" y="99"/>
                    </a:lnTo>
                    <a:lnTo>
                      <a:pt x="2240" y="101"/>
                    </a:lnTo>
                    <a:lnTo>
                      <a:pt x="2235" y="103"/>
                    </a:lnTo>
                    <a:lnTo>
                      <a:pt x="2230" y="104"/>
                    </a:lnTo>
                    <a:lnTo>
                      <a:pt x="2224" y="104"/>
                    </a:lnTo>
                    <a:lnTo>
                      <a:pt x="2219" y="105"/>
                    </a:lnTo>
                    <a:close/>
                    <a:moveTo>
                      <a:pt x="2755" y="427"/>
                    </a:moveTo>
                    <a:lnTo>
                      <a:pt x="2441" y="426"/>
                    </a:lnTo>
                    <a:lnTo>
                      <a:pt x="2443" y="445"/>
                    </a:lnTo>
                    <a:lnTo>
                      <a:pt x="2446" y="463"/>
                    </a:lnTo>
                    <a:lnTo>
                      <a:pt x="2449" y="480"/>
                    </a:lnTo>
                    <a:lnTo>
                      <a:pt x="2454" y="495"/>
                    </a:lnTo>
                    <a:lnTo>
                      <a:pt x="2461" y="510"/>
                    </a:lnTo>
                    <a:lnTo>
                      <a:pt x="2469" y="523"/>
                    </a:lnTo>
                    <a:lnTo>
                      <a:pt x="2478" y="535"/>
                    </a:lnTo>
                    <a:lnTo>
                      <a:pt x="2489" y="546"/>
                    </a:lnTo>
                    <a:lnTo>
                      <a:pt x="2499" y="554"/>
                    </a:lnTo>
                    <a:lnTo>
                      <a:pt x="2510" y="562"/>
                    </a:lnTo>
                    <a:lnTo>
                      <a:pt x="2523" y="568"/>
                    </a:lnTo>
                    <a:lnTo>
                      <a:pt x="2535" y="573"/>
                    </a:lnTo>
                    <a:lnTo>
                      <a:pt x="2548" y="577"/>
                    </a:lnTo>
                    <a:lnTo>
                      <a:pt x="2564" y="580"/>
                    </a:lnTo>
                    <a:lnTo>
                      <a:pt x="2579" y="582"/>
                    </a:lnTo>
                    <a:lnTo>
                      <a:pt x="2595" y="582"/>
                    </a:lnTo>
                    <a:lnTo>
                      <a:pt x="2612" y="582"/>
                    </a:lnTo>
                    <a:lnTo>
                      <a:pt x="2628" y="581"/>
                    </a:lnTo>
                    <a:lnTo>
                      <a:pt x="2644" y="579"/>
                    </a:lnTo>
                    <a:lnTo>
                      <a:pt x="2660" y="577"/>
                    </a:lnTo>
                    <a:lnTo>
                      <a:pt x="2676" y="573"/>
                    </a:lnTo>
                    <a:lnTo>
                      <a:pt x="2690" y="569"/>
                    </a:lnTo>
                    <a:lnTo>
                      <a:pt x="2705" y="564"/>
                    </a:lnTo>
                    <a:lnTo>
                      <a:pt x="2719" y="559"/>
                    </a:lnTo>
                    <a:lnTo>
                      <a:pt x="2732" y="618"/>
                    </a:lnTo>
                    <a:lnTo>
                      <a:pt x="2717" y="624"/>
                    </a:lnTo>
                    <a:lnTo>
                      <a:pt x="2700" y="630"/>
                    </a:lnTo>
                    <a:lnTo>
                      <a:pt x="2683" y="635"/>
                    </a:lnTo>
                    <a:lnTo>
                      <a:pt x="2664" y="639"/>
                    </a:lnTo>
                    <a:lnTo>
                      <a:pt x="2645" y="642"/>
                    </a:lnTo>
                    <a:lnTo>
                      <a:pt x="2625" y="644"/>
                    </a:lnTo>
                    <a:lnTo>
                      <a:pt x="2605" y="646"/>
                    </a:lnTo>
                    <a:lnTo>
                      <a:pt x="2583" y="647"/>
                    </a:lnTo>
                    <a:lnTo>
                      <a:pt x="2559" y="646"/>
                    </a:lnTo>
                    <a:lnTo>
                      <a:pt x="2535" y="642"/>
                    </a:lnTo>
                    <a:lnTo>
                      <a:pt x="2524" y="640"/>
                    </a:lnTo>
                    <a:lnTo>
                      <a:pt x="2512" y="637"/>
                    </a:lnTo>
                    <a:lnTo>
                      <a:pt x="2502" y="634"/>
                    </a:lnTo>
                    <a:lnTo>
                      <a:pt x="2492" y="631"/>
                    </a:lnTo>
                    <a:lnTo>
                      <a:pt x="2483" y="627"/>
                    </a:lnTo>
                    <a:lnTo>
                      <a:pt x="2472" y="622"/>
                    </a:lnTo>
                    <a:lnTo>
                      <a:pt x="2463" y="617"/>
                    </a:lnTo>
                    <a:lnTo>
                      <a:pt x="2455" y="612"/>
                    </a:lnTo>
                    <a:lnTo>
                      <a:pt x="2446" y="605"/>
                    </a:lnTo>
                    <a:lnTo>
                      <a:pt x="2437" y="598"/>
                    </a:lnTo>
                    <a:lnTo>
                      <a:pt x="2429" y="592"/>
                    </a:lnTo>
                    <a:lnTo>
                      <a:pt x="2422" y="584"/>
                    </a:lnTo>
                    <a:lnTo>
                      <a:pt x="2415" y="576"/>
                    </a:lnTo>
                    <a:lnTo>
                      <a:pt x="2409" y="567"/>
                    </a:lnTo>
                    <a:lnTo>
                      <a:pt x="2401" y="559"/>
                    </a:lnTo>
                    <a:lnTo>
                      <a:pt x="2396" y="551"/>
                    </a:lnTo>
                    <a:lnTo>
                      <a:pt x="2391" y="542"/>
                    </a:lnTo>
                    <a:lnTo>
                      <a:pt x="2386" y="531"/>
                    </a:lnTo>
                    <a:lnTo>
                      <a:pt x="2382" y="522"/>
                    </a:lnTo>
                    <a:lnTo>
                      <a:pt x="2378" y="512"/>
                    </a:lnTo>
                    <a:lnTo>
                      <a:pt x="2374" y="501"/>
                    </a:lnTo>
                    <a:lnTo>
                      <a:pt x="2371" y="490"/>
                    </a:lnTo>
                    <a:lnTo>
                      <a:pt x="2369" y="480"/>
                    </a:lnTo>
                    <a:lnTo>
                      <a:pt x="2366" y="469"/>
                    </a:lnTo>
                    <a:lnTo>
                      <a:pt x="2363" y="445"/>
                    </a:lnTo>
                    <a:lnTo>
                      <a:pt x="2362" y="419"/>
                    </a:lnTo>
                    <a:lnTo>
                      <a:pt x="2363" y="394"/>
                    </a:lnTo>
                    <a:lnTo>
                      <a:pt x="2366" y="370"/>
                    </a:lnTo>
                    <a:lnTo>
                      <a:pt x="2371" y="346"/>
                    </a:lnTo>
                    <a:lnTo>
                      <a:pt x="2377" y="324"/>
                    </a:lnTo>
                    <a:lnTo>
                      <a:pt x="2381" y="313"/>
                    </a:lnTo>
                    <a:lnTo>
                      <a:pt x="2385" y="303"/>
                    </a:lnTo>
                    <a:lnTo>
                      <a:pt x="2390" y="293"/>
                    </a:lnTo>
                    <a:lnTo>
                      <a:pt x="2395" y="282"/>
                    </a:lnTo>
                    <a:lnTo>
                      <a:pt x="2400" y="273"/>
                    </a:lnTo>
                    <a:lnTo>
                      <a:pt x="2407" y="264"/>
                    </a:lnTo>
                    <a:lnTo>
                      <a:pt x="2414" y="255"/>
                    </a:lnTo>
                    <a:lnTo>
                      <a:pt x="2420" y="246"/>
                    </a:lnTo>
                    <a:lnTo>
                      <a:pt x="2427" y="238"/>
                    </a:lnTo>
                    <a:lnTo>
                      <a:pt x="2435" y="230"/>
                    </a:lnTo>
                    <a:lnTo>
                      <a:pt x="2444" y="223"/>
                    </a:lnTo>
                    <a:lnTo>
                      <a:pt x="2452" y="217"/>
                    </a:lnTo>
                    <a:lnTo>
                      <a:pt x="2460" y="210"/>
                    </a:lnTo>
                    <a:lnTo>
                      <a:pt x="2468" y="204"/>
                    </a:lnTo>
                    <a:lnTo>
                      <a:pt x="2477" y="199"/>
                    </a:lnTo>
                    <a:lnTo>
                      <a:pt x="2487" y="195"/>
                    </a:lnTo>
                    <a:lnTo>
                      <a:pt x="2497" y="191"/>
                    </a:lnTo>
                    <a:lnTo>
                      <a:pt x="2507" y="187"/>
                    </a:lnTo>
                    <a:lnTo>
                      <a:pt x="2518" y="185"/>
                    </a:lnTo>
                    <a:lnTo>
                      <a:pt x="2528" y="182"/>
                    </a:lnTo>
                    <a:lnTo>
                      <a:pt x="2539" y="179"/>
                    </a:lnTo>
                    <a:lnTo>
                      <a:pt x="2549" y="178"/>
                    </a:lnTo>
                    <a:lnTo>
                      <a:pt x="2562" y="177"/>
                    </a:lnTo>
                    <a:lnTo>
                      <a:pt x="2573" y="177"/>
                    </a:lnTo>
                    <a:lnTo>
                      <a:pt x="2585" y="177"/>
                    </a:lnTo>
                    <a:lnTo>
                      <a:pt x="2597" y="178"/>
                    </a:lnTo>
                    <a:lnTo>
                      <a:pt x="2608" y="181"/>
                    </a:lnTo>
                    <a:lnTo>
                      <a:pt x="2619" y="183"/>
                    </a:lnTo>
                    <a:lnTo>
                      <a:pt x="2630" y="185"/>
                    </a:lnTo>
                    <a:lnTo>
                      <a:pt x="2640" y="188"/>
                    </a:lnTo>
                    <a:lnTo>
                      <a:pt x="2650" y="192"/>
                    </a:lnTo>
                    <a:lnTo>
                      <a:pt x="2659" y="196"/>
                    </a:lnTo>
                    <a:lnTo>
                      <a:pt x="2669" y="201"/>
                    </a:lnTo>
                    <a:lnTo>
                      <a:pt x="2677" y="206"/>
                    </a:lnTo>
                    <a:lnTo>
                      <a:pt x="2685" y="212"/>
                    </a:lnTo>
                    <a:lnTo>
                      <a:pt x="2693" y="220"/>
                    </a:lnTo>
                    <a:lnTo>
                      <a:pt x="2700" y="227"/>
                    </a:lnTo>
                    <a:lnTo>
                      <a:pt x="2708" y="234"/>
                    </a:lnTo>
                    <a:lnTo>
                      <a:pt x="2714" y="242"/>
                    </a:lnTo>
                    <a:lnTo>
                      <a:pt x="2721" y="251"/>
                    </a:lnTo>
                    <a:lnTo>
                      <a:pt x="2729" y="266"/>
                    </a:lnTo>
                    <a:lnTo>
                      <a:pt x="2737" y="281"/>
                    </a:lnTo>
                    <a:lnTo>
                      <a:pt x="2744" y="298"/>
                    </a:lnTo>
                    <a:lnTo>
                      <a:pt x="2749" y="314"/>
                    </a:lnTo>
                    <a:lnTo>
                      <a:pt x="2753" y="332"/>
                    </a:lnTo>
                    <a:lnTo>
                      <a:pt x="2756" y="349"/>
                    </a:lnTo>
                    <a:lnTo>
                      <a:pt x="2758" y="369"/>
                    </a:lnTo>
                    <a:lnTo>
                      <a:pt x="2759" y="388"/>
                    </a:lnTo>
                    <a:lnTo>
                      <a:pt x="2758" y="400"/>
                    </a:lnTo>
                    <a:lnTo>
                      <a:pt x="2758" y="410"/>
                    </a:lnTo>
                    <a:lnTo>
                      <a:pt x="2757" y="419"/>
                    </a:lnTo>
                    <a:lnTo>
                      <a:pt x="2755" y="427"/>
                    </a:lnTo>
                    <a:close/>
                    <a:moveTo>
                      <a:pt x="2441" y="368"/>
                    </a:moveTo>
                    <a:lnTo>
                      <a:pt x="2680" y="368"/>
                    </a:lnTo>
                    <a:lnTo>
                      <a:pt x="2680" y="355"/>
                    </a:lnTo>
                    <a:lnTo>
                      <a:pt x="2679" y="344"/>
                    </a:lnTo>
                    <a:lnTo>
                      <a:pt x="2677" y="332"/>
                    </a:lnTo>
                    <a:lnTo>
                      <a:pt x="2675" y="321"/>
                    </a:lnTo>
                    <a:lnTo>
                      <a:pt x="2672" y="311"/>
                    </a:lnTo>
                    <a:lnTo>
                      <a:pt x="2668" y="301"/>
                    </a:lnTo>
                    <a:lnTo>
                      <a:pt x="2663" y="292"/>
                    </a:lnTo>
                    <a:lnTo>
                      <a:pt x="2657" y="282"/>
                    </a:lnTo>
                    <a:lnTo>
                      <a:pt x="2650" y="271"/>
                    </a:lnTo>
                    <a:lnTo>
                      <a:pt x="2641" y="262"/>
                    </a:lnTo>
                    <a:lnTo>
                      <a:pt x="2632" y="254"/>
                    </a:lnTo>
                    <a:lnTo>
                      <a:pt x="2620" y="247"/>
                    </a:lnTo>
                    <a:lnTo>
                      <a:pt x="2609" y="242"/>
                    </a:lnTo>
                    <a:lnTo>
                      <a:pt x="2596" y="239"/>
                    </a:lnTo>
                    <a:lnTo>
                      <a:pt x="2581" y="237"/>
                    </a:lnTo>
                    <a:lnTo>
                      <a:pt x="2567" y="236"/>
                    </a:lnTo>
                    <a:lnTo>
                      <a:pt x="2552" y="237"/>
                    </a:lnTo>
                    <a:lnTo>
                      <a:pt x="2540" y="239"/>
                    </a:lnTo>
                    <a:lnTo>
                      <a:pt x="2528" y="242"/>
                    </a:lnTo>
                    <a:lnTo>
                      <a:pt x="2515" y="247"/>
                    </a:lnTo>
                    <a:lnTo>
                      <a:pt x="2504" y="254"/>
                    </a:lnTo>
                    <a:lnTo>
                      <a:pt x="2494" y="261"/>
                    </a:lnTo>
                    <a:lnTo>
                      <a:pt x="2485" y="270"/>
                    </a:lnTo>
                    <a:lnTo>
                      <a:pt x="2475" y="280"/>
                    </a:lnTo>
                    <a:lnTo>
                      <a:pt x="2469" y="290"/>
                    </a:lnTo>
                    <a:lnTo>
                      <a:pt x="2463" y="300"/>
                    </a:lnTo>
                    <a:lnTo>
                      <a:pt x="2458" y="310"/>
                    </a:lnTo>
                    <a:lnTo>
                      <a:pt x="2454" y="320"/>
                    </a:lnTo>
                    <a:lnTo>
                      <a:pt x="2450" y="332"/>
                    </a:lnTo>
                    <a:lnTo>
                      <a:pt x="2446" y="343"/>
                    </a:lnTo>
                    <a:lnTo>
                      <a:pt x="2444" y="355"/>
                    </a:lnTo>
                    <a:lnTo>
                      <a:pt x="2441" y="368"/>
                    </a:lnTo>
                    <a:close/>
                    <a:moveTo>
                      <a:pt x="2860" y="637"/>
                    </a:moveTo>
                    <a:lnTo>
                      <a:pt x="2860" y="309"/>
                    </a:lnTo>
                    <a:lnTo>
                      <a:pt x="2860" y="280"/>
                    </a:lnTo>
                    <a:lnTo>
                      <a:pt x="2859" y="250"/>
                    </a:lnTo>
                    <a:lnTo>
                      <a:pt x="2858" y="220"/>
                    </a:lnTo>
                    <a:lnTo>
                      <a:pt x="2856" y="188"/>
                    </a:lnTo>
                    <a:lnTo>
                      <a:pt x="2929" y="188"/>
                    </a:lnTo>
                    <a:lnTo>
                      <a:pt x="2933" y="262"/>
                    </a:lnTo>
                    <a:lnTo>
                      <a:pt x="2935" y="262"/>
                    </a:lnTo>
                    <a:lnTo>
                      <a:pt x="2940" y="254"/>
                    </a:lnTo>
                    <a:lnTo>
                      <a:pt x="2945" y="245"/>
                    </a:lnTo>
                    <a:lnTo>
                      <a:pt x="2951" y="237"/>
                    </a:lnTo>
                    <a:lnTo>
                      <a:pt x="2958" y="230"/>
                    </a:lnTo>
                    <a:lnTo>
                      <a:pt x="2964" y="223"/>
                    </a:lnTo>
                    <a:lnTo>
                      <a:pt x="2973" y="217"/>
                    </a:lnTo>
                    <a:lnTo>
                      <a:pt x="2981" y="210"/>
                    </a:lnTo>
                    <a:lnTo>
                      <a:pt x="2989" y="204"/>
                    </a:lnTo>
                    <a:lnTo>
                      <a:pt x="3000" y="198"/>
                    </a:lnTo>
                    <a:lnTo>
                      <a:pt x="3011" y="193"/>
                    </a:lnTo>
                    <a:lnTo>
                      <a:pt x="3022" y="188"/>
                    </a:lnTo>
                    <a:lnTo>
                      <a:pt x="3033" y="185"/>
                    </a:lnTo>
                    <a:lnTo>
                      <a:pt x="3046" y="182"/>
                    </a:lnTo>
                    <a:lnTo>
                      <a:pt x="3058" y="179"/>
                    </a:lnTo>
                    <a:lnTo>
                      <a:pt x="3070" y="177"/>
                    </a:lnTo>
                    <a:lnTo>
                      <a:pt x="3084" y="177"/>
                    </a:lnTo>
                    <a:lnTo>
                      <a:pt x="3098" y="178"/>
                    </a:lnTo>
                    <a:lnTo>
                      <a:pt x="3112" y="179"/>
                    </a:lnTo>
                    <a:lnTo>
                      <a:pt x="3126" y="183"/>
                    </a:lnTo>
                    <a:lnTo>
                      <a:pt x="3139" y="187"/>
                    </a:lnTo>
                    <a:lnTo>
                      <a:pt x="3151" y="192"/>
                    </a:lnTo>
                    <a:lnTo>
                      <a:pt x="3163" y="199"/>
                    </a:lnTo>
                    <a:lnTo>
                      <a:pt x="3174" y="206"/>
                    </a:lnTo>
                    <a:lnTo>
                      <a:pt x="3185" y="215"/>
                    </a:lnTo>
                    <a:lnTo>
                      <a:pt x="3192" y="222"/>
                    </a:lnTo>
                    <a:lnTo>
                      <a:pt x="3199" y="229"/>
                    </a:lnTo>
                    <a:lnTo>
                      <a:pt x="3205" y="236"/>
                    </a:lnTo>
                    <a:lnTo>
                      <a:pt x="3210" y="244"/>
                    </a:lnTo>
                    <a:lnTo>
                      <a:pt x="3215" y="251"/>
                    </a:lnTo>
                    <a:lnTo>
                      <a:pt x="3219" y="261"/>
                    </a:lnTo>
                    <a:lnTo>
                      <a:pt x="3223" y="269"/>
                    </a:lnTo>
                    <a:lnTo>
                      <a:pt x="3228" y="279"/>
                    </a:lnTo>
                    <a:lnTo>
                      <a:pt x="3231" y="289"/>
                    </a:lnTo>
                    <a:lnTo>
                      <a:pt x="3234" y="299"/>
                    </a:lnTo>
                    <a:lnTo>
                      <a:pt x="3236" y="309"/>
                    </a:lnTo>
                    <a:lnTo>
                      <a:pt x="3238" y="320"/>
                    </a:lnTo>
                    <a:lnTo>
                      <a:pt x="3241" y="344"/>
                    </a:lnTo>
                    <a:lnTo>
                      <a:pt x="3242" y="369"/>
                    </a:lnTo>
                    <a:lnTo>
                      <a:pt x="3242" y="637"/>
                    </a:lnTo>
                    <a:lnTo>
                      <a:pt x="3160" y="637"/>
                    </a:lnTo>
                    <a:lnTo>
                      <a:pt x="3160" y="378"/>
                    </a:lnTo>
                    <a:lnTo>
                      <a:pt x="3160" y="362"/>
                    </a:lnTo>
                    <a:lnTo>
                      <a:pt x="3159" y="346"/>
                    </a:lnTo>
                    <a:lnTo>
                      <a:pt x="3157" y="333"/>
                    </a:lnTo>
                    <a:lnTo>
                      <a:pt x="3154" y="319"/>
                    </a:lnTo>
                    <a:lnTo>
                      <a:pt x="3150" y="307"/>
                    </a:lnTo>
                    <a:lnTo>
                      <a:pt x="3145" y="297"/>
                    </a:lnTo>
                    <a:lnTo>
                      <a:pt x="3140" y="286"/>
                    </a:lnTo>
                    <a:lnTo>
                      <a:pt x="3134" y="277"/>
                    </a:lnTo>
                    <a:lnTo>
                      <a:pt x="3127" y="270"/>
                    </a:lnTo>
                    <a:lnTo>
                      <a:pt x="3120" y="263"/>
                    </a:lnTo>
                    <a:lnTo>
                      <a:pt x="3111" y="258"/>
                    </a:lnTo>
                    <a:lnTo>
                      <a:pt x="3102" y="253"/>
                    </a:lnTo>
                    <a:lnTo>
                      <a:pt x="3092" y="249"/>
                    </a:lnTo>
                    <a:lnTo>
                      <a:pt x="3081" y="246"/>
                    </a:lnTo>
                    <a:lnTo>
                      <a:pt x="3069" y="244"/>
                    </a:lnTo>
                    <a:lnTo>
                      <a:pt x="3056" y="244"/>
                    </a:lnTo>
                    <a:lnTo>
                      <a:pt x="3047" y="244"/>
                    </a:lnTo>
                    <a:lnTo>
                      <a:pt x="3037" y="245"/>
                    </a:lnTo>
                    <a:lnTo>
                      <a:pt x="3028" y="247"/>
                    </a:lnTo>
                    <a:lnTo>
                      <a:pt x="3020" y="250"/>
                    </a:lnTo>
                    <a:lnTo>
                      <a:pt x="3012" y="254"/>
                    </a:lnTo>
                    <a:lnTo>
                      <a:pt x="3004" y="258"/>
                    </a:lnTo>
                    <a:lnTo>
                      <a:pt x="2995" y="263"/>
                    </a:lnTo>
                    <a:lnTo>
                      <a:pt x="2988" y="268"/>
                    </a:lnTo>
                    <a:lnTo>
                      <a:pt x="2981" y="274"/>
                    </a:lnTo>
                    <a:lnTo>
                      <a:pt x="2974" y="281"/>
                    </a:lnTo>
                    <a:lnTo>
                      <a:pt x="2968" y="289"/>
                    </a:lnTo>
                    <a:lnTo>
                      <a:pt x="2962" y="296"/>
                    </a:lnTo>
                    <a:lnTo>
                      <a:pt x="2958" y="303"/>
                    </a:lnTo>
                    <a:lnTo>
                      <a:pt x="2953" y="311"/>
                    </a:lnTo>
                    <a:lnTo>
                      <a:pt x="2950" y="319"/>
                    </a:lnTo>
                    <a:lnTo>
                      <a:pt x="2947" y="329"/>
                    </a:lnTo>
                    <a:lnTo>
                      <a:pt x="2945" y="337"/>
                    </a:lnTo>
                    <a:lnTo>
                      <a:pt x="2943" y="346"/>
                    </a:lnTo>
                    <a:lnTo>
                      <a:pt x="2942" y="356"/>
                    </a:lnTo>
                    <a:lnTo>
                      <a:pt x="2942" y="367"/>
                    </a:lnTo>
                    <a:lnTo>
                      <a:pt x="2942" y="637"/>
                    </a:lnTo>
                    <a:lnTo>
                      <a:pt x="2860" y="637"/>
                    </a:lnTo>
                    <a:close/>
                    <a:moveTo>
                      <a:pt x="3680" y="559"/>
                    </a:moveTo>
                    <a:lnTo>
                      <a:pt x="3694" y="620"/>
                    </a:lnTo>
                    <a:lnTo>
                      <a:pt x="3681" y="627"/>
                    </a:lnTo>
                    <a:lnTo>
                      <a:pt x="3666" y="632"/>
                    </a:lnTo>
                    <a:lnTo>
                      <a:pt x="3651" y="636"/>
                    </a:lnTo>
                    <a:lnTo>
                      <a:pt x="3635" y="640"/>
                    </a:lnTo>
                    <a:lnTo>
                      <a:pt x="3619" y="643"/>
                    </a:lnTo>
                    <a:lnTo>
                      <a:pt x="3602" y="646"/>
                    </a:lnTo>
                    <a:lnTo>
                      <a:pt x="3584" y="647"/>
                    </a:lnTo>
                    <a:lnTo>
                      <a:pt x="3566" y="648"/>
                    </a:lnTo>
                    <a:lnTo>
                      <a:pt x="3541" y="647"/>
                    </a:lnTo>
                    <a:lnTo>
                      <a:pt x="3517" y="643"/>
                    </a:lnTo>
                    <a:lnTo>
                      <a:pt x="3506" y="641"/>
                    </a:lnTo>
                    <a:lnTo>
                      <a:pt x="3495" y="638"/>
                    </a:lnTo>
                    <a:lnTo>
                      <a:pt x="3484" y="635"/>
                    </a:lnTo>
                    <a:lnTo>
                      <a:pt x="3474" y="631"/>
                    </a:lnTo>
                    <a:lnTo>
                      <a:pt x="3464" y="627"/>
                    </a:lnTo>
                    <a:lnTo>
                      <a:pt x="3455" y="623"/>
                    </a:lnTo>
                    <a:lnTo>
                      <a:pt x="3445" y="618"/>
                    </a:lnTo>
                    <a:lnTo>
                      <a:pt x="3436" y="612"/>
                    </a:lnTo>
                    <a:lnTo>
                      <a:pt x="3427" y="605"/>
                    </a:lnTo>
                    <a:lnTo>
                      <a:pt x="3419" y="599"/>
                    </a:lnTo>
                    <a:lnTo>
                      <a:pt x="3410" y="592"/>
                    </a:lnTo>
                    <a:lnTo>
                      <a:pt x="3403" y="584"/>
                    </a:lnTo>
                    <a:lnTo>
                      <a:pt x="3395" y="576"/>
                    </a:lnTo>
                    <a:lnTo>
                      <a:pt x="3389" y="567"/>
                    </a:lnTo>
                    <a:lnTo>
                      <a:pt x="3382" y="559"/>
                    </a:lnTo>
                    <a:lnTo>
                      <a:pt x="3377" y="550"/>
                    </a:lnTo>
                    <a:lnTo>
                      <a:pt x="3370" y="541"/>
                    </a:lnTo>
                    <a:lnTo>
                      <a:pt x="3365" y="531"/>
                    </a:lnTo>
                    <a:lnTo>
                      <a:pt x="3361" y="521"/>
                    </a:lnTo>
                    <a:lnTo>
                      <a:pt x="3357" y="511"/>
                    </a:lnTo>
                    <a:lnTo>
                      <a:pt x="3354" y="500"/>
                    </a:lnTo>
                    <a:lnTo>
                      <a:pt x="3351" y="489"/>
                    </a:lnTo>
                    <a:lnTo>
                      <a:pt x="3348" y="478"/>
                    </a:lnTo>
                    <a:lnTo>
                      <a:pt x="3346" y="467"/>
                    </a:lnTo>
                    <a:lnTo>
                      <a:pt x="3343" y="442"/>
                    </a:lnTo>
                    <a:lnTo>
                      <a:pt x="3342" y="417"/>
                    </a:lnTo>
                    <a:lnTo>
                      <a:pt x="3342" y="404"/>
                    </a:lnTo>
                    <a:lnTo>
                      <a:pt x="3343" y="391"/>
                    </a:lnTo>
                    <a:lnTo>
                      <a:pt x="3344" y="379"/>
                    </a:lnTo>
                    <a:lnTo>
                      <a:pt x="3346" y="367"/>
                    </a:lnTo>
                    <a:lnTo>
                      <a:pt x="3348" y="355"/>
                    </a:lnTo>
                    <a:lnTo>
                      <a:pt x="3351" y="344"/>
                    </a:lnTo>
                    <a:lnTo>
                      <a:pt x="3354" y="333"/>
                    </a:lnTo>
                    <a:lnTo>
                      <a:pt x="3358" y="321"/>
                    </a:lnTo>
                    <a:lnTo>
                      <a:pt x="3363" y="311"/>
                    </a:lnTo>
                    <a:lnTo>
                      <a:pt x="3367" y="301"/>
                    </a:lnTo>
                    <a:lnTo>
                      <a:pt x="3373" y="291"/>
                    </a:lnTo>
                    <a:lnTo>
                      <a:pt x="3379" y="281"/>
                    </a:lnTo>
                    <a:lnTo>
                      <a:pt x="3386" y="272"/>
                    </a:lnTo>
                    <a:lnTo>
                      <a:pt x="3393" y="263"/>
                    </a:lnTo>
                    <a:lnTo>
                      <a:pt x="3400" y="254"/>
                    </a:lnTo>
                    <a:lnTo>
                      <a:pt x="3408" y="245"/>
                    </a:lnTo>
                    <a:lnTo>
                      <a:pt x="3417" y="237"/>
                    </a:lnTo>
                    <a:lnTo>
                      <a:pt x="3425" y="230"/>
                    </a:lnTo>
                    <a:lnTo>
                      <a:pt x="3434" y="223"/>
                    </a:lnTo>
                    <a:lnTo>
                      <a:pt x="3443" y="215"/>
                    </a:lnTo>
                    <a:lnTo>
                      <a:pt x="3454" y="210"/>
                    </a:lnTo>
                    <a:lnTo>
                      <a:pt x="3464" y="204"/>
                    </a:lnTo>
                    <a:lnTo>
                      <a:pt x="3474" y="199"/>
                    </a:lnTo>
                    <a:lnTo>
                      <a:pt x="3484" y="195"/>
                    </a:lnTo>
                    <a:lnTo>
                      <a:pt x="3496" y="191"/>
                    </a:lnTo>
                    <a:lnTo>
                      <a:pt x="3507" y="188"/>
                    </a:lnTo>
                    <a:lnTo>
                      <a:pt x="3519" y="185"/>
                    </a:lnTo>
                    <a:lnTo>
                      <a:pt x="3532" y="183"/>
                    </a:lnTo>
                    <a:lnTo>
                      <a:pt x="3544" y="181"/>
                    </a:lnTo>
                    <a:lnTo>
                      <a:pt x="3556" y="179"/>
                    </a:lnTo>
                    <a:lnTo>
                      <a:pt x="3570" y="178"/>
                    </a:lnTo>
                    <a:lnTo>
                      <a:pt x="3583" y="178"/>
                    </a:lnTo>
                    <a:lnTo>
                      <a:pt x="3599" y="178"/>
                    </a:lnTo>
                    <a:lnTo>
                      <a:pt x="3616" y="179"/>
                    </a:lnTo>
                    <a:lnTo>
                      <a:pt x="3631" y="182"/>
                    </a:lnTo>
                    <a:lnTo>
                      <a:pt x="3646" y="185"/>
                    </a:lnTo>
                    <a:lnTo>
                      <a:pt x="3659" y="188"/>
                    </a:lnTo>
                    <a:lnTo>
                      <a:pt x="3672" y="192"/>
                    </a:lnTo>
                    <a:lnTo>
                      <a:pt x="3685" y="196"/>
                    </a:lnTo>
                    <a:lnTo>
                      <a:pt x="3696" y="201"/>
                    </a:lnTo>
                    <a:lnTo>
                      <a:pt x="3678" y="265"/>
                    </a:lnTo>
                    <a:lnTo>
                      <a:pt x="3667" y="260"/>
                    </a:lnTo>
                    <a:lnTo>
                      <a:pt x="3656" y="256"/>
                    </a:lnTo>
                    <a:lnTo>
                      <a:pt x="3646" y="251"/>
                    </a:lnTo>
                    <a:lnTo>
                      <a:pt x="3633" y="248"/>
                    </a:lnTo>
                    <a:lnTo>
                      <a:pt x="3622" y="246"/>
                    </a:lnTo>
                    <a:lnTo>
                      <a:pt x="3609" y="244"/>
                    </a:lnTo>
                    <a:lnTo>
                      <a:pt x="3596" y="243"/>
                    </a:lnTo>
                    <a:lnTo>
                      <a:pt x="3583" y="243"/>
                    </a:lnTo>
                    <a:lnTo>
                      <a:pt x="3565" y="244"/>
                    </a:lnTo>
                    <a:lnTo>
                      <a:pt x="3548" y="246"/>
                    </a:lnTo>
                    <a:lnTo>
                      <a:pt x="3532" y="250"/>
                    </a:lnTo>
                    <a:lnTo>
                      <a:pt x="3516" y="256"/>
                    </a:lnTo>
                    <a:lnTo>
                      <a:pt x="3502" y="263"/>
                    </a:lnTo>
                    <a:lnTo>
                      <a:pt x="3489" y="271"/>
                    </a:lnTo>
                    <a:lnTo>
                      <a:pt x="3476" y="281"/>
                    </a:lnTo>
                    <a:lnTo>
                      <a:pt x="3465" y="294"/>
                    </a:lnTo>
                    <a:lnTo>
                      <a:pt x="3456" y="305"/>
                    </a:lnTo>
                    <a:lnTo>
                      <a:pt x="3447" y="318"/>
                    </a:lnTo>
                    <a:lnTo>
                      <a:pt x="3440" y="332"/>
                    </a:lnTo>
                    <a:lnTo>
                      <a:pt x="3434" y="346"/>
                    </a:lnTo>
                    <a:lnTo>
                      <a:pt x="3430" y="362"/>
                    </a:lnTo>
                    <a:lnTo>
                      <a:pt x="3427" y="378"/>
                    </a:lnTo>
                    <a:lnTo>
                      <a:pt x="3425" y="396"/>
                    </a:lnTo>
                    <a:lnTo>
                      <a:pt x="3424" y="413"/>
                    </a:lnTo>
                    <a:lnTo>
                      <a:pt x="3425" y="432"/>
                    </a:lnTo>
                    <a:lnTo>
                      <a:pt x="3427" y="449"/>
                    </a:lnTo>
                    <a:lnTo>
                      <a:pt x="3430" y="467"/>
                    </a:lnTo>
                    <a:lnTo>
                      <a:pt x="3435" y="482"/>
                    </a:lnTo>
                    <a:lnTo>
                      <a:pt x="3441" y="496"/>
                    </a:lnTo>
                    <a:lnTo>
                      <a:pt x="3449" y="511"/>
                    </a:lnTo>
                    <a:lnTo>
                      <a:pt x="3458" y="523"/>
                    </a:lnTo>
                    <a:lnTo>
                      <a:pt x="3468" y="535"/>
                    </a:lnTo>
                    <a:lnTo>
                      <a:pt x="3479" y="546"/>
                    </a:lnTo>
                    <a:lnTo>
                      <a:pt x="3492" y="555"/>
                    </a:lnTo>
                    <a:lnTo>
                      <a:pt x="3505" y="563"/>
                    </a:lnTo>
                    <a:lnTo>
                      <a:pt x="3518" y="569"/>
                    </a:lnTo>
                    <a:lnTo>
                      <a:pt x="3533" y="575"/>
                    </a:lnTo>
                    <a:lnTo>
                      <a:pt x="3548" y="579"/>
                    </a:lnTo>
                    <a:lnTo>
                      <a:pt x="3564" y="581"/>
                    </a:lnTo>
                    <a:lnTo>
                      <a:pt x="3580" y="581"/>
                    </a:lnTo>
                    <a:lnTo>
                      <a:pt x="3592" y="581"/>
                    </a:lnTo>
                    <a:lnTo>
                      <a:pt x="3605" y="580"/>
                    </a:lnTo>
                    <a:lnTo>
                      <a:pt x="3618" y="578"/>
                    </a:lnTo>
                    <a:lnTo>
                      <a:pt x="3630" y="576"/>
                    </a:lnTo>
                    <a:lnTo>
                      <a:pt x="3643" y="572"/>
                    </a:lnTo>
                    <a:lnTo>
                      <a:pt x="3655" y="568"/>
                    </a:lnTo>
                    <a:lnTo>
                      <a:pt x="3667" y="564"/>
                    </a:lnTo>
                    <a:lnTo>
                      <a:pt x="3680" y="559"/>
                    </a:lnTo>
                    <a:close/>
                    <a:moveTo>
                      <a:pt x="4149" y="427"/>
                    </a:moveTo>
                    <a:lnTo>
                      <a:pt x="3836" y="426"/>
                    </a:lnTo>
                    <a:lnTo>
                      <a:pt x="3837" y="445"/>
                    </a:lnTo>
                    <a:lnTo>
                      <a:pt x="3840" y="463"/>
                    </a:lnTo>
                    <a:lnTo>
                      <a:pt x="3843" y="480"/>
                    </a:lnTo>
                    <a:lnTo>
                      <a:pt x="3848" y="495"/>
                    </a:lnTo>
                    <a:lnTo>
                      <a:pt x="3855" y="510"/>
                    </a:lnTo>
                    <a:lnTo>
                      <a:pt x="3864" y="523"/>
                    </a:lnTo>
                    <a:lnTo>
                      <a:pt x="3873" y="535"/>
                    </a:lnTo>
                    <a:lnTo>
                      <a:pt x="3883" y="546"/>
                    </a:lnTo>
                    <a:lnTo>
                      <a:pt x="3893" y="554"/>
                    </a:lnTo>
                    <a:lnTo>
                      <a:pt x="3905" y="562"/>
                    </a:lnTo>
                    <a:lnTo>
                      <a:pt x="3917" y="568"/>
                    </a:lnTo>
                    <a:lnTo>
                      <a:pt x="3929" y="573"/>
                    </a:lnTo>
                    <a:lnTo>
                      <a:pt x="3943" y="577"/>
                    </a:lnTo>
                    <a:lnTo>
                      <a:pt x="3958" y="580"/>
                    </a:lnTo>
                    <a:lnTo>
                      <a:pt x="3973" y="582"/>
                    </a:lnTo>
                    <a:lnTo>
                      <a:pt x="3989" y="582"/>
                    </a:lnTo>
                    <a:lnTo>
                      <a:pt x="4006" y="582"/>
                    </a:lnTo>
                    <a:lnTo>
                      <a:pt x="4023" y="581"/>
                    </a:lnTo>
                    <a:lnTo>
                      <a:pt x="4038" y="579"/>
                    </a:lnTo>
                    <a:lnTo>
                      <a:pt x="4055" y="577"/>
                    </a:lnTo>
                    <a:lnTo>
                      <a:pt x="4070" y="573"/>
                    </a:lnTo>
                    <a:lnTo>
                      <a:pt x="4084" y="569"/>
                    </a:lnTo>
                    <a:lnTo>
                      <a:pt x="4099" y="564"/>
                    </a:lnTo>
                    <a:lnTo>
                      <a:pt x="4113" y="559"/>
                    </a:lnTo>
                    <a:lnTo>
                      <a:pt x="4127" y="618"/>
                    </a:lnTo>
                    <a:lnTo>
                      <a:pt x="4111" y="624"/>
                    </a:lnTo>
                    <a:lnTo>
                      <a:pt x="4095" y="630"/>
                    </a:lnTo>
                    <a:lnTo>
                      <a:pt x="4077" y="635"/>
                    </a:lnTo>
                    <a:lnTo>
                      <a:pt x="4059" y="639"/>
                    </a:lnTo>
                    <a:lnTo>
                      <a:pt x="4039" y="642"/>
                    </a:lnTo>
                    <a:lnTo>
                      <a:pt x="4020" y="644"/>
                    </a:lnTo>
                    <a:lnTo>
                      <a:pt x="3999" y="646"/>
                    </a:lnTo>
                    <a:lnTo>
                      <a:pt x="3978" y="647"/>
                    </a:lnTo>
                    <a:lnTo>
                      <a:pt x="3953" y="646"/>
                    </a:lnTo>
                    <a:lnTo>
                      <a:pt x="3929" y="642"/>
                    </a:lnTo>
                    <a:lnTo>
                      <a:pt x="3918" y="640"/>
                    </a:lnTo>
                    <a:lnTo>
                      <a:pt x="3907" y="637"/>
                    </a:lnTo>
                    <a:lnTo>
                      <a:pt x="3896" y="634"/>
                    </a:lnTo>
                    <a:lnTo>
                      <a:pt x="3886" y="631"/>
                    </a:lnTo>
                    <a:lnTo>
                      <a:pt x="3877" y="627"/>
                    </a:lnTo>
                    <a:lnTo>
                      <a:pt x="3867" y="622"/>
                    </a:lnTo>
                    <a:lnTo>
                      <a:pt x="3857" y="617"/>
                    </a:lnTo>
                    <a:lnTo>
                      <a:pt x="3849" y="612"/>
                    </a:lnTo>
                    <a:lnTo>
                      <a:pt x="3840" y="605"/>
                    </a:lnTo>
                    <a:lnTo>
                      <a:pt x="3832" y="598"/>
                    </a:lnTo>
                    <a:lnTo>
                      <a:pt x="3823" y="592"/>
                    </a:lnTo>
                    <a:lnTo>
                      <a:pt x="3816" y="584"/>
                    </a:lnTo>
                    <a:lnTo>
                      <a:pt x="3809" y="576"/>
                    </a:lnTo>
                    <a:lnTo>
                      <a:pt x="3803" y="567"/>
                    </a:lnTo>
                    <a:lnTo>
                      <a:pt x="3796" y="559"/>
                    </a:lnTo>
                    <a:lnTo>
                      <a:pt x="3791" y="551"/>
                    </a:lnTo>
                    <a:lnTo>
                      <a:pt x="3785" y="542"/>
                    </a:lnTo>
                    <a:lnTo>
                      <a:pt x="3780" y="531"/>
                    </a:lnTo>
                    <a:lnTo>
                      <a:pt x="3776" y="522"/>
                    </a:lnTo>
                    <a:lnTo>
                      <a:pt x="3772" y="512"/>
                    </a:lnTo>
                    <a:lnTo>
                      <a:pt x="3768" y="501"/>
                    </a:lnTo>
                    <a:lnTo>
                      <a:pt x="3765" y="490"/>
                    </a:lnTo>
                    <a:lnTo>
                      <a:pt x="3763" y="480"/>
                    </a:lnTo>
                    <a:lnTo>
                      <a:pt x="3761" y="469"/>
                    </a:lnTo>
                    <a:lnTo>
                      <a:pt x="3758" y="445"/>
                    </a:lnTo>
                    <a:lnTo>
                      <a:pt x="3757" y="419"/>
                    </a:lnTo>
                    <a:lnTo>
                      <a:pt x="3758" y="394"/>
                    </a:lnTo>
                    <a:lnTo>
                      <a:pt x="3761" y="370"/>
                    </a:lnTo>
                    <a:lnTo>
                      <a:pt x="3765" y="346"/>
                    </a:lnTo>
                    <a:lnTo>
                      <a:pt x="3771" y="324"/>
                    </a:lnTo>
                    <a:lnTo>
                      <a:pt x="3775" y="313"/>
                    </a:lnTo>
                    <a:lnTo>
                      <a:pt x="3779" y="303"/>
                    </a:lnTo>
                    <a:lnTo>
                      <a:pt x="3784" y="293"/>
                    </a:lnTo>
                    <a:lnTo>
                      <a:pt x="3790" y="282"/>
                    </a:lnTo>
                    <a:lnTo>
                      <a:pt x="3795" y="273"/>
                    </a:lnTo>
                    <a:lnTo>
                      <a:pt x="3801" y="264"/>
                    </a:lnTo>
                    <a:lnTo>
                      <a:pt x="3808" y="255"/>
                    </a:lnTo>
                    <a:lnTo>
                      <a:pt x="3814" y="246"/>
                    </a:lnTo>
                    <a:lnTo>
                      <a:pt x="3821" y="238"/>
                    </a:lnTo>
                    <a:lnTo>
                      <a:pt x="3830" y="230"/>
                    </a:lnTo>
                    <a:lnTo>
                      <a:pt x="3838" y="223"/>
                    </a:lnTo>
                    <a:lnTo>
                      <a:pt x="3846" y="217"/>
                    </a:lnTo>
                    <a:lnTo>
                      <a:pt x="3854" y="210"/>
                    </a:lnTo>
                    <a:lnTo>
                      <a:pt x="3863" y="204"/>
                    </a:lnTo>
                    <a:lnTo>
                      <a:pt x="3872" y="199"/>
                    </a:lnTo>
                    <a:lnTo>
                      <a:pt x="3881" y="195"/>
                    </a:lnTo>
                    <a:lnTo>
                      <a:pt x="3891" y="191"/>
                    </a:lnTo>
                    <a:lnTo>
                      <a:pt x="3902" y="187"/>
                    </a:lnTo>
                    <a:lnTo>
                      <a:pt x="3912" y="185"/>
                    </a:lnTo>
                    <a:lnTo>
                      <a:pt x="3922" y="182"/>
                    </a:lnTo>
                    <a:lnTo>
                      <a:pt x="3933" y="179"/>
                    </a:lnTo>
                    <a:lnTo>
                      <a:pt x="3944" y="178"/>
                    </a:lnTo>
                    <a:lnTo>
                      <a:pt x="3956" y="177"/>
                    </a:lnTo>
                    <a:lnTo>
                      <a:pt x="3967" y="177"/>
                    </a:lnTo>
                    <a:lnTo>
                      <a:pt x="3980" y="177"/>
                    </a:lnTo>
                    <a:lnTo>
                      <a:pt x="3991" y="178"/>
                    </a:lnTo>
                    <a:lnTo>
                      <a:pt x="4002" y="181"/>
                    </a:lnTo>
                    <a:lnTo>
                      <a:pt x="4014" y="183"/>
                    </a:lnTo>
                    <a:lnTo>
                      <a:pt x="4024" y="185"/>
                    </a:lnTo>
                    <a:lnTo>
                      <a:pt x="4034" y="188"/>
                    </a:lnTo>
                    <a:lnTo>
                      <a:pt x="4044" y="192"/>
                    </a:lnTo>
                    <a:lnTo>
                      <a:pt x="4054" y="196"/>
                    </a:lnTo>
                    <a:lnTo>
                      <a:pt x="4063" y="201"/>
                    </a:lnTo>
                    <a:lnTo>
                      <a:pt x="4071" y="206"/>
                    </a:lnTo>
                    <a:lnTo>
                      <a:pt x="4079" y="212"/>
                    </a:lnTo>
                    <a:lnTo>
                      <a:pt x="4088" y="220"/>
                    </a:lnTo>
                    <a:lnTo>
                      <a:pt x="4095" y="227"/>
                    </a:lnTo>
                    <a:lnTo>
                      <a:pt x="4102" y="234"/>
                    </a:lnTo>
                    <a:lnTo>
                      <a:pt x="4108" y="242"/>
                    </a:lnTo>
                    <a:lnTo>
                      <a:pt x="4115" y="251"/>
                    </a:lnTo>
                    <a:lnTo>
                      <a:pt x="4124" y="266"/>
                    </a:lnTo>
                    <a:lnTo>
                      <a:pt x="4132" y="281"/>
                    </a:lnTo>
                    <a:lnTo>
                      <a:pt x="4138" y="298"/>
                    </a:lnTo>
                    <a:lnTo>
                      <a:pt x="4143" y="314"/>
                    </a:lnTo>
                    <a:lnTo>
                      <a:pt x="4147" y="332"/>
                    </a:lnTo>
                    <a:lnTo>
                      <a:pt x="4150" y="349"/>
                    </a:lnTo>
                    <a:lnTo>
                      <a:pt x="4152" y="369"/>
                    </a:lnTo>
                    <a:lnTo>
                      <a:pt x="4153" y="388"/>
                    </a:lnTo>
                    <a:lnTo>
                      <a:pt x="4152" y="400"/>
                    </a:lnTo>
                    <a:lnTo>
                      <a:pt x="4152" y="410"/>
                    </a:lnTo>
                    <a:lnTo>
                      <a:pt x="4151" y="419"/>
                    </a:lnTo>
                    <a:lnTo>
                      <a:pt x="4149" y="427"/>
                    </a:lnTo>
                    <a:close/>
                    <a:moveTo>
                      <a:pt x="3836" y="368"/>
                    </a:moveTo>
                    <a:lnTo>
                      <a:pt x="4074" y="368"/>
                    </a:lnTo>
                    <a:lnTo>
                      <a:pt x="4074" y="355"/>
                    </a:lnTo>
                    <a:lnTo>
                      <a:pt x="4073" y="344"/>
                    </a:lnTo>
                    <a:lnTo>
                      <a:pt x="4071" y="332"/>
                    </a:lnTo>
                    <a:lnTo>
                      <a:pt x="4069" y="321"/>
                    </a:lnTo>
                    <a:lnTo>
                      <a:pt x="4066" y="311"/>
                    </a:lnTo>
                    <a:lnTo>
                      <a:pt x="4062" y="301"/>
                    </a:lnTo>
                    <a:lnTo>
                      <a:pt x="4058" y="292"/>
                    </a:lnTo>
                    <a:lnTo>
                      <a:pt x="4052" y="282"/>
                    </a:lnTo>
                    <a:lnTo>
                      <a:pt x="4044" y="271"/>
                    </a:lnTo>
                    <a:lnTo>
                      <a:pt x="4035" y="262"/>
                    </a:lnTo>
                    <a:lnTo>
                      <a:pt x="4026" y="254"/>
                    </a:lnTo>
                    <a:lnTo>
                      <a:pt x="4015" y="247"/>
                    </a:lnTo>
                    <a:lnTo>
                      <a:pt x="4003" y="242"/>
                    </a:lnTo>
                    <a:lnTo>
                      <a:pt x="3990" y="239"/>
                    </a:lnTo>
                    <a:lnTo>
                      <a:pt x="3976" y="237"/>
                    </a:lnTo>
                    <a:lnTo>
                      <a:pt x="3961" y="236"/>
                    </a:lnTo>
                    <a:lnTo>
                      <a:pt x="3947" y="237"/>
                    </a:lnTo>
                    <a:lnTo>
                      <a:pt x="3934" y="239"/>
                    </a:lnTo>
                    <a:lnTo>
                      <a:pt x="3922" y="242"/>
                    </a:lnTo>
                    <a:lnTo>
                      <a:pt x="3910" y="247"/>
                    </a:lnTo>
                    <a:lnTo>
                      <a:pt x="3900" y="254"/>
                    </a:lnTo>
                    <a:lnTo>
                      <a:pt x="3888" y="261"/>
                    </a:lnTo>
                    <a:lnTo>
                      <a:pt x="3879" y="270"/>
                    </a:lnTo>
                    <a:lnTo>
                      <a:pt x="3870" y="280"/>
                    </a:lnTo>
                    <a:lnTo>
                      <a:pt x="3864" y="290"/>
                    </a:lnTo>
                    <a:lnTo>
                      <a:pt x="3857" y="300"/>
                    </a:lnTo>
                    <a:lnTo>
                      <a:pt x="3852" y="310"/>
                    </a:lnTo>
                    <a:lnTo>
                      <a:pt x="3848" y="320"/>
                    </a:lnTo>
                    <a:lnTo>
                      <a:pt x="3844" y="332"/>
                    </a:lnTo>
                    <a:lnTo>
                      <a:pt x="3840" y="343"/>
                    </a:lnTo>
                    <a:lnTo>
                      <a:pt x="3838" y="355"/>
                    </a:lnTo>
                    <a:lnTo>
                      <a:pt x="3836" y="368"/>
                    </a:lnTo>
                    <a:close/>
                    <a:moveTo>
                      <a:pt x="4756" y="559"/>
                    </a:moveTo>
                    <a:lnTo>
                      <a:pt x="4771" y="620"/>
                    </a:lnTo>
                    <a:lnTo>
                      <a:pt x="4756" y="627"/>
                    </a:lnTo>
                    <a:lnTo>
                      <a:pt x="4742" y="632"/>
                    </a:lnTo>
                    <a:lnTo>
                      <a:pt x="4728" y="636"/>
                    </a:lnTo>
                    <a:lnTo>
                      <a:pt x="4711" y="640"/>
                    </a:lnTo>
                    <a:lnTo>
                      <a:pt x="4695" y="643"/>
                    </a:lnTo>
                    <a:lnTo>
                      <a:pt x="4678" y="646"/>
                    </a:lnTo>
                    <a:lnTo>
                      <a:pt x="4660" y="647"/>
                    </a:lnTo>
                    <a:lnTo>
                      <a:pt x="4641" y="648"/>
                    </a:lnTo>
                    <a:lnTo>
                      <a:pt x="4617" y="647"/>
                    </a:lnTo>
                    <a:lnTo>
                      <a:pt x="4593" y="643"/>
                    </a:lnTo>
                    <a:lnTo>
                      <a:pt x="4582" y="641"/>
                    </a:lnTo>
                    <a:lnTo>
                      <a:pt x="4571" y="638"/>
                    </a:lnTo>
                    <a:lnTo>
                      <a:pt x="4560" y="635"/>
                    </a:lnTo>
                    <a:lnTo>
                      <a:pt x="4550" y="631"/>
                    </a:lnTo>
                    <a:lnTo>
                      <a:pt x="4541" y="627"/>
                    </a:lnTo>
                    <a:lnTo>
                      <a:pt x="4530" y="623"/>
                    </a:lnTo>
                    <a:lnTo>
                      <a:pt x="4521" y="618"/>
                    </a:lnTo>
                    <a:lnTo>
                      <a:pt x="4512" y="612"/>
                    </a:lnTo>
                    <a:lnTo>
                      <a:pt x="4504" y="605"/>
                    </a:lnTo>
                    <a:lnTo>
                      <a:pt x="4495" y="599"/>
                    </a:lnTo>
                    <a:lnTo>
                      <a:pt x="4487" y="592"/>
                    </a:lnTo>
                    <a:lnTo>
                      <a:pt x="4479" y="584"/>
                    </a:lnTo>
                    <a:lnTo>
                      <a:pt x="4472" y="576"/>
                    </a:lnTo>
                    <a:lnTo>
                      <a:pt x="4465" y="567"/>
                    </a:lnTo>
                    <a:lnTo>
                      <a:pt x="4458" y="559"/>
                    </a:lnTo>
                    <a:lnTo>
                      <a:pt x="4452" y="550"/>
                    </a:lnTo>
                    <a:lnTo>
                      <a:pt x="4447" y="541"/>
                    </a:lnTo>
                    <a:lnTo>
                      <a:pt x="4442" y="531"/>
                    </a:lnTo>
                    <a:lnTo>
                      <a:pt x="4437" y="521"/>
                    </a:lnTo>
                    <a:lnTo>
                      <a:pt x="4434" y="511"/>
                    </a:lnTo>
                    <a:lnTo>
                      <a:pt x="4430" y="500"/>
                    </a:lnTo>
                    <a:lnTo>
                      <a:pt x="4427" y="489"/>
                    </a:lnTo>
                    <a:lnTo>
                      <a:pt x="4424" y="478"/>
                    </a:lnTo>
                    <a:lnTo>
                      <a:pt x="4421" y="467"/>
                    </a:lnTo>
                    <a:lnTo>
                      <a:pt x="4419" y="442"/>
                    </a:lnTo>
                    <a:lnTo>
                      <a:pt x="4418" y="417"/>
                    </a:lnTo>
                    <a:lnTo>
                      <a:pt x="4418" y="404"/>
                    </a:lnTo>
                    <a:lnTo>
                      <a:pt x="4419" y="391"/>
                    </a:lnTo>
                    <a:lnTo>
                      <a:pt x="4420" y="379"/>
                    </a:lnTo>
                    <a:lnTo>
                      <a:pt x="4423" y="367"/>
                    </a:lnTo>
                    <a:lnTo>
                      <a:pt x="4425" y="355"/>
                    </a:lnTo>
                    <a:lnTo>
                      <a:pt x="4428" y="344"/>
                    </a:lnTo>
                    <a:lnTo>
                      <a:pt x="4431" y="333"/>
                    </a:lnTo>
                    <a:lnTo>
                      <a:pt x="4435" y="321"/>
                    </a:lnTo>
                    <a:lnTo>
                      <a:pt x="4439" y="311"/>
                    </a:lnTo>
                    <a:lnTo>
                      <a:pt x="4444" y="301"/>
                    </a:lnTo>
                    <a:lnTo>
                      <a:pt x="4449" y="291"/>
                    </a:lnTo>
                    <a:lnTo>
                      <a:pt x="4455" y="281"/>
                    </a:lnTo>
                    <a:lnTo>
                      <a:pt x="4462" y="272"/>
                    </a:lnTo>
                    <a:lnTo>
                      <a:pt x="4469" y="263"/>
                    </a:lnTo>
                    <a:lnTo>
                      <a:pt x="4476" y="254"/>
                    </a:lnTo>
                    <a:lnTo>
                      <a:pt x="4484" y="245"/>
                    </a:lnTo>
                    <a:lnTo>
                      <a:pt x="4492" y="237"/>
                    </a:lnTo>
                    <a:lnTo>
                      <a:pt x="4502" y="230"/>
                    </a:lnTo>
                    <a:lnTo>
                      <a:pt x="4511" y="223"/>
                    </a:lnTo>
                    <a:lnTo>
                      <a:pt x="4520" y="215"/>
                    </a:lnTo>
                    <a:lnTo>
                      <a:pt x="4529" y="210"/>
                    </a:lnTo>
                    <a:lnTo>
                      <a:pt x="4540" y="204"/>
                    </a:lnTo>
                    <a:lnTo>
                      <a:pt x="4550" y="199"/>
                    </a:lnTo>
                    <a:lnTo>
                      <a:pt x="4561" y="195"/>
                    </a:lnTo>
                    <a:lnTo>
                      <a:pt x="4573" y="191"/>
                    </a:lnTo>
                    <a:lnTo>
                      <a:pt x="4584" y="188"/>
                    </a:lnTo>
                    <a:lnTo>
                      <a:pt x="4595" y="185"/>
                    </a:lnTo>
                    <a:lnTo>
                      <a:pt x="4607" y="183"/>
                    </a:lnTo>
                    <a:lnTo>
                      <a:pt x="4620" y="181"/>
                    </a:lnTo>
                    <a:lnTo>
                      <a:pt x="4632" y="179"/>
                    </a:lnTo>
                    <a:lnTo>
                      <a:pt x="4645" y="178"/>
                    </a:lnTo>
                    <a:lnTo>
                      <a:pt x="4659" y="178"/>
                    </a:lnTo>
                    <a:lnTo>
                      <a:pt x="4676" y="178"/>
                    </a:lnTo>
                    <a:lnTo>
                      <a:pt x="4692" y="179"/>
                    </a:lnTo>
                    <a:lnTo>
                      <a:pt x="4707" y="182"/>
                    </a:lnTo>
                    <a:lnTo>
                      <a:pt x="4722" y="185"/>
                    </a:lnTo>
                    <a:lnTo>
                      <a:pt x="4736" y="188"/>
                    </a:lnTo>
                    <a:lnTo>
                      <a:pt x="4748" y="192"/>
                    </a:lnTo>
                    <a:lnTo>
                      <a:pt x="4761" y="196"/>
                    </a:lnTo>
                    <a:lnTo>
                      <a:pt x="4772" y="201"/>
                    </a:lnTo>
                    <a:lnTo>
                      <a:pt x="4753" y="265"/>
                    </a:lnTo>
                    <a:lnTo>
                      <a:pt x="4743" y="260"/>
                    </a:lnTo>
                    <a:lnTo>
                      <a:pt x="4733" y="256"/>
                    </a:lnTo>
                    <a:lnTo>
                      <a:pt x="4722" y="251"/>
                    </a:lnTo>
                    <a:lnTo>
                      <a:pt x="4710" y="248"/>
                    </a:lnTo>
                    <a:lnTo>
                      <a:pt x="4698" y="246"/>
                    </a:lnTo>
                    <a:lnTo>
                      <a:pt x="4686" y="244"/>
                    </a:lnTo>
                    <a:lnTo>
                      <a:pt x="4672" y="243"/>
                    </a:lnTo>
                    <a:lnTo>
                      <a:pt x="4659" y="243"/>
                    </a:lnTo>
                    <a:lnTo>
                      <a:pt x="4641" y="244"/>
                    </a:lnTo>
                    <a:lnTo>
                      <a:pt x="4624" y="246"/>
                    </a:lnTo>
                    <a:lnTo>
                      <a:pt x="4607" y="250"/>
                    </a:lnTo>
                    <a:lnTo>
                      <a:pt x="4593" y="256"/>
                    </a:lnTo>
                    <a:lnTo>
                      <a:pt x="4579" y="263"/>
                    </a:lnTo>
                    <a:lnTo>
                      <a:pt x="4565" y="271"/>
                    </a:lnTo>
                    <a:lnTo>
                      <a:pt x="4553" y="281"/>
                    </a:lnTo>
                    <a:lnTo>
                      <a:pt x="4542" y="294"/>
                    </a:lnTo>
                    <a:lnTo>
                      <a:pt x="4531" y="305"/>
                    </a:lnTo>
                    <a:lnTo>
                      <a:pt x="4523" y="318"/>
                    </a:lnTo>
                    <a:lnTo>
                      <a:pt x="4516" y="332"/>
                    </a:lnTo>
                    <a:lnTo>
                      <a:pt x="4511" y="346"/>
                    </a:lnTo>
                    <a:lnTo>
                      <a:pt x="4507" y="362"/>
                    </a:lnTo>
                    <a:lnTo>
                      <a:pt x="4503" y="378"/>
                    </a:lnTo>
                    <a:lnTo>
                      <a:pt x="4502" y="396"/>
                    </a:lnTo>
                    <a:lnTo>
                      <a:pt x="4501" y="413"/>
                    </a:lnTo>
                    <a:lnTo>
                      <a:pt x="4502" y="432"/>
                    </a:lnTo>
                    <a:lnTo>
                      <a:pt x="4504" y="449"/>
                    </a:lnTo>
                    <a:lnTo>
                      <a:pt x="4507" y="467"/>
                    </a:lnTo>
                    <a:lnTo>
                      <a:pt x="4512" y="482"/>
                    </a:lnTo>
                    <a:lnTo>
                      <a:pt x="4518" y="496"/>
                    </a:lnTo>
                    <a:lnTo>
                      <a:pt x="4525" y="511"/>
                    </a:lnTo>
                    <a:lnTo>
                      <a:pt x="4535" y="523"/>
                    </a:lnTo>
                    <a:lnTo>
                      <a:pt x="4545" y="535"/>
                    </a:lnTo>
                    <a:lnTo>
                      <a:pt x="4556" y="546"/>
                    </a:lnTo>
                    <a:lnTo>
                      <a:pt x="4568" y="555"/>
                    </a:lnTo>
                    <a:lnTo>
                      <a:pt x="4581" y="563"/>
                    </a:lnTo>
                    <a:lnTo>
                      <a:pt x="4594" y="569"/>
                    </a:lnTo>
                    <a:lnTo>
                      <a:pt x="4608" y="575"/>
                    </a:lnTo>
                    <a:lnTo>
                      <a:pt x="4624" y="579"/>
                    </a:lnTo>
                    <a:lnTo>
                      <a:pt x="4639" y="581"/>
                    </a:lnTo>
                    <a:lnTo>
                      <a:pt x="4657" y="581"/>
                    </a:lnTo>
                    <a:lnTo>
                      <a:pt x="4669" y="581"/>
                    </a:lnTo>
                    <a:lnTo>
                      <a:pt x="4681" y="580"/>
                    </a:lnTo>
                    <a:lnTo>
                      <a:pt x="4694" y="578"/>
                    </a:lnTo>
                    <a:lnTo>
                      <a:pt x="4706" y="576"/>
                    </a:lnTo>
                    <a:lnTo>
                      <a:pt x="4718" y="572"/>
                    </a:lnTo>
                    <a:lnTo>
                      <a:pt x="4732" y="568"/>
                    </a:lnTo>
                    <a:lnTo>
                      <a:pt x="4744" y="564"/>
                    </a:lnTo>
                    <a:lnTo>
                      <a:pt x="4756" y="559"/>
                    </a:lnTo>
                    <a:close/>
                    <a:moveTo>
                      <a:pt x="5225" y="427"/>
                    </a:moveTo>
                    <a:lnTo>
                      <a:pt x="4913" y="426"/>
                    </a:lnTo>
                    <a:lnTo>
                      <a:pt x="4914" y="445"/>
                    </a:lnTo>
                    <a:lnTo>
                      <a:pt x="4916" y="463"/>
                    </a:lnTo>
                    <a:lnTo>
                      <a:pt x="4920" y="480"/>
                    </a:lnTo>
                    <a:lnTo>
                      <a:pt x="4925" y="495"/>
                    </a:lnTo>
                    <a:lnTo>
                      <a:pt x="4931" y="510"/>
                    </a:lnTo>
                    <a:lnTo>
                      <a:pt x="4939" y="523"/>
                    </a:lnTo>
                    <a:lnTo>
                      <a:pt x="4949" y="535"/>
                    </a:lnTo>
                    <a:lnTo>
                      <a:pt x="4959" y="546"/>
                    </a:lnTo>
                    <a:lnTo>
                      <a:pt x="4969" y="554"/>
                    </a:lnTo>
                    <a:lnTo>
                      <a:pt x="4980" y="562"/>
                    </a:lnTo>
                    <a:lnTo>
                      <a:pt x="4993" y="568"/>
                    </a:lnTo>
                    <a:lnTo>
                      <a:pt x="5006" y="573"/>
                    </a:lnTo>
                    <a:lnTo>
                      <a:pt x="5019" y="577"/>
                    </a:lnTo>
                    <a:lnTo>
                      <a:pt x="5034" y="580"/>
                    </a:lnTo>
                    <a:lnTo>
                      <a:pt x="5049" y="582"/>
                    </a:lnTo>
                    <a:lnTo>
                      <a:pt x="5066" y="582"/>
                    </a:lnTo>
                    <a:lnTo>
                      <a:pt x="5082" y="582"/>
                    </a:lnTo>
                    <a:lnTo>
                      <a:pt x="5099" y="581"/>
                    </a:lnTo>
                    <a:lnTo>
                      <a:pt x="5115" y="579"/>
                    </a:lnTo>
                    <a:lnTo>
                      <a:pt x="5130" y="577"/>
                    </a:lnTo>
                    <a:lnTo>
                      <a:pt x="5146" y="573"/>
                    </a:lnTo>
                    <a:lnTo>
                      <a:pt x="5161" y="569"/>
                    </a:lnTo>
                    <a:lnTo>
                      <a:pt x="5176" y="564"/>
                    </a:lnTo>
                    <a:lnTo>
                      <a:pt x="5189" y="559"/>
                    </a:lnTo>
                    <a:lnTo>
                      <a:pt x="5203" y="618"/>
                    </a:lnTo>
                    <a:lnTo>
                      <a:pt x="5187" y="624"/>
                    </a:lnTo>
                    <a:lnTo>
                      <a:pt x="5171" y="630"/>
                    </a:lnTo>
                    <a:lnTo>
                      <a:pt x="5153" y="635"/>
                    </a:lnTo>
                    <a:lnTo>
                      <a:pt x="5135" y="639"/>
                    </a:lnTo>
                    <a:lnTo>
                      <a:pt x="5116" y="642"/>
                    </a:lnTo>
                    <a:lnTo>
                      <a:pt x="5096" y="644"/>
                    </a:lnTo>
                    <a:lnTo>
                      <a:pt x="5075" y="646"/>
                    </a:lnTo>
                    <a:lnTo>
                      <a:pt x="5054" y="647"/>
                    </a:lnTo>
                    <a:lnTo>
                      <a:pt x="5029" y="646"/>
                    </a:lnTo>
                    <a:lnTo>
                      <a:pt x="5006" y="642"/>
                    </a:lnTo>
                    <a:lnTo>
                      <a:pt x="4995" y="640"/>
                    </a:lnTo>
                    <a:lnTo>
                      <a:pt x="4984" y="637"/>
                    </a:lnTo>
                    <a:lnTo>
                      <a:pt x="4973" y="634"/>
                    </a:lnTo>
                    <a:lnTo>
                      <a:pt x="4963" y="631"/>
                    </a:lnTo>
                    <a:lnTo>
                      <a:pt x="4953" y="627"/>
                    </a:lnTo>
                    <a:lnTo>
                      <a:pt x="4943" y="622"/>
                    </a:lnTo>
                    <a:lnTo>
                      <a:pt x="4934" y="617"/>
                    </a:lnTo>
                    <a:lnTo>
                      <a:pt x="4925" y="612"/>
                    </a:lnTo>
                    <a:lnTo>
                      <a:pt x="4917" y="605"/>
                    </a:lnTo>
                    <a:lnTo>
                      <a:pt x="4909" y="598"/>
                    </a:lnTo>
                    <a:lnTo>
                      <a:pt x="4900" y="592"/>
                    </a:lnTo>
                    <a:lnTo>
                      <a:pt x="4893" y="584"/>
                    </a:lnTo>
                    <a:lnTo>
                      <a:pt x="4886" y="576"/>
                    </a:lnTo>
                    <a:lnTo>
                      <a:pt x="4879" y="567"/>
                    </a:lnTo>
                    <a:lnTo>
                      <a:pt x="4873" y="559"/>
                    </a:lnTo>
                    <a:lnTo>
                      <a:pt x="4866" y="551"/>
                    </a:lnTo>
                    <a:lnTo>
                      <a:pt x="4861" y="542"/>
                    </a:lnTo>
                    <a:lnTo>
                      <a:pt x="4856" y="531"/>
                    </a:lnTo>
                    <a:lnTo>
                      <a:pt x="4852" y="522"/>
                    </a:lnTo>
                    <a:lnTo>
                      <a:pt x="4848" y="512"/>
                    </a:lnTo>
                    <a:lnTo>
                      <a:pt x="4845" y="501"/>
                    </a:lnTo>
                    <a:lnTo>
                      <a:pt x="4842" y="490"/>
                    </a:lnTo>
                    <a:lnTo>
                      <a:pt x="4840" y="480"/>
                    </a:lnTo>
                    <a:lnTo>
                      <a:pt x="4837" y="469"/>
                    </a:lnTo>
                    <a:lnTo>
                      <a:pt x="4835" y="445"/>
                    </a:lnTo>
                    <a:lnTo>
                      <a:pt x="4834" y="419"/>
                    </a:lnTo>
                    <a:lnTo>
                      <a:pt x="4835" y="394"/>
                    </a:lnTo>
                    <a:lnTo>
                      <a:pt x="4837" y="370"/>
                    </a:lnTo>
                    <a:lnTo>
                      <a:pt x="4842" y="346"/>
                    </a:lnTo>
                    <a:lnTo>
                      <a:pt x="4848" y="324"/>
                    </a:lnTo>
                    <a:lnTo>
                      <a:pt x="4852" y="313"/>
                    </a:lnTo>
                    <a:lnTo>
                      <a:pt x="4856" y="303"/>
                    </a:lnTo>
                    <a:lnTo>
                      <a:pt x="4860" y="293"/>
                    </a:lnTo>
                    <a:lnTo>
                      <a:pt x="4865" y="282"/>
                    </a:lnTo>
                    <a:lnTo>
                      <a:pt x="4872" y="273"/>
                    </a:lnTo>
                    <a:lnTo>
                      <a:pt x="4878" y="264"/>
                    </a:lnTo>
                    <a:lnTo>
                      <a:pt x="4884" y="255"/>
                    </a:lnTo>
                    <a:lnTo>
                      <a:pt x="4891" y="246"/>
                    </a:lnTo>
                    <a:lnTo>
                      <a:pt x="4898" y="238"/>
                    </a:lnTo>
                    <a:lnTo>
                      <a:pt x="4905" y="230"/>
                    </a:lnTo>
                    <a:lnTo>
                      <a:pt x="4914" y="223"/>
                    </a:lnTo>
                    <a:lnTo>
                      <a:pt x="4922" y="217"/>
                    </a:lnTo>
                    <a:lnTo>
                      <a:pt x="4930" y="210"/>
                    </a:lnTo>
                    <a:lnTo>
                      <a:pt x="4939" y="204"/>
                    </a:lnTo>
                    <a:lnTo>
                      <a:pt x="4949" y="199"/>
                    </a:lnTo>
                    <a:lnTo>
                      <a:pt x="4958" y="195"/>
                    </a:lnTo>
                    <a:lnTo>
                      <a:pt x="4967" y="191"/>
                    </a:lnTo>
                    <a:lnTo>
                      <a:pt x="4977" y="187"/>
                    </a:lnTo>
                    <a:lnTo>
                      <a:pt x="4988" y="185"/>
                    </a:lnTo>
                    <a:lnTo>
                      <a:pt x="4999" y="182"/>
                    </a:lnTo>
                    <a:lnTo>
                      <a:pt x="5009" y="179"/>
                    </a:lnTo>
                    <a:lnTo>
                      <a:pt x="5021" y="178"/>
                    </a:lnTo>
                    <a:lnTo>
                      <a:pt x="5032" y="177"/>
                    </a:lnTo>
                    <a:lnTo>
                      <a:pt x="5044" y="177"/>
                    </a:lnTo>
                    <a:lnTo>
                      <a:pt x="5055" y="177"/>
                    </a:lnTo>
                    <a:lnTo>
                      <a:pt x="5068" y="178"/>
                    </a:lnTo>
                    <a:lnTo>
                      <a:pt x="5079" y="181"/>
                    </a:lnTo>
                    <a:lnTo>
                      <a:pt x="5090" y="183"/>
                    </a:lnTo>
                    <a:lnTo>
                      <a:pt x="5101" y="185"/>
                    </a:lnTo>
                    <a:lnTo>
                      <a:pt x="5111" y="188"/>
                    </a:lnTo>
                    <a:lnTo>
                      <a:pt x="5120" y="192"/>
                    </a:lnTo>
                    <a:lnTo>
                      <a:pt x="5129" y="196"/>
                    </a:lnTo>
                    <a:lnTo>
                      <a:pt x="5139" y="201"/>
                    </a:lnTo>
                    <a:lnTo>
                      <a:pt x="5148" y="206"/>
                    </a:lnTo>
                    <a:lnTo>
                      <a:pt x="5156" y="212"/>
                    </a:lnTo>
                    <a:lnTo>
                      <a:pt x="5163" y="220"/>
                    </a:lnTo>
                    <a:lnTo>
                      <a:pt x="5172" y="227"/>
                    </a:lnTo>
                    <a:lnTo>
                      <a:pt x="5178" y="234"/>
                    </a:lnTo>
                    <a:lnTo>
                      <a:pt x="5185" y="242"/>
                    </a:lnTo>
                    <a:lnTo>
                      <a:pt x="5191" y="251"/>
                    </a:lnTo>
                    <a:lnTo>
                      <a:pt x="5200" y="266"/>
                    </a:lnTo>
                    <a:lnTo>
                      <a:pt x="5208" y="281"/>
                    </a:lnTo>
                    <a:lnTo>
                      <a:pt x="5215" y="298"/>
                    </a:lnTo>
                    <a:lnTo>
                      <a:pt x="5220" y="314"/>
                    </a:lnTo>
                    <a:lnTo>
                      <a:pt x="5224" y="332"/>
                    </a:lnTo>
                    <a:lnTo>
                      <a:pt x="5227" y="349"/>
                    </a:lnTo>
                    <a:lnTo>
                      <a:pt x="5229" y="369"/>
                    </a:lnTo>
                    <a:lnTo>
                      <a:pt x="5229" y="388"/>
                    </a:lnTo>
                    <a:lnTo>
                      <a:pt x="5229" y="400"/>
                    </a:lnTo>
                    <a:lnTo>
                      <a:pt x="5228" y="410"/>
                    </a:lnTo>
                    <a:lnTo>
                      <a:pt x="5227" y="419"/>
                    </a:lnTo>
                    <a:lnTo>
                      <a:pt x="5225" y="427"/>
                    </a:lnTo>
                    <a:close/>
                    <a:moveTo>
                      <a:pt x="4913" y="368"/>
                    </a:moveTo>
                    <a:lnTo>
                      <a:pt x="5150" y="368"/>
                    </a:lnTo>
                    <a:lnTo>
                      <a:pt x="5150" y="355"/>
                    </a:lnTo>
                    <a:lnTo>
                      <a:pt x="5149" y="344"/>
                    </a:lnTo>
                    <a:lnTo>
                      <a:pt x="5148" y="332"/>
                    </a:lnTo>
                    <a:lnTo>
                      <a:pt x="5145" y="321"/>
                    </a:lnTo>
                    <a:lnTo>
                      <a:pt x="5142" y="311"/>
                    </a:lnTo>
                    <a:lnTo>
                      <a:pt x="5139" y="301"/>
                    </a:lnTo>
                    <a:lnTo>
                      <a:pt x="5134" y="292"/>
                    </a:lnTo>
                    <a:lnTo>
                      <a:pt x="5128" y="282"/>
                    </a:lnTo>
                    <a:lnTo>
                      <a:pt x="5120" y="271"/>
                    </a:lnTo>
                    <a:lnTo>
                      <a:pt x="5112" y="262"/>
                    </a:lnTo>
                    <a:lnTo>
                      <a:pt x="5102" y="254"/>
                    </a:lnTo>
                    <a:lnTo>
                      <a:pt x="5091" y="247"/>
                    </a:lnTo>
                    <a:lnTo>
                      <a:pt x="5079" y="242"/>
                    </a:lnTo>
                    <a:lnTo>
                      <a:pt x="5067" y="239"/>
                    </a:lnTo>
                    <a:lnTo>
                      <a:pt x="5052" y="237"/>
                    </a:lnTo>
                    <a:lnTo>
                      <a:pt x="5037" y="236"/>
                    </a:lnTo>
                    <a:lnTo>
                      <a:pt x="5024" y="237"/>
                    </a:lnTo>
                    <a:lnTo>
                      <a:pt x="5010" y="239"/>
                    </a:lnTo>
                    <a:lnTo>
                      <a:pt x="4998" y="242"/>
                    </a:lnTo>
                    <a:lnTo>
                      <a:pt x="4987" y="247"/>
                    </a:lnTo>
                    <a:lnTo>
                      <a:pt x="4975" y="254"/>
                    </a:lnTo>
                    <a:lnTo>
                      <a:pt x="4965" y="261"/>
                    </a:lnTo>
                    <a:lnTo>
                      <a:pt x="4956" y="270"/>
                    </a:lnTo>
                    <a:lnTo>
                      <a:pt x="4947" y="280"/>
                    </a:lnTo>
                    <a:lnTo>
                      <a:pt x="4940" y="290"/>
                    </a:lnTo>
                    <a:lnTo>
                      <a:pt x="4934" y="300"/>
                    </a:lnTo>
                    <a:lnTo>
                      <a:pt x="4929" y="310"/>
                    </a:lnTo>
                    <a:lnTo>
                      <a:pt x="4924" y="320"/>
                    </a:lnTo>
                    <a:lnTo>
                      <a:pt x="4920" y="332"/>
                    </a:lnTo>
                    <a:lnTo>
                      <a:pt x="4917" y="343"/>
                    </a:lnTo>
                    <a:lnTo>
                      <a:pt x="4914" y="355"/>
                    </a:lnTo>
                    <a:lnTo>
                      <a:pt x="4913" y="368"/>
                    </a:lnTo>
                    <a:close/>
                    <a:moveTo>
                      <a:pt x="5330" y="637"/>
                    </a:moveTo>
                    <a:lnTo>
                      <a:pt x="5330" y="328"/>
                    </a:lnTo>
                    <a:lnTo>
                      <a:pt x="5330" y="291"/>
                    </a:lnTo>
                    <a:lnTo>
                      <a:pt x="5330" y="256"/>
                    </a:lnTo>
                    <a:lnTo>
                      <a:pt x="5329" y="221"/>
                    </a:lnTo>
                    <a:lnTo>
                      <a:pt x="5328" y="188"/>
                    </a:lnTo>
                    <a:lnTo>
                      <a:pt x="5399" y="188"/>
                    </a:lnTo>
                    <a:lnTo>
                      <a:pt x="5402" y="276"/>
                    </a:lnTo>
                    <a:lnTo>
                      <a:pt x="5406" y="276"/>
                    </a:lnTo>
                    <a:lnTo>
                      <a:pt x="5409" y="265"/>
                    </a:lnTo>
                    <a:lnTo>
                      <a:pt x="5414" y="255"/>
                    </a:lnTo>
                    <a:lnTo>
                      <a:pt x="5419" y="245"/>
                    </a:lnTo>
                    <a:lnTo>
                      <a:pt x="5425" y="236"/>
                    </a:lnTo>
                    <a:lnTo>
                      <a:pt x="5432" y="227"/>
                    </a:lnTo>
                    <a:lnTo>
                      <a:pt x="5439" y="219"/>
                    </a:lnTo>
                    <a:lnTo>
                      <a:pt x="5446" y="211"/>
                    </a:lnTo>
                    <a:lnTo>
                      <a:pt x="5454" y="204"/>
                    </a:lnTo>
                    <a:lnTo>
                      <a:pt x="5463" y="198"/>
                    </a:lnTo>
                    <a:lnTo>
                      <a:pt x="5472" y="193"/>
                    </a:lnTo>
                    <a:lnTo>
                      <a:pt x="5481" y="188"/>
                    </a:lnTo>
                    <a:lnTo>
                      <a:pt x="5490" y="185"/>
                    </a:lnTo>
                    <a:lnTo>
                      <a:pt x="5500" y="182"/>
                    </a:lnTo>
                    <a:lnTo>
                      <a:pt x="5510" y="179"/>
                    </a:lnTo>
                    <a:lnTo>
                      <a:pt x="5520" y="177"/>
                    </a:lnTo>
                    <a:lnTo>
                      <a:pt x="5529" y="177"/>
                    </a:lnTo>
                    <a:lnTo>
                      <a:pt x="5541" y="178"/>
                    </a:lnTo>
                    <a:lnTo>
                      <a:pt x="5553" y="181"/>
                    </a:lnTo>
                    <a:lnTo>
                      <a:pt x="5553" y="258"/>
                    </a:lnTo>
                    <a:lnTo>
                      <a:pt x="5539" y="256"/>
                    </a:lnTo>
                    <a:lnTo>
                      <a:pt x="5524" y="255"/>
                    </a:lnTo>
                    <a:lnTo>
                      <a:pt x="5511" y="256"/>
                    </a:lnTo>
                    <a:lnTo>
                      <a:pt x="5498" y="258"/>
                    </a:lnTo>
                    <a:lnTo>
                      <a:pt x="5486" y="261"/>
                    </a:lnTo>
                    <a:lnTo>
                      <a:pt x="5475" y="266"/>
                    </a:lnTo>
                    <a:lnTo>
                      <a:pt x="5464" y="272"/>
                    </a:lnTo>
                    <a:lnTo>
                      <a:pt x="5455" y="280"/>
                    </a:lnTo>
                    <a:lnTo>
                      <a:pt x="5446" y="290"/>
                    </a:lnTo>
                    <a:lnTo>
                      <a:pt x="5438" y="300"/>
                    </a:lnTo>
                    <a:lnTo>
                      <a:pt x="5432" y="310"/>
                    </a:lnTo>
                    <a:lnTo>
                      <a:pt x="5426" y="321"/>
                    </a:lnTo>
                    <a:lnTo>
                      <a:pt x="5421" y="333"/>
                    </a:lnTo>
                    <a:lnTo>
                      <a:pt x="5418" y="344"/>
                    </a:lnTo>
                    <a:lnTo>
                      <a:pt x="5415" y="356"/>
                    </a:lnTo>
                    <a:lnTo>
                      <a:pt x="5413" y="370"/>
                    </a:lnTo>
                    <a:lnTo>
                      <a:pt x="5411" y="383"/>
                    </a:lnTo>
                    <a:lnTo>
                      <a:pt x="5411" y="398"/>
                    </a:lnTo>
                    <a:lnTo>
                      <a:pt x="5411" y="637"/>
                    </a:lnTo>
                    <a:lnTo>
                      <a:pt x="5330" y="637"/>
                    </a:lnTo>
                    <a:close/>
                    <a:moveTo>
                      <a:pt x="5652" y="105"/>
                    </a:moveTo>
                    <a:lnTo>
                      <a:pt x="5732" y="80"/>
                    </a:lnTo>
                    <a:lnTo>
                      <a:pt x="5732" y="188"/>
                    </a:lnTo>
                    <a:lnTo>
                      <a:pt x="5849" y="188"/>
                    </a:lnTo>
                    <a:lnTo>
                      <a:pt x="5849" y="249"/>
                    </a:lnTo>
                    <a:lnTo>
                      <a:pt x="5732" y="249"/>
                    </a:lnTo>
                    <a:lnTo>
                      <a:pt x="5732" y="492"/>
                    </a:lnTo>
                    <a:lnTo>
                      <a:pt x="5733" y="503"/>
                    </a:lnTo>
                    <a:lnTo>
                      <a:pt x="5733" y="513"/>
                    </a:lnTo>
                    <a:lnTo>
                      <a:pt x="5734" y="522"/>
                    </a:lnTo>
                    <a:lnTo>
                      <a:pt x="5736" y="530"/>
                    </a:lnTo>
                    <a:lnTo>
                      <a:pt x="5738" y="539"/>
                    </a:lnTo>
                    <a:lnTo>
                      <a:pt x="5741" y="546"/>
                    </a:lnTo>
                    <a:lnTo>
                      <a:pt x="5744" y="552"/>
                    </a:lnTo>
                    <a:lnTo>
                      <a:pt x="5747" y="557"/>
                    </a:lnTo>
                    <a:lnTo>
                      <a:pt x="5751" y="562"/>
                    </a:lnTo>
                    <a:lnTo>
                      <a:pt x="5756" y="567"/>
                    </a:lnTo>
                    <a:lnTo>
                      <a:pt x="5760" y="570"/>
                    </a:lnTo>
                    <a:lnTo>
                      <a:pt x="5766" y="573"/>
                    </a:lnTo>
                    <a:lnTo>
                      <a:pt x="5773" y="577"/>
                    </a:lnTo>
                    <a:lnTo>
                      <a:pt x="5779" y="578"/>
                    </a:lnTo>
                    <a:lnTo>
                      <a:pt x="5786" y="579"/>
                    </a:lnTo>
                    <a:lnTo>
                      <a:pt x="5793" y="580"/>
                    </a:lnTo>
                    <a:lnTo>
                      <a:pt x="5807" y="579"/>
                    </a:lnTo>
                    <a:lnTo>
                      <a:pt x="5819" y="578"/>
                    </a:lnTo>
                    <a:lnTo>
                      <a:pt x="5830" y="577"/>
                    </a:lnTo>
                    <a:lnTo>
                      <a:pt x="5840" y="573"/>
                    </a:lnTo>
                    <a:lnTo>
                      <a:pt x="5844" y="635"/>
                    </a:lnTo>
                    <a:lnTo>
                      <a:pt x="5829" y="640"/>
                    </a:lnTo>
                    <a:lnTo>
                      <a:pt x="5812" y="644"/>
                    </a:lnTo>
                    <a:lnTo>
                      <a:pt x="5792" y="647"/>
                    </a:lnTo>
                    <a:lnTo>
                      <a:pt x="5772" y="648"/>
                    </a:lnTo>
                    <a:lnTo>
                      <a:pt x="5758" y="647"/>
                    </a:lnTo>
                    <a:lnTo>
                      <a:pt x="5745" y="644"/>
                    </a:lnTo>
                    <a:lnTo>
                      <a:pt x="5733" y="642"/>
                    </a:lnTo>
                    <a:lnTo>
                      <a:pt x="5721" y="638"/>
                    </a:lnTo>
                    <a:lnTo>
                      <a:pt x="5710" y="633"/>
                    </a:lnTo>
                    <a:lnTo>
                      <a:pt x="5701" y="627"/>
                    </a:lnTo>
                    <a:lnTo>
                      <a:pt x="5691" y="620"/>
                    </a:lnTo>
                    <a:lnTo>
                      <a:pt x="5683" y="612"/>
                    </a:lnTo>
                    <a:lnTo>
                      <a:pt x="5676" y="602"/>
                    </a:lnTo>
                    <a:lnTo>
                      <a:pt x="5670" y="591"/>
                    </a:lnTo>
                    <a:lnTo>
                      <a:pt x="5665" y="579"/>
                    </a:lnTo>
                    <a:lnTo>
                      <a:pt x="5660" y="565"/>
                    </a:lnTo>
                    <a:lnTo>
                      <a:pt x="5657" y="550"/>
                    </a:lnTo>
                    <a:lnTo>
                      <a:pt x="5654" y="532"/>
                    </a:lnTo>
                    <a:lnTo>
                      <a:pt x="5652" y="515"/>
                    </a:lnTo>
                    <a:lnTo>
                      <a:pt x="5652" y="495"/>
                    </a:lnTo>
                    <a:lnTo>
                      <a:pt x="5652" y="249"/>
                    </a:lnTo>
                    <a:lnTo>
                      <a:pt x="5583" y="249"/>
                    </a:lnTo>
                    <a:lnTo>
                      <a:pt x="5583" y="188"/>
                    </a:lnTo>
                    <a:lnTo>
                      <a:pt x="5652" y="188"/>
                    </a:lnTo>
                    <a:lnTo>
                      <a:pt x="5652" y="105"/>
                    </a:lnTo>
                    <a:close/>
                    <a:moveTo>
                      <a:pt x="6256" y="362"/>
                    </a:moveTo>
                    <a:lnTo>
                      <a:pt x="6256" y="529"/>
                    </a:lnTo>
                    <a:lnTo>
                      <a:pt x="6257" y="561"/>
                    </a:lnTo>
                    <a:lnTo>
                      <a:pt x="6258" y="589"/>
                    </a:lnTo>
                    <a:lnTo>
                      <a:pt x="6260" y="615"/>
                    </a:lnTo>
                    <a:lnTo>
                      <a:pt x="6263" y="637"/>
                    </a:lnTo>
                    <a:lnTo>
                      <a:pt x="6189" y="637"/>
                    </a:lnTo>
                    <a:lnTo>
                      <a:pt x="6183" y="581"/>
                    </a:lnTo>
                    <a:lnTo>
                      <a:pt x="6180" y="581"/>
                    </a:lnTo>
                    <a:lnTo>
                      <a:pt x="6173" y="588"/>
                    </a:lnTo>
                    <a:lnTo>
                      <a:pt x="6167" y="596"/>
                    </a:lnTo>
                    <a:lnTo>
                      <a:pt x="6160" y="603"/>
                    </a:lnTo>
                    <a:lnTo>
                      <a:pt x="6154" y="610"/>
                    </a:lnTo>
                    <a:lnTo>
                      <a:pt x="6146" y="616"/>
                    </a:lnTo>
                    <a:lnTo>
                      <a:pt x="6138" y="621"/>
                    </a:lnTo>
                    <a:lnTo>
                      <a:pt x="6130" y="626"/>
                    </a:lnTo>
                    <a:lnTo>
                      <a:pt x="6122" y="630"/>
                    </a:lnTo>
                    <a:lnTo>
                      <a:pt x="6113" y="634"/>
                    </a:lnTo>
                    <a:lnTo>
                      <a:pt x="6104" y="637"/>
                    </a:lnTo>
                    <a:lnTo>
                      <a:pt x="6094" y="640"/>
                    </a:lnTo>
                    <a:lnTo>
                      <a:pt x="6085" y="642"/>
                    </a:lnTo>
                    <a:lnTo>
                      <a:pt x="6075" y="644"/>
                    </a:lnTo>
                    <a:lnTo>
                      <a:pt x="6064" y="647"/>
                    </a:lnTo>
                    <a:lnTo>
                      <a:pt x="6053" y="647"/>
                    </a:lnTo>
                    <a:lnTo>
                      <a:pt x="6043" y="648"/>
                    </a:lnTo>
                    <a:lnTo>
                      <a:pt x="6026" y="647"/>
                    </a:lnTo>
                    <a:lnTo>
                      <a:pt x="6012" y="644"/>
                    </a:lnTo>
                    <a:lnTo>
                      <a:pt x="5998" y="641"/>
                    </a:lnTo>
                    <a:lnTo>
                      <a:pt x="5984" y="637"/>
                    </a:lnTo>
                    <a:lnTo>
                      <a:pt x="5972" y="631"/>
                    </a:lnTo>
                    <a:lnTo>
                      <a:pt x="5961" y="625"/>
                    </a:lnTo>
                    <a:lnTo>
                      <a:pt x="5949" y="617"/>
                    </a:lnTo>
                    <a:lnTo>
                      <a:pt x="5939" y="607"/>
                    </a:lnTo>
                    <a:lnTo>
                      <a:pt x="5932" y="598"/>
                    </a:lnTo>
                    <a:lnTo>
                      <a:pt x="5925" y="588"/>
                    </a:lnTo>
                    <a:lnTo>
                      <a:pt x="5919" y="578"/>
                    </a:lnTo>
                    <a:lnTo>
                      <a:pt x="5913" y="566"/>
                    </a:lnTo>
                    <a:lnTo>
                      <a:pt x="5910" y="555"/>
                    </a:lnTo>
                    <a:lnTo>
                      <a:pt x="5907" y="543"/>
                    </a:lnTo>
                    <a:lnTo>
                      <a:pt x="5906" y="531"/>
                    </a:lnTo>
                    <a:lnTo>
                      <a:pt x="5905" y="518"/>
                    </a:lnTo>
                    <a:lnTo>
                      <a:pt x="5905" y="508"/>
                    </a:lnTo>
                    <a:lnTo>
                      <a:pt x="5906" y="498"/>
                    </a:lnTo>
                    <a:lnTo>
                      <a:pt x="5907" y="489"/>
                    </a:lnTo>
                    <a:lnTo>
                      <a:pt x="5909" y="480"/>
                    </a:lnTo>
                    <a:lnTo>
                      <a:pt x="5912" y="471"/>
                    </a:lnTo>
                    <a:lnTo>
                      <a:pt x="5915" y="462"/>
                    </a:lnTo>
                    <a:lnTo>
                      <a:pt x="5919" y="454"/>
                    </a:lnTo>
                    <a:lnTo>
                      <a:pt x="5923" y="446"/>
                    </a:lnTo>
                    <a:lnTo>
                      <a:pt x="5928" y="439"/>
                    </a:lnTo>
                    <a:lnTo>
                      <a:pt x="5933" y="432"/>
                    </a:lnTo>
                    <a:lnTo>
                      <a:pt x="5938" y="424"/>
                    </a:lnTo>
                    <a:lnTo>
                      <a:pt x="5944" y="417"/>
                    </a:lnTo>
                    <a:lnTo>
                      <a:pt x="5951" y="411"/>
                    </a:lnTo>
                    <a:lnTo>
                      <a:pt x="5959" y="405"/>
                    </a:lnTo>
                    <a:lnTo>
                      <a:pt x="5967" y="399"/>
                    </a:lnTo>
                    <a:lnTo>
                      <a:pt x="5975" y="393"/>
                    </a:lnTo>
                    <a:lnTo>
                      <a:pt x="5994" y="383"/>
                    </a:lnTo>
                    <a:lnTo>
                      <a:pt x="6014" y="374"/>
                    </a:lnTo>
                    <a:lnTo>
                      <a:pt x="6036" y="367"/>
                    </a:lnTo>
                    <a:lnTo>
                      <a:pt x="6060" y="362"/>
                    </a:lnTo>
                    <a:lnTo>
                      <a:pt x="6086" y="356"/>
                    </a:lnTo>
                    <a:lnTo>
                      <a:pt x="6114" y="353"/>
                    </a:lnTo>
                    <a:lnTo>
                      <a:pt x="6144" y="351"/>
                    </a:lnTo>
                    <a:lnTo>
                      <a:pt x="6175" y="351"/>
                    </a:lnTo>
                    <a:lnTo>
                      <a:pt x="6175" y="342"/>
                    </a:lnTo>
                    <a:lnTo>
                      <a:pt x="6174" y="329"/>
                    </a:lnTo>
                    <a:lnTo>
                      <a:pt x="6173" y="317"/>
                    </a:lnTo>
                    <a:lnTo>
                      <a:pt x="6171" y="306"/>
                    </a:lnTo>
                    <a:lnTo>
                      <a:pt x="6168" y="296"/>
                    </a:lnTo>
                    <a:lnTo>
                      <a:pt x="6165" y="286"/>
                    </a:lnTo>
                    <a:lnTo>
                      <a:pt x="6161" y="278"/>
                    </a:lnTo>
                    <a:lnTo>
                      <a:pt x="6156" y="271"/>
                    </a:lnTo>
                    <a:lnTo>
                      <a:pt x="6150" y="264"/>
                    </a:lnTo>
                    <a:lnTo>
                      <a:pt x="6143" y="258"/>
                    </a:lnTo>
                    <a:lnTo>
                      <a:pt x="6135" y="253"/>
                    </a:lnTo>
                    <a:lnTo>
                      <a:pt x="6127" y="248"/>
                    </a:lnTo>
                    <a:lnTo>
                      <a:pt x="6118" y="244"/>
                    </a:lnTo>
                    <a:lnTo>
                      <a:pt x="6108" y="241"/>
                    </a:lnTo>
                    <a:lnTo>
                      <a:pt x="6097" y="239"/>
                    </a:lnTo>
                    <a:lnTo>
                      <a:pt x="6085" y="238"/>
                    </a:lnTo>
                    <a:lnTo>
                      <a:pt x="6073" y="238"/>
                    </a:lnTo>
                    <a:lnTo>
                      <a:pt x="6056" y="238"/>
                    </a:lnTo>
                    <a:lnTo>
                      <a:pt x="6041" y="240"/>
                    </a:lnTo>
                    <a:lnTo>
                      <a:pt x="6025" y="242"/>
                    </a:lnTo>
                    <a:lnTo>
                      <a:pt x="6010" y="246"/>
                    </a:lnTo>
                    <a:lnTo>
                      <a:pt x="5996" y="250"/>
                    </a:lnTo>
                    <a:lnTo>
                      <a:pt x="5982" y="257"/>
                    </a:lnTo>
                    <a:lnTo>
                      <a:pt x="5969" y="264"/>
                    </a:lnTo>
                    <a:lnTo>
                      <a:pt x="5957" y="271"/>
                    </a:lnTo>
                    <a:lnTo>
                      <a:pt x="5938" y="218"/>
                    </a:lnTo>
                    <a:lnTo>
                      <a:pt x="5953" y="208"/>
                    </a:lnTo>
                    <a:lnTo>
                      <a:pt x="5970" y="200"/>
                    </a:lnTo>
                    <a:lnTo>
                      <a:pt x="5987" y="193"/>
                    </a:lnTo>
                    <a:lnTo>
                      <a:pt x="6005" y="188"/>
                    </a:lnTo>
                    <a:lnTo>
                      <a:pt x="6024" y="183"/>
                    </a:lnTo>
                    <a:lnTo>
                      <a:pt x="6044" y="179"/>
                    </a:lnTo>
                    <a:lnTo>
                      <a:pt x="6063" y="178"/>
                    </a:lnTo>
                    <a:lnTo>
                      <a:pt x="6085" y="177"/>
                    </a:lnTo>
                    <a:lnTo>
                      <a:pt x="6106" y="178"/>
                    </a:lnTo>
                    <a:lnTo>
                      <a:pt x="6125" y="181"/>
                    </a:lnTo>
                    <a:lnTo>
                      <a:pt x="6143" y="184"/>
                    </a:lnTo>
                    <a:lnTo>
                      <a:pt x="6160" y="189"/>
                    </a:lnTo>
                    <a:lnTo>
                      <a:pt x="6175" y="195"/>
                    </a:lnTo>
                    <a:lnTo>
                      <a:pt x="6189" y="203"/>
                    </a:lnTo>
                    <a:lnTo>
                      <a:pt x="6202" y="212"/>
                    </a:lnTo>
                    <a:lnTo>
                      <a:pt x="6213" y="224"/>
                    </a:lnTo>
                    <a:lnTo>
                      <a:pt x="6223" y="236"/>
                    </a:lnTo>
                    <a:lnTo>
                      <a:pt x="6232" y="249"/>
                    </a:lnTo>
                    <a:lnTo>
                      <a:pt x="6239" y="264"/>
                    </a:lnTo>
                    <a:lnTo>
                      <a:pt x="6245" y="280"/>
                    </a:lnTo>
                    <a:lnTo>
                      <a:pt x="6249" y="299"/>
                    </a:lnTo>
                    <a:lnTo>
                      <a:pt x="6254" y="318"/>
                    </a:lnTo>
                    <a:lnTo>
                      <a:pt x="6255" y="339"/>
                    </a:lnTo>
                    <a:lnTo>
                      <a:pt x="6256" y="362"/>
                    </a:lnTo>
                    <a:close/>
                    <a:moveTo>
                      <a:pt x="6175" y="486"/>
                    </a:moveTo>
                    <a:lnTo>
                      <a:pt x="6175" y="408"/>
                    </a:lnTo>
                    <a:lnTo>
                      <a:pt x="6152" y="408"/>
                    </a:lnTo>
                    <a:lnTo>
                      <a:pt x="6131" y="409"/>
                    </a:lnTo>
                    <a:lnTo>
                      <a:pt x="6111" y="410"/>
                    </a:lnTo>
                    <a:lnTo>
                      <a:pt x="6092" y="413"/>
                    </a:lnTo>
                    <a:lnTo>
                      <a:pt x="6076" y="416"/>
                    </a:lnTo>
                    <a:lnTo>
                      <a:pt x="6060" y="420"/>
                    </a:lnTo>
                    <a:lnTo>
                      <a:pt x="6046" y="425"/>
                    </a:lnTo>
                    <a:lnTo>
                      <a:pt x="6034" y="432"/>
                    </a:lnTo>
                    <a:lnTo>
                      <a:pt x="6022" y="438"/>
                    </a:lnTo>
                    <a:lnTo>
                      <a:pt x="6013" y="445"/>
                    </a:lnTo>
                    <a:lnTo>
                      <a:pt x="6005" y="454"/>
                    </a:lnTo>
                    <a:lnTo>
                      <a:pt x="5999" y="463"/>
                    </a:lnTo>
                    <a:lnTo>
                      <a:pt x="5994" y="474"/>
                    </a:lnTo>
                    <a:lnTo>
                      <a:pt x="5989" y="484"/>
                    </a:lnTo>
                    <a:lnTo>
                      <a:pt x="5987" y="496"/>
                    </a:lnTo>
                    <a:lnTo>
                      <a:pt x="5986" y="509"/>
                    </a:lnTo>
                    <a:lnTo>
                      <a:pt x="5987" y="518"/>
                    </a:lnTo>
                    <a:lnTo>
                      <a:pt x="5988" y="527"/>
                    </a:lnTo>
                    <a:lnTo>
                      <a:pt x="5990" y="534"/>
                    </a:lnTo>
                    <a:lnTo>
                      <a:pt x="5993" y="543"/>
                    </a:lnTo>
                    <a:lnTo>
                      <a:pt x="5996" y="550"/>
                    </a:lnTo>
                    <a:lnTo>
                      <a:pt x="6000" y="556"/>
                    </a:lnTo>
                    <a:lnTo>
                      <a:pt x="6005" y="562"/>
                    </a:lnTo>
                    <a:lnTo>
                      <a:pt x="6010" y="567"/>
                    </a:lnTo>
                    <a:lnTo>
                      <a:pt x="6015" y="571"/>
                    </a:lnTo>
                    <a:lnTo>
                      <a:pt x="6020" y="576"/>
                    </a:lnTo>
                    <a:lnTo>
                      <a:pt x="6026" y="579"/>
                    </a:lnTo>
                    <a:lnTo>
                      <a:pt x="6034" y="582"/>
                    </a:lnTo>
                    <a:lnTo>
                      <a:pt x="6040" y="584"/>
                    </a:lnTo>
                    <a:lnTo>
                      <a:pt x="6047" y="586"/>
                    </a:lnTo>
                    <a:lnTo>
                      <a:pt x="6055" y="587"/>
                    </a:lnTo>
                    <a:lnTo>
                      <a:pt x="6063" y="587"/>
                    </a:lnTo>
                    <a:lnTo>
                      <a:pt x="6073" y="587"/>
                    </a:lnTo>
                    <a:lnTo>
                      <a:pt x="6083" y="585"/>
                    </a:lnTo>
                    <a:lnTo>
                      <a:pt x="6092" y="584"/>
                    </a:lnTo>
                    <a:lnTo>
                      <a:pt x="6100" y="581"/>
                    </a:lnTo>
                    <a:lnTo>
                      <a:pt x="6110" y="578"/>
                    </a:lnTo>
                    <a:lnTo>
                      <a:pt x="6118" y="573"/>
                    </a:lnTo>
                    <a:lnTo>
                      <a:pt x="6126" y="569"/>
                    </a:lnTo>
                    <a:lnTo>
                      <a:pt x="6133" y="563"/>
                    </a:lnTo>
                    <a:lnTo>
                      <a:pt x="6140" y="558"/>
                    </a:lnTo>
                    <a:lnTo>
                      <a:pt x="6146" y="553"/>
                    </a:lnTo>
                    <a:lnTo>
                      <a:pt x="6152" y="547"/>
                    </a:lnTo>
                    <a:lnTo>
                      <a:pt x="6156" y="541"/>
                    </a:lnTo>
                    <a:lnTo>
                      <a:pt x="6161" y="533"/>
                    </a:lnTo>
                    <a:lnTo>
                      <a:pt x="6164" y="526"/>
                    </a:lnTo>
                    <a:lnTo>
                      <a:pt x="6167" y="519"/>
                    </a:lnTo>
                    <a:lnTo>
                      <a:pt x="6170" y="512"/>
                    </a:lnTo>
                    <a:lnTo>
                      <a:pt x="6172" y="506"/>
                    </a:lnTo>
                    <a:lnTo>
                      <a:pt x="6173" y="499"/>
                    </a:lnTo>
                    <a:lnTo>
                      <a:pt x="6174" y="493"/>
                    </a:lnTo>
                    <a:lnTo>
                      <a:pt x="6175" y="486"/>
                    </a:lnTo>
                    <a:close/>
                    <a:moveTo>
                      <a:pt x="6469" y="637"/>
                    </a:moveTo>
                    <a:lnTo>
                      <a:pt x="6387" y="637"/>
                    </a:lnTo>
                    <a:lnTo>
                      <a:pt x="6387" y="188"/>
                    </a:lnTo>
                    <a:lnTo>
                      <a:pt x="6469" y="188"/>
                    </a:lnTo>
                    <a:lnTo>
                      <a:pt x="6469" y="637"/>
                    </a:lnTo>
                    <a:close/>
                    <a:moveTo>
                      <a:pt x="6427" y="105"/>
                    </a:moveTo>
                    <a:lnTo>
                      <a:pt x="6426" y="105"/>
                    </a:lnTo>
                    <a:lnTo>
                      <a:pt x="6416" y="104"/>
                    </a:lnTo>
                    <a:lnTo>
                      <a:pt x="6406" y="101"/>
                    </a:lnTo>
                    <a:lnTo>
                      <a:pt x="6401" y="99"/>
                    </a:lnTo>
                    <a:lnTo>
                      <a:pt x="6397" y="96"/>
                    </a:lnTo>
                    <a:lnTo>
                      <a:pt x="6393" y="93"/>
                    </a:lnTo>
                    <a:lnTo>
                      <a:pt x="6389" y="90"/>
                    </a:lnTo>
                    <a:lnTo>
                      <a:pt x="6383" y="82"/>
                    </a:lnTo>
                    <a:lnTo>
                      <a:pt x="6379" y="72"/>
                    </a:lnTo>
                    <a:lnTo>
                      <a:pt x="6376" y="63"/>
                    </a:lnTo>
                    <a:lnTo>
                      <a:pt x="6375" y="52"/>
                    </a:lnTo>
                    <a:lnTo>
                      <a:pt x="6376" y="42"/>
                    </a:lnTo>
                    <a:lnTo>
                      <a:pt x="6379" y="32"/>
                    </a:lnTo>
                    <a:lnTo>
                      <a:pt x="6384" y="23"/>
                    </a:lnTo>
                    <a:lnTo>
                      <a:pt x="6390" y="16"/>
                    </a:lnTo>
                    <a:lnTo>
                      <a:pt x="6394" y="12"/>
                    </a:lnTo>
                    <a:lnTo>
                      <a:pt x="6398" y="9"/>
                    </a:lnTo>
                    <a:lnTo>
                      <a:pt x="6403" y="6"/>
                    </a:lnTo>
                    <a:lnTo>
                      <a:pt x="6407" y="4"/>
                    </a:lnTo>
                    <a:lnTo>
                      <a:pt x="6417" y="2"/>
                    </a:lnTo>
                    <a:lnTo>
                      <a:pt x="6428" y="0"/>
                    </a:lnTo>
                    <a:lnTo>
                      <a:pt x="6439" y="2"/>
                    </a:lnTo>
                    <a:lnTo>
                      <a:pt x="6449" y="4"/>
                    </a:lnTo>
                    <a:lnTo>
                      <a:pt x="6454" y="6"/>
                    </a:lnTo>
                    <a:lnTo>
                      <a:pt x="6458" y="9"/>
                    </a:lnTo>
                    <a:lnTo>
                      <a:pt x="6462" y="12"/>
                    </a:lnTo>
                    <a:lnTo>
                      <a:pt x="6465" y="15"/>
                    </a:lnTo>
                    <a:lnTo>
                      <a:pt x="6472" y="23"/>
                    </a:lnTo>
                    <a:lnTo>
                      <a:pt x="6476" y="31"/>
                    </a:lnTo>
                    <a:lnTo>
                      <a:pt x="6480" y="42"/>
                    </a:lnTo>
                    <a:lnTo>
                      <a:pt x="6480" y="52"/>
                    </a:lnTo>
                    <a:lnTo>
                      <a:pt x="6480" y="63"/>
                    </a:lnTo>
                    <a:lnTo>
                      <a:pt x="6476" y="72"/>
                    </a:lnTo>
                    <a:lnTo>
                      <a:pt x="6472" y="82"/>
                    </a:lnTo>
                    <a:lnTo>
                      <a:pt x="6465" y="90"/>
                    </a:lnTo>
                    <a:lnTo>
                      <a:pt x="6462" y="93"/>
                    </a:lnTo>
                    <a:lnTo>
                      <a:pt x="6458" y="96"/>
                    </a:lnTo>
                    <a:lnTo>
                      <a:pt x="6454" y="99"/>
                    </a:lnTo>
                    <a:lnTo>
                      <a:pt x="6449" y="101"/>
                    </a:lnTo>
                    <a:lnTo>
                      <a:pt x="6444" y="103"/>
                    </a:lnTo>
                    <a:lnTo>
                      <a:pt x="6438" y="104"/>
                    </a:lnTo>
                    <a:lnTo>
                      <a:pt x="6433" y="104"/>
                    </a:lnTo>
                    <a:lnTo>
                      <a:pt x="6427" y="105"/>
                    </a:lnTo>
                    <a:close/>
                    <a:moveTo>
                      <a:pt x="6604" y="637"/>
                    </a:moveTo>
                    <a:lnTo>
                      <a:pt x="6604" y="309"/>
                    </a:lnTo>
                    <a:lnTo>
                      <a:pt x="6604" y="280"/>
                    </a:lnTo>
                    <a:lnTo>
                      <a:pt x="6603" y="250"/>
                    </a:lnTo>
                    <a:lnTo>
                      <a:pt x="6602" y="220"/>
                    </a:lnTo>
                    <a:lnTo>
                      <a:pt x="6601" y="188"/>
                    </a:lnTo>
                    <a:lnTo>
                      <a:pt x="6673" y="188"/>
                    </a:lnTo>
                    <a:lnTo>
                      <a:pt x="6678" y="262"/>
                    </a:lnTo>
                    <a:lnTo>
                      <a:pt x="6679" y="262"/>
                    </a:lnTo>
                    <a:lnTo>
                      <a:pt x="6684" y="254"/>
                    </a:lnTo>
                    <a:lnTo>
                      <a:pt x="6690" y="245"/>
                    </a:lnTo>
                    <a:lnTo>
                      <a:pt x="6695" y="237"/>
                    </a:lnTo>
                    <a:lnTo>
                      <a:pt x="6703" y="230"/>
                    </a:lnTo>
                    <a:lnTo>
                      <a:pt x="6710" y="223"/>
                    </a:lnTo>
                    <a:lnTo>
                      <a:pt x="6717" y="217"/>
                    </a:lnTo>
                    <a:lnTo>
                      <a:pt x="6725" y="210"/>
                    </a:lnTo>
                    <a:lnTo>
                      <a:pt x="6734" y="204"/>
                    </a:lnTo>
                    <a:lnTo>
                      <a:pt x="6745" y="198"/>
                    </a:lnTo>
                    <a:lnTo>
                      <a:pt x="6756" y="193"/>
                    </a:lnTo>
                    <a:lnTo>
                      <a:pt x="6767" y="188"/>
                    </a:lnTo>
                    <a:lnTo>
                      <a:pt x="6779" y="185"/>
                    </a:lnTo>
                    <a:lnTo>
                      <a:pt x="6790" y="182"/>
                    </a:lnTo>
                    <a:lnTo>
                      <a:pt x="6802" y="179"/>
                    </a:lnTo>
                    <a:lnTo>
                      <a:pt x="6815" y="177"/>
                    </a:lnTo>
                    <a:lnTo>
                      <a:pt x="6828" y="177"/>
                    </a:lnTo>
                    <a:lnTo>
                      <a:pt x="6842" y="178"/>
                    </a:lnTo>
                    <a:lnTo>
                      <a:pt x="6857" y="179"/>
                    </a:lnTo>
                    <a:lnTo>
                      <a:pt x="6870" y="183"/>
                    </a:lnTo>
                    <a:lnTo>
                      <a:pt x="6883" y="187"/>
                    </a:lnTo>
                    <a:lnTo>
                      <a:pt x="6896" y="192"/>
                    </a:lnTo>
                    <a:lnTo>
                      <a:pt x="6908" y="199"/>
                    </a:lnTo>
                    <a:lnTo>
                      <a:pt x="6919" y="206"/>
                    </a:lnTo>
                    <a:lnTo>
                      <a:pt x="6930" y="215"/>
                    </a:lnTo>
                    <a:lnTo>
                      <a:pt x="6937" y="222"/>
                    </a:lnTo>
                    <a:lnTo>
                      <a:pt x="6943" y="229"/>
                    </a:lnTo>
                    <a:lnTo>
                      <a:pt x="6949" y="236"/>
                    </a:lnTo>
                    <a:lnTo>
                      <a:pt x="6954" y="244"/>
                    </a:lnTo>
                    <a:lnTo>
                      <a:pt x="6959" y="251"/>
                    </a:lnTo>
                    <a:lnTo>
                      <a:pt x="6965" y="261"/>
                    </a:lnTo>
                    <a:lnTo>
                      <a:pt x="6969" y="269"/>
                    </a:lnTo>
                    <a:lnTo>
                      <a:pt x="6972" y="279"/>
                    </a:lnTo>
                    <a:lnTo>
                      <a:pt x="6976" y="289"/>
                    </a:lnTo>
                    <a:lnTo>
                      <a:pt x="6978" y="299"/>
                    </a:lnTo>
                    <a:lnTo>
                      <a:pt x="6981" y="309"/>
                    </a:lnTo>
                    <a:lnTo>
                      <a:pt x="6983" y="320"/>
                    </a:lnTo>
                    <a:lnTo>
                      <a:pt x="6985" y="344"/>
                    </a:lnTo>
                    <a:lnTo>
                      <a:pt x="6986" y="369"/>
                    </a:lnTo>
                    <a:lnTo>
                      <a:pt x="6986" y="637"/>
                    </a:lnTo>
                    <a:lnTo>
                      <a:pt x="6905" y="637"/>
                    </a:lnTo>
                    <a:lnTo>
                      <a:pt x="6905" y="378"/>
                    </a:lnTo>
                    <a:lnTo>
                      <a:pt x="6904" y="362"/>
                    </a:lnTo>
                    <a:lnTo>
                      <a:pt x="6903" y="346"/>
                    </a:lnTo>
                    <a:lnTo>
                      <a:pt x="6901" y="333"/>
                    </a:lnTo>
                    <a:lnTo>
                      <a:pt x="6898" y="319"/>
                    </a:lnTo>
                    <a:lnTo>
                      <a:pt x="6895" y="307"/>
                    </a:lnTo>
                    <a:lnTo>
                      <a:pt x="6890" y="297"/>
                    </a:lnTo>
                    <a:lnTo>
                      <a:pt x="6884" y="286"/>
                    </a:lnTo>
                    <a:lnTo>
                      <a:pt x="6878" y="277"/>
                    </a:lnTo>
                    <a:lnTo>
                      <a:pt x="6872" y="270"/>
                    </a:lnTo>
                    <a:lnTo>
                      <a:pt x="6864" y="263"/>
                    </a:lnTo>
                    <a:lnTo>
                      <a:pt x="6856" y="258"/>
                    </a:lnTo>
                    <a:lnTo>
                      <a:pt x="6846" y="253"/>
                    </a:lnTo>
                    <a:lnTo>
                      <a:pt x="6836" y="249"/>
                    </a:lnTo>
                    <a:lnTo>
                      <a:pt x="6825" y="246"/>
                    </a:lnTo>
                    <a:lnTo>
                      <a:pt x="6814" y="244"/>
                    </a:lnTo>
                    <a:lnTo>
                      <a:pt x="6801" y="244"/>
                    </a:lnTo>
                    <a:lnTo>
                      <a:pt x="6791" y="244"/>
                    </a:lnTo>
                    <a:lnTo>
                      <a:pt x="6782" y="245"/>
                    </a:lnTo>
                    <a:lnTo>
                      <a:pt x="6772" y="247"/>
                    </a:lnTo>
                    <a:lnTo>
                      <a:pt x="6764" y="250"/>
                    </a:lnTo>
                    <a:lnTo>
                      <a:pt x="6756" y="254"/>
                    </a:lnTo>
                    <a:lnTo>
                      <a:pt x="6748" y="258"/>
                    </a:lnTo>
                    <a:lnTo>
                      <a:pt x="6740" y="263"/>
                    </a:lnTo>
                    <a:lnTo>
                      <a:pt x="6732" y="268"/>
                    </a:lnTo>
                    <a:lnTo>
                      <a:pt x="6725" y="274"/>
                    </a:lnTo>
                    <a:lnTo>
                      <a:pt x="6719" y="281"/>
                    </a:lnTo>
                    <a:lnTo>
                      <a:pt x="6713" y="289"/>
                    </a:lnTo>
                    <a:lnTo>
                      <a:pt x="6707" y="296"/>
                    </a:lnTo>
                    <a:lnTo>
                      <a:pt x="6703" y="303"/>
                    </a:lnTo>
                    <a:lnTo>
                      <a:pt x="6698" y="311"/>
                    </a:lnTo>
                    <a:lnTo>
                      <a:pt x="6694" y="319"/>
                    </a:lnTo>
                    <a:lnTo>
                      <a:pt x="6691" y="329"/>
                    </a:lnTo>
                    <a:lnTo>
                      <a:pt x="6689" y="337"/>
                    </a:lnTo>
                    <a:lnTo>
                      <a:pt x="6687" y="346"/>
                    </a:lnTo>
                    <a:lnTo>
                      <a:pt x="6686" y="356"/>
                    </a:lnTo>
                    <a:lnTo>
                      <a:pt x="6686" y="367"/>
                    </a:lnTo>
                    <a:lnTo>
                      <a:pt x="6686" y="637"/>
                    </a:lnTo>
                    <a:lnTo>
                      <a:pt x="6604" y="637"/>
                    </a:lnTo>
                    <a:close/>
                    <a:moveTo>
                      <a:pt x="7137" y="105"/>
                    </a:moveTo>
                    <a:lnTo>
                      <a:pt x="7217" y="80"/>
                    </a:lnTo>
                    <a:lnTo>
                      <a:pt x="7217" y="188"/>
                    </a:lnTo>
                    <a:lnTo>
                      <a:pt x="7333" y="188"/>
                    </a:lnTo>
                    <a:lnTo>
                      <a:pt x="7333" y="249"/>
                    </a:lnTo>
                    <a:lnTo>
                      <a:pt x="7217" y="249"/>
                    </a:lnTo>
                    <a:lnTo>
                      <a:pt x="7217" y="492"/>
                    </a:lnTo>
                    <a:lnTo>
                      <a:pt x="7217" y="503"/>
                    </a:lnTo>
                    <a:lnTo>
                      <a:pt x="7218" y="513"/>
                    </a:lnTo>
                    <a:lnTo>
                      <a:pt x="7219" y="522"/>
                    </a:lnTo>
                    <a:lnTo>
                      <a:pt x="7220" y="530"/>
                    </a:lnTo>
                    <a:lnTo>
                      <a:pt x="7223" y="539"/>
                    </a:lnTo>
                    <a:lnTo>
                      <a:pt x="7226" y="546"/>
                    </a:lnTo>
                    <a:lnTo>
                      <a:pt x="7229" y="552"/>
                    </a:lnTo>
                    <a:lnTo>
                      <a:pt x="7233" y="557"/>
                    </a:lnTo>
                    <a:lnTo>
                      <a:pt x="7237" y="562"/>
                    </a:lnTo>
                    <a:lnTo>
                      <a:pt x="7241" y="567"/>
                    </a:lnTo>
                    <a:lnTo>
                      <a:pt x="7246" y="570"/>
                    </a:lnTo>
                    <a:lnTo>
                      <a:pt x="7251" y="573"/>
                    </a:lnTo>
                    <a:lnTo>
                      <a:pt x="7257" y="577"/>
                    </a:lnTo>
                    <a:lnTo>
                      <a:pt x="7264" y="578"/>
                    </a:lnTo>
                    <a:lnTo>
                      <a:pt x="7271" y="579"/>
                    </a:lnTo>
                    <a:lnTo>
                      <a:pt x="7278" y="580"/>
                    </a:lnTo>
                    <a:lnTo>
                      <a:pt x="7291" y="579"/>
                    </a:lnTo>
                    <a:lnTo>
                      <a:pt x="7304" y="578"/>
                    </a:lnTo>
                    <a:lnTo>
                      <a:pt x="7315" y="577"/>
                    </a:lnTo>
                    <a:lnTo>
                      <a:pt x="7325" y="573"/>
                    </a:lnTo>
                    <a:lnTo>
                      <a:pt x="7329" y="635"/>
                    </a:lnTo>
                    <a:lnTo>
                      <a:pt x="7314" y="640"/>
                    </a:lnTo>
                    <a:lnTo>
                      <a:pt x="7296" y="644"/>
                    </a:lnTo>
                    <a:lnTo>
                      <a:pt x="7278" y="647"/>
                    </a:lnTo>
                    <a:lnTo>
                      <a:pt x="7257" y="648"/>
                    </a:lnTo>
                    <a:lnTo>
                      <a:pt x="7243" y="647"/>
                    </a:lnTo>
                    <a:lnTo>
                      <a:pt x="7230" y="644"/>
                    </a:lnTo>
                    <a:lnTo>
                      <a:pt x="7217" y="642"/>
                    </a:lnTo>
                    <a:lnTo>
                      <a:pt x="7206" y="638"/>
                    </a:lnTo>
                    <a:lnTo>
                      <a:pt x="7196" y="633"/>
                    </a:lnTo>
                    <a:lnTo>
                      <a:pt x="7185" y="627"/>
                    </a:lnTo>
                    <a:lnTo>
                      <a:pt x="7176" y="620"/>
                    </a:lnTo>
                    <a:lnTo>
                      <a:pt x="7168" y="612"/>
                    </a:lnTo>
                    <a:lnTo>
                      <a:pt x="7161" y="602"/>
                    </a:lnTo>
                    <a:lnTo>
                      <a:pt x="7155" y="591"/>
                    </a:lnTo>
                    <a:lnTo>
                      <a:pt x="7149" y="579"/>
                    </a:lnTo>
                    <a:lnTo>
                      <a:pt x="7145" y="565"/>
                    </a:lnTo>
                    <a:lnTo>
                      <a:pt x="7141" y="550"/>
                    </a:lnTo>
                    <a:lnTo>
                      <a:pt x="7139" y="532"/>
                    </a:lnTo>
                    <a:lnTo>
                      <a:pt x="7138" y="515"/>
                    </a:lnTo>
                    <a:lnTo>
                      <a:pt x="7137" y="495"/>
                    </a:lnTo>
                    <a:lnTo>
                      <a:pt x="7137" y="249"/>
                    </a:lnTo>
                    <a:lnTo>
                      <a:pt x="7068" y="249"/>
                    </a:lnTo>
                    <a:lnTo>
                      <a:pt x="7068" y="188"/>
                    </a:lnTo>
                    <a:lnTo>
                      <a:pt x="7137" y="188"/>
                    </a:lnTo>
                    <a:lnTo>
                      <a:pt x="7137" y="105"/>
                    </a:lnTo>
                    <a:close/>
                    <a:moveTo>
                      <a:pt x="7366" y="188"/>
                    </a:moveTo>
                    <a:lnTo>
                      <a:pt x="7455" y="188"/>
                    </a:lnTo>
                    <a:lnTo>
                      <a:pt x="7553" y="453"/>
                    </a:lnTo>
                    <a:lnTo>
                      <a:pt x="7560" y="474"/>
                    </a:lnTo>
                    <a:lnTo>
                      <a:pt x="7568" y="495"/>
                    </a:lnTo>
                    <a:lnTo>
                      <a:pt x="7575" y="519"/>
                    </a:lnTo>
                    <a:lnTo>
                      <a:pt x="7582" y="545"/>
                    </a:lnTo>
                    <a:lnTo>
                      <a:pt x="7584" y="545"/>
                    </a:lnTo>
                    <a:lnTo>
                      <a:pt x="7589" y="527"/>
                    </a:lnTo>
                    <a:lnTo>
                      <a:pt x="7595" y="507"/>
                    </a:lnTo>
                    <a:lnTo>
                      <a:pt x="7604" y="481"/>
                    </a:lnTo>
                    <a:lnTo>
                      <a:pt x="7613" y="451"/>
                    </a:lnTo>
                    <a:lnTo>
                      <a:pt x="7701" y="188"/>
                    </a:lnTo>
                    <a:lnTo>
                      <a:pt x="7788" y="188"/>
                    </a:lnTo>
                    <a:lnTo>
                      <a:pt x="7665" y="508"/>
                    </a:lnTo>
                    <a:lnTo>
                      <a:pt x="7654" y="537"/>
                    </a:lnTo>
                    <a:lnTo>
                      <a:pt x="7644" y="564"/>
                    </a:lnTo>
                    <a:lnTo>
                      <a:pt x="7632" y="590"/>
                    </a:lnTo>
                    <a:lnTo>
                      <a:pt x="7623" y="614"/>
                    </a:lnTo>
                    <a:lnTo>
                      <a:pt x="7613" y="635"/>
                    </a:lnTo>
                    <a:lnTo>
                      <a:pt x="7604" y="655"/>
                    </a:lnTo>
                    <a:lnTo>
                      <a:pt x="7595" y="672"/>
                    </a:lnTo>
                    <a:lnTo>
                      <a:pt x="7587" y="688"/>
                    </a:lnTo>
                    <a:lnTo>
                      <a:pt x="7578" y="704"/>
                    </a:lnTo>
                    <a:lnTo>
                      <a:pt x="7569" y="719"/>
                    </a:lnTo>
                    <a:lnTo>
                      <a:pt x="7559" y="733"/>
                    </a:lnTo>
                    <a:lnTo>
                      <a:pt x="7550" y="746"/>
                    </a:lnTo>
                    <a:lnTo>
                      <a:pt x="7541" y="759"/>
                    </a:lnTo>
                    <a:lnTo>
                      <a:pt x="7532" y="770"/>
                    </a:lnTo>
                    <a:lnTo>
                      <a:pt x="7521" y="780"/>
                    </a:lnTo>
                    <a:lnTo>
                      <a:pt x="7512" y="790"/>
                    </a:lnTo>
                    <a:lnTo>
                      <a:pt x="7500" y="800"/>
                    </a:lnTo>
                    <a:lnTo>
                      <a:pt x="7487" y="809"/>
                    </a:lnTo>
                    <a:lnTo>
                      <a:pt x="7474" y="817"/>
                    </a:lnTo>
                    <a:lnTo>
                      <a:pt x="7462" y="825"/>
                    </a:lnTo>
                    <a:lnTo>
                      <a:pt x="7450" y="831"/>
                    </a:lnTo>
                    <a:lnTo>
                      <a:pt x="7437" y="835"/>
                    </a:lnTo>
                    <a:lnTo>
                      <a:pt x="7424" y="839"/>
                    </a:lnTo>
                    <a:lnTo>
                      <a:pt x="7412" y="842"/>
                    </a:lnTo>
                    <a:lnTo>
                      <a:pt x="7391" y="773"/>
                    </a:lnTo>
                    <a:lnTo>
                      <a:pt x="7409" y="766"/>
                    </a:lnTo>
                    <a:lnTo>
                      <a:pt x="7428" y="758"/>
                    </a:lnTo>
                    <a:lnTo>
                      <a:pt x="7445" y="746"/>
                    </a:lnTo>
                    <a:lnTo>
                      <a:pt x="7463" y="733"/>
                    </a:lnTo>
                    <a:lnTo>
                      <a:pt x="7473" y="725"/>
                    </a:lnTo>
                    <a:lnTo>
                      <a:pt x="7482" y="714"/>
                    </a:lnTo>
                    <a:lnTo>
                      <a:pt x="7493" y="704"/>
                    </a:lnTo>
                    <a:lnTo>
                      <a:pt x="7501" y="693"/>
                    </a:lnTo>
                    <a:lnTo>
                      <a:pt x="7509" y="682"/>
                    </a:lnTo>
                    <a:lnTo>
                      <a:pt x="7517" y="669"/>
                    </a:lnTo>
                    <a:lnTo>
                      <a:pt x="7525" y="656"/>
                    </a:lnTo>
                    <a:lnTo>
                      <a:pt x="7531" y="642"/>
                    </a:lnTo>
                    <a:lnTo>
                      <a:pt x="7536" y="631"/>
                    </a:lnTo>
                    <a:lnTo>
                      <a:pt x="7538" y="623"/>
                    </a:lnTo>
                    <a:lnTo>
                      <a:pt x="7536" y="615"/>
                    </a:lnTo>
                    <a:lnTo>
                      <a:pt x="7532" y="601"/>
                    </a:lnTo>
                    <a:lnTo>
                      <a:pt x="7366" y="188"/>
                    </a:lnTo>
                    <a:close/>
                    <a:moveTo>
                      <a:pt x="7898" y="648"/>
                    </a:moveTo>
                    <a:lnTo>
                      <a:pt x="7896" y="648"/>
                    </a:lnTo>
                    <a:lnTo>
                      <a:pt x="7890" y="647"/>
                    </a:lnTo>
                    <a:lnTo>
                      <a:pt x="7885" y="647"/>
                    </a:lnTo>
                    <a:lnTo>
                      <a:pt x="7880" y="644"/>
                    </a:lnTo>
                    <a:lnTo>
                      <a:pt x="7875" y="642"/>
                    </a:lnTo>
                    <a:lnTo>
                      <a:pt x="7871" y="640"/>
                    </a:lnTo>
                    <a:lnTo>
                      <a:pt x="7866" y="637"/>
                    </a:lnTo>
                    <a:lnTo>
                      <a:pt x="7862" y="634"/>
                    </a:lnTo>
                    <a:lnTo>
                      <a:pt x="7857" y="630"/>
                    </a:lnTo>
                    <a:lnTo>
                      <a:pt x="7854" y="626"/>
                    </a:lnTo>
                    <a:lnTo>
                      <a:pt x="7851" y="622"/>
                    </a:lnTo>
                    <a:lnTo>
                      <a:pt x="7848" y="617"/>
                    </a:lnTo>
                    <a:lnTo>
                      <a:pt x="7846" y="612"/>
                    </a:lnTo>
                    <a:lnTo>
                      <a:pt x="7844" y="600"/>
                    </a:lnTo>
                    <a:lnTo>
                      <a:pt x="7843" y="589"/>
                    </a:lnTo>
                    <a:lnTo>
                      <a:pt x="7843" y="583"/>
                    </a:lnTo>
                    <a:lnTo>
                      <a:pt x="7844" y="577"/>
                    </a:lnTo>
                    <a:lnTo>
                      <a:pt x="7845" y="571"/>
                    </a:lnTo>
                    <a:lnTo>
                      <a:pt x="7846" y="565"/>
                    </a:lnTo>
                    <a:lnTo>
                      <a:pt x="7849" y="560"/>
                    </a:lnTo>
                    <a:lnTo>
                      <a:pt x="7851" y="556"/>
                    </a:lnTo>
                    <a:lnTo>
                      <a:pt x="7854" y="551"/>
                    </a:lnTo>
                    <a:lnTo>
                      <a:pt x="7858" y="547"/>
                    </a:lnTo>
                    <a:lnTo>
                      <a:pt x="7863" y="543"/>
                    </a:lnTo>
                    <a:lnTo>
                      <a:pt x="7867" y="540"/>
                    </a:lnTo>
                    <a:lnTo>
                      <a:pt x="7872" y="536"/>
                    </a:lnTo>
                    <a:lnTo>
                      <a:pt x="7876" y="534"/>
                    </a:lnTo>
                    <a:lnTo>
                      <a:pt x="7881" y="532"/>
                    </a:lnTo>
                    <a:lnTo>
                      <a:pt x="7887" y="531"/>
                    </a:lnTo>
                    <a:lnTo>
                      <a:pt x="7892" y="530"/>
                    </a:lnTo>
                    <a:lnTo>
                      <a:pt x="7899" y="530"/>
                    </a:lnTo>
                    <a:lnTo>
                      <a:pt x="7905" y="530"/>
                    </a:lnTo>
                    <a:lnTo>
                      <a:pt x="7910" y="531"/>
                    </a:lnTo>
                    <a:lnTo>
                      <a:pt x="7915" y="532"/>
                    </a:lnTo>
                    <a:lnTo>
                      <a:pt x="7920" y="534"/>
                    </a:lnTo>
                    <a:lnTo>
                      <a:pt x="7925" y="536"/>
                    </a:lnTo>
                    <a:lnTo>
                      <a:pt x="7929" y="540"/>
                    </a:lnTo>
                    <a:lnTo>
                      <a:pt x="7933" y="543"/>
                    </a:lnTo>
                    <a:lnTo>
                      <a:pt x="7938" y="547"/>
                    </a:lnTo>
                    <a:lnTo>
                      <a:pt x="7942" y="551"/>
                    </a:lnTo>
                    <a:lnTo>
                      <a:pt x="7945" y="555"/>
                    </a:lnTo>
                    <a:lnTo>
                      <a:pt x="7947" y="560"/>
                    </a:lnTo>
                    <a:lnTo>
                      <a:pt x="7949" y="565"/>
                    </a:lnTo>
                    <a:lnTo>
                      <a:pt x="7951" y="570"/>
                    </a:lnTo>
                    <a:lnTo>
                      <a:pt x="7952" y="577"/>
                    </a:lnTo>
                    <a:lnTo>
                      <a:pt x="7953" y="583"/>
                    </a:lnTo>
                    <a:lnTo>
                      <a:pt x="7953" y="589"/>
                    </a:lnTo>
                    <a:lnTo>
                      <a:pt x="7952" y="600"/>
                    </a:lnTo>
                    <a:lnTo>
                      <a:pt x="7949" y="612"/>
                    </a:lnTo>
                    <a:lnTo>
                      <a:pt x="7947" y="617"/>
                    </a:lnTo>
                    <a:lnTo>
                      <a:pt x="7945" y="622"/>
                    </a:lnTo>
                    <a:lnTo>
                      <a:pt x="7942" y="626"/>
                    </a:lnTo>
                    <a:lnTo>
                      <a:pt x="7938" y="630"/>
                    </a:lnTo>
                    <a:lnTo>
                      <a:pt x="7933" y="634"/>
                    </a:lnTo>
                    <a:lnTo>
                      <a:pt x="7929" y="637"/>
                    </a:lnTo>
                    <a:lnTo>
                      <a:pt x="7925" y="640"/>
                    </a:lnTo>
                    <a:lnTo>
                      <a:pt x="7920" y="642"/>
                    </a:lnTo>
                    <a:lnTo>
                      <a:pt x="7915" y="644"/>
                    </a:lnTo>
                    <a:lnTo>
                      <a:pt x="7909" y="647"/>
                    </a:lnTo>
                    <a:lnTo>
                      <a:pt x="7904" y="647"/>
                    </a:lnTo>
                    <a:lnTo>
                      <a:pt x="7898" y="648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</p:spPr>
        <p:txBody>
          <a:bodyPr anchor="t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Myriad Pro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3853137"/>
            <a:ext cx="2454502" cy="84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1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56" y="175438"/>
            <a:ext cx="6659543" cy="7763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63157" y="1251988"/>
            <a:ext cx="7791007" cy="373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67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AC4971-DC04-4F7A-86CB-FE8D97C6078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DE2B7C-B32E-4654-B794-1D6605044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2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DC25888-FF2C-4C39-800B-A6B1F74C9EE7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0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1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823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2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00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3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1A434">
                  <a:shade val="30000"/>
                  <a:satMod val="115000"/>
                </a:srgbClr>
              </a:gs>
              <a:gs pos="50000">
                <a:srgbClr val="F1A434">
                  <a:shade val="67500"/>
                  <a:satMod val="115000"/>
                </a:srgbClr>
              </a:gs>
              <a:gs pos="100000">
                <a:srgbClr val="F1A43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3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4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D6492A">
                  <a:shade val="30000"/>
                  <a:satMod val="115000"/>
                </a:srgbClr>
              </a:gs>
              <a:gs pos="50000">
                <a:srgbClr val="D6492A">
                  <a:shade val="67500"/>
                  <a:satMod val="115000"/>
                </a:srgbClr>
              </a:gs>
              <a:gs pos="100000">
                <a:srgbClr val="D649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6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R:\Template\Final Image 240614_9-16_Lowres\16-9 B\200363998-001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t="24335" b="374"/>
          <a:stretch/>
        </p:blipFill>
        <p:spPr bwMode="auto">
          <a:xfrm>
            <a:off x="1" y="4"/>
            <a:ext cx="9143998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158763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5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A51C">
                  <a:shade val="30000"/>
                  <a:satMod val="115000"/>
                </a:srgbClr>
              </a:gs>
              <a:gs pos="50000">
                <a:srgbClr val="55A51C">
                  <a:shade val="67500"/>
                  <a:satMod val="115000"/>
                </a:srgbClr>
              </a:gs>
              <a:gs pos="100000">
                <a:srgbClr val="55A51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82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6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B9AFA4">
                  <a:shade val="30000"/>
                  <a:satMod val="115000"/>
                </a:srgbClr>
              </a:gs>
              <a:gs pos="50000">
                <a:srgbClr val="B9AFA4">
                  <a:shade val="67500"/>
                  <a:satMod val="115000"/>
                </a:srgbClr>
              </a:gs>
              <a:gs pos="100000">
                <a:srgbClr val="B9AFA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62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Template\Final Image 240614_9-16_Lowres\16-9 B\New Final GettyImages_medwt70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2" r="1162"/>
          <a:stretch/>
        </p:blipFill>
        <p:spPr bwMode="auto">
          <a:xfrm>
            <a:off x="1" y="2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372417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Template\Final Image 240614_9-16_Lowres\16-9 B\Rowing-Close-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1568"/>
          <a:stretch/>
        </p:blipFill>
        <p:spPr bwMode="auto">
          <a:xfrm>
            <a:off x="-6636" y="0"/>
            <a:ext cx="914973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55A51C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263355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:\Template\Final Image 240614_9-16_Lowres\16-9 B\Pictur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3"/>
            <a:ext cx="9144000" cy="51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184442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:\Template\Final Image 240614_9-16_Lowres\16-9 B\Picture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5247" r="5248" b="11420"/>
          <a:stretch/>
        </p:blipFill>
        <p:spPr bwMode="auto">
          <a:xfrm>
            <a:off x="-1" y="2"/>
            <a:ext cx="9143999" cy="51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D6492A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192213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:\Template\Final Image 240614_9-16_Lowres\16-9 B\Pictur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1" y="3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104842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:\Template\Final Image 240614_9-16_Lowres\16-9 B\Pictur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9"/>
          <a:stretch/>
        </p:blipFill>
        <p:spPr bwMode="auto">
          <a:xfrm>
            <a:off x="0" y="3"/>
            <a:ext cx="9144000" cy="51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F1A434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Information Classification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latin typeface="+mj-lt"/>
              </a:rPr>
              <a:t>|   Copyright 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2019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Tata Consultancy Services Limited</a:t>
            </a:r>
          </a:p>
        </p:txBody>
      </p:sp>
    </p:spTree>
    <p:extLst>
      <p:ext uri="{BB962C8B-B14F-4D97-AF65-F5344CB8AC3E}">
        <p14:creationId xmlns:p14="http://schemas.microsoft.com/office/powerpoint/2010/main" val="170572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"/>
            <a:ext cx="9144000" cy="590806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/>
            <a:endParaRPr lang="en-US" sz="1400" kern="0" dirty="0">
              <a:solidFill>
                <a:sysClr val="window" lastClr="FFFFFF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760" y="45555"/>
            <a:ext cx="8511639" cy="48198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60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+mj-lt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 flipH="1">
            <a:off x="0" y="4737761"/>
            <a:ext cx="1647825" cy="409575"/>
          </a:xfrm>
          <a:custGeom>
            <a:avLst/>
            <a:gdLst>
              <a:gd name="T0" fmla="*/ 0 w 16608"/>
              <a:gd name="T1" fmla="*/ 4128 h 4128"/>
              <a:gd name="T2" fmla="*/ 1565 w 16608"/>
              <a:gd name="T3" fmla="*/ 2168 h 4128"/>
              <a:gd name="T4" fmla="*/ 1158 w 16608"/>
              <a:gd name="T5" fmla="*/ 2979 h 4128"/>
              <a:gd name="T6" fmla="*/ 773 w 16608"/>
              <a:gd name="T7" fmla="*/ 564 h 4128"/>
              <a:gd name="T8" fmla="*/ 1158 w 16608"/>
              <a:gd name="T9" fmla="*/ 0 h 4128"/>
              <a:gd name="T10" fmla="*/ 1544 w 16608"/>
              <a:gd name="T11" fmla="*/ 564 h 4128"/>
              <a:gd name="T12" fmla="*/ 3468 w 16608"/>
              <a:gd name="T13" fmla="*/ 4128 h 4128"/>
              <a:gd name="T14" fmla="*/ 4024 w 16608"/>
              <a:gd name="T15" fmla="*/ 2732 h 4128"/>
              <a:gd name="T16" fmla="*/ 3434 w 16608"/>
              <a:gd name="T17" fmla="*/ 2168 h 4128"/>
              <a:gd name="T18" fmla="*/ 2684 w 16608"/>
              <a:gd name="T19" fmla="*/ 2732 h 4128"/>
              <a:gd name="T20" fmla="*/ 3468 w 16608"/>
              <a:gd name="T21" fmla="*/ 4128 h 4128"/>
              <a:gd name="T22" fmla="*/ 3077 w 16608"/>
              <a:gd name="T23" fmla="*/ 788 h 4128"/>
              <a:gd name="T24" fmla="*/ 3475 w 16608"/>
              <a:gd name="T25" fmla="*/ 1960 h 4128"/>
              <a:gd name="T26" fmla="*/ 3491 w 16608"/>
              <a:gd name="T27" fmla="*/ 0 h 4128"/>
              <a:gd name="T28" fmla="*/ 1911 w 16608"/>
              <a:gd name="T29" fmla="*/ 1960 h 4128"/>
              <a:gd name="T30" fmla="*/ 4587 w 16608"/>
              <a:gd name="T31" fmla="*/ 2168 h 4128"/>
              <a:gd name="T32" fmla="*/ 5001 w 16608"/>
              <a:gd name="T33" fmla="*/ 2956 h 4128"/>
              <a:gd name="T34" fmla="*/ 5416 w 16608"/>
              <a:gd name="T35" fmla="*/ 2168 h 4128"/>
              <a:gd name="T36" fmla="*/ 5393 w 16608"/>
              <a:gd name="T37" fmla="*/ 564 h 4128"/>
              <a:gd name="T38" fmla="*/ 4053 w 16608"/>
              <a:gd name="T39" fmla="*/ 0 h 4128"/>
              <a:gd name="T40" fmla="*/ 4610 w 16608"/>
              <a:gd name="T41" fmla="*/ 1960 h 4128"/>
              <a:gd name="T42" fmla="*/ 7325 w 16608"/>
              <a:gd name="T43" fmla="*/ 1960 h 4128"/>
              <a:gd name="T44" fmla="*/ 6511 w 16608"/>
              <a:gd name="T45" fmla="*/ 0 h 4128"/>
              <a:gd name="T46" fmla="*/ 5978 w 16608"/>
              <a:gd name="T47" fmla="*/ 2732 h 4128"/>
              <a:gd name="T48" fmla="*/ 7318 w 16608"/>
              <a:gd name="T49" fmla="*/ 4128 h 4128"/>
              <a:gd name="T50" fmla="*/ 7874 w 16608"/>
              <a:gd name="T51" fmla="*/ 2168 h 4128"/>
              <a:gd name="T52" fmla="*/ 8932 w 16608"/>
              <a:gd name="T53" fmla="*/ 2979 h 4128"/>
              <a:gd name="T54" fmla="*/ 8525 w 16608"/>
              <a:gd name="T55" fmla="*/ 2168 h 4128"/>
              <a:gd name="T56" fmla="*/ 10090 w 16608"/>
              <a:gd name="T57" fmla="*/ 4128 h 4128"/>
              <a:gd name="T58" fmla="*/ 8932 w 16608"/>
              <a:gd name="T59" fmla="*/ 1960 h 4128"/>
              <a:gd name="T60" fmla="*/ 7992 w 16608"/>
              <a:gd name="T61" fmla="*/ 564 h 4128"/>
              <a:gd name="T62" fmla="*/ 9873 w 16608"/>
              <a:gd name="T63" fmla="*/ 0 h 4128"/>
              <a:gd name="T64" fmla="*/ 9317 w 16608"/>
              <a:gd name="T65" fmla="*/ 1960 h 4128"/>
              <a:gd name="T66" fmla="*/ 11243 w 16608"/>
              <a:gd name="T67" fmla="*/ 2732 h 4128"/>
              <a:gd name="T68" fmla="*/ 11799 w 16608"/>
              <a:gd name="T69" fmla="*/ 2168 h 4128"/>
              <a:gd name="T70" fmla="*/ 9903 w 16608"/>
              <a:gd name="T71" fmla="*/ 2168 h 4128"/>
              <a:gd name="T72" fmla="*/ 10459 w 16608"/>
              <a:gd name="T73" fmla="*/ 4128 h 4128"/>
              <a:gd name="T74" fmla="*/ 11243 w 16608"/>
              <a:gd name="T75" fmla="*/ 4128 h 4128"/>
              <a:gd name="T76" fmla="*/ 11207 w 16608"/>
              <a:gd name="T77" fmla="*/ 1835 h 4128"/>
              <a:gd name="T78" fmla="*/ 11250 w 16608"/>
              <a:gd name="T79" fmla="*/ 1960 h 4128"/>
              <a:gd name="T80" fmla="*/ 11207 w 16608"/>
              <a:gd name="T81" fmla="*/ 0 h 4128"/>
              <a:gd name="T82" fmla="*/ 10452 w 16608"/>
              <a:gd name="T83" fmla="*/ 1960 h 4128"/>
              <a:gd name="T84" fmla="*/ 11610 w 16608"/>
              <a:gd name="T85" fmla="*/ 4128 h 4128"/>
              <a:gd name="T86" fmla="*/ 13175 w 16608"/>
              <a:gd name="T87" fmla="*/ 4128 h 4128"/>
              <a:gd name="T88" fmla="*/ 12384 w 16608"/>
              <a:gd name="T89" fmla="*/ 1960 h 4128"/>
              <a:gd name="T90" fmla="*/ 13723 w 16608"/>
              <a:gd name="T91" fmla="*/ 564 h 4128"/>
              <a:gd name="T92" fmla="*/ 11828 w 16608"/>
              <a:gd name="T93" fmla="*/ 564 h 4128"/>
              <a:gd name="T94" fmla="*/ 14302 w 16608"/>
              <a:gd name="T95" fmla="*/ 1960 h 4128"/>
              <a:gd name="T96" fmla="*/ 15866 w 16608"/>
              <a:gd name="T97" fmla="*/ 1960 h 4128"/>
              <a:gd name="T98" fmla="*/ 13534 w 16608"/>
              <a:gd name="T99" fmla="*/ 1960 h 4128"/>
              <a:gd name="T100" fmla="*/ 14309 w 16608"/>
              <a:gd name="T101" fmla="*/ 2732 h 4128"/>
              <a:gd name="T102" fmla="*/ 15093 w 16608"/>
              <a:gd name="T103" fmla="*/ 2732 h 4128"/>
              <a:gd name="T104" fmla="*/ 13752 w 16608"/>
              <a:gd name="T105" fmla="*/ 2168 h 4128"/>
              <a:gd name="T106" fmla="*/ 15460 w 16608"/>
              <a:gd name="T107" fmla="*/ 4128 h 4128"/>
              <a:gd name="T108" fmla="*/ 16608 w 16608"/>
              <a:gd name="T109" fmla="*/ 2168 h 4128"/>
              <a:gd name="T110" fmla="*/ 16608 w 16608"/>
              <a:gd name="T111" fmla="*/ 1960 h 4128"/>
              <a:gd name="T112" fmla="*/ 15678 w 16608"/>
              <a:gd name="T113" fmla="*/ 56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608" h="4128">
                <a:moveTo>
                  <a:pt x="1158" y="2979"/>
                </a:moveTo>
                <a:lnTo>
                  <a:pt x="766" y="4128"/>
                </a:lnTo>
                <a:lnTo>
                  <a:pt x="0" y="4128"/>
                </a:lnTo>
                <a:lnTo>
                  <a:pt x="752" y="2168"/>
                </a:lnTo>
                <a:lnTo>
                  <a:pt x="1158" y="2168"/>
                </a:lnTo>
                <a:lnTo>
                  <a:pt x="1565" y="2168"/>
                </a:lnTo>
                <a:lnTo>
                  <a:pt x="2316" y="4128"/>
                </a:lnTo>
                <a:lnTo>
                  <a:pt x="1550" y="4128"/>
                </a:lnTo>
                <a:lnTo>
                  <a:pt x="1158" y="2979"/>
                </a:lnTo>
                <a:close/>
                <a:moveTo>
                  <a:pt x="1158" y="1960"/>
                </a:moveTo>
                <a:lnTo>
                  <a:pt x="773" y="1960"/>
                </a:lnTo>
                <a:lnTo>
                  <a:pt x="773" y="564"/>
                </a:lnTo>
                <a:lnTo>
                  <a:pt x="217" y="564"/>
                </a:lnTo>
                <a:lnTo>
                  <a:pt x="217" y="0"/>
                </a:lnTo>
                <a:lnTo>
                  <a:pt x="1158" y="0"/>
                </a:lnTo>
                <a:lnTo>
                  <a:pt x="2099" y="0"/>
                </a:lnTo>
                <a:lnTo>
                  <a:pt x="2099" y="564"/>
                </a:lnTo>
                <a:lnTo>
                  <a:pt x="1544" y="564"/>
                </a:lnTo>
                <a:lnTo>
                  <a:pt x="1544" y="1960"/>
                </a:lnTo>
                <a:lnTo>
                  <a:pt x="1158" y="1960"/>
                </a:lnTo>
                <a:close/>
                <a:moveTo>
                  <a:pt x="3468" y="4128"/>
                </a:moveTo>
                <a:lnTo>
                  <a:pt x="3468" y="2732"/>
                </a:lnTo>
                <a:lnTo>
                  <a:pt x="4024" y="2732"/>
                </a:lnTo>
                <a:lnTo>
                  <a:pt x="4024" y="2732"/>
                </a:lnTo>
                <a:lnTo>
                  <a:pt x="4024" y="2168"/>
                </a:lnTo>
                <a:lnTo>
                  <a:pt x="4024" y="2168"/>
                </a:lnTo>
                <a:lnTo>
                  <a:pt x="3434" y="2168"/>
                </a:lnTo>
                <a:lnTo>
                  <a:pt x="2128" y="2168"/>
                </a:lnTo>
                <a:lnTo>
                  <a:pt x="2128" y="2732"/>
                </a:lnTo>
                <a:lnTo>
                  <a:pt x="2684" y="2732"/>
                </a:lnTo>
                <a:lnTo>
                  <a:pt x="2684" y="4128"/>
                </a:lnTo>
                <a:lnTo>
                  <a:pt x="3434" y="4128"/>
                </a:lnTo>
                <a:lnTo>
                  <a:pt x="3468" y="4128"/>
                </a:lnTo>
                <a:lnTo>
                  <a:pt x="3468" y="4128"/>
                </a:lnTo>
                <a:close/>
                <a:moveTo>
                  <a:pt x="2677" y="1960"/>
                </a:moveTo>
                <a:lnTo>
                  <a:pt x="3077" y="788"/>
                </a:lnTo>
                <a:lnTo>
                  <a:pt x="3434" y="1835"/>
                </a:lnTo>
                <a:lnTo>
                  <a:pt x="3434" y="1835"/>
                </a:lnTo>
                <a:lnTo>
                  <a:pt x="3475" y="1960"/>
                </a:lnTo>
                <a:lnTo>
                  <a:pt x="3475" y="1960"/>
                </a:lnTo>
                <a:lnTo>
                  <a:pt x="4241" y="1960"/>
                </a:lnTo>
                <a:lnTo>
                  <a:pt x="3491" y="0"/>
                </a:lnTo>
                <a:lnTo>
                  <a:pt x="3434" y="0"/>
                </a:lnTo>
                <a:lnTo>
                  <a:pt x="2661" y="0"/>
                </a:lnTo>
                <a:lnTo>
                  <a:pt x="1911" y="1960"/>
                </a:lnTo>
                <a:lnTo>
                  <a:pt x="2677" y="1960"/>
                </a:lnTo>
                <a:close/>
                <a:moveTo>
                  <a:pt x="5416" y="2168"/>
                </a:moveTo>
                <a:lnTo>
                  <a:pt x="4587" y="2168"/>
                </a:lnTo>
                <a:lnTo>
                  <a:pt x="3835" y="4128"/>
                </a:lnTo>
                <a:lnTo>
                  <a:pt x="4602" y="4128"/>
                </a:lnTo>
                <a:lnTo>
                  <a:pt x="5001" y="2956"/>
                </a:lnTo>
                <a:lnTo>
                  <a:pt x="5401" y="4128"/>
                </a:lnTo>
                <a:lnTo>
                  <a:pt x="6168" y="4128"/>
                </a:lnTo>
                <a:lnTo>
                  <a:pt x="5416" y="2168"/>
                </a:lnTo>
                <a:close/>
                <a:moveTo>
                  <a:pt x="4610" y="1960"/>
                </a:moveTo>
                <a:lnTo>
                  <a:pt x="5393" y="1960"/>
                </a:lnTo>
                <a:lnTo>
                  <a:pt x="5393" y="564"/>
                </a:lnTo>
                <a:lnTo>
                  <a:pt x="5949" y="564"/>
                </a:lnTo>
                <a:lnTo>
                  <a:pt x="5949" y="0"/>
                </a:lnTo>
                <a:lnTo>
                  <a:pt x="4053" y="0"/>
                </a:lnTo>
                <a:lnTo>
                  <a:pt x="4053" y="564"/>
                </a:lnTo>
                <a:lnTo>
                  <a:pt x="4610" y="564"/>
                </a:lnTo>
                <a:lnTo>
                  <a:pt x="4610" y="1960"/>
                </a:lnTo>
                <a:close/>
                <a:moveTo>
                  <a:pt x="6527" y="1960"/>
                </a:moveTo>
                <a:lnTo>
                  <a:pt x="6927" y="788"/>
                </a:lnTo>
                <a:lnTo>
                  <a:pt x="7325" y="1960"/>
                </a:lnTo>
                <a:lnTo>
                  <a:pt x="8092" y="1960"/>
                </a:lnTo>
                <a:lnTo>
                  <a:pt x="7341" y="0"/>
                </a:lnTo>
                <a:lnTo>
                  <a:pt x="6511" y="0"/>
                </a:lnTo>
                <a:lnTo>
                  <a:pt x="5760" y="1960"/>
                </a:lnTo>
                <a:lnTo>
                  <a:pt x="6527" y="1960"/>
                </a:lnTo>
                <a:close/>
                <a:moveTo>
                  <a:pt x="5978" y="2732"/>
                </a:moveTo>
                <a:lnTo>
                  <a:pt x="6534" y="2732"/>
                </a:lnTo>
                <a:lnTo>
                  <a:pt x="6534" y="4128"/>
                </a:lnTo>
                <a:lnTo>
                  <a:pt x="7318" y="4128"/>
                </a:lnTo>
                <a:lnTo>
                  <a:pt x="7318" y="2732"/>
                </a:lnTo>
                <a:lnTo>
                  <a:pt x="7874" y="2732"/>
                </a:lnTo>
                <a:lnTo>
                  <a:pt x="7874" y="2168"/>
                </a:lnTo>
                <a:lnTo>
                  <a:pt x="5978" y="2168"/>
                </a:lnTo>
                <a:lnTo>
                  <a:pt x="5978" y="2732"/>
                </a:lnTo>
                <a:close/>
                <a:moveTo>
                  <a:pt x="8932" y="2979"/>
                </a:moveTo>
                <a:lnTo>
                  <a:pt x="8541" y="4128"/>
                </a:lnTo>
                <a:lnTo>
                  <a:pt x="7775" y="4128"/>
                </a:lnTo>
                <a:lnTo>
                  <a:pt x="8525" y="2168"/>
                </a:lnTo>
                <a:lnTo>
                  <a:pt x="8932" y="2168"/>
                </a:lnTo>
                <a:lnTo>
                  <a:pt x="9339" y="2168"/>
                </a:lnTo>
                <a:lnTo>
                  <a:pt x="10090" y="4128"/>
                </a:lnTo>
                <a:lnTo>
                  <a:pt x="9324" y="4128"/>
                </a:lnTo>
                <a:lnTo>
                  <a:pt x="8932" y="2979"/>
                </a:lnTo>
                <a:close/>
                <a:moveTo>
                  <a:pt x="8932" y="1960"/>
                </a:moveTo>
                <a:lnTo>
                  <a:pt x="8547" y="1960"/>
                </a:lnTo>
                <a:lnTo>
                  <a:pt x="8547" y="564"/>
                </a:lnTo>
                <a:lnTo>
                  <a:pt x="7992" y="564"/>
                </a:lnTo>
                <a:lnTo>
                  <a:pt x="7992" y="0"/>
                </a:lnTo>
                <a:lnTo>
                  <a:pt x="8932" y="0"/>
                </a:lnTo>
                <a:lnTo>
                  <a:pt x="9873" y="0"/>
                </a:lnTo>
                <a:lnTo>
                  <a:pt x="9873" y="564"/>
                </a:lnTo>
                <a:lnTo>
                  <a:pt x="9317" y="564"/>
                </a:lnTo>
                <a:lnTo>
                  <a:pt x="9317" y="1960"/>
                </a:lnTo>
                <a:lnTo>
                  <a:pt x="8932" y="1960"/>
                </a:lnTo>
                <a:close/>
                <a:moveTo>
                  <a:pt x="11243" y="4128"/>
                </a:moveTo>
                <a:lnTo>
                  <a:pt x="11243" y="2732"/>
                </a:lnTo>
                <a:lnTo>
                  <a:pt x="11799" y="2732"/>
                </a:lnTo>
                <a:lnTo>
                  <a:pt x="11799" y="2732"/>
                </a:lnTo>
                <a:lnTo>
                  <a:pt x="11799" y="2168"/>
                </a:lnTo>
                <a:lnTo>
                  <a:pt x="11799" y="2168"/>
                </a:lnTo>
                <a:lnTo>
                  <a:pt x="11207" y="2168"/>
                </a:lnTo>
                <a:lnTo>
                  <a:pt x="9903" y="2168"/>
                </a:lnTo>
                <a:lnTo>
                  <a:pt x="9903" y="2732"/>
                </a:lnTo>
                <a:lnTo>
                  <a:pt x="10459" y="2732"/>
                </a:lnTo>
                <a:lnTo>
                  <a:pt x="10459" y="4128"/>
                </a:lnTo>
                <a:lnTo>
                  <a:pt x="11207" y="4128"/>
                </a:lnTo>
                <a:lnTo>
                  <a:pt x="11243" y="4128"/>
                </a:lnTo>
                <a:lnTo>
                  <a:pt x="11243" y="4128"/>
                </a:lnTo>
                <a:close/>
                <a:moveTo>
                  <a:pt x="10452" y="1960"/>
                </a:moveTo>
                <a:lnTo>
                  <a:pt x="10850" y="788"/>
                </a:lnTo>
                <a:lnTo>
                  <a:pt x="11207" y="1835"/>
                </a:lnTo>
                <a:lnTo>
                  <a:pt x="11207" y="1835"/>
                </a:lnTo>
                <a:lnTo>
                  <a:pt x="11250" y="1960"/>
                </a:lnTo>
                <a:lnTo>
                  <a:pt x="11250" y="1960"/>
                </a:lnTo>
                <a:lnTo>
                  <a:pt x="12016" y="1960"/>
                </a:lnTo>
                <a:lnTo>
                  <a:pt x="11265" y="0"/>
                </a:lnTo>
                <a:lnTo>
                  <a:pt x="11207" y="0"/>
                </a:lnTo>
                <a:lnTo>
                  <a:pt x="10436" y="0"/>
                </a:lnTo>
                <a:lnTo>
                  <a:pt x="9685" y="1960"/>
                </a:lnTo>
                <a:lnTo>
                  <a:pt x="10452" y="1960"/>
                </a:lnTo>
                <a:close/>
                <a:moveTo>
                  <a:pt x="13191" y="2168"/>
                </a:moveTo>
                <a:lnTo>
                  <a:pt x="12362" y="2168"/>
                </a:lnTo>
                <a:lnTo>
                  <a:pt x="11610" y="4128"/>
                </a:lnTo>
                <a:lnTo>
                  <a:pt x="12376" y="4128"/>
                </a:lnTo>
                <a:lnTo>
                  <a:pt x="12776" y="2956"/>
                </a:lnTo>
                <a:lnTo>
                  <a:pt x="13175" y="4128"/>
                </a:lnTo>
                <a:lnTo>
                  <a:pt x="13942" y="4128"/>
                </a:lnTo>
                <a:lnTo>
                  <a:pt x="13191" y="2168"/>
                </a:lnTo>
                <a:close/>
                <a:moveTo>
                  <a:pt x="12384" y="1960"/>
                </a:moveTo>
                <a:lnTo>
                  <a:pt x="13168" y="1960"/>
                </a:lnTo>
                <a:lnTo>
                  <a:pt x="13168" y="564"/>
                </a:lnTo>
                <a:lnTo>
                  <a:pt x="13723" y="564"/>
                </a:lnTo>
                <a:lnTo>
                  <a:pt x="13723" y="0"/>
                </a:lnTo>
                <a:lnTo>
                  <a:pt x="11828" y="0"/>
                </a:lnTo>
                <a:lnTo>
                  <a:pt x="11828" y="564"/>
                </a:lnTo>
                <a:lnTo>
                  <a:pt x="12384" y="564"/>
                </a:lnTo>
                <a:lnTo>
                  <a:pt x="12384" y="1960"/>
                </a:lnTo>
                <a:close/>
                <a:moveTo>
                  <a:pt x="14302" y="1960"/>
                </a:moveTo>
                <a:lnTo>
                  <a:pt x="14700" y="788"/>
                </a:lnTo>
                <a:lnTo>
                  <a:pt x="15100" y="1960"/>
                </a:lnTo>
                <a:lnTo>
                  <a:pt x="15866" y="1960"/>
                </a:lnTo>
                <a:lnTo>
                  <a:pt x="15115" y="0"/>
                </a:lnTo>
                <a:lnTo>
                  <a:pt x="14286" y="0"/>
                </a:lnTo>
                <a:lnTo>
                  <a:pt x="13534" y="1960"/>
                </a:lnTo>
                <a:lnTo>
                  <a:pt x="14302" y="1960"/>
                </a:lnTo>
                <a:close/>
                <a:moveTo>
                  <a:pt x="13752" y="2732"/>
                </a:moveTo>
                <a:lnTo>
                  <a:pt x="14309" y="2732"/>
                </a:lnTo>
                <a:lnTo>
                  <a:pt x="14309" y="4128"/>
                </a:lnTo>
                <a:lnTo>
                  <a:pt x="15093" y="4128"/>
                </a:lnTo>
                <a:lnTo>
                  <a:pt x="15093" y="2732"/>
                </a:lnTo>
                <a:lnTo>
                  <a:pt x="15649" y="2732"/>
                </a:lnTo>
                <a:lnTo>
                  <a:pt x="15649" y="2168"/>
                </a:lnTo>
                <a:lnTo>
                  <a:pt x="13752" y="2168"/>
                </a:lnTo>
                <a:lnTo>
                  <a:pt x="13752" y="2732"/>
                </a:lnTo>
                <a:close/>
                <a:moveTo>
                  <a:pt x="16211" y="2168"/>
                </a:moveTo>
                <a:lnTo>
                  <a:pt x="15460" y="4128"/>
                </a:lnTo>
                <a:lnTo>
                  <a:pt x="16226" y="4128"/>
                </a:lnTo>
                <a:lnTo>
                  <a:pt x="16608" y="3009"/>
                </a:lnTo>
                <a:lnTo>
                  <a:pt x="16608" y="2168"/>
                </a:lnTo>
                <a:lnTo>
                  <a:pt x="16211" y="2168"/>
                </a:lnTo>
                <a:close/>
                <a:moveTo>
                  <a:pt x="16233" y="1960"/>
                </a:moveTo>
                <a:lnTo>
                  <a:pt x="16608" y="1960"/>
                </a:lnTo>
                <a:lnTo>
                  <a:pt x="16608" y="0"/>
                </a:lnTo>
                <a:lnTo>
                  <a:pt x="15678" y="0"/>
                </a:lnTo>
                <a:lnTo>
                  <a:pt x="15678" y="564"/>
                </a:lnTo>
                <a:lnTo>
                  <a:pt x="16233" y="564"/>
                </a:lnTo>
                <a:lnTo>
                  <a:pt x="16233" y="1960"/>
                </a:lnTo>
                <a:close/>
              </a:path>
            </a:pathLst>
          </a:cu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68000">
                <a:srgbClr val="D7D4C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latin typeface="+mj-lt"/>
            </a:endParaRPr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8425987" y="4944997"/>
            <a:ext cx="489413" cy="84203"/>
          </a:xfrm>
          <a:custGeom>
            <a:avLst/>
            <a:gdLst/>
            <a:ahLst/>
            <a:cxnLst>
              <a:cxn ang="0">
                <a:pos x="3511" y="637"/>
              </a:cxn>
              <a:cxn ang="0">
                <a:pos x="3625" y="591"/>
              </a:cxn>
              <a:cxn ang="0">
                <a:pos x="3691" y="454"/>
              </a:cxn>
              <a:cxn ang="0">
                <a:pos x="3616" y="313"/>
              </a:cxn>
              <a:cxn ang="0">
                <a:pos x="3441" y="224"/>
              </a:cxn>
              <a:cxn ang="0">
                <a:pos x="3415" y="147"/>
              </a:cxn>
              <a:cxn ang="0">
                <a:pos x="3489" y="95"/>
              </a:cxn>
              <a:cxn ang="0">
                <a:pos x="3666" y="31"/>
              </a:cxn>
              <a:cxn ang="0">
                <a:pos x="3447" y="8"/>
              </a:cxn>
              <a:cxn ang="0">
                <a:pos x="3301" y="142"/>
              </a:cxn>
              <a:cxn ang="0">
                <a:pos x="3355" y="299"/>
              </a:cxn>
              <a:cxn ang="0">
                <a:pos x="3534" y="392"/>
              </a:cxn>
              <a:cxn ang="0">
                <a:pos x="3575" y="471"/>
              </a:cxn>
              <a:cxn ang="0">
                <a:pos x="3511" y="540"/>
              </a:cxn>
              <a:cxn ang="0">
                <a:pos x="3327" y="514"/>
              </a:cxn>
              <a:cxn ang="0">
                <a:pos x="3216" y="537"/>
              </a:cxn>
              <a:cxn ang="0">
                <a:pos x="2637" y="544"/>
              </a:cxn>
              <a:cxn ang="0">
                <a:pos x="2502" y="526"/>
              </a:cxn>
              <a:cxn ang="0">
                <a:pos x="2420" y="453"/>
              </a:cxn>
              <a:cxn ang="0">
                <a:pos x="2390" y="282"/>
              </a:cxn>
              <a:cxn ang="0">
                <a:pos x="2435" y="168"/>
              </a:cxn>
              <a:cxn ang="0">
                <a:pos x="2538" y="102"/>
              </a:cxn>
              <a:cxn ang="0">
                <a:pos x="2726" y="118"/>
              </a:cxn>
              <a:cxn ang="0">
                <a:pos x="2566" y="2"/>
              </a:cxn>
              <a:cxn ang="0">
                <a:pos x="2399" y="59"/>
              </a:cxn>
              <a:cxn ang="0">
                <a:pos x="2293" y="190"/>
              </a:cxn>
              <a:cxn ang="0">
                <a:pos x="2272" y="380"/>
              </a:cxn>
              <a:cxn ang="0">
                <a:pos x="2333" y="534"/>
              </a:cxn>
              <a:cxn ang="0">
                <a:pos x="2467" y="623"/>
              </a:cxn>
              <a:cxn ang="0">
                <a:pos x="2684" y="632"/>
              </a:cxn>
              <a:cxn ang="0">
                <a:pos x="1776" y="631"/>
              </a:cxn>
              <a:cxn ang="0">
                <a:pos x="1717" y="518"/>
              </a:cxn>
              <a:cxn ang="0">
                <a:pos x="1447" y="10"/>
              </a:cxn>
              <a:cxn ang="0">
                <a:pos x="1210" y="97"/>
              </a:cxn>
              <a:cxn ang="0">
                <a:pos x="1281" y="178"/>
              </a:cxn>
              <a:cxn ang="0">
                <a:pos x="1231" y="277"/>
              </a:cxn>
              <a:cxn ang="0">
                <a:pos x="1090" y="375"/>
              </a:cxn>
              <a:cxn ang="0">
                <a:pos x="1233" y="415"/>
              </a:cxn>
              <a:cxn ang="0">
                <a:pos x="1297" y="622"/>
              </a:cxn>
              <a:cxn ang="0">
                <a:pos x="1362" y="436"/>
              </a:cxn>
              <a:cxn ang="0">
                <a:pos x="1282" y="337"/>
              </a:cxn>
              <a:cxn ang="0">
                <a:pos x="1374" y="258"/>
              </a:cxn>
              <a:cxn ang="0">
                <a:pos x="1373" y="94"/>
              </a:cxn>
              <a:cxn ang="0">
                <a:pos x="1263" y="17"/>
              </a:cxn>
              <a:cxn ang="0">
                <a:pos x="995" y="15"/>
              </a:cxn>
              <a:cxn ang="0">
                <a:pos x="879" y="537"/>
              </a:cxn>
              <a:cxn ang="0">
                <a:pos x="118" y="637"/>
              </a:cxn>
              <a:cxn ang="0">
                <a:pos x="303" y="613"/>
              </a:cxn>
              <a:cxn ang="0">
                <a:pos x="388" y="526"/>
              </a:cxn>
              <a:cxn ang="0">
                <a:pos x="373" y="355"/>
              </a:cxn>
              <a:cxn ang="0">
                <a:pos x="190" y="247"/>
              </a:cxn>
              <a:cxn ang="0">
                <a:pos x="125" y="177"/>
              </a:cxn>
              <a:cxn ang="0">
                <a:pos x="163" y="107"/>
              </a:cxn>
              <a:cxn ang="0">
                <a:pos x="317" y="108"/>
              </a:cxn>
              <a:cxn ang="0">
                <a:pos x="254" y="1"/>
              </a:cxn>
              <a:cxn ang="0">
                <a:pos x="44" y="77"/>
              </a:cxn>
              <a:cxn ang="0">
                <a:pos x="29" y="253"/>
              </a:cxn>
              <a:cxn ang="0">
                <a:pos x="178" y="359"/>
              </a:cxn>
              <a:cxn ang="0">
                <a:pos x="284" y="437"/>
              </a:cxn>
              <a:cxn ang="0">
                <a:pos x="259" y="524"/>
              </a:cxn>
              <a:cxn ang="0">
                <a:pos x="112" y="540"/>
              </a:cxn>
            </a:cxnLst>
            <a:rect l="0" t="0" r="r" b="b"/>
            <a:pathLst>
              <a:path w="3691" h="641">
                <a:moveTo>
                  <a:pt x="3288" y="601"/>
                </a:moveTo>
                <a:lnTo>
                  <a:pt x="3302" y="609"/>
                </a:lnTo>
                <a:lnTo>
                  <a:pt x="3319" y="616"/>
                </a:lnTo>
                <a:lnTo>
                  <a:pt x="3338" y="622"/>
                </a:lnTo>
                <a:lnTo>
                  <a:pt x="3360" y="629"/>
                </a:lnTo>
                <a:lnTo>
                  <a:pt x="3382" y="634"/>
                </a:lnTo>
                <a:lnTo>
                  <a:pt x="3406" y="637"/>
                </a:lnTo>
                <a:lnTo>
                  <a:pt x="3431" y="640"/>
                </a:lnTo>
                <a:lnTo>
                  <a:pt x="3455" y="641"/>
                </a:lnTo>
                <a:lnTo>
                  <a:pt x="3484" y="640"/>
                </a:lnTo>
                <a:lnTo>
                  <a:pt x="3511" y="637"/>
                </a:lnTo>
                <a:lnTo>
                  <a:pt x="3524" y="635"/>
                </a:lnTo>
                <a:lnTo>
                  <a:pt x="3536" y="632"/>
                </a:lnTo>
                <a:lnTo>
                  <a:pt x="3548" y="629"/>
                </a:lnTo>
                <a:lnTo>
                  <a:pt x="3559" y="625"/>
                </a:lnTo>
                <a:lnTo>
                  <a:pt x="3570" y="621"/>
                </a:lnTo>
                <a:lnTo>
                  <a:pt x="3581" y="617"/>
                </a:lnTo>
                <a:lnTo>
                  <a:pt x="3590" y="613"/>
                </a:lnTo>
                <a:lnTo>
                  <a:pt x="3600" y="608"/>
                </a:lnTo>
                <a:lnTo>
                  <a:pt x="3608" y="603"/>
                </a:lnTo>
                <a:lnTo>
                  <a:pt x="3618" y="597"/>
                </a:lnTo>
                <a:lnTo>
                  <a:pt x="3625" y="591"/>
                </a:lnTo>
                <a:lnTo>
                  <a:pt x="3633" y="584"/>
                </a:lnTo>
                <a:lnTo>
                  <a:pt x="3639" y="578"/>
                </a:lnTo>
                <a:lnTo>
                  <a:pt x="3646" y="571"/>
                </a:lnTo>
                <a:lnTo>
                  <a:pt x="3653" y="564"/>
                </a:lnTo>
                <a:lnTo>
                  <a:pt x="3658" y="557"/>
                </a:lnTo>
                <a:lnTo>
                  <a:pt x="3668" y="541"/>
                </a:lnTo>
                <a:lnTo>
                  <a:pt x="3676" y="526"/>
                </a:lnTo>
                <a:lnTo>
                  <a:pt x="3682" y="508"/>
                </a:lnTo>
                <a:lnTo>
                  <a:pt x="3687" y="491"/>
                </a:lnTo>
                <a:lnTo>
                  <a:pt x="3690" y="472"/>
                </a:lnTo>
                <a:lnTo>
                  <a:pt x="3691" y="454"/>
                </a:lnTo>
                <a:lnTo>
                  <a:pt x="3690" y="437"/>
                </a:lnTo>
                <a:lnTo>
                  <a:pt x="3688" y="422"/>
                </a:lnTo>
                <a:lnTo>
                  <a:pt x="3684" y="407"/>
                </a:lnTo>
                <a:lnTo>
                  <a:pt x="3680" y="393"/>
                </a:lnTo>
                <a:lnTo>
                  <a:pt x="3675" y="380"/>
                </a:lnTo>
                <a:lnTo>
                  <a:pt x="3668" y="367"/>
                </a:lnTo>
                <a:lnTo>
                  <a:pt x="3660" y="355"/>
                </a:lnTo>
                <a:lnTo>
                  <a:pt x="3651" y="344"/>
                </a:lnTo>
                <a:lnTo>
                  <a:pt x="3640" y="332"/>
                </a:lnTo>
                <a:lnTo>
                  <a:pt x="3629" y="322"/>
                </a:lnTo>
                <a:lnTo>
                  <a:pt x="3616" y="313"/>
                </a:lnTo>
                <a:lnTo>
                  <a:pt x="3601" y="303"/>
                </a:lnTo>
                <a:lnTo>
                  <a:pt x="3586" y="294"/>
                </a:lnTo>
                <a:lnTo>
                  <a:pt x="3568" y="286"/>
                </a:lnTo>
                <a:lnTo>
                  <a:pt x="3550" y="278"/>
                </a:lnTo>
                <a:lnTo>
                  <a:pt x="3530" y="270"/>
                </a:lnTo>
                <a:lnTo>
                  <a:pt x="3502" y="258"/>
                </a:lnTo>
                <a:lnTo>
                  <a:pt x="3477" y="247"/>
                </a:lnTo>
                <a:lnTo>
                  <a:pt x="3467" y="242"/>
                </a:lnTo>
                <a:lnTo>
                  <a:pt x="3457" y="236"/>
                </a:lnTo>
                <a:lnTo>
                  <a:pt x="3448" y="230"/>
                </a:lnTo>
                <a:lnTo>
                  <a:pt x="3441" y="224"/>
                </a:lnTo>
                <a:lnTo>
                  <a:pt x="3434" y="219"/>
                </a:lnTo>
                <a:lnTo>
                  <a:pt x="3428" y="213"/>
                </a:lnTo>
                <a:lnTo>
                  <a:pt x="3423" y="206"/>
                </a:lnTo>
                <a:lnTo>
                  <a:pt x="3419" y="200"/>
                </a:lnTo>
                <a:lnTo>
                  <a:pt x="3416" y="192"/>
                </a:lnTo>
                <a:lnTo>
                  <a:pt x="3414" y="184"/>
                </a:lnTo>
                <a:lnTo>
                  <a:pt x="3412" y="177"/>
                </a:lnTo>
                <a:lnTo>
                  <a:pt x="3412" y="168"/>
                </a:lnTo>
                <a:lnTo>
                  <a:pt x="3412" y="162"/>
                </a:lnTo>
                <a:lnTo>
                  <a:pt x="3413" y="154"/>
                </a:lnTo>
                <a:lnTo>
                  <a:pt x="3415" y="147"/>
                </a:lnTo>
                <a:lnTo>
                  <a:pt x="3418" y="141"/>
                </a:lnTo>
                <a:lnTo>
                  <a:pt x="3421" y="135"/>
                </a:lnTo>
                <a:lnTo>
                  <a:pt x="3426" y="129"/>
                </a:lnTo>
                <a:lnTo>
                  <a:pt x="3431" y="122"/>
                </a:lnTo>
                <a:lnTo>
                  <a:pt x="3437" y="117"/>
                </a:lnTo>
                <a:lnTo>
                  <a:pt x="3443" y="112"/>
                </a:lnTo>
                <a:lnTo>
                  <a:pt x="3450" y="107"/>
                </a:lnTo>
                <a:lnTo>
                  <a:pt x="3459" y="103"/>
                </a:lnTo>
                <a:lnTo>
                  <a:pt x="3469" y="100"/>
                </a:lnTo>
                <a:lnTo>
                  <a:pt x="3479" y="97"/>
                </a:lnTo>
                <a:lnTo>
                  <a:pt x="3489" y="95"/>
                </a:lnTo>
                <a:lnTo>
                  <a:pt x="3502" y="94"/>
                </a:lnTo>
                <a:lnTo>
                  <a:pt x="3515" y="94"/>
                </a:lnTo>
                <a:lnTo>
                  <a:pt x="3535" y="94"/>
                </a:lnTo>
                <a:lnTo>
                  <a:pt x="3555" y="96"/>
                </a:lnTo>
                <a:lnTo>
                  <a:pt x="3573" y="100"/>
                </a:lnTo>
                <a:lnTo>
                  <a:pt x="3590" y="104"/>
                </a:lnTo>
                <a:lnTo>
                  <a:pt x="3604" y="108"/>
                </a:lnTo>
                <a:lnTo>
                  <a:pt x="3618" y="113"/>
                </a:lnTo>
                <a:lnTo>
                  <a:pt x="3629" y="118"/>
                </a:lnTo>
                <a:lnTo>
                  <a:pt x="3638" y="122"/>
                </a:lnTo>
                <a:lnTo>
                  <a:pt x="3666" y="31"/>
                </a:lnTo>
                <a:lnTo>
                  <a:pt x="3653" y="25"/>
                </a:lnTo>
                <a:lnTo>
                  <a:pt x="3638" y="20"/>
                </a:lnTo>
                <a:lnTo>
                  <a:pt x="3622" y="14"/>
                </a:lnTo>
                <a:lnTo>
                  <a:pt x="3604" y="9"/>
                </a:lnTo>
                <a:lnTo>
                  <a:pt x="3585" y="6"/>
                </a:lnTo>
                <a:lnTo>
                  <a:pt x="3564" y="3"/>
                </a:lnTo>
                <a:lnTo>
                  <a:pt x="3542" y="1"/>
                </a:lnTo>
                <a:lnTo>
                  <a:pt x="3517" y="0"/>
                </a:lnTo>
                <a:lnTo>
                  <a:pt x="3492" y="1"/>
                </a:lnTo>
                <a:lnTo>
                  <a:pt x="3469" y="4"/>
                </a:lnTo>
                <a:lnTo>
                  <a:pt x="3447" y="8"/>
                </a:lnTo>
                <a:lnTo>
                  <a:pt x="3426" y="14"/>
                </a:lnTo>
                <a:lnTo>
                  <a:pt x="3406" y="22"/>
                </a:lnTo>
                <a:lnTo>
                  <a:pt x="3389" y="30"/>
                </a:lnTo>
                <a:lnTo>
                  <a:pt x="3372" y="40"/>
                </a:lnTo>
                <a:lnTo>
                  <a:pt x="3357" y="51"/>
                </a:lnTo>
                <a:lnTo>
                  <a:pt x="3343" y="64"/>
                </a:lnTo>
                <a:lnTo>
                  <a:pt x="3331" y="77"/>
                </a:lnTo>
                <a:lnTo>
                  <a:pt x="3322" y="93"/>
                </a:lnTo>
                <a:lnTo>
                  <a:pt x="3312" y="108"/>
                </a:lnTo>
                <a:lnTo>
                  <a:pt x="3306" y="124"/>
                </a:lnTo>
                <a:lnTo>
                  <a:pt x="3301" y="142"/>
                </a:lnTo>
                <a:lnTo>
                  <a:pt x="3298" y="159"/>
                </a:lnTo>
                <a:lnTo>
                  <a:pt x="3297" y="179"/>
                </a:lnTo>
                <a:lnTo>
                  <a:pt x="3298" y="194"/>
                </a:lnTo>
                <a:lnTo>
                  <a:pt x="3300" y="211"/>
                </a:lnTo>
                <a:lnTo>
                  <a:pt x="3304" y="225"/>
                </a:lnTo>
                <a:lnTo>
                  <a:pt x="3309" y="240"/>
                </a:lnTo>
                <a:lnTo>
                  <a:pt x="3316" y="253"/>
                </a:lnTo>
                <a:lnTo>
                  <a:pt x="3324" y="265"/>
                </a:lnTo>
                <a:lnTo>
                  <a:pt x="3333" y="277"/>
                </a:lnTo>
                <a:lnTo>
                  <a:pt x="3343" y="288"/>
                </a:lnTo>
                <a:lnTo>
                  <a:pt x="3355" y="299"/>
                </a:lnTo>
                <a:lnTo>
                  <a:pt x="3367" y="310"/>
                </a:lnTo>
                <a:lnTo>
                  <a:pt x="3381" y="319"/>
                </a:lnTo>
                <a:lnTo>
                  <a:pt x="3396" y="328"/>
                </a:lnTo>
                <a:lnTo>
                  <a:pt x="3412" y="336"/>
                </a:lnTo>
                <a:lnTo>
                  <a:pt x="3429" y="345"/>
                </a:lnTo>
                <a:lnTo>
                  <a:pt x="3447" y="352"/>
                </a:lnTo>
                <a:lnTo>
                  <a:pt x="3466" y="359"/>
                </a:lnTo>
                <a:lnTo>
                  <a:pt x="3492" y="369"/>
                </a:lnTo>
                <a:lnTo>
                  <a:pt x="3516" y="381"/>
                </a:lnTo>
                <a:lnTo>
                  <a:pt x="3525" y="386"/>
                </a:lnTo>
                <a:lnTo>
                  <a:pt x="3534" y="392"/>
                </a:lnTo>
                <a:lnTo>
                  <a:pt x="3543" y="397"/>
                </a:lnTo>
                <a:lnTo>
                  <a:pt x="3550" y="403"/>
                </a:lnTo>
                <a:lnTo>
                  <a:pt x="3556" y="409"/>
                </a:lnTo>
                <a:lnTo>
                  <a:pt x="3561" y="417"/>
                </a:lnTo>
                <a:lnTo>
                  <a:pt x="3565" y="423"/>
                </a:lnTo>
                <a:lnTo>
                  <a:pt x="3569" y="430"/>
                </a:lnTo>
                <a:lnTo>
                  <a:pt x="3571" y="437"/>
                </a:lnTo>
                <a:lnTo>
                  <a:pt x="3573" y="445"/>
                </a:lnTo>
                <a:lnTo>
                  <a:pt x="3575" y="454"/>
                </a:lnTo>
                <a:lnTo>
                  <a:pt x="3576" y="462"/>
                </a:lnTo>
                <a:lnTo>
                  <a:pt x="3575" y="471"/>
                </a:lnTo>
                <a:lnTo>
                  <a:pt x="3573" y="480"/>
                </a:lnTo>
                <a:lnTo>
                  <a:pt x="3571" y="489"/>
                </a:lnTo>
                <a:lnTo>
                  <a:pt x="3567" y="497"/>
                </a:lnTo>
                <a:lnTo>
                  <a:pt x="3563" y="504"/>
                </a:lnTo>
                <a:lnTo>
                  <a:pt x="3558" y="511"/>
                </a:lnTo>
                <a:lnTo>
                  <a:pt x="3553" y="517"/>
                </a:lnTo>
                <a:lnTo>
                  <a:pt x="3546" y="524"/>
                </a:lnTo>
                <a:lnTo>
                  <a:pt x="3539" y="529"/>
                </a:lnTo>
                <a:lnTo>
                  <a:pt x="3530" y="533"/>
                </a:lnTo>
                <a:lnTo>
                  <a:pt x="3521" y="537"/>
                </a:lnTo>
                <a:lnTo>
                  <a:pt x="3511" y="540"/>
                </a:lnTo>
                <a:lnTo>
                  <a:pt x="3500" y="543"/>
                </a:lnTo>
                <a:lnTo>
                  <a:pt x="3488" y="545"/>
                </a:lnTo>
                <a:lnTo>
                  <a:pt x="3476" y="546"/>
                </a:lnTo>
                <a:lnTo>
                  <a:pt x="3463" y="546"/>
                </a:lnTo>
                <a:lnTo>
                  <a:pt x="3441" y="546"/>
                </a:lnTo>
                <a:lnTo>
                  <a:pt x="3420" y="543"/>
                </a:lnTo>
                <a:lnTo>
                  <a:pt x="3400" y="540"/>
                </a:lnTo>
                <a:lnTo>
                  <a:pt x="3379" y="535"/>
                </a:lnTo>
                <a:lnTo>
                  <a:pt x="3361" y="529"/>
                </a:lnTo>
                <a:lnTo>
                  <a:pt x="3343" y="523"/>
                </a:lnTo>
                <a:lnTo>
                  <a:pt x="3327" y="514"/>
                </a:lnTo>
                <a:lnTo>
                  <a:pt x="3312" y="507"/>
                </a:lnTo>
                <a:lnTo>
                  <a:pt x="3288" y="601"/>
                </a:lnTo>
                <a:close/>
                <a:moveTo>
                  <a:pt x="3188" y="263"/>
                </a:moveTo>
                <a:lnTo>
                  <a:pt x="2955" y="263"/>
                </a:lnTo>
                <a:lnTo>
                  <a:pt x="2955" y="104"/>
                </a:lnTo>
                <a:lnTo>
                  <a:pt x="3202" y="104"/>
                </a:lnTo>
                <a:lnTo>
                  <a:pt x="3202" y="10"/>
                </a:lnTo>
                <a:lnTo>
                  <a:pt x="2841" y="10"/>
                </a:lnTo>
                <a:lnTo>
                  <a:pt x="2841" y="631"/>
                </a:lnTo>
                <a:lnTo>
                  <a:pt x="3216" y="631"/>
                </a:lnTo>
                <a:lnTo>
                  <a:pt x="3216" y="537"/>
                </a:lnTo>
                <a:lnTo>
                  <a:pt x="2955" y="537"/>
                </a:lnTo>
                <a:lnTo>
                  <a:pt x="2955" y="355"/>
                </a:lnTo>
                <a:lnTo>
                  <a:pt x="3188" y="355"/>
                </a:lnTo>
                <a:lnTo>
                  <a:pt x="3188" y="263"/>
                </a:lnTo>
                <a:close/>
                <a:moveTo>
                  <a:pt x="2727" y="523"/>
                </a:moveTo>
                <a:lnTo>
                  <a:pt x="2714" y="528"/>
                </a:lnTo>
                <a:lnTo>
                  <a:pt x="2701" y="532"/>
                </a:lnTo>
                <a:lnTo>
                  <a:pt x="2687" y="536"/>
                </a:lnTo>
                <a:lnTo>
                  <a:pt x="2671" y="539"/>
                </a:lnTo>
                <a:lnTo>
                  <a:pt x="2655" y="542"/>
                </a:lnTo>
                <a:lnTo>
                  <a:pt x="2637" y="544"/>
                </a:lnTo>
                <a:lnTo>
                  <a:pt x="2621" y="545"/>
                </a:lnTo>
                <a:lnTo>
                  <a:pt x="2604" y="545"/>
                </a:lnTo>
                <a:lnTo>
                  <a:pt x="2590" y="545"/>
                </a:lnTo>
                <a:lnTo>
                  <a:pt x="2579" y="544"/>
                </a:lnTo>
                <a:lnTo>
                  <a:pt x="2567" y="543"/>
                </a:lnTo>
                <a:lnTo>
                  <a:pt x="2555" y="541"/>
                </a:lnTo>
                <a:lnTo>
                  <a:pt x="2544" y="539"/>
                </a:lnTo>
                <a:lnTo>
                  <a:pt x="2533" y="537"/>
                </a:lnTo>
                <a:lnTo>
                  <a:pt x="2522" y="534"/>
                </a:lnTo>
                <a:lnTo>
                  <a:pt x="2512" y="530"/>
                </a:lnTo>
                <a:lnTo>
                  <a:pt x="2502" y="526"/>
                </a:lnTo>
                <a:lnTo>
                  <a:pt x="2493" y="522"/>
                </a:lnTo>
                <a:lnTo>
                  <a:pt x="2483" y="516"/>
                </a:lnTo>
                <a:lnTo>
                  <a:pt x="2475" y="511"/>
                </a:lnTo>
                <a:lnTo>
                  <a:pt x="2467" y="505"/>
                </a:lnTo>
                <a:lnTo>
                  <a:pt x="2459" y="499"/>
                </a:lnTo>
                <a:lnTo>
                  <a:pt x="2451" y="492"/>
                </a:lnTo>
                <a:lnTo>
                  <a:pt x="2444" y="486"/>
                </a:lnTo>
                <a:lnTo>
                  <a:pt x="2437" y="477"/>
                </a:lnTo>
                <a:lnTo>
                  <a:pt x="2431" y="470"/>
                </a:lnTo>
                <a:lnTo>
                  <a:pt x="2426" y="462"/>
                </a:lnTo>
                <a:lnTo>
                  <a:pt x="2420" y="453"/>
                </a:lnTo>
                <a:lnTo>
                  <a:pt x="2414" y="443"/>
                </a:lnTo>
                <a:lnTo>
                  <a:pt x="2410" y="434"/>
                </a:lnTo>
                <a:lnTo>
                  <a:pt x="2406" y="425"/>
                </a:lnTo>
                <a:lnTo>
                  <a:pt x="2402" y="415"/>
                </a:lnTo>
                <a:lnTo>
                  <a:pt x="2396" y="393"/>
                </a:lnTo>
                <a:lnTo>
                  <a:pt x="2391" y="371"/>
                </a:lnTo>
                <a:lnTo>
                  <a:pt x="2389" y="347"/>
                </a:lnTo>
                <a:lnTo>
                  <a:pt x="2388" y="322"/>
                </a:lnTo>
                <a:lnTo>
                  <a:pt x="2388" y="309"/>
                </a:lnTo>
                <a:lnTo>
                  <a:pt x="2389" y="295"/>
                </a:lnTo>
                <a:lnTo>
                  <a:pt x="2390" y="282"/>
                </a:lnTo>
                <a:lnTo>
                  <a:pt x="2392" y="270"/>
                </a:lnTo>
                <a:lnTo>
                  <a:pt x="2394" y="257"/>
                </a:lnTo>
                <a:lnTo>
                  <a:pt x="2397" y="246"/>
                </a:lnTo>
                <a:lnTo>
                  <a:pt x="2400" y="235"/>
                </a:lnTo>
                <a:lnTo>
                  <a:pt x="2403" y="223"/>
                </a:lnTo>
                <a:lnTo>
                  <a:pt x="2408" y="213"/>
                </a:lnTo>
                <a:lnTo>
                  <a:pt x="2412" y="203"/>
                </a:lnTo>
                <a:lnTo>
                  <a:pt x="2418" y="193"/>
                </a:lnTo>
                <a:lnTo>
                  <a:pt x="2423" y="184"/>
                </a:lnTo>
                <a:lnTo>
                  <a:pt x="2429" y="176"/>
                </a:lnTo>
                <a:lnTo>
                  <a:pt x="2435" y="168"/>
                </a:lnTo>
                <a:lnTo>
                  <a:pt x="2441" y="159"/>
                </a:lnTo>
                <a:lnTo>
                  <a:pt x="2448" y="152"/>
                </a:lnTo>
                <a:lnTo>
                  <a:pt x="2457" y="145"/>
                </a:lnTo>
                <a:lnTo>
                  <a:pt x="2464" y="139"/>
                </a:lnTo>
                <a:lnTo>
                  <a:pt x="2472" y="133"/>
                </a:lnTo>
                <a:lnTo>
                  <a:pt x="2480" y="127"/>
                </a:lnTo>
                <a:lnTo>
                  <a:pt x="2489" y="121"/>
                </a:lnTo>
                <a:lnTo>
                  <a:pt x="2499" y="117"/>
                </a:lnTo>
                <a:lnTo>
                  <a:pt x="2508" y="112"/>
                </a:lnTo>
                <a:lnTo>
                  <a:pt x="2517" y="109"/>
                </a:lnTo>
                <a:lnTo>
                  <a:pt x="2538" y="102"/>
                </a:lnTo>
                <a:lnTo>
                  <a:pt x="2559" y="98"/>
                </a:lnTo>
                <a:lnTo>
                  <a:pt x="2582" y="95"/>
                </a:lnTo>
                <a:lnTo>
                  <a:pt x="2605" y="94"/>
                </a:lnTo>
                <a:lnTo>
                  <a:pt x="2623" y="95"/>
                </a:lnTo>
                <a:lnTo>
                  <a:pt x="2641" y="96"/>
                </a:lnTo>
                <a:lnTo>
                  <a:pt x="2658" y="98"/>
                </a:lnTo>
                <a:lnTo>
                  <a:pt x="2673" y="101"/>
                </a:lnTo>
                <a:lnTo>
                  <a:pt x="2688" y="105"/>
                </a:lnTo>
                <a:lnTo>
                  <a:pt x="2701" y="109"/>
                </a:lnTo>
                <a:lnTo>
                  <a:pt x="2714" y="113"/>
                </a:lnTo>
                <a:lnTo>
                  <a:pt x="2726" y="118"/>
                </a:lnTo>
                <a:lnTo>
                  <a:pt x="2750" y="28"/>
                </a:lnTo>
                <a:lnTo>
                  <a:pt x="2740" y="24"/>
                </a:lnTo>
                <a:lnTo>
                  <a:pt x="2728" y="19"/>
                </a:lnTo>
                <a:lnTo>
                  <a:pt x="2712" y="13"/>
                </a:lnTo>
                <a:lnTo>
                  <a:pt x="2695" y="9"/>
                </a:lnTo>
                <a:lnTo>
                  <a:pt x="2674" y="6"/>
                </a:lnTo>
                <a:lnTo>
                  <a:pt x="2652" y="3"/>
                </a:lnTo>
                <a:lnTo>
                  <a:pt x="2627" y="1"/>
                </a:lnTo>
                <a:lnTo>
                  <a:pt x="2600" y="0"/>
                </a:lnTo>
                <a:lnTo>
                  <a:pt x="2583" y="1"/>
                </a:lnTo>
                <a:lnTo>
                  <a:pt x="2566" y="2"/>
                </a:lnTo>
                <a:lnTo>
                  <a:pt x="2548" y="4"/>
                </a:lnTo>
                <a:lnTo>
                  <a:pt x="2532" y="6"/>
                </a:lnTo>
                <a:lnTo>
                  <a:pt x="2515" y="9"/>
                </a:lnTo>
                <a:lnTo>
                  <a:pt x="2499" y="13"/>
                </a:lnTo>
                <a:lnTo>
                  <a:pt x="2483" y="17"/>
                </a:lnTo>
                <a:lnTo>
                  <a:pt x="2468" y="23"/>
                </a:lnTo>
                <a:lnTo>
                  <a:pt x="2454" y="29"/>
                </a:lnTo>
                <a:lnTo>
                  <a:pt x="2439" y="35"/>
                </a:lnTo>
                <a:lnTo>
                  <a:pt x="2426" y="42"/>
                </a:lnTo>
                <a:lnTo>
                  <a:pt x="2411" y="50"/>
                </a:lnTo>
                <a:lnTo>
                  <a:pt x="2399" y="59"/>
                </a:lnTo>
                <a:lnTo>
                  <a:pt x="2387" y="68"/>
                </a:lnTo>
                <a:lnTo>
                  <a:pt x="2374" y="77"/>
                </a:lnTo>
                <a:lnTo>
                  <a:pt x="2363" y="87"/>
                </a:lnTo>
                <a:lnTo>
                  <a:pt x="2352" y="99"/>
                </a:lnTo>
                <a:lnTo>
                  <a:pt x="2342" y="110"/>
                </a:lnTo>
                <a:lnTo>
                  <a:pt x="2332" y="122"/>
                </a:lnTo>
                <a:lnTo>
                  <a:pt x="2323" y="135"/>
                </a:lnTo>
                <a:lnTo>
                  <a:pt x="2315" y="148"/>
                </a:lnTo>
                <a:lnTo>
                  <a:pt x="2307" y="162"/>
                </a:lnTo>
                <a:lnTo>
                  <a:pt x="2300" y="176"/>
                </a:lnTo>
                <a:lnTo>
                  <a:pt x="2293" y="190"/>
                </a:lnTo>
                <a:lnTo>
                  <a:pt x="2288" y="206"/>
                </a:lnTo>
                <a:lnTo>
                  <a:pt x="2283" y="222"/>
                </a:lnTo>
                <a:lnTo>
                  <a:pt x="2278" y="239"/>
                </a:lnTo>
                <a:lnTo>
                  <a:pt x="2275" y="255"/>
                </a:lnTo>
                <a:lnTo>
                  <a:pt x="2272" y="273"/>
                </a:lnTo>
                <a:lnTo>
                  <a:pt x="2270" y="290"/>
                </a:lnTo>
                <a:lnTo>
                  <a:pt x="2269" y="309"/>
                </a:lnTo>
                <a:lnTo>
                  <a:pt x="2269" y="328"/>
                </a:lnTo>
                <a:lnTo>
                  <a:pt x="2269" y="346"/>
                </a:lnTo>
                <a:lnTo>
                  <a:pt x="2270" y="362"/>
                </a:lnTo>
                <a:lnTo>
                  <a:pt x="2272" y="380"/>
                </a:lnTo>
                <a:lnTo>
                  <a:pt x="2274" y="395"/>
                </a:lnTo>
                <a:lnTo>
                  <a:pt x="2277" y="412"/>
                </a:lnTo>
                <a:lnTo>
                  <a:pt x="2281" y="427"/>
                </a:lnTo>
                <a:lnTo>
                  <a:pt x="2285" y="441"/>
                </a:lnTo>
                <a:lnTo>
                  <a:pt x="2290" y="457"/>
                </a:lnTo>
                <a:lnTo>
                  <a:pt x="2295" y="470"/>
                </a:lnTo>
                <a:lnTo>
                  <a:pt x="2302" y="484"/>
                </a:lnTo>
                <a:lnTo>
                  <a:pt x="2309" y="497"/>
                </a:lnTo>
                <a:lnTo>
                  <a:pt x="2317" y="509"/>
                </a:lnTo>
                <a:lnTo>
                  <a:pt x="2325" y="522"/>
                </a:lnTo>
                <a:lnTo>
                  <a:pt x="2333" y="534"/>
                </a:lnTo>
                <a:lnTo>
                  <a:pt x="2343" y="544"/>
                </a:lnTo>
                <a:lnTo>
                  <a:pt x="2353" y="555"/>
                </a:lnTo>
                <a:lnTo>
                  <a:pt x="2363" y="565"/>
                </a:lnTo>
                <a:lnTo>
                  <a:pt x="2374" y="574"/>
                </a:lnTo>
                <a:lnTo>
                  <a:pt x="2386" y="583"/>
                </a:lnTo>
                <a:lnTo>
                  <a:pt x="2398" y="592"/>
                </a:lnTo>
                <a:lnTo>
                  <a:pt x="2411" y="599"/>
                </a:lnTo>
                <a:lnTo>
                  <a:pt x="2424" y="606"/>
                </a:lnTo>
                <a:lnTo>
                  <a:pt x="2438" y="612"/>
                </a:lnTo>
                <a:lnTo>
                  <a:pt x="2452" y="618"/>
                </a:lnTo>
                <a:lnTo>
                  <a:pt x="2467" y="623"/>
                </a:lnTo>
                <a:lnTo>
                  <a:pt x="2482" y="628"/>
                </a:lnTo>
                <a:lnTo>
                  <a:pt x="2499" y="632"/>
                </a:lnTo>
                <a:lnTo>
                  <a:pt x="2515" y="635"/>
                </a:lnTo>
                <a:lnTo>
                  <a:pt x="2532" y="637"/>
                </a:lnTo>
                <a:lnTo>
                  <a:pt x="2549" y="639"/>
                </a:lnTo>
                <a:lnTo>
                  <a:pt x="2567" y="640"/>
                </a:lnTo>
                <a:lnTo>
                  <a:pt x="2585" y="641"/>
                </a:lnTo>
                <a:lnTo>
                  <a:pt x="2612" y="640"/>
                </a:lnTo>
                <a:lnTo>
                  <a:pt x="2637" y="638"/>
                </a:lnTo>
                <a:lnTo>
                  <a:pt x="2661" y="635"/>
                </a:lnTo>
                <a:lnTo>
                  <a:pt x="2684" y="632"/>
                </a:lnTo>
                <a:lnTo>
                  <a:pt x="2702" y="628"/>
                </a:lnTo>
                <a:lnTo>
                  <a:pt x="2720" y="622"/>
                </a:lnTo>
                <a:lnTo>
                  <a:pt x="2734" y="617"/>
                </a:lnTo>
                <a:lnTo>
                  <a:pt x="2745" y="612"/>
                </a:lnTo>
                <a:lnTo>
                  <a:pt x="2727" y="523"/>
                </a:lnTo>
                <a:close/>
                <a:moveTo>
                  <a:pt x="2058" y="10"/>
                </a:moveTo>
                <a:lnTo>
                  <a:pt x="2058" y="631"/>
                </a:lnTo>
                <a:lnTo>
                  <a:pt x="2171" y="631"/>
                </a:lnTo>
                <a:lnTo>
                  <a:pt x="2171" y="10"/>
                </a:lnTo>
                <a:lnTo>
                  <a:pt x="2058" y="10"/>
                </a:lnTo>
                <a:close/>
                <a:moveTo>
                  <a:pt x="1776" y="631"/>
                </a:moveTo>
                <a:lnTo>
                  <a:pt x="1991" y="10"/>
                </a:lnTo>
                <a:lnTo>
                  <a:pt x="1871" y="10"/>
                </a:lnTo>
                <a:lnTo>
                  <a:pt x="1780" y="294"/>
                </a:lnTo>
                <a:lnTo>
                  <a:pt x="1771" y="322"/>
                </a:lnTo>
                <a:lnTo>
                  <a:pt x="1762" y="351"/>
                </a:lnTo>
                <a:lnTo>
                  <a:pt x="1754" y="379"/>
                </a:lnTo>
                <a:lnTo>
                  <a:pt x="1746" y="407"/>
                </a:lnTo>
                <a:lnTo>
                  <a:pt x="1738" y="435"/>
                </a:lnTo>
                <a:lnTo>
                  <a:pt x="1730" y="463"/>
                </a:lnTo>
                <a:lnTo>
                  <a:pt x="1724" y="491"/>
                </a:lnTo>
                <a:lnTo>
                  <a:pt x="1717" y="518"/>
                </a:lnTo>
                <a:lnTo>
                  <a:pt x="1715" y="518"/>
                </a:lnTo>
                <a:lnTo>
                  <a:pt x="1709" y="491"/>
                </a:lnTo>
                <a:lnTo>
                  <a:pt x="1702" y="462"/>
                </a:lnTo>
                <a:lnTo>
                  <a:pt x="1695" y="434"/>
                </a:lnTo>
                <a:lnTo>
                  <a:pt x="1688" y="406"/>
                </a:lnTo>
                <a:lnTo>
                  <a:pt x="1680" y="379"/>
                </a:lnTo>
                <a:lnTo>
                  <a:pt x="1672" y="350"/>
                </a:lnTo>
                <a:lnTo>
                  <a:pt x="1663" y="321"/>
                </a:lnTo>
                <a:lnTo>
                  <a:pt x="1654" y="292"/>
                </a:lnTo>
                <a:lnTo>
                  <a:pt x="1570" y="10"/>
                </a:lnTo>
                <a:lnTo>
                  <a:pt x="1447" y="10"/>
                </a:lnTo>
                <a:lnTo>
                  <a:pt x="1647" y="631"/>
                </a:lnTo>
                <a:lnTo>
                  <a:pt x="1776" y="631"/>
                </a:lnTo>
                <a:close/>
                <a:moveTo>
                  <a:pt x="1090" y="97"/>
                </a:moveTo>
                <a:lnTo>
                  <a:pt x="1101" y="95"/>
                </a:lnTo>
                <a:lnTo>
                  <a:pt x="1117" y="93"/>
                </a:lnTo>
                <a:lnTo>
                  <a:pt x="1136" y="92"/>
                </a:lnTo>
                <a:lnTo>
                  <a:pt x="1161" y="91"/>
                </a:lnTo>
                <a:lnTo>
                  <a:pt x="1174" y="92"/>
                </a:lnTo>
                <a:lnTo>
                  <a:pt x="1187" y="93"/>
                </a:lnTo>
                <a:lnTo>
                  <a:pt x="1199" y="95"/>
                </a:lnTo>
                <a:lnTo>
                  <a:pt x="1210" y="97"/>
                </a:lnTo>
                <a:lnTo>
                  <a:pt x="1222" y="100"/>
                </a:lnTo>
                <a:lnTo>
                  <a:pt x="1231" y="105"/>
                </a:lnTo>
                <a:lnTo>
                  <a:pt x="1240" y="109"/>
                </a:lnTo>
                <a:lnTo>
                  <a:pt x="1248" y="115"/>
                </a:lnTo>
                <a:lnTo>
                  <a:pt x="1256" y="121"/>
                </a:lnTo>
                <a:lnTo>
                  <a:pt x="1263" y="130"/>
                </a:lnTo>
                <a:lnTo>
                  <a:pt x="1268" y="137"/>
                </a:lnTo>
                <a:lnTo>
                  <a:pt x="1273" y="146"/>
                </a:lnTo>
                <a:lnTo>
                  <a:pt x="1277" y="156"/>
                </a:lnTo>
                <a:lnTo>
                  <a:pt x="1279" y="167"/>
                </a:lnTo>
                <a:lnTo>
                  <a:pt x="1281" y="178"/>
                </a:lnTo>
                <a:lnTo>
                  <a:pt x="1281" y="190"/>
                </a:lnTo>
                <a:lnTo>
                  <a:pt x="1281" y="202"/>
                </a:lnTo>
                <a:lnTo>
                  <a:pt x="1279" y="212"/>
                </a:lnTo>
                <a:lnTo>
                  <a:pt x="1277" y="222"/>
                </a:lnTo>
                <a:lnTo>
                  <a:pt x="1273" y="232"/>
                </a:lnTo>
                <a:lnTo>
                  <a:pt x="1268" y="242"/>
                </a:lnTo>
                <a:lnTo>
                  <a:pt x="1263" y="250"/>
                </a:lnTo>
                <a:lnTo>
                  <a:pt x="1255" y="257"/>
                </a:lnTo>
                <a:lnTo>
                  <a:pt x="1248" y="264"/>
                </a:lnTo>
                <a:lnTo>
                  <a:pt x="1240" y="271"/>
                </a:lnTo>
                <a:lnTo>
                  <a:pt x="1231" y="277"/>
                </a:lnTo>
                <a:lnTo>
                  <a:pt x="1221" y="281"/>
                </a:lnTo>
                <a:lnTo>
                  <a:pt x="1209" y="285"/>
                </a:lnTo>
                <a:lnTo>
                  <a:pt x="1197" y="288"/>
                </a:lnTo>
                <a:lnTo>
                  <a:pt x="1185" y="291"/>
                </a:lnTo>
                <a:lnTo>
                  <a:pt x="1171" y="292"/>
                </a:lnTo>
                <a:lnTo>
                  <a:pt x="1158" y="292"/>
                </a:lnTo>
                <a:lnTo>
                  <a:pt x="1090" y="292"/>
                </a:lnTo>
                <a:lnTo>
                  <a:pt x="1090" y="97"/>
                </a:lnTo>
                <a:close/>
                <a:moveTo>
                  <a:pt x="978" y="631"/>
                </a:moveTo>
                <a:lnTo>
                  <a:pt x="1090" y="631"/>
                </a:lnTo>
                <a:lnTo>
                  <a:pt x="1090" y="375"/>
                </a:lnTo>
                <a:lnTo>
                  <a:pt x="1148" y="375"/>
                </a:lnTo>
                <a:lnTo>
                  <a:pt x="1159" y="377"/>
                </a:lnTo>
                <a:lnTo>
                  <a:pt x="1170" y="378"/>
                </a:lnTo>
                <a:lnTo>
                  <a:pt x="1180" y="380"/>
                </a:lnTo>
                <a:lnTo>
                  <a:pt x="1190" y="382"/>
                </a:lnTo>
                <a:lnTo>
                  <a:pt x="1198" y="385"/>
                </a:lnTo>
                <a:lnTo>
                  <a:pt x="1206" y="389"/>
                </a:lnTo>
                <a:lnTo>
                  <a:pt x="1213" y="394"/>
                </a:lnTo>
                <a:lnTo>
                  <a:pt x="1221" y="400"/>
                </a:lnTo>
                <a:lnTo>
                  <a:pt x="1227" y="407"/>
                </a:lnTo>
                <a:lnTo>
                  <a:pt x="1233" y="415"/>
                </a:lnTo>
                <a:lnTo>
                  <a:pt x="1238" y="424"/>
                </a:lnTo>
                <a:lnTo>
                  <a:pt x="1243" y="433"/>
                </a:lnTo>
                <a:lnTo>
                  <a:pt x="1247" y="444"/>
                </a:lnTo>
                <a:lnTo>
                  <a:pt x="1251" y="457"/>
                </a:lnTo>
                <a:lnTo>
                  <a:pt x="1255" y="470"/>
                </a:lnTo>
                <a:lnTo>
                  <a:pt x="1259" y="485"/>
                </a:lnTo>
                <a:lnTo>
                  <a:pt x="1272" y="537"/>
                </a:lnTo>
                <a:lnTo>
                  <a:pt x="1283" y="579"/>
                </a:lnTo>
                <a:lnTo>
                  <a:pt x="1288" y="597"/>
                </a:lnTo>
                <a:lnTo>
                  <a:pt x="1292" y="611"/>
                </a:lnTo>
                <a:lnTo>
                  <a:pt x="1297" y="622"/>
                </a:lnTo>
                <a:lnTo>
                  <a:pt x="1301" y="631"/>
                </a:lnTo>
                <a:lnTo>
                  <a:pt x="1417" y="631"/>
                </a:lnTo>
                <a:lnTo>
                  <a:pt x="1413" y="619"/>
                </a:lnTo>
                <a:lnTo>
                  <a:pt x="1406" y="605"/>
                </a:lnTo>
                <a:lnTo>
                  <a:pt x="1401" y="585"/>
                </a:lnTo>
                <a:lnTo>
                  <a:pt x="1395" y="565"/>
                </a:lnTo>
                <a:lnTo>
                  <a:pt x="1389" y="540"/>
                </a:lnTo>
                <a:lnTo>
                  <a:pt x="1382" y="514"/>
                </a:lnTo>
                <a:lnTo>
                  <a:pt x="1376" y="487"/>
                </a:lnTo>
                <a:lnTo>
                  <a:pt x="1368" y="458"/>
                </a:lnTo>
                <a:lnTo>
                  <a:pt x="1362" y="436"/>
                </a:lnTo>
                <a:lnTo>
                  <a:pt x="1354" y="416"/>
                </a:lnTo>
                <a:lnTo>
                  <a:pt x="1346" y="398"/>
                </a:lnTo>
                <a:lnTo>
                  <a:pt x="1336" y="382"/>
                </a:lnTo>
                <a:lnTo>
                  <a:pt x="1330" y="374"/>
                </a:lnTo>
                <a:lnTo>
                  <a:pt x="1324" y="367"/>
                </a:lnTo>
                <a:lnTo>
                  <a:pt x="1318" y="361"/>
                </a:lnTo>
                <a:lnTo>
                  <a:pt x="1312" y="355"/>
                </a:lnTo>
                <a:lnTo>
                  <a:pt x="1305" y="350"/>
                </a:lnTo>
                <a:lnTo>
                  <a:pt x="1298" y="346"/>
                </a:lnTo>
                <a:lnTo>
                  <a:pt x="1290" y="342"/>
                </a:lnTo>
                <a:lnTo>
                  <a:pt x="1282" y="337"/>
                </a:lnTo>
                <a:lnTo>
                  <a:pt x="1282" y="335"/>
                </a:lnTo>
                <a:lnTo>
                  <a:pt x="1292" y="330"/>
                </a:lnTo>
                <a:lnTo>
                  <a:pt x="1304" y="326"/>
                </a:lnTo>
                <a:lnTo>
                  <a:pt x="1314" y="320"/>
                </a:lnTo>
                <a:lnTo>
                  <a:pt x="1324" y="314"/>
                </a:lnTo>
                <a:lnTo>
                  <a:pt x="1334" y="306"/>
                </a:lnTo>
                <a:lnTo>
                  <a:pt x="1343" y="298"/>
                </a:lnTo>
                <a:lnTo>
                  <a:pt x="1352" y="289"/>
                </a:lnTo>
                <a:lnTo>
                  <a:pt x="1360" y="280"/>
                </a:lnTo>
                <a:lnTo>
                  <a:pt x="1367" y="270"/>
                </a:lnTo>
                <a:lnTo>
                  <a:pt x="1374" y="258"/>
                </a:lnTo>
                <a:lnTo>
                  <a:pt x="1380" y="247"/>
                </a:lnTo>
                <a:lnTo>
                  <a:pt x="1385" y="235"/>
                </a:lnTo>
                <a:lnTo>
                  <a:pt x="1389" y="222"/>
                </a:lnTo>
                <a:lnTo>
                  <a:pt x="1392" y="209"/>
                </a:lnTo>
                <a:lnTo>
                  <a:pt x="1394" y="194"/>
                </a:lnTo>
                <a:lnTo>
                  <a:pt x="1394" y="180"/>
                </a:lnTo>
                <a:lnTo>
                  <a:pt x="1393" y="160"/>
                </a:lnTo>
                <a:lnTo>
                  <a:pt x="1391" y="142"/>
                </a:lnTo>
                <a:lnTo>
                  <a:pt x="1386" y="124"/>
                </a:lnTo>
                <a:lnTo>
                  <a:pt x="1381" y="108"/>
                </a:lnTo>
                <a:lnTo>
                  <a:pt x="1373" y="94"/>
                </a:lnTo>
                <a:lnTo>
                  <a:pt x="1363" y="79"/>
                </a:lnTo>
                <a:lnTo>
                  <a:pt x="1353" y="67"/>
                </a:lnTo>
                <a:lnTo>
                  <a:pt x="1341" y="56"/>
                </a:lnTo>
                <a:lnTo>
                  <a:pt x="1333" y="49"/>
                </a:lnTo>
                <a:lnTo>
                  <a:pt x="1324" y="43"/>
                </a:lnTo>
                <a:lnTo>
                  <a:pt x="1315" y="38"/>
                </a:lnTo>
                <a:lnTo>
                  <a:pt x="1306" y="33"/>
                </a:lnTo>
                <a:lnTo>
                  <a:pt x="1296" y="28"/>
                </a:lnTo>
                <a:lnTo>
                  <a:pt x="1285" y="24"/>
                </a:lnTo>
                <a:lnTo>
                  <a:pt x="1275" y="21"/>
                </a:lnTo>
                <a:lnTo>
                  <a:pt x="1263" y="17"/>
                </a:lnTo>
                <a:lnTo>
                  <a:pt x="1238" y="12"/>
                </a:lnTo>
                <a:lnTo>
                  <a:pt x="1211" y="8"/>
                </a:lnTo>
                <a:lnTo>
                  <a:pt x="1181" y="6"/>
                </a:lnTo>
                <a:lnTo>
                  <a:pt x="1150" y="5"/>
                </a:lnTo>
                <a:lnTo>
                  <a:pt x="1125" y="5"/>
                </a:lnTo>
                <a:lnTo>
                  <a:pt x="1101" y="6"/>
                </a:lnTo>
                <a:lnTo>
                  <a:pt x="1078" y="7"/>
                </a:lnTo>
                <a:lnTo>
                  <a:pt x="1055" y="9"/>
                </a:lnTo>
                <a:lnTo>
                  <a:pt x="1034" y="11"/>
                </a:lnTo>
                <a:lnTo>
                  <a:pt x="1014" y="13"/>
                </a:lnTo>
                <a:lnTo>
                  <a:pt x="995" y="15"/>
                </a:lnTo>
                <a:lnTo>
                  <a:pt x="978" y="19"/>
                </a:lnTo>
                <a:lnTo>
                  <a:pt x="978" y="631"/>
                </a:lnTo>
                <a:close/>
                <a:moveTo>
                  <a:pt x="852" y="263"/>
                </a:moveTo>
                <a:lnTo>
                  <a:pt x="617" y="263"/>
                </a:lnTo>
                <a:lnTo>
                  <a:pt x="617" y="104"/>
                </a:lnTo>
                <a:lnTo>
                  <a:pt x="865" y="104"/>
                </a:lnTo>
                <a:lnTo>
                  <a:pt x="865" y="10"/>
                </a:lnTo>
                <a:lnTo>
                  <a:pt x="504" y="10"/>
                </a:lnTo>
                <a:lnTo>
                  <a:pt x="504" y="631"/>
                </a:lnTo>
                <a:lnTo>
                  <a:pt x="879" y="631"/>
                </a:lnTo>
                <a:lnTo>
                  <a:pt x="879" y="537"/>
                </a:lnTo>
                <a:lnTo>
                  <a:pt x="617" y="537"/>
                </a:lnTo>
                <a:lnTo>
                  <a:pt x="617" y="355"/>
                </a:lnTo>
                <a:lnTo>
                  <a:pt x="852" y="355"/>
                </a:lnTo>
                <a:lnTo>
                  <a:pt x="852" y="263"/>
                </a:lnTo>
                <a:close/>
                <a:moveTo>
                  <a:pt x="0" y="601"/>
                </a:moveTo>
                <a:lnTo>
                  <a:pt x="14" y="609"/>
                </a:lnTo>
                <a:lnTo>
                  <a:pt x="32" y="616"/>
                </a:lnTo>
                <a:lnTo>
                  <a:pt x="50" y="622"/>
                </a:lnTo>
                <a:lnTo>
                  <a:pt x="72" y="629"/>
                </a:lnTo>
                <a:lnTo>
                  <a:pt x="94" y="634"/>
                </a:lnTo>
                <a:lnTo>
                  <a:pt x="118" y="637"/>
                </a:lnTo>
                <a:lnTo>
                  <a:pt x="143" y="640"/>
                </a:lnTo>
                <a:lnTo>
                  <a:pt x="167" y="641"/>
                </a:lnTo>
                <a:lnTo>
                  <a:pt x="196" y="640"/>
                </a:lnTo>
                <a:lnTo>
                  <a:pt x="224" y="637"/>
                </a:lnTo>
                <a:lnTo>
                  <a:pt x="236" y="635"/>
                </a:lnTo>
                <a:lnTo>
                  <a:pt x="248" y="632"/>
                </a:lnTo>
                <a:lnTo>
                  <a:pt x="261" y="629"/>
                </a:lnTo>
                <a:lnTo>
                  <a:pt x="272" y="625"/>
                </a:lnTo>
                <a:lnTo>
                  <a:pt x="282" y="621"/>
                </a:lnTo>
                <a:lnTo>
                  <a:pt x="293" y="617"/>
                </a:lnTo>
                <a:lnTo>
                  <a:pt x="303" y="613"/>
                </a:lnTo>
                <a:lnTo>
                  <a:pt x="312" y="608"/>
                </a:lnTo>
                <a:lnTo>
                  <a:pt x="321" y="603"/>
                </a:lnTo>
                <a:lnTo>
                  <a:pt x="330" y="597"/>
                </a:lnTo>
                <a:lnTo>
                  <a:pt x="338" y="591"/>
                </a:lnTo>
                <a:lnTo>
                  <a:pt x="345" y="584"/>
                </a:lnTo>
                <a:lnTo>
                  <a:pt x="352" y="578"/>
                </a:lnTo>
                <a:lnTo>
                  <a:pt x="358" y="571"/>
                </a:lnTo>
                <a:lnTo>
                  <a:pt x="365" y="564"/>
                </a:lnTo>
                <a:lnTo>
                  <a:pt x="371" y="557"/>
                </a:lnTo>
                <a:lnTo>
                  <a:pt x="380" y="541"/>
                </a:lnTo>
                <a:lnTo>
                  <a:pt x="388" y="526"/>
                </a:lnTo>
                <a:lnTo>
                  <a:pt x="394" y="508"/>
                </a:lnTo>
                <a:lnTo>
                  <a:pt x="400" y="491"/>
                </a:lnTo>
                <a:lnTo>
                  <a:pt x="402" y="472"/>
                </a:lnTo>
                <a:lnTo>
                  <a:pt x="403" y="454"/>
                </a:lnTo>
                <a:lnTo>
                  <a:pt x="402" y="437"/>
                </a:lnTo>
                <a:lnTo>
                  <a:pt x="401" y="422"/>
                </a:lnTo>
                <a:lnTo>
                  <a:pt x="397" y="407"/>
                </a:lnTo>
                <a:lnTo>
                  <a:pt x="393" y="393"/>
                </a:lnTo>
                <a:lnTo>
                  <a:pt x="387" y="380"/>
                </a:lnTo>
                <a:lnTo>
                  <a:pt x="381" y="367"/>
                </a:lnTo>
                <a:lnTo>
                  <a:pt x="373" y="355"/>
                </a:lnTo>
                <a:lnTo>
                  <a:pt x="364" y="344"/>
                </a:lnTo>
                <a:lnTo>
                  <a:pt x="353" y="332"/>
                </a:lnTo>
                <a:lnTo>
                  <a:pt x="341" y="322"/>
                </a:lnTo>
                <a:lnTo>
                  <a:pt x="328" y="313"/>
                </a:lnTo>
                <a:lnTo>
                  <a:pt x="313" y="303"/>
                </a:lnTo>
                <a:lnTo>
                  <a:pt x="298" y="294"/>
                </a:lnTo>
                <a:lnTo>
                  <a:pt x="281" y="286"/>
                </a:lnTo>
                <a:lnTo>
                  <a:pt x="263" y="278"/>
                </a:lnTo>
                <a:lnTo>
                  <a:pt x="243" y="270"/>
                </a:lnTo>
                <a:lnTo>
                  <a:pt x="215" y="258"/>
                </a:lnTo>
                <a:lnTo>
                  <a:pt x="190" y="247"/>
                </a:lnTo>
                <a:lnTo>
                  <a:pt x="179" y="242"/>
                </a:lnTo>
                <a:lnTo>
                  <a:pt x="169" y="236"/>
                </a:lnTo>
                <a:lnTo>
                  <a:pt x="161" y="230"/>
                </a:lnTo>
                <a:lnTo>
                  <a:pt x="153" y="224"/>
                </a:lnTo>
                <a:lnTo>
                  <a:pt x="146" y="219"/>
                </a:lnTo>
                <a:lnTo>
                  <a:pt x="141" y="213"/>
                </a:lnTo>
                <a:lnTo>
                  <a:pt x="135" y="206"/>
                </a:lnTo>
                <a:lnTo>
                  <a:pt x="131" y="200"/>
                </a:lnTo>
                <a:lnTo>
                  <a:pt x="128" y="192"/>
                </a:lnTo>
                <a:lnTo>
                  <a:pt x="126" y="184"/>
                </a:lnTo>
                <a:lnTo>
                  <a:pt x="125" y="177"/>
                </a:lnTo>
                <a:lnTo>
                  <a:pt x="125" y="168"/>
                </a:lnTo>
                <a:lnTo>
                  <a:pt x="125" y="162"/>
                </a:lnTo>
                <a:lnTo>
                  <a:pt x="126" y="154"/>
                </a:lnTo>
                <a:lnTo>
                  <a:pt x="128" y="147"/>
                </a:lnTo>
                <a:lnTo>
                  <a:pt x="130" y="141"/>
                </a:lnTo>
                <a:lnTo>
                  <a:pt x="134" y="135"/>
                </a:lnTo>
                <a:lnTo>
                  <a:pt x="139" y="129"/>
                </a:lnTo>
                <a:lnTo>
                  <a:pt x="143" y="122"/>
                </a:lnTo>
                <a:lnTo>
                  <a:pt x="149" y="117"/>
                </a:lnTo>
                <a:lnTo>
                  <a:pt x="156" y="112"/>
                </a:lnTo>
                <a:lnTo>
                  <a:pt x="163" y="107"/>
                </a:lnTo>
                <a:lnTo>
                  <a:pt x="171" y="103"/>
                </a:lnTo>
                <a:lnTo>
                  <a:pt x="181" y="100"/>
                </a:lnTo>
                <a:lnTo>
                  <a:pt x="191" y="97"/>
                </a:lnTo>
                <a:lnTo>
                  <a:pt x="202" y="95"/>
                </a:lnTo>
                <a:lnTo>
                  <a:pt x="215" y="94"/>
                </a:lnTo>
                <a:lnTo>
                  <a:pt x="227" y="94"/>
                </a:lnTo>
                <a:lnTo>
                  <a:pt x="248" y="94"/>
                </a:lnTo>
                <a:lnTo>
                  <a:pt x="268" y="96"/>
                </a:lnTo>
                <a:lnTo>
                  <a:pt x="285" y="100"/>
                </a:lnTo>
                <a:lnTo>
                  <a:pt x="302" y="104"/>
                </a:lnTo>
                <a:lnTo>
                  <a:pt x="317" y="108"/>
                </a:lnTo>
                <a:lnTo>
                  <a:pt x="331" y="113"/>
                </a:lnTo>
                <a:lnTo>
                  <a:pt x="342" y="118"/>
                </a:lnTo>
                <a:lnTo>
                  <a:pt x="351" y="122"/>
                </a:lnTo>
                <a:lnTo>
                  <a:pt x="378" y="31"/>
                </a:lnTo>
                <a:lnTo>
                  <a:pt x="366" y="25"/>
                </a:lnTo>
                <a:lnTo>
                  <a:pt x="350" y="20"/>
                </a:lnTo>
                <a:lnTo>
                  <a:pt x="335" y="14"/>
                </a:lnTo>
                <a:lnTo>
                  <a:pt x="316" y="9"/>
                </a:lnTo>
                <a:lnTo>
                  <a:pt x="298" y="6"/>
                </a:lnTo>
                <a:lnTo>
                  <a:pt x="276" y="3"/>
                </a:lnTo>
                <a:lnTo>
                  <a:pt x="254" y="1"/>
                </a:lnTo>
                <a:lnTo>
                  <a:pt x="229" y="0"/>
                </a:lnTo>
                <a:lnTo>
                  <a:pt x="204" y="1"/>
                </a:lnTo>
                <a:lnTo>
                  <a:pt x="182" y="4"/>
                </a:lnTo>
                <a:lnTo>
                  <a:pt x="159" y="8"/>
                </a:lnTo>
                <a:lnTo>
                  <a:pt x="139" y="14"/>
                </a:lnTo>
                <a:lnTo>
                  <a:pt x="119" y="22"/>
                </a:lnTo>
                <a:lnTo>
                  <a:pt x="101" y="30"/>
                </a:lnTo>
                <a:lnTo>
                  <a:pt x="84" y="40"/>
                </a:lnTo>
                <a:lnTo>
                  <a:pt x="70" y="51"/>
                </a:lnTo>
                <a:lnTo>
                  <a:pt x="56" y="64"/>
                </a:lnTo>
                <a:lnTo>
                  <a:pt x="44" y="77"/>
                </a:lnTo>
                <a:lnTo>
                  <a:pt x="34" y="93"/>
                </a:lnTo>
                <a:lnTo>
                  <a:pt x="26" y="108"/>
                </a:lnTo>
                <a:lnTo>
                  <a:pt x="18" y="124"/>
                </a:lnTo>
                <a:lnTo>
                  <a:pt x="14" y="142"/>
                </a:lnTo>
                <a:lnTo>
                  <a:pt x="11" y="159"/>
                </a:lnTo>
                <a:lnTo>
                  <a:pt x="10" y="179"/>
                </a:lnTo>
                <a:lnTo>
                  <a:pt x="11" y="194"/>
                </a:lnTo>
                <a:lnTo>
                  <a:pt x="13" y="211"/>
                </a:lnTo>
                <a:lnTo>
                  <a:pt x="16" y="225"/>
                </a:lnTo>
                <a:lnTo>
                  <a:pt x="21" y="240"/>
                </a:lnTo>
                <a:lnTo>
                  <a:pt x="29" y="253"/>
                </a:lnTo>
                <a:lnTo>
                  <a:pt x="36" y="265"/>
                </a:lnTo>
                <a:lnTo>
                  <a:pt x="45" y="277"/>
                </a:lnTo>
                <a:lnTo>
                  <a:pt x="55" y="288"/>
                </a:lnTo>
                <a:lnTo>
                  <a:pt x="67" y="299"/>
                </a:lnTo>
                <a:lnTo>
                  <a:pt x="80" y="310"/>
                </a:lnTo>
                <a:lnTo>
                  <a:pt x="93" y="319"/>
                </a:lnTo>
                <a:lnTo>
                  <a:pt x="109" y="328"/>
                </a:lnTo>
                <a:lnTo>
                  <a:pt x="124" y="336"/>
                </a:lnTo>
                <a:lnTo>
                  <a:pt x="142" y="345"/>
                </a:lnTo>
                <a:lnTo>
                  <a:pt x="159" y="352"/>
                </a:lnTo>
                <a:lnTo>
                  <a:pt x="178" y="359"/>
                </a:lnTo>
                <a:lnTo>
                  <a:pt x="205" y="369"/>
                </a:lnTo>
                <a:lnTo>
                  <a:pt x="228" y="381"/>
                </a:lnTo>
                <a:lnTo>
                  <a:pt x="238" y="386"/>
                </a:lnTo>
                <a:lnTo>
                  <a:pt x="247" y="392"/>
                </a:lnTo>
                <a:lnTo>
                  <a:pt x="255" y="397"/>
                </a:lnTo>
                <a:lnTo>
                  <a:pt x="262" y="403"/>
                </a:lnTo>
                <a:lnTo>
                  <a:pt x="268" y="409"/>
                </a:lnTo>
                <a:lnTo>
                  <a:pt x="273" y="417"/>
                </a:lnTo>
                <a:lnTo>
                  <a:pt x="278" y="423"/>
                </a:lnTo>
                <a:lnTo>
                  <a:pt x="281" y="430"/>
                </a:lnTo>
                <a:lnTo>
                  <a:pt x="284" y="437"/>
                </a:lnTo>
                <a:lnTo>
                  <a:pt x="287" y="445"/>
                </a:lnTo>
                <a:lnTo>
                  <a:pt x="288" y="454"/>
                </a:lnTo>
                <a:lnTo>
                  <a:pt x="288" y="462"/>
                </a:lnTo>
                <a:lnTo>
                  <a:pt x="288" y="471"/>
                </a:lnTo>
                <a:lnTo>
                  <a:pt x="285" y="480"/>
                </a:lnTo>
                <a:lnTo>
                  <a:pt x="283" y="489"/>
                </a:lnTo>
                <a:lnTo>
                  <a:pt x="280" y="497"/>
                </a:lnTo>
                <a:lnTo>
                  <a:pt x="276" y="504"/>
                </a:lnTo>
                <a:lnTo>
                  <a:pt x="271" y="511"/>
                </a:lnTo>
                <a:lnTo>
                  <a:pt x="265" y="517"/>
                </a:lnTo>
                <a:lnTo>
                  <a:pt x="259" y="524"/>
                </a:lnTo>
                <a:lnTo>
                  <a:pt x="251" y="529"/>
                </a:lnTo>
                <a:lnTo>
                  <a:pt x="242" y="533"/>
                </a:lnTo>
                <a:lnTo>
                  <a:pt x="233" y="537"/>
                </a:lnTo>
                <a:lnTo>
                  <a:pt x="223" y="540"/>
                </a:lnTo>
                <a:lnTo>
                  <a:pt x="213" y="543"/>
                </a:lnTo>
                <a:lnTo>
                  <a:pt x="200" y="545"/>
                </a:lnTo>
                <a:lnTo>
                  <a:pt x="188" y="546"/>
                </a:lnTo>
                <a:lnTo>
                  <a:pt x="175" y="546"/>
                </a:lnTo>
                <a:lnTo>
                  <a:pt x="154" y="546"/>
                </a:lnTo>
                <a:lnTo>
                  <a:pt x="132" y="543"/>
                </a:lnTo>
                <a:lnTo>
                  <a:pt x="112" y="540"/>
                </a:lnTo>
                <a:lnTo>
                  <a:pt x="92" y="535"/>
                </a:lnTo>
                <a:lnTo>
                  <a:pt x="74" y="529"/>
                </a:lnTo>
                <a:lnTo>
                  <a:pt x="56" y="523"/>
                </a:lnTo>
                <a:lnTo>
                  <a:pt x="40" y="514"/>
                </a:lnTo>
                <a:lnTo>
                  <a:pt x="26" y="507"/>
                </a:lnTo>
                <a:lnTo>
                  <a:pt x="0" y="6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7615596" y="4944997"/>
            <a:ext cx="780730" cy="84203"/>
          </a:xfrm>
          <a:custGeom>
            <a:avLst/>
            <a:gdLst/>
            <a:ahLst/>
            <a:cxnLst>
              <a:cxn ang="0">
                <a:pos x="5506" y="10"/>
              </a:cxn>
              <a:cxn ang="0">
                <a:pos x="5169" y="544"/>
              </a:cxn>
              <a:cxn ang="0">
                <a:pos x="5029" y="477"/>
              </a:cxn>
              <a:cxn ang="0">
                <a:pos x="4982" y="270"/>
              </a:cxn>
              <a:cxn ang="0">
                <a:pos x="5063" y="133"/>
              </a:cxn>
              <a:cxn ang="0">
                <a:pos x="5293" y="109"/>
              </a:cxn>
              <a:cxn ang="0">
                <a:pos x="5122" y="6"/>
              </a:cxn>
              <a:cxn ang="0">
                <a:pos x="4924" y="122"/>
              </a:cxn>
              <a:cxn ang="0">
                <a:pos x="4861" y="362"/>
              </a:cxn>
              <a:cxn ang="0">
                <a:pos x="4955" y="565"/>
              </a:cxn>
              <a:cxn ang="0">
                <a:pos x="5175" y="641"/>
              </a:cxn>
              <a:cxn ang="0">
                <a:pos x="4373" y="269"/>
              </a:cxn>
              <a:cxn ang="0">
                <a:pos x="4761" y="631"/>
              </a:cxn>
              <a:cxn ang="0">
                <a:pos x="4630" y="407"/>
              </a:cxn>
              <a:cxn ang="0">
                <a:pos x="3905" y="100"/>
              </a:cxn>
              <a:cxn ang="0">
                <a:pos x="3809" y="456"/>
              </a:cxn>
              <a:cxn ang="0">
                <a:pos x="3020" y="10"/>
              </a:cxn>
              <a:cxn ang="0">
                <a:pos x="2324" y="528"/>
              </a:cxn>
              <a:cxn ang="0">
                <a:pos x="2455" y="633"/>
              </a:cxn>
              <a:cxn ang="0">
                <a:pos x="2663" y="610"/>
              </a:cxn>
              <a:cxn ang="0">
                <a:pos x="2767" y="461"/>
              </a:cxn>
              <a:cxn ang="0">
                <a:pos x="2644" y="481"/>
              </a:cxn>
              <a:cxn ang="0">
                <a:pos x="2470" y="533"/>
              </a:cxn>
              <a:cxn ang="0">
                <a:pos x="1803" y="609"/>
              </a:cxn>
              <a:cxn ang="0">
                <a:pos x="2082" y="617"/>
              </a:cxn>
              <a:cxn ang="0">
                <a:pos x="2191" y="472"/>
              </a:cxn>
              <a:cxn ang="0">
                <a:pos x="2070" y="286"/>
              </a:cxn>
              <a:cxn ang="0">
                <a:pos x="1914" y="177"/>
              </a:cxn>
              <a:cxn ang="0">
                <a:pos x="1991" y="95"/>
              </a:cxn>
              <a:cxn ang="0">
                <a:pos x="2106" y="9"/>
              </a:cxn>
              <a:cxn ang="0">
                <a:pos x="1823" y="93"/>
              </a:cxn>
              <a:cxn ang="0">
                <a:pos x="1869" y="310"/>
              </a:cxn>
              <a:cxn ang="0">
                <a:pos x="2067" y="423"/>
              </a:cxn>
              <a:cxn ang="0">
                <a:pos x="2031" y="533"/>
              </a:cxn>
              <a:cxn ang="0">
                <a:pos x="1789" y="601"/>
              </a:cxn>
              <a:cxn ang="0">
                <a:pos x="1348" y="251"/>
              </a:cxn>
              <a:cxn ang="0">
                <a:pos x="1587" y="422"/>
              </a:cxn>
              <a:cxn ang="0">
                <a:pos x="1300" y="631"/>
              </a:cxn>
              <a:cxn ang="0">
                <a:pos x="679" y="482"/>
              </a:cxn>
              <a:cxn ang="0">
                <a:pos x="668" y="177"/>
              </a:cxn>
              <a:cxn ang="0">
                <a:pos x="807" y="91"/>
              </a:cxn>
              <a:cxn ang="0">
                <a:pos x="944" y="177"/>
              </a:cxn>
              <a:cxn ang="0">
                <a:pos x="933" y="482"/>
              </a:cxn>
              <a:cxn ang="0">
                <a:pos x="804" y="550"/>
              </a:cxn>
              <a:cxn ang="0">
                <a:pos x="993" y="575"/>
              </a:cxn>
              <a:cxn ang="0">
                <a:pos x="1094" y="370"/>
              </a:cxn>
              <a:cxn ang="0">
                <a:pos x="1054" y="137"/>
              </a:cxn>
              <a:cxn ang="0">
                <a:pos x="890" y="9"/>
              </a:cxn>
              <a:cxn ang="0">
                <a:pos x="665" y="37"/>
              </a:cxn>
              <a:cxn ang="0">
                <a:pos x="531" y="209"/>
              </a:cxn>
              <a:cxn ang="0">
                <a:pos x="535" y="452"/>
              </a:cxn>
              <a:cxn ang="0">
                <a:pos x="670" y="611"/>
              </a:cxn>
              <a:cxn ang="0">
                <a:pos x="403" y="539"/>
              </a:cxn>
              <a:cxn ang="0">
                <a:pos x="216" y="516"/>
              </a:cxn>
              <a:cxn ang="0">
                <a:pos x="123" y="371"/>
              </a:cxn>
              <a:cxn ang="0">
                <a:pos x="160" y="176"/>
              </a:cxn>
              <a:cxn ang="0">
                <a:pos x="337" y="94"/>
              </a:cxn>
              <a:cxn ang="0">
                <a:pos x="383" y="3"/>
              </a:cxn>
              <a:cxn ang="0">
                <a:pos x="130" y="59"/>
              </a:cxn>
              <a:cxn ang="0">
                <a:pos x="6" y="255"/>
              </a:cxn>
              <a:cxn ang="0">
                <a:pos x="41" y="497"/>
              </a:cxn>
              <a:cxn ang="0">
                <a:pos x="215" y="628"/>
              </a:cxn>
              <a:cxn ang="0">
                <a:pos x="458" y="523"/>
              </a:cxn>
            </a:cxnLst>
            <a:rect l="0" t="0" r="r" b="b"/>
            <a:pathLst>
              <a:path w="5893" h="641">
                <a:moveTo>
                  <a:pt x="5686" y="631"/>
                </a:moveTo>
                <a:lnTo>
                  <a:pt x="5686" y="369"/>
                </a:lnTo>
                <a:lnTo>
                  <a:pt x="5893" y="10"/>
                </a:lnTo>
                <a:lnTo>
                  <a:pt x="5764" y="10"/>
                </a:lnTo>
                <a:lnTo>
                  <a:pt x="5690" y="169"/>
                </a:lnTo>
                <a:lnTo>
                  <a:pt x="5675" y="202"/>
                </a:lnTo>
                <a:lnTo>
                  <a:pt x="5661" y="232"/>
                </a:lnTo>
                <a:lnTo>
                  <a:pt x="5648" y="262"/>
                </a:lnTo>
                <a:lnTo>
                  <a:pt x="5636" y="292"/>
                </a:lnTo>
                <a:lnTo>
                  <a:pt x="5635" y="292"/>
                </a:lnTo>
                <a:lnTo>
                  <a:pt x="5621" y="261"/>
                </a:lnTo>
                <a:lnTo>
                  <a:pt x="5609" y="232"/>
                </a:lnTo>
                <a:lnTo>
                  <a:pt x="5596" y="202"/>
                </a:lnTo>
                <a:lnTo>
                  <a:pt x="5580" y="170"/>
                </a:lnTo>
                <a:lnTo>
                  <a:pt x="5506" y="10"/>
                </a:lnTo>
                <a:lnTo>
                  <a:pt x="5377" y="10"/>
                </a:lnTo>
                <a:lnTo>
                  <a:pt x="5573" y="372"/>
                </a:lnTo>
                <a:lnTo>
                  <a:pt x="5573" y="631"/>
                </a:lnTo>
                <a:lnTo>
                  <a:pt x="5686" y="631"/>
                </a:lnTo>
                <a:close/>
                <a:moveTo>
                  <a:pt x="5318" y="523"/>
                </a:moveTo>
                <a:lnTo>
                  <a:pt x="5306" y="528"/>
                </a:lnTo>
                <a:lnTo>
                  <a:pt x="5293" y="532"/>
                </a:lnTo>
                <a:lnTo>
                  <a:pt x="5277" y="536"/>
                </a:lnTo>
                <a:lnTo>
                  <a:pt x="5262" y="539"/>
                </a:lnTo>
                <a:lnTo>
                  <a:pt x="5245" y="542"/>
                </a:lnTo>
                <a:lnTo>
                  <a:pt x="5229" y="544"/>
                </a:lnTo>
                <a:lnTo>
                  <a:pt x="5211" y="545"/>
                </a:lnTo>
                <a:lnTo>
                  <a:pt x="5194" y="545"/>
                </a:lnTo>
                <a:lnTo>
                  <a:pt x="5182" y="545"/>
                </a:lnTo>
                <a:lnTo>
                  <a:pt x="5169" y="544"/>
                </a:lnTo>
                <a:lnTo>
                  <a:pt x="5157" y="543"/>
                </a:lnTo>
                <a:lnTo>
                  <a:pt x="5146" y="541"/>
                </a:lnTo>
                <a:lnTo>
                  <a:pt x="5134" y="539"/>
                </a:lnTo>
                <a:lnTo>
                  <a:pt x="5124" y="537"/>
                </a:lnTo>
                <a:lnTo>
                  <a:pt x="5113" y="534"/>
                </a:lnTo>
                <a:lnTo>
                  <a:pt x="5104" y="530"/>
                </a:lnTo>
                <a:lnTo>
                  <a:pt x="5093" y="526"/>
                </a:lnTo>
                <a:lnTo>
                  <a:pt x="5084" y="522"/>
                </a:lnTo>
                <a:lnTo>
                  <a:pt x="5075" y="516"/>
                </a:lnTo>
                <a:lnTo>
                  <a:pt x="5067" y="511"/>
                </a:lnTo>
                <a:lnTo>
                  <a:pt x="5057" y="505"/>
                </a:lnTo>
                <a:lnTo>
                  <a:pt x="5050" y="499"/>
                </a:lnTo>
                <a:lnTo>
                  <a:pt x="5042" y="492"/>
                </a:lnTo>
                <a:lnTo>
                  <a:pt x="5036" y="486"/>
                </a:lnTo>
                <a:lnTo>
                  <a:pt x="5029" y="477"/>
                </a:lnTo>
                <a:lnTo>
                  <a:pt x="5022" y="470"/>
                </a:lnTo>
                <a:lnTo>
                  <a:pt x="5016" y="462"/>
                </a:lnTo>
                <a:lnTo>
                  <a:pt x="5011" y="453"/>
                </a:lnTo>
                <a:lnTo>
                  <a:pt x="5006" y="443"/>
                </a:lnTo>
                <a:lnTo>
                  <a:pt x="5001" y="434"/>
                </a:lnTo>
                <a:lnTo>
                  <a:pt x="4997" y="425"/>
                </a:lnTo>
                <a:lnTo>
                  <a:pt x="4993" y="415"/>
                </a:lnTo>
                <a:lnTo>
                  <a:pt x="4986" y="393"/>
                </a:lnTo>
                <a:lnTo>
                  <a:pt x="4982" y="371"/>
                </a:lnTo>
                <a:lnTo>
                  <a:pt x="4979" y="347"/>
                </a:lnTo>
                <a:lnTo>
                  <a:pt x="4978" y="322"/>
                </a:lnTo>
                <a:lnTo>
                  <a:pt x="4979" y="309"/>
                </a:lnTo>
                <a:lnTo>
                  <a:pt x="4979" y="295"/>
                </a:lnTo>
                <a:lnTo>
                  <a:pt x="4981" y="282"/>
                </a:lnTo>
                <a:lnTo>
                  <a:pt x="4982" y="270"/>
                </a:lnTo>
                <a:lnTo>
                  <a:pt x="4985" y="257"/>
                </a:lnTo>
                <a:lnTo>
                  <a:pt x="4987" y="246"/>
                </a:lnTo>
                <a:lnTo>
                  <a:pt x="4991" y="235"/>
                </a:lnTo>
                <a:lnTo>
                  <a:pt x="4995" y="223"/>
                </a:lnTo>
                <a:lnTo>
                  <a:pt x="4999" y="213"/>
                </a:lnTo>
                <a:lnTo>
                  <a:pt x="5004" y="203"/>
                </a:lnTo>
                <a:lnTo>
                  <a:pt x="5008" y="193"/>
                </a:lnTo>
                <a:lnTo>
                  <a:pt x="5014" y="184"/>
                </a:lnTo>
                <a:lnTo>
                  <a:pt x="5019" y="176"/>
                </a:lnTo>
                <a:lnTo>
                  <a:pt x="5026" y="168"/>
                </a:lnTo>
                <a:lnTo>
                  <a:pt x="5033" y="159"/>
                </a:lnTo>
                <a:lnTo>
                  <a:pt x="5040" y="152"/>
                </a:lnTo>
                <a:lnTo>
                  <a:pt x="5047" y="145"/>
                </a:lnTo>
                <a:lnTo>
                  <a:pt x="5055" y="139"/>
                </a:lnTo>
                <a:lnTo>
                  <a:pt x="5063" y="133"/>
                </a:lnTo>
                <a:lnTo>
                  <a:pt x="5072" y="127"/>
                </a:lnTo>
                <a:lnTo>
                  <a:pt x="5080" y="121"/>
                </a:lnTo>
                <a:lnTo>
                  <a:pt x="5089" y="117"/>
                </a:lnTo>
                <a:lnTo>
                  <a:pt x="5098" y="112"/>
                </a:lnTo>
                <a:lnTo>
                  <a:pt x="5109" y="109"/>
                </a:lnTo>
                <a:lnTo>
                  <a:pt x="5129" y="102"/>
                </a:lnTo>
                <a:lnTo>
                  <a:pt x="5150" y="98"/>
                </a:lnTo>
                <a:lnTo>
                  <a:pt x="5172" y="95"/>
                </a:lnTo>
                <a:lnTo>
                  <a:pt x="5196" y="94"/>
                </a:lnTo>
                <a:lnTo>
                  <a:pt x="5215" y="95"/>
                </a:lnTo>
                <a:lnTo>
                  <a:pt x="5232" y="96"/>
                </a:lnTo>
                <a:lnTo>
                  <a:pt x="5248" y="98"/>
                </a:lnTo>
                <a:lnTo>
                  <a:pt x="5264" y="101"/>
                </a:lnTo>
                <a:lnTo>
                  <a:pt x="5279" y="105"/>
                </a:lnTo>
                <a:lnTo>
                  <a:pt x="5293" y="109"/>
                </a:lnTo>
                <a:lnTo>
                  <a:pt x="5305" y="113"/>
                </a:lnTo>
                <a:lnTo>
                  <a:pt x="5316" y="118"/>
                </a:lnTo>
                <a:lnTo>
                  <a:pt x="5341" y="28"/>
                </a:lnTo>
                <a:lnTo>
                  <a:pt x="5332" y="24"/>
                </a:lnTo>
                <a:lnTo>
                  <a:pt x="5318" y="19"/>
                </a:lnTo>
                <a:lnTo>
                  <a:pt x="5303" y="13"/>
                </a:lnTo>
                <a:lnTo>
                  <a:pt x="5285" y="9"/>
                </a:lnTo>
                <a:lnTo>
                  <a:pt x="5265" y="6"/>
                </a:lnTo>
                <a:lnTo>
                  <a:pt x="5242" y="3"/>
                </a:lnTo>
                <a:lnTo>
                  <a:pt x="5218" y="1"/>
                </a:lnTo>
                <a:lnTo>
                  <a:pt x="5191" y="0"/>
                </a:lnTo>
                <a:lnTo>
                  <a:pt x="5173" y="1"/>
                </a:lnTo>
                <a:lnTo>
                  <a:pt x="5156" y="2"/>
                </a:lnTo>
                <a:lnTo>
                  <a:pt x="5139" y="4"/>
                </a:lnTo>
                <a:lnTo>
                  <a:pt x="5122" y="6"/>
                </a:lnTo>
                <a:lnTo>
                  <a:pt x="5106" y="9"/>
                </a:lnTo>
                <a:lnTo>
                  <a:pt x="5090" y="13"/>
                </a:lnTo>
                <a:lnTo>
                  <a:pt x="5075" y="17"/>
                </a:lnTo>
                <a:lnTo>
                  <a:pt x="5059" y="23"/>
                </a:lnTo>
                <a:lnTo>
                  <a:pt x="5045" y="29"/>
                </a:lnTo>
                <a:lnTo>
                  <a:pt x="5031" y="35"/>
                </a:lnTo>
                <a:lnTo>
                  <a:pt x="5016" y="42"/>
                </a:lnTo>
                <a:lnTo>
                  <a:pt x="5003" y="50"/>
                </a:lnTo>
                <a:lnTo>
                  <a:pt x="4989" y="59"/>
                </a:lnTo>
                <a:lnTo>
                  <a:pt x="4977" y="68"/>
                </a:lnTo>
                <a:lnTo>
                  <a:pt x="4966" y="77"/>
                </a:lnTo>
                <a:lnTo>
                  <a:pt x="4955" y="87"/>
                </a:lnTo>
                <a:lnTo>
                  <a:pt x="4943" y="99"/>
                </a:lnTo>
                <a:lnTo>
                  <a:pt x="4933" y="110"/>
                </a:lnTo>
                <a:lnTo>
                  <a:pt x="4924" y="122"/>
                </a:lnTo>
                <a:lnTo>
                  <a:pt x="4914" y="135"/>
                </a:lnTo>
                <a:lnTo>
                  <a:pt x="4906" y="148"/>
                </a:lnTo>
                <a:lnTo>
                  <a:pt x="4898" y="162"/>
                </a:lnTo>
                <a:lnTo>
                  <a:pt x="4891" y="176"/>
                </a:lnTo>
                <a:lnTo>
                  <a:pt x="4885" y="190"/>
                </a:lnTo>
                <a:lnTo>
                  <a:pt x="4879" y="206"/>
                </a:lnTo>
                <a:lnTo>
                  <a:pt x="4873" y="222"/>
                </a:lnTo>
                <a:lnTo>
                  <a:pt x="4869" y="239"/>
                </a:lnTo>
                <a:lnTo>
                  <a:pt x="4866" y="255"/>
                </a:lnTo>
                <a:lnTo>
                  <a:pt x="4863" y="273"/>
                </a:lnTo>
                <a:lnTo>
                  <a:pt x="4861" y="290"/>
                </a:lnTo>
                <a:lnTo>
                  <a:pt x="4860" y="309"/>
                </a:lnTo>
                <a:lnTo>
                  <a:pt x="4859" y="328"/>
                </a:lnTo>
                <a:lnTo>
                  <a:pt x="4860" y="346"/>
                </a:lnTo>
                <a:lnTo>
                  <a:pt x="4861" y="362"/>
                </a:lnTo>
                <a:lnTo>
                  <a:pt x="4862" y="380"/>
                </a:lnTo>
                <a:lnTo>
                  <a:pt x="4865" y="395"/>
                </a:lnTo>
                <a:lnTo>
                  <a:pt x="4868" y="412"/>
                </a:lnTo>
                <a:lnTo>
                  <a:pt x="4871" y="427"/>
                </a:lnTo>
                <a:lnTo>
                  <a:pt x="4876" y="441"/>
                </a:lnTo>
                <a:lnTo>
                  <a:pt x="4881" y="457"/>
                </a:lnTo>
                <a:lnTo>
                  <a:pt x="4887" y="470"/>
                </a:lnTo>
                <a:lnTo>
                  <a:pt x="4893" y="484"/>
                </a:lnTo>
                <a:lnTo>
                  <a:pt x="4900" y="497"/>
                </a:lnTo>
                <a:lnTo>
                  <a:pt x="4907" y="509"/>
                </a:lnTo>
                <a:lnTo>
                  <a:pt x="4915" y="522"/>
                </a:lnTo>
                <a:lnTo>
                  <a:pt x="4925" y="534"/>
                </a:lnTo>
                <a:lnTo>
                  <a:pt x="4934" y="544"/>
                </a:lnTo>
                <a:lnTo>
                  <a:pt x="4943" y="555"/>
                </a:lnTo>
                <a:lnTo>
                  <a:pt x="4955" y="565"/>
                </a:lnTo>
                <a:lnTo>
                  <a:pt x="4965" y="574"/>
                </a:lnTo>
                <a:lnTo>
                  <a:pt x="4977" y="583"/>
                </a:lnTo>
                <a:lnTo>
                  <a:pt x="4989" y="592"/>
                </a:lnTo>
                <a:lnTo>
                  <a:pt x="5002" y="599"/>
                </a:lnTo>
                <a:lnTo>
                  <a:pt x="5015" y="606"/>
                </a:lnTo>
                <a:lnTo>
                  <a:pt x="5029" y="612"/>
                </a:lnTo>
                <a:lnTo>
                  <a:pt x="5043" y="618"/>
                </a:lnTo>
                <a:lnTo>
                  <a:pt x="5058" y="623"/>
                </a:lnTo>
                <a:lnTo>
                  <a:pt x="5074" y="628"/>
                </a:lnTo>
                <a:lnTo>
                  <a:pt x="5089" y="632"/>
                </a:lnTo>
                <a:lnTo>
                  <a:pt x="5106" y="635"/>
                </a:lnTo>
                <a:lnTo>
                  <a:pt x="5122" y="637"/>
                </a:lnTo>
                <a:lnTo>
                  <a:pt x="5139" y="639"/>
                </a:lnTo>
                <a:lnTo>
                  <a:pt x="5158" y="640"/>
                </a:lnTo>
                <a:lnTo>
                  <a:pt x="5175" y="641"/>
                </a:lnTo>
                <a:lnTo>
                  <a:pt x="5203" y="640"/>
                </a:lnTo>
                <a:lnTo>
                  <a:pt x="5229" y="638"/>
                </a:lnTo>
                <a:lnTo>
                  <a:pt x="5253" y="635"/>
                </a:lnTo>
                <a:lnTo>
                  <a:pt x="5274" y="632"/>
                </a:lnTo>
                <a:lnTo>
                  <a:pt x="5294" y="628"/>
                </a:lnTo>
                <a:lnTo>
                  <a:pt x="5310" y="622"/>
                </a:lnTo>
                <a:lnTo>
                  <a:pt x="5324" y="617"/>
                </a:lnTo>
                <a:lnTo>
                  <a:pt x="5337" y="612"/>
                </a:lnTo>
                <a:lnTo>
                  <a:pt x="5318" y="523"/>
                </a:lnTo>
                <a:close/>
                <a:moveTo>
                  <a:pt x="4374" y="631"/>
                </a:moveTo>
                <a:lnTo>
                  <a:pt x="4374" y="408"/>
                </a:lnTo>
                <a:lnTo>
                  <a:pt x="4374" y="371"/>
                </a:lnTo>
                <a:lnTo>
                  <a:pt x="4374" y="335"/>
                </a:lnTo>
                <a:lnTo>
                  <a:pt x="4374" y="301"/>
                </a:lnTo>
                <a:lnTo>
                  <a:pt x="4373" y="269"/>
                </a:lnTo>
                <a:lnTo>
                  <a:pt x="4372" y="237"/>
                </a:lnTo>
                <a:lnTo>
                  <a:pt x="4371" y="205"/>
                </a:lnTo>
                <a:lnTo>
                  <a:pt x="4370" y="175"/>
                </a:lnTo>
                <a:lnTo>
                  <a:pt x="4369" y="144"/>
                </a:lnTo>
                <a:lnTo>
                  <a:pt x="4371" y="144"/>
                </a:lnTo>
                <a:lnTo>
                  <a:pt x="4383" y="170"/>
                </a:lnTo>
                <a:lnTo>
                  <a:pt x="4396" y="198"/>
                </a:lnTo>
                <a:lnTo>
                  <a:pt x="4410" y="224"/>
                </a:lnTo>
                <a:lnTo>
                  <a:pt x="4423" y="251"/>
                </a:lnTo>
                <a:lnTo>
                  <a:pt x="4438" y="279"/>
                </a:lnTo>
                <a:lnTo>
                  <a:pt x="4453" y="306"/>
                </a:lnTo>
                <a:lnTo>
                  <a:pt x="4468" y="332"/>
                </a:lnTo>
                <a:lnTo>
                  <a:pt x="4483" y="358"/>
                </a:lnTo>
                <a:lnTo>
                  <a:pt x="4644" y="631"/>
                </a:lnTo>
                <a:lnTo>
                  <a:pt x="4761" y="631"/>
                </a:lnTo>
                <a:lnTo>
                  <a:pt x="4761" y="10"/>
                </a:lnTo>
                <a:lnTo>
                  <a:pt x="4657" y="10"/>
                </a:lnTo>
                <a:lnTo>
                  <a:pt x="4657" y="226"/>
                </a:lnTo>
                <a:lnTo>
                  <a:pt x="4657" y="261"/>
                </a:lnTo>
                <a:lnTo>
                  <a:pt x="4658" y="295"/>
                </a:lnTo>
                <a:lnTo>
                  <a:pt x="4658" y="328"/>
                </a:lnTo>
                <a:lnTo>
                  <a:pt x="4659" y="360"/>
                </a:lnTo>
                <a:lnTo>
                  <a:pt x="4661" y="391"/>
                </a:lnTo>
                <a:lnTo>
                  <a:pt x="4662" y="422"/>
                </a:lnTo>
                <a:lnTo>
                  <a:pt x="4665" y="453"/>
                </a:lnTo>
                <a:lnTo>
                  <a:pt x="4667" y="484"/>
                </a:lnTo>
                <a:lnTo>
                  <a:pt x="4665" y="485"/>
                </a:lnTo>
                <a:lnTo>
                  <a:pt x="4653" y="459"/>
                </a:lnTo>
                <a:lnTo>
                  <a:pt x="4642" y="433"/>
                </a:lnTo>
                <a:lnTo>
                  <a:pt x="4630" y="407"/>
                </a:lnTo>
                <a:lnTo>
                  <a:pt x="4616" y="381"/>
                </a:lnTo>
                <a:lnTo>
                  <a:pt x="4603" y="355"/>
                </a:lnTo>
                <a:lnTo>
                  <a:pt x="4589" y="328"/>
                </a:lnTo>
                <a:lnTo>
                  <a:pt x="4574" y="302"/>
                </a:lnTo>
                <a:lnTo>
                  <a:pt x="4559" y="277"/>
                </a:lnTo>
                <a:lnTo>
                  <a:pt x="4399" y="10"/>
                </a:lnTo>
                <a:lnTo>
                  <a:pt x="4270" y="10"/>
                </a:lnTo>
                <a:lnTo>
                  <a:pt x="4270" y="631"/>
                </a:lnTo>
                <a:lnTo>
                  <a:pt x="4374" y="631"/>
                </a:lnTo>
                <a:close/>
                <a:moveTo>
                  <a:pt x="3827" y="369"/>
                </a:moveTo>
                <a:lnTo>
                  <a:pt x="3876" y="216"/>
                </a:lnTo>
                <a:lnTo>
                  <a:pt x="3884" y="187"/>
                </a:lnTo>
                <a:lnTo>
                  <a:pt x="3891" y="158"/>
                </a:lnTo>
                <a:lnTo>
                  <a:pt x="3898" y="129"/>
                </a:lnTo>
                <a:lnTo>
                  <a:pt x="3905" y="100"/>
                </a:lnTo>
                <a:lnTo>
                  <a:pt x="3908" y="100"/>
                </a:lnTo>
                <a:lnTo>
                  <a:pt x="3915" y="128"/>
                </a:lnTo>
                <a:lnTo>
                  <a:pt x="3922" y="157"/>
                </a:lnTo>
                <a:lnTo>
                  <a:pt x="3930" y="187"/>
                </a:lnTo>
                <a:lnTo>
                  <a:pt x="3938" y="217"/>
                </a:lnTo>
                <a:lnTo>
                  <a:pt x="3988" y="369"/>
                </a:lnTo>
                <a:lnTo>
                  <a:pt x="3827" y="369"/>
                </a:lnTo>
                <a:close/>
                <a:moveTo>
                  <a:pt x="4006" y="456"/>
                </a:moveTo>
                <a:lnTo>
                  <a:pt x="4063" y="631"/>
                </a:lnTo>
                <a:lnTo>
                  <a:pt x="4184" y="631"/>
                </a:lnTo>
                <a:lnTo>
                  <a:pt x="3983" y="10"/>
                </a:lnTo>
                <a:lnTo>
                  <a:pt x="3839" y="10"/>
                </a:lnTo>
                <a:lnTo>
                  <a:pt x="3639" y="631"/>
                </a:lnTo>
                <a:lnTo>
                  <a:pt x="3756" y="631"/>
                </a:lnTo>
                <a:lnTo>
                  <a:pt x="3809" y="456"/>
                </a:lnTo>
                <a:lnTo>
                  <a:pt x="4006" y="456"/>
                </a:lnTo>
                <a:close/>
                <a:moveTo>
                  <a:pt x="3389" y="631"/>
                </a:moveTo>
                <a:lnTo>
                  <a:pt x="3502" y="631"/>
                </a:lnTo>
                <a:lnTo>
                  <a:pt x="3502" y="105"/>
                </a:lnTo>
                <a:lnTo>
                  <a:pt x="3680" y="105"/>
                </a:lnTo>
                <a:lnTo>
                  <a:pt x="3680" y="10"/>
                </a:lnTo>
                <a:lnTo>
                  <a:pt x="3211" y="10"/>
                </a:lnTo>
                <a:lnTo>
                  <a:pt x="3211" y="105"/>
                </a:lnTo>
                <a:lnTo>
                  <a:pt x="3389" y="105"/>
                </a:lnTo>
                <a:lnTo>
                  <a:pt x="3389" y="631"/>
                </a:lnTo>
                <a:close/>
                <a:moveTo>
                  <a:pt x="2906" y="631"/>
                </a:moveTo>
                <a:lnTo>
                  <a:pt x="3275" y="631"/>
                </a:lnTo>
                <a:lnTo>
                  <a:pt x="3275" y="536"/>
                </a:lnTo>
                <a:lnTo>
                  <a:pt x="3020" y="536"/>
                </a:lnTo>
                <a:lnTo>
                  <a:pt x="3020" y="10"/>
                </a:lnTo>
                <a:lnTo>
                  <a:pt x="2906" y="10"/>
                </a:lnTo>
                <a:lnTo>
                  <a:pt x="2906" y="631"/>
                </a:lnTo>
                <a:close/>
                <a:moveTo>
                  <a:pt x="2293" y="10"/>
                </a:moveTo>
                <a:lnTo>
                  <a:pt x="2293" y="365"/>
                </a:lnTo>
                <a:lnTo>
                  <a:pt x="2293" y="383"/>
                </a:lnTo>
                <a:lnTo>
                  <a:pt x="2294" y="400"/>
                </a:lnTo>
                <a:lnTo>
                  <a:pt x="2295" y="417"/>
                </a:lnTo>
                <a:lnTo>
                  <a:pt x="2297" y="433"/>
                </a:lnTo>
                <a:lnTo>
                  <a:pt x="2299" y="449"/>
                </a:lnTo>
                <a:lnTo>
                  <a:pt x="2303" y="463"/>
                </a:lnTo>
                <a:lnTo>
                  <a:pt x="2306" y="477"/>
                </a:lnTo>
                <a:lnTo>
                  <a:pt x="2310" y="491"/>
                </a:lnTo>
                <a:lnTo>
                  <a:pt x="2314" y="503"/>
                </a:lnTo>
                <a:lnTo>
                  <a:pt x="2319" y="515"/>
                </a:lnTo>
                <a:lnTo>
                  <a:pt x="2324" y="528"/>
                </a:lnTo>
                <a:lnTo>
                  <a:pt x="2330" y="538"/>
                </a:lnTo>
                <a:lnTo>
                  <a:pt x="2336" y="548"/>
                </a:lnTo>
                <a:lnTo>
                  <a:pt x="2343" y="559"/>
                </a:lnTo>
                <a:lnTo>
                  <a:pt x="2350" y="568"/>
                </a:lnTo>
                <a:lnTo>
                  <a:pt x="2357" y="576"/>
                </a:lnTo>
                <a:lnTo>
                  <a:pt x="2365" y="584"/>
                </a:lnTo>
                <a:lnTo>
                  <a:pt x="2373" y="592"/>
                </a:lnTo>
                <a:lnTo>
                  <a:pt x="2383" y="599"/>
                </a:lnTo>
                <a:lnTo>
                  <a:pt x="2392" y="605"/>
                </a:lnTo>
                <a:lnTo>
                  <a:pt x="2401" y="611"/>
                </a:lnTo>
                <a:lnTo>
                  <a:pt x="2411" y="616"/>
                </a:lnTo>
                <a:lnTo>
                  <a:pt x="2422" y="621"/>
                </a:lnTo>
                <a:lnTo>
                  <a:pt x="2432" y="625"/>
                </a:lnTo>
                <a:lnTo>
                  <a:pt x="2443" y="629"/>
                </a:lnTo>
                <a:lnTo>
                  <a:pt x="2455" y="633"/>
                </a:lnTo>
                <a:lnTo>
                  <a:pt x="2466" y="635"/>
                </a:lnTo>
                <a:lnTo>
                  <a:pt x="2478" y="637"/>
                </a:lnTo>
                <a:lnTo>
                  <a:pt x="2503" y="640"/>
                </a:lnTo>
                <a:lnTo>
                  <a:pt x="2530" y="641"/>
                </a:lnTo>
                <a:lnTo>
                  <a:pt x="2543" y="641"/>
                </a:lnTo>
                <a:lnTo>
                  <a:pt x="2556" y="640"/>
                </a:lnTo>
                <a:lnTo>
                  <a:pt x="2570" y="639"/>
                </a:lnTo>
                <a:lnTo>
                  <a:pt x="2583" y="637"/>
                </a:lnTo>
                <a:lnTo>
                  <a:pt x="2595" y="635"/>
                </a:lnTo>
                <a:lnTo>
                  <a:pt x="2608" y="632"/>
                </a:lnTo>
                <a:lnTo>
                  <a:pt x="2619" y="629"/>
                </a:lnTo>
                <a:lnTo>
                  <a:pt x="2631" y="624"/>
                </a:lnTo>
                <a:lnTo>
                  <a:pt x="2643" y="620"/>
                </a:lnTo>
                <a:lnTo>
                  <a:pt x="2653" y="615"/>
                </a:lnTo>
                <a:lnTo>
                  <a:pt x="2663" y="610"/>
                </a:lnTo>
                <a:lnTo>
                  <a:pt x="2673" y="604"/>
                </a:lnTo>
                <a:lnTo>
                  <a:pt x="2683" y="598"/>
                </a:lnTo>
                <a:lnTo>
                  <a:pt x="2692" y="591"/>
                </a:lnTo>
                <a:lnTo>
                  <a:pt x="2701" y="582"/>
                </a:lnTo>
                <a:lnTo>
                  <a:pt x="2709" y="574"/>
                </a:lnTo>
                <a:lnTo>
                  <a:pt x="2718" y="566"/>
                </a:lnTo>
                <a:lnTo>
                  <a:pt x="2725" y="557"/>
                </a:lnTo>
                <a:lnTo>
                  <a:pt x="2732" y="546"/>
                </a:lnTo>
                <a:lnTo>
                  <a:pt x="2738" y="536"/>
                </a:lnTo>
                <a:lnTo>
                  <a:pt x="2744" y="525"/>
                </a:lnTo>
                <a:lnTo>
                  <a:pt x="2750" y="513"/>
                </a:lnTo>
                <a:lnTo>
                  <a:pt x="2755" y="501"/>
                </a:lnTo>
                <a:lnTo>
                  <a:pt x="2760" y="489"/>
                </a:lnTo>
                <a:lnTo>
                  <a:pt x="2764" y="475"/>
                </a:lnTo>
                <a:lnTo>
                  <a:pt x="2767" y="461"/>
                </a:lnTo>
                <a:lnTo>
                  <a:pt x="2770" y="446"/>
                </a:lnTo>
                <a:lnTo>
                  <a:pt x="2772" y="431"/>
                </a:lnTo>
                <a:lnTo>
                  <a:pt x="2774" y="416"/>
                </a:lnTo>
                <a:lnTo>
                  <a:pt x="2776" y="399"/>
                </a:lnTo>
                <a:lnTo>
                  <a:pt x="2777" y="383"/>
                </a:lnTo>
                <a:lnTo>
                  <a:pt x="2777" y="364"/>
                </a:lnTo>
                <a:lnTo>
                  <a:pt x="2777" y="10"/>
                </a:lnTo>
                <a:lnTo>
                  <a:pt x="2664" y="10"/>
                </a:lnTo>
                <a:lnTo>
                  <a:pt x="2664" y="372"/>
                </a:lnTo>
                <a:lnTo>
                  <a:pt x="2663" y="394"/>
                </a:lnTo>
                <a:lnTo>
                  <a:pt x="2661" y="415"/>
                </a:lnTo>
                <a:lnTo>
                  <a:pt x="2659" y="433"/>
                </a:lnTo>
                <a:lnTo>
                  <a:pt x="2655" y="451"/>
                </a:lnTo>
                <a:lnTo>
                  <a:pt x="2650" y="467"/>
                </a:lnTo>
                <a:lnTo>
                  <a:pt x="2644" y="481"/>
                </a:lnTo>
                <a:lnTo>
                  <a:pt x="2638" y="495"/>
                </a:lnTo>
                <a:lnTo>
                  <a:pt x="2629" y="506"/>
                </a:lnTo>
                <a:lnTo>
                  <a:pt x="2620" y="516"/>
                </a:lnTo>
                <a:lnTo>
                  <a:pt x="2611" y="526"/>
                </a:lnTo>
                <a:lnTo>
                  <a:pt x="2600" y="533"/>
                </a:lnTo>
                <a:lnTo>
                  <a:pt x="2588" y="539"/>
                </a:lnTo>
                <a:lnTo>
                  <a:pt x="2576" y="544"/>
                </a:lnTo>
                <a:lnTo>
                  <a:pt x="2563" y="547"/>
                </a:lnTo>
                <a:lnTo>
                  <a:pt x="2548" y="549"/>
                </a:lnTo>
                <a:lnTo>
                  <a:pt x="2534" y="549"/>
                </a:lnTo>
                <a:lnTo>
                  <a:pt x="2519" y="549"/>
                </a:lnTo>
                <a:lnTo>
                  <a:pt x="2506" y="547"/>
                </a:lnTo>
                <a:lnTo>
                  <a:pt x="2493" y="543"/>
                </a:lnTo>
                <a:lnTo>
                  <a:pt x="2481" y="539"/>
                </a:lnTo>
                <a:lnTo>
                  <a:pt x="2470" y="533"/>
                </a:lnTo>
                <a:lnTo>
                  <a:pt x="2460" y="526"/>
                </a:lnTo>
                <a:lnTo>
                  <a:pt x="2449" y="516"/>
                </a:lnTo>
                <a:lnTo>
                  <a:pt x="2441" y="506"/>
                </a:lnTo>
                <a:lnTo>
                  <a:pt x="2433" y="495"/>
                </a:lnTo>
                <a:lnTo>
                  <a:pt x="2426" y="481"/>
                </a:lnTo>
                <a:lnTo>
                  <a:pt x="2421" y="467"/>
                </a:lnTo>
                <a:lnTo>
                  <a:pt x="2416" y="451"/>
                </a:lnTo>
                <a:lnTo>
                  <a:pt x="2411" y="433"/>
                </a:lnTo>
                <a:lnTo>
                  <a:pt x="2408" y="415"/>
                </a:lnTo>
                <a:lnTo>
                  <a:pt x="2406" y="394"/>
                </a:lnTo>
                <a:lnTo>
                  <a:pt x="2406" y="372"/>
                </a:lnTo>
                <a:lnTo>
                  <a:pt x="2406" y="10"/>
                </a:lnTo>
                <a:lnTo>
                  <a:pt x="2293" y="10"/>
                </a:lnTo>
                <a:close/>
                <a:moveTo>
                  <a:pt x="1789" y="601"/>
                </a:moveTo>
                <a:lnTo>
                  <a:pt x="1803" y="609"/>
                </a:lnTo>
                <a:lnTo>
                  <a:pt x="1821" y="616"/>
                </a:lnTo>
                <a:lnTo>
                  <a:pt x="1840" y="622"/>
                </a:lnTo>
                <a:lnTo>
                  <a:pt x="1861" y="629"/>
                </a:lnTo>
                <a:lnTo>
                  <a:pt x="1883" y="634"/>
                </a:lnTo>
                <a:lnTo>
                  <a:pt x="1908" y="637"/>
                </a:lnTo>
                <a:lnTo>
                  <a:pt x="1932" y="640"/>
                </a:lnTo>
                <a:lnTo>
                  <a:pt x="1956" y="641"/>
                </a:lnTo>
                <a:lnTo>
                  <a:pt x="1986" y="640"/>
                </a:lnTo>
                <a:lnTo>
                  <a:pt x="2013" y="637"/>
                </a:lnTo>
                <a:lnTo>
                  <a:pt x="2025" y="635"/>
                </a:lnTo>
                <a:lnTo>
                  <a:pt x="2037" y="632"/>
                </a:lnTo>
                <a:lnTo>
                  <a:pt x="2050" y="629"/>
                </a:lnTo>
                <a:lnTo>
                  <a:pt x="2061" y="625"/>
                </a:lnTo>
                <a:lnTo>
                  <a:pt x="2071" y="621"/>
                </a:lnTo>
                <a:lnTo>
                  <a:pt x="2082" y="617"/>
                </a:lnTo>
                <a:lnTo>
                  <a:pt x="2092" y="613"/>
                </a:lnTo>
                <a:lnTo>
                  <a:pt x="2101" y="608"/>
                </a:lnTo>
                <a:lnTo>
                  <a:pt x="2110" y="603"/>
                </a:lnTo>
                <a:lnTo>
                  <a:pt x="2119" y="597"/>
                </a:lnTo>
                <a:lnTo>
                  <a:pt x="2127" y="591"/>
                </a:lnTo>
                <a:lnTo>
                  <a:pt x="2134" y="584"/>
                </a:lnTo>
                <a:lnTo>
                  <a:pt x="2141" y="578"/>
                </a:lnTo>
                <a:lnTo>
                  <a:pt x="2147" y="571"/>
                </a:lnTo>
                <a:lnTo>
                  <a:pt x="2154" y="564"/>
                </a:lnTo>
                <a:lnTo>
                  <a:pt x="2160" y="557"/>
                </a:lnTo>
                <a:lnTo>
                  <a:pt x="2170" y="541"/>
                </a:lnTo>
                <a:lnTo>
                  <a:pt x="2177" y="526"/>
                </a:lnTo>
                <a:lnTo>
                  <a:pt x="2183" y="508"/>
                </a:lnTo>
                <a:lnTo>
                  <a:pt x="2189" y="491"/>
                </a:lnTo>
                <a:lnTo>
                  <a:pt x="2191" y="472"/>
                </a:lnTo>
                <a:lnTo>
                  <a:pt x="2192" y="454"/>
                </a:lnTo>
                <a:lnTo>
                  <a:pt x="2192" y="437"/>
                </a:lnTo>
                <a:lnTo>
                  <a:pt x="2190" y="422"/>
                </a:lnTo>
                <a:lnTo>
                  <a:pt x="2186" y="407"/>
                </a:lnTo>
                <a:lnTo>
                  <a:pt x="2182" y="393"/>
                </a:lnTo>
                <a:lnTo>
                  <a:pt x="2176" y="380"/>
                </a:lnTo>
                <a:lnTo>
                  <a:pt x="2170" y="367"/>
                </a:lnTo>
                <a:lnTo>
                  <a:pt x="2162" y="355"/>
                </a:lnTo>
                <a:lnTo>
                  <a:pt x="2153" y="344"/>
                </a:lnTo>
                <a:lnTo>
                  <a:pt x="2142" y="332"/>
                </a:lnTo>
                <a:lnTo>
                  <a:pt x="2130" y="322"/>
                </a:lnTo>
                <a:lnTo>
                  <a:pt x="2117" y="313"/>
                </a:lnTo>
                <a:lnTo>
                  <a:pt x="2102" y="303"/>
                </a:lnTo>
                <a:lnTo>
                  <a:pt x="2087" y="294"/>
                </a:lnTo>
                <a:lnTo>
                  <a:pt x="2070" y="286"/>
                </a:lnTo>
                <a:lnTo>
                  <a:pt x="2052" y="278"/>
                </a:lnTo>
                <a:lnTo>
                  <a:pt x="2032" y="270"/>
                </a:lnTo>
                <a:lnTo>
                  <a:pt x="2004" y="258"/>
                </a:lnTo>
                <a:lnTo>
                  <a:pt x="1979" y="247"/>
                </a:lnTo>
                <a:lnTo>
                  <a:pt x="1969" y="242"/>
                </a:lnTo>
                <a:lnTo>
                  <a:pt x="1958" y="236"/>
                </a:lnTo>
                <a:lnTo>
                  <a:pt x="1950" y="230"/>
                </a:lnTo>
                <a:lnTo>
                  <a:pt x="1942" y="224"/>
                </a:lnTo>
                <a:lnTo>
                  <a:pt x="1936" y="219"/>
                </a:lnTo>
                <a:lnTo>
                  <a:pt x="1930" y="213"/>
                </a:lnTo>
                <a:lnTo>
                  <a:pt x="1924" y="206"/>
                </a:lnTo>
                <a:lnTo>
                  <a:pt x="1920" y="200"/>
                </a:lnTo>
                <a:lnTo>
                  <a:pt x="1917" y="192"/>
                </a:lnTo>
                <a:lnTo>
                  <a:pt x="1915" y="184"/>
                </a:lnTo>
                <a:lnTo>
                  <a:pt x="1914" y="177"/>
                </a:lnTo>
                <a:lnTo>
                  <a:pt x="1914" y="168"/>
                </a:lnTo>
                <a:lnTo>
                  <a:pt x="1914" y="162"/>
                </a:lnTo>
                <a:lnTo>
                  <a:pt x="1915" y="154"/>
                </a:lnTo>
                <a:lnTo>
                  <a:pt x="1917" y="147"/>
                </a:lnTo>
                <a:lnTo>
                  <a:pt x="1919" y="141"/>
                </a:lnTo>
                <a:lnTo>
                  <a:pt x="1923" y="135"/>
                </a:lnTo>
                <a:lnTo>
                  <a:pt x="1928" y="129"/>
                </a:lnTo>
                <a:lnTo>
                  <a:pt x="1933" y="122"/>
                </a:lnTo>
                <a:lnTo>
                  <a:pt x="1938" y="117"/>
                </a:lnTo>
                <a:lnTo>
                  <a:pt x="1945" y="112"/>
                </a:lnTo>
                <a:lnTo>
                  <a:pt x="1952" y="107"/>
                </a:lnTo>
                <a:lnTo>
                  <a:pt x="1960" y="103"/>
                </a:lnTo>
                <a:lnTo>
                  <a:pt x="1970" y="100"/>
                </a:lnTo>
                <a:lnTo>
                  <a:pt x="1980" y="97"/>
                </a:lnTo>
                <a:lnTo>
                  <a:pt x="1991" y="95"/>
                </a:lnTo>
                <a:lnTo>
                  <a:pt x="2004" y="94"/>
                </a:lnTo>
                <a:lnTo>
                  <a:pt x="2016" y="94"/>
                </a:lnTo>
                <a:lnTo>
                  <a:pt x="2037" y="94"/>
                </a:lnTo>
                <a:lnTo>
                  <a:pt x="2057" y="96"/>
                </a:lnTo>
                <a:lnTo>
                  <a:pt x="2075" y="100"/>
                </a:lnTo>
                <a:lnTo>
                  <a:pt x="2092" y="104"/>
                </a:lnTo>
                <a:lnTo>
                  <a:pt x="2106" y="108"/>
                </a:lnTo>
                <a:lnTo>
                  <a:pt x="2120" y="113"/>
                </a:lnTo>
                <a:lnTo>
                  <a:pt x="2131" y="118"/>
                </a:lnTo>
                <a:lnTo>
                  <a:pt x="2140" y="122"/>
                </a:lnTo>
                <a:lnTo>
                  <a:pt x="2167" y="31"/>
                </a:lnTo>
                <a:lnTo>
                  <a:pt x="2155" y="25"/>
                </a:lnTo>
                <a:lnTo>
                  <a:pt x="2139" y="20"/>
                </a:lnTo>
                <a:lnTo>
                  <a:pt x="2124" y="14"/>
                </a:lnTo>
                <a:lnTo>
                  <a:pt x="2106" y="9"/>
                </a:lnTo>
                <a:lnTo>
                  <a:pt x="2087" y="6"/>
                </a:lnTo>
                <a:lnTo>
                  <a:pt x="2065" y="3"/>
                </a:lnTo>
                <a:lnTo>
                  <a:pt x="2043" y="1"/>
                </a:lnTo>
                <a:lnTo>
                  <a:pt x="2019" y="0"/>
                </a:lnTo>
                <a:lnTo>
                  <a:pt x="1994" y="1"/>
                </a:lnTo>
                <a:lnTo>
                  <a:pt x="1971" y="4"/>
                </a:lnTo>
                <a:lnTo>
                  <a:pt x="1948" y="8"/>
                </a:lnTo>
                <a:lnTo>
                  <a:pt x="1928" y="14"/>
                </a:lnTo>
                <a:lnTo>
                  <a:pt x="1908" y="22"/>
                </a:lnTo>
                <a:lnTo>
                  <a:pt x="1890" y="30"/>
                </a:lnTo>
                <a:lnTo>
                  <a:pt x="1873" y="40"/>
                </a:lnTo>
                <a:lnTo>
                  <a:pt x="1859" y="51"/>
                </a:lnTo>
                <a:lnTo>
                  <a:pt x="1845" y="64"/>
                </a:lnTo>
                <a:lnTo>
                  <a:pt x="1833" y="77"/>
                </a:lnTo>
                <a:lnTo>
                  <a:pt x="1823" y="93"/>
                </a:lnTo>
                <a:lnTo>
                  <a:pt x="1815" y="108"/>
                </a:lnTo>
                <a:lnTo>
                  <a:pt x="1808" y="124"/>
                </a:lnTo>
                <a:lnTo>
                  <a:pt x="1803" y="142"/>
                </a:lnTo>
                <a:lnTo>
                  <a:pt x="1800" y="159"/>
                </a:lnTo>
                <a:lnTo>
                  <a:pt x="1799" y="179"/>
                </a:lnTo>
                <a:lnTo>
                  <a:pt x="1800" y="194"/>
                </a:lnTo>
                <a:lnTo>
                  <a:pt x="1802" y="211"/>
                </a:lnTo>
                <a:lnTo>
                  <a:pt x="1806" y="225"/>
                </a:lnTo>
                <a:lnTo>
                  <a:pt x="1811" y="240"/>
                </a:lnTo>
                <a:lnTo>
                  <a:pt x="1818" y="253"/>
                </a:lnTo>
                <a:lnTo>
                  <a:pt x="1825" y="265"/>
                </a:lnTo>
                <a:lnTo>
                  <a:pt x="1834" y="277"/>
                </a:lnTo>
                <a:lnTo>
                  <a:pt x="1844" y="288"/>
                </a:lnTo>
                <a:lnTo>
                  <a:pt x="1857" y="299"/>
                </a:lnTo>
                <a:lnTo>
                  <a:pt x="1869" y="310"/>
                </a:lnTo>
                <a:lnTo>
                  <a:pt x="1882" y="319"/>
                </a:lnTo>
                <a:lnTo>
                  <a:pt x="1898" y="328"/>
                </a:lnTo>
                <a:lnTo>
                  <a:pt x="1913" y="336"/>
                </a:lnTo>
                <a:lnTo>
                  <a:pt x="1931" y="345"/>
                </a:lnTo>
                <a:lnTo>
                  <a:pt x="1948" y="352"/>
                </a:lnTo>
                <a:lnTo>
                  <a:pt x="1967" y="359"/>
                </a:lnTo>
                <a:lnTo>
                  <a:pt x="1994" y="369"/>
                </a:lnTo>
                <a:lnTo>
                  <a:pt x="2017" y="381"/>
                </a:lnTo>
                <a:lnTo>
                  <a:pt x="2027" y="386"/>
                </a:lnTo>
                <a:lnTo>
                  <a:pt x="2036" y="392"/>
                </a:lnTo>
                <a:lnTo>
                  <a:pt x="2044" y="397"/>
                </a:lnTo>
                <a:lnTo>
                  <a:pt x="2051" y="403"/>
                </a:lnTo>
                <a:lnTo>
                  <a:pt x="2057" y="409"/>
                </a:lnTo>
                <a:lnTo>
                  <a:pt x="2062" y="417"/>
                </a:lnTo>
                <a:lnTo>
                  <a:pt x="2067" y="423"/>
                </a:lnTo>
                <a:lnTo>
                  <a:pt x="2070" y="430"/>
                </a:lnTo>
                <a:lnTo>
                  <a:pt x="2073" y="437"/>
                </a:lnTo>
                <a:lnTo>
                  <a:pt x="2075" y="445"/>
                </a:lnTo>
                <a:lnTo>
                  <a:pt x="2077" y="454"/>
                </a:lnTo>
                <a:lnTo>
                  <a:pt x="2077" y="462"/>
                </a:lnTo>
                <a:lnTo>
                  <a:pt x="2077" y="471"/>
                </a:lnTo>
                <a:lnTo>
                  <a:pt x="2074" y="480"/>
                </a:lnTo>
                <a:lnTo>
                  <a:pt x="2072" y="489"/>
                </a:lnTo>
                <a:lnTo>
                  <a:pt x="2069" y="497"/>
                </a:lnTo>
                <a:lnTo>
                  <a:pt x="2065" y="504"/>
                </a:lnTo>
                <a:lnTo>
                  <a:pt x="2060" y="511"/>
                </a:lnTo>
                <a:lnTo>
                  <a:pt x="2054" y="517"/>
                </a:lnTo>
                <a:lnTo>
                  <a:pt x="2048" y="524"/>
                </a:lnTo>
                <a:lnTo>
                  <a:pt x="2040" y="529"/>
                </a:lnTo>
                <a:lnTo>
                  <a:pt x="2031" y="533"/>
                </a:lnTo>
                <a:lnTo>
                  <a:pt x="2022" y="537"/>
                </a:lnTo>
                <a:lnTo>
                  <a:pt x="2012" y="540"/>
                </a:lnTo>
                <a:lnTo>
                  <a:pt x="2002" y="543"/>
                </a:lnTo>
                <a:lnTo>
                  <a:pt x="1989" y="545"/>
                </a:lnTo>
                <a:lnTo>
                  <a:pt x="1977" y="546"/>
                </a:lnTo>
                <a:lnTo>
                  <a:pt x="1965" y="546"/>
                </a:lnTo>
                <a:lnTo>
                  <a:pt x="1943" y="546"/>
                </a:lnTo>
                <a:lnTo>
                  <a:pt x="1921" y="543"/>
                </a:lnTo>
                <a:lnTo>
                  <a:pt x="1901" y="540"/>
                </a:lnTo>
                <a:lnTo>
                  <a:pt x="1881" y="535"/>
                </a:lnTo>
                <a:lnTo>
                  <a:pt x="1863" y="529"/>
                </a:lnTo>
                <a:lnTo>
                  <a:pt x="1845" y="523"/>
                </a:lnTo>
                <a:lnTo>
                  <a:pt x="1829" y="514"/>
                </a:lnTo>
                <a:lnTo>
                  <a:pt x="1815" y="507"/>
                </a:lnTo>
                <a:lnTo>
                  <a:pt x="1789" y="601"/>
                </a:lnTo>
                <a:close/>
                <a:moveTo>
                  <a:pt x="1300" y="631"/>
                </a:moveTo>
                <a:lnTo>
                  <a:pt x="1300" y="408"/>
                </a:lnTo>
                <a:lnTo>
                  <a:pt x="1300" y="371"/>
                </a:lnTo>
                <a:lnTo>
                  <a:pt x="1299" y="335"/>
                </a:lnTo>
                <a:lnTo>
                  <a:pt x="1299" y="301"/>
                </a:lnTo>
                <a:lnTo>
                  <a:pt x="1298" y="269"/>
                </a:lnTo>
                <a:lnTo>
                  <a:pt x="1298" y="237"/>
                </a:lnTo>
                <a:lnTo>
                  <a:pt x="1297" y="205"/>
                </a:lnTo>
                <a:lnTo>
                  <a:pt x="1295" y="175"/>
                </a:lnTo>
                <a:lnTo>
                  <a:pt x="1294" y="144"/>
                </a:lnTo>
                <a:lnTo>
                  <a:pt x="1297" y="144"/>
                </a:lnTo>
                <a:lnTo>
                  <a:pt x="1308" y="170"/>
                </a:lnTo>
                <a:lnTo>
                  <a:pt x="1321" y="198"/>
                </a:lnTo>
                <a:lnTo>
                  <a:pt x="1335" y="224"/>
                </a:lnTo>
                <a:lnTo>
                  <a:pt x="1348" y="251"/>
                </a:lnTo>
                <a:lnTo>
                  <a:pt x="1362" y="279"/>
                </a:lnTo>
                <a:lnTo>
                  <a:pt x="1378" y="306"/>
                </a:lnTo>
                <a:lnTo>
                  <a:pt x="1392" y="332"/>
                </a:lnTo>
                <a:lnTo>
                  <a:pt x="1408" y="358"/>
                </a:lnTo>
                <a:lnTo>
                  <a:pt x="1569" y="631"/>
                </a:lnTo>
                <a:lnTo>
                  <a:pt x="1686" y="631"/>
                </a:lnTo>
                <a:lnTo>
                  <a:pt x="1686" y="10"/>
                </a:lnTo>
                <a:lnTo>
                  <a:pt x="1582" y="10"/>
                </a:lnTo>
                <a:lnTo>
                  <a:pt x="1582" y="226"/>
                </a:lnTo>
                <a:lnTo>
                  <a:pt x="1582" y="261"/>
                </a:lnTo>
                <a:lnTo>
                  <a:pt x="1582" y="295"/>
                </a:lnTo>
                <a:lnTo>
                  <a:pt x="1583" y="328"/>
                </a:lnTo>
                <a:lnTo>
                  <a:pt x="1584" y="360"/>
                </a:lnTo>
                <a:lnTo>
                  <a:pt x="1585" y="391"/>
                </a:lnTo>
                <a:lnTo>
                  <a:pt x="1587" y="422"/>
                </a:lnTo>
                <a:lnTo>
                  <a:pt x="1589" y="453"/>
                </a:lnTo>
                <a:lnTo>
                  <a:pt x="1592" y="484"/>
                </a:lnTo>
                <a:lnTo>
                  <a:pt x="1589" y="485"/>
                </a:lnTo>
                <a:lnTo>
                  <a:pt x="1578" y="459"/>
                </a:lnTo>
                <a:lnTo>
                  <a:pt x="1567" y="433"/>
                </a:lnTo>
                <a:lnTo>
                  <a:pt x="1555" y="407"/>
                </a:lnTo>
                <a:lnTo>
                  <a:pt x="1541" y="381"/>
                </a:lnTo>
                <a:lnTo>
                  <a:pt x="1528" y="355"/>
                </a:lnTo>
                <a:lnTo>
                  <a:pt x="1513" y="328"/>
                </a:lnTo>
                <a:lnTo>
                  <a:pt x="1499" y="302"/>
                </a:lnTo>
                <a:lnTo>
                  <a:pt x="1484" y="277"/>
                </a:lnTo>
                <a:lnTo>
                  <a:pt x="1324" y="10"/>
                </a:lnTo>
                <a:lnTo>
                  <a:pt x="1195" y="10"/>
                </a:lnTo>
                <a:lnTo>
                  <a:pt x="1195" y="631"/>
                </a:lnTo>
                <a:lnTo>
                  <a:pt x="1300" y="631"/>
                </a:lnTo>
                <a:close/>
                <a:moveTo>
                  <a:pt x="804" y="550"/>
                </a:moveTo>
                <a:lnTo>
                  <a:pt x="795" y="549"/>
                </a:lnTo>
                <a:lnTo>
                  <a:pt x="785" y="549"/>
                </a:lnTo>
                <a:lnTo>
                  <a:pt x="776" y="547"/>
                </a:lnTo>
                <a:lnTo>
                  <a:pt x="766" y="545"/>
                </a:lnTo>
                <a:lnTo>
                  <a:pt x="757" y="543"/>
                </a:lnTo>
                <a:lnTo>
                  <a:pt x="749" y="540"/>
                </a:lnTo>
                <a:lnTo>
                  <a:pt x="741" y="536"/>
                </a:lnTo>
                <a:lnTo>
                  <a:pt x="733" y="532"/>
                </a:lnTo>
                <a:lnTo>
                  <a:pt x="724" y="527"/>
                </a:lnTo>
                <a:lnTo>
                  <a:pt x="717" y="523"/>
                </a:lnTo>
                <a:lnTo>
                  <a:pt x="710" y="516"/>
                </a:lnTo>
                <a:lnTo>
                  <a:pt x="703" y="510"/>
                </a:lnTo>
                <a:lnTo>
                  <a:pt x="690" y="497"/>
                </a:lnTo>
                <a:lnTo>
                  <a:pt x="679" y="482"/>
                </a:lnTo>
                <a:lnTo>
                  <a:pt x="668" y="466"/>
                </a:lnTo>
                <a:lnTo>
                  <a:pt x="660" y="449"/>
                </a:lnTo>
                <a:lnTo>
                  <a:pt x="651" y="430"/>
                </a:lnTo>
                <a:lnTo>
                  <a:pt x="645" y="410"/>
                </a:lnTo>
                <a:lnTo>
                  <a:pt x="640" y="389"/>
                </a:lnTo>
                <a:lnTo>
                  <a:pt x="637" y="367"/>
                </a:lnTo>
                <a:lnTo>
                  <a:pt x="634" y="346"/>
                </a:lnTo>
                <a:lnTo>
                  <a:pt x="634" y="322"/>
                </a:lnTo>
                <a:lnTo>
                  <a:pt x="634" y="299"/>
                </a:lnTo>
                <a:lnTo>
                  <a:pt x="636" y="277"/>
                </a:lnTo>
                <a:lnTo>
                  <a:pt x="640" y="255"/>
                </a:lnTo>
                <a:lnTo>
                  <a:pt x="645" y="235"/>
                </a:lnTo>
                <a:lnTo>
                  <a:pt x="651" y="214"/>
                </a:lnTo>
                <a:lnTo>
                  <a:pt x="659" y="194"/>
                </a:lnTo>
                <a:lnTo>
                  <a:pt x="668" y="177"/>
                </a:lnTo>
                <a:lnTo>
                  <a:pt x="677" y="160"/>
                </a:lnTo>
                <a:lnTo>
                  <a:pt x="689" y="145"/>
                </a:lnTo>
                <a:lnTo>
                  <a:pt x="702" y="132"/>
                </a:lnTo>
                <a:lnTo>
                  <a:pt x="709" y="126"/>
                </a:lnTo>
                <a:lnTo>
                  <a:pt x="716" y="119"/>
                </a:lnTo>
                <a:lnTo>
                  <a:pt x="723" y="114"/>
                </a:lnTo>
                <a:lnTo>
                  <a:pt x="732" y="109"/>
                </a:lnTo>
                <a:lnTo>
                  <a:pt x="740" y="105"/>
                </a:lnTo>
                <a:lnTo>
                  <a:pt x="748" y="102"/>
                </a:lnTo>
                <a:lnTo>
                  <a:pt x="757" y="99"/>
                </a:lnTo>
                <a:lnTo>
                  <a:pt x="766" y="96"/>
                </a:lnTo>
                <a:lnTo>
                  <a:pt x="776" y="94"/>
                </a:lnTo>
                <a:lnTo>
                  <a:pt x="786" y="92"/>
                </a:lnTo>
                <a:lnTo>
                  <a:pt x="795" y="91"/>
                </a:lnTo>
                <a:lnTo>
                  <a:pt x="807" y="91"/>
                </a:lnTo>
                <a:lnTo>
                  <a:pt x="817" y="91"/>
                </a:lnTo>
                <a:lnTo>
                  <a:pt x="827" y="92"/>
                </a:lnTo>
                <a:lnTo>
                  <a:pt x="836" y="94"/>
                </a:lnTo>
                <a:lnTo>
                  <a:pt x="846" y="96"/>
                </a:lnTo>
                <a:lnTo>
                  <a:pt x="855" y="99"/>
                </a:lnTo>
                <a:lnTo>
                  <a:pt x="864" y="102"/>
                </a:lnTo>
                <a:lnTo>
                  <a:pt x="872" y="106"/>
                </a:lnTo>
                <a:lnTo>
                  <a:pt x="881" y="110"/>
                </a:lnTo>
                <a:lnTo>
                  <a:pt x="889" y="114"/>
                </a:lnTo>
                <a:lnTo>
                  <a:pt x="896" y="120"/>
                </a:lnTo>
                <a:lnTo>
                  <a:pt x="903" y="126"/>
                </a:lnTo>
                <a:lnTo>
                  <a:pt x="910" y="132"/>
                </a:lnTo>
                <a:lnTo>
                  <a:pt x="923" y="145"/>
                </a:lnTo>
                <a:lnTo>
                  <a:pt x="934" y="160"/>
                </a:lnTo>
                <a:lnTo>
                  <a:pt x="944" y="177"/>
                </a:lnTo>
                <a:lnTo>
                  <a:pt x="952" y="194"/>
                </a:lnTo>
                <a:lnTo>
                  <a:pt x="961" y="214"/>
                </a:lnTo>
                <a:lnTo>
                  <a:pt x="967" y="234"/>
                </a:lnTo>
                <a:lnTo>
                  <a:pt x="971" y="254"/>
                </a:lnTo>
                <a:lnTo>
                  <a:pt x="974" y="275"/>
                </a:lnTo>
                <a:lnTo>
                  <a:pt x="976" y="296"/>
                </a:lnTo>
                <a:lnTo>
                  <a:pt x="977" y="318"/>
                </a:lnTo>
                <a:lnTo>
                  <a:pt x="976" y="343"/>
                </a:lnTo>
                <a:lnTo>
                  <a:pt x="974" y="365"/>
                </a:lnTo>
                <a:lnTo>
                  <a:pt x="971" y="388"/>
                </a:lnTo>
                <a:lnTo>
                  <a:pt x="966" y="409"/>
                </a:lnTo>
                <a:lnTo>
                  <a:pt x="960" y="430"/>
                </a:lnTo>
                <a:lnTo>
                  <a:pt x="951" y="449"/>
                </a:lnTo>
                <a:lnTo>
                  <a:pt x="943" y="467"/>
                </a:lnTo>
                <a:lnTo>
                  <a:pt x="933" y="482"/>
                </a:lnTo>
                <a:lnTo>
                  <a:pt x="921" y="498"/>
                </a:lnTo>
                <a:lnTo>
                  <a:pt x="908" y="511"/>
                </a:lnTo>
                <a:lnTo>
                  <a:pt x="901" y="517"/>
                </a:lnTo>
                <a:lnTo>
                  <a:pt x="894" y="523"/>
                </a:lnTo>
                <a:lnTo>
                  <a:pt x="887" y="528"/>
                </a:lnTo>
                <a:lnTo>
                  <a:pt x="878" y="532"/>
                </a:lnTo>
                <a:lnTo>
                  <a:pt x="870" y="536"/>
                </a:lnTo>
                <a:lnTo>
                  <a:pt x="862" y="540"/>
                </a:lnTo>
                <a:lnTo>
                  <a:pt x="854" y="543"/>
                </a:lnTo>
                <a:lnTo>
                  <a:pt x="845" y="545"/>
                </a:lnTo>
                <a:lnTo>
                  <a:pt x="835" y="547"/>
                </a:lnTo>
                <a:lnTo>
                  <a:pt x="826" y="549"/>
                </a:lnTo>
                <a:lnTo>
                  <a:pt x="816" y="549"/>
                </a:lnTo>
                <a:lnTo>
                  <a:pt x="805" y="550"/>
                </a:lnTo>
                <a:lnTo>
                  <a:pt x="804" y="550"/>
                </a:lnTo>
                <a:close/>
                <a:moveTo>
                  <a:pt x="802" y="641"/>
                </a:moveTo>
                <a:lnTo>
                  <a:pt x="818" y="641"/>
                </a:lnTo>
                <a:lnTo>
                  <a:pt x="833" y="640"/>
                </a:lnTo>
                <a:lnTo>
                  <a:pt x="849" y="638"/>
                </a:lnTo>
                <a:lnTo>
                  <a:pt x="863" y="636"/>
                </a:lnTo>
                <a:lnTo>
                  <a:pt x="878" y="633"/>
                </a:lnTo>
                <a:lnTo>
                  <a:pt x="893" y="629"/>
                </a:lnTo>
                <a:lnTo>
                  <a:pt x="906" y="624"/>
                </a:lnTo>
                <a:lnTo>
                  <a:pt x="920" y="619"/>
                </a:lnTo>
                <a:lnTo>
                  <a:pt x="933" y="613"/>
                </a:lnTo>
                <a:lnTo>
                  <a:pt x="946" y="607"/>
                </a:lnTo>
                <a:lnTo>
                  <a:pt x="959" y="600"/>
                </a:lnTo>
                <a:lnTo>
                  <a:pt x="970" y="593"/>
                </a:lnTo>
                <a:lnTo>
                  <a:pt x="982" y="584"/>
                </a:lnTo>
                <a:lnTo>
                  <a:pt x="993" y="575"/>
                </a:lnTo>
                <a:lnTo>
                  <a:pt x="1004" y="566"/>
                </a:lnTo>
                <a:lnTo>
                  <a:pt x="1013" y="556"/>
                </a:lnTo>
                <a:lnTo>
                  <a:pt x="1023" y="545"/>
                </a:lnTo>
                <a:lnTo>
                  <a:pt x="1033" y="533"/>
                </a:lnTo>
                <a:lnTo>
                  <a:pt x="1041" y="522"/>
                </a:lnTo>
                <a:lnTo>
                  <a:pt x="1049" y="509"/>
                </a:lnTo>
                <a:lnTo>
                  <a:pt x="1056" y="496"/>
                </a:lnTo>
                <a:lnTo>
                  <a:pt x="1063" y="482"/>
                </a:lnTo>
                <a:lnTo>
                  <a:pt x="1070" y="468"/>
                </a:lnTo>
                <a:lnTo>
                  <a:pt x="1076" y="453"/>
                </a:lnTo>
                <a:lnTo>
                  <a:pt x="1081" y="437"/>
                </a:lnTo>
                <a:lnTo>
                  <a:pt x="1085" y="422"/>
                </a:lnTo>
                <a:lnTo>
                  <a:pt x="1089" y="405"/>
                </a:lnTo>
                <a:lnTo>
                  <a:pt x="1092" y="388"/>
                </a:lnTo>
                <a:lnTo>
                  <a:pt x="1094" y="370"/>
                </a:lnTo>
                <a:lnTo>
                  <a:pt x="1096" y="352"/>
                </a:lnTo>
                <a:lnTo>
                  <a:pt x="1097" y="333"/>
                </a:lnTo>
                <a:lnTo>
                  <a:pt x="1097" y="314"/>
                </a:lnTo>
                <a:lnTo>
                  <a:pt x="1097" y="297"/>
                </a:lnTo>
                <a:lnTo>
                  <a:pt x="1096" y="281"/>
                </a:lnTo>
                <a:lnTo>
                  <a:pt x="1095" y="265"/>
                </a:lnTo>
                <a:lnTo>
                  <a:pt x="1093" y="250"/>
                </a:lnTo>
                <a:lnTo>
                  <a:pt x="1090" y="235"/>
                </a:lnTo>
                <a:lnTo>
                  <a:pt x="1087" y="219"/>
                </a:lnTo>
                <a:lnTo>
                  <a:pt x="1083" y="205"/>
                </a:lnTo>
                <a:lnTo>
                  <a:pt x="1078" y="190"/>
                </a:lnTo>
                <a:lnTo>
                  <a:pt x="1073" y="176"/>
                </a:lnTo>
                <a:lnTo>
                  <a:pt x="1068" y="163"/>
                </a:lnTo>
                <a:lnTo>
                  <a:pt x="1061" y="149"/>
                </a:lnTo>
                <a:lnTo>
                  <a:pt x="1054" y="137"/>
                </a:lnTo>
                <a:lnTo>
                  <a:pt x="1047" y="124"/>
                </a:lnTo>
                <a:lnTo>
                  <a:pt x="1039" y="113"/>
                </a:lnTo>
                <a:lnTo>
                  <a:pt x="1031" y="102"/>
                </a:lnTo>
                <a:lnTo>
                  <a:pt x="1021" y="91"/>
                </a:lnTo>
                <a:lnTo>
                  <a:pt x="1012" y="80"/>
                </a:lnTo>
                <a:lnTo>
                  <a:pt x="1002" y="71"/>
                </a:lnTo>
                <a:lnTo>
                  <a:pt x="991" y="62"/>
                </a:lnTo>
                <a:lnTo>
                  <a:pt x="980" y="52"/>
                </a:lnTo>
                <a:lnTo>
                  <a:pt x="969" y="44"/>
                </a:lnTo>
                <a:lnTo>
                  <a:pt x="957" y="37"/>
                </a:lnTo>
                <a:lnTo>
                  <a:pt x="944" y="30"/>
                </a:lnTo>
                <a:lnTo>
                  <a:pt x="932" y="24"/>
                </a:lnTo>
                <a:lnTo>
                  <a:pt x="917" y="19"/>
                </a:lnTo>
                <a:lnTo>
                  <a:pt x="904" y="13"/>
                </a:lnTo>
                <a:lnTo>
                  <a:pt x="890" y="9"/>
                </a:lnTo>
                <a:lnTo>
                  <a:pt x="874" y="6"/>
                </a:lnTo>
                <a:lnTo>
                  <a:pt x="859" y="3"/>
                </a:lnTo>
                <a:lnTo>
                  <a:pt x="844" y="2"/>
                </a:lnTo>
                <a:lnTo>
                  <a:pt x="827" y="0"/>
                </a:lnTo>
                <a:lnTo>
                  <a:pt x="811" y="0"/>
                </a:lnTo>
                <a:lnTo>
                  <a:pt x="794" y="0"/>
                </a:lnTo>
                <a:lnTo>
                  <a:pt x="778" y="2"/>
                </a:lnTo>
                <a:lnTo>
                  <a:pt x="762" y="3"/>
                </a:lnTo>
                <a:lnTo>
                  <a:pt x="747" y="6"/>
                </a:lnTo>
                <a:lnTo>
                  <a:pt x="733" y="9"/>
                </a:lnTo>
                <a:lnTo>
                  <a:pt x="718" y="13"/>
                </a:lnTo>
                <a:lnTo>
                  <a:pt x="704" y="19"/>
                </a:lnTo>
                <a:lnTo>
                  <a:pt x="690" y="24"/>
                </a:lnTo>
                <a:lnTo>
                  <a:pt x="677" y="30"/>
                </a:lnTo>
                <a:lnTo>
                  <a:pt x="665" y="37"/>
                </a:lnTo>
                <a:lnTo>
                  <a:pt x="652" y="44"/>
                </a:lnTo>
                <a:lnTo>
                  <a:pt x="640" y="52"/>
                </a:lnTo>
                <a:lnTo>
                  <a:pt x="629" y="62"/>
                </a:lnTo>
                <a:lnTo>
                  <a:pt x="617" y="71"/>
                </a:lnTo>
                <a:lnTo>
                  <a:pt x="607" y="80"/>
                </a:lnTo>
                <a:lnTo>
                  <a:pt x="597" y="92"/>
                </a:lnTo>
                <a:lnTo>
                  <a:pt x="588" y="102"/>
                </a:lnTo>
                <a:lnTo>
                  <a:pt x="578" y="114"/>
                </a:lnTo>
                <a:lnTo>
                  <a:pt x="570" y="126"/>
                </a:lnTo>
                <a:lnTo>
                  <a:pt x="562" y="139"/>
                </a:lnTo>
                <a:lnTo>
                  <a:pt x="555" y="151"/>
                </a:lnTo>
                <a:lnTo>
                  <a:pt x="549" y="166"/>
                </a:lnTo>
                <a:lnTo>
                  <a:pt x="542" y="179"/>
                </a:lnTo>
                <a:lnTo>
                  <a:pt x="536" y="194"/>
                </a:lnTo>
                <a:lnTo>
                  <a:pt x="531" y="209"/>
                </a:lnTo>
                <a:lnTo>
                  <a:pt x="527" y="224"/>
                </a:lnTo>
                <a:lnTo>
                  <a:pt x="524" y="241"/>
                </a:lnTo>
                <a:lnTo>
                  <a:pt x="521" y="256"/>
                </a:lnTo>
                <a:lnTo>
                  <a:pt x="518" y="273"/>
                </a:lnTo>
                <a:lnTo>
                  <a:pt x="517" y="290"/>
                </a:lnTo>
                <a:lnTo>
                  <a:pt x="516" y="308"/>
                </a:lnTo>
                <a:lnTo>
                  <a:pt x="515" y="325"/>
                </a:lnTo>
                <a:lnTo>
                  <a:pt x="516" y="342"/>
                </a:lnTo>
                <a:lnTo>
                  <a:pt x="517" y="359"/>
                </a:lnTo>
                <a:lnTo>
                  <a:pt x="518" y="374"/>
                </a:lnTo>
                <a:lnTo>
                  <a:pt x="520" y="391"/>
                </a:lnTo>
                <a:lnTo>
                  <a:pt x="523" y="406"/>
                </a:lnTo>
                <a:lnTo>
                  <a:pt x="526" y="422"/>
                </a:lnTo>
                <a:lnTo>
                  <a:pt x="530" y="436"/>
                </a:lnTo>
                <a:lnTo>
                  <a:pt x="535" y="452"/>
                </a:lnTo>
                <a:lnTo>
                  <a:pt x="540" y="465"/>
                </a:lnTo>
                <a:lnTo>
                  <a:pt x="547" y="479"/>
                </a:lnTo>
                <a:lnTo>
                  <a:pt x="553" y="492"/>
                </a:lnTo>
                <a:lnTo>
                  <a:pt x="559" y="505"/>
                </a:lnTo>
                <a:lnTo>
                  <a:pt x="567" y="517"/>
                </a:lnTo>
                <a:lnTo>
                  <a:pt x="575" y="529"/>
                </a:lnTo>
                <a:lnTo>
                  <a:pt x="584" y="540"/>
                </a:lnTo>
                <a:lnTo>
                  <a:pt x="593" y="551"/>
                </a:lnTo>
                <a:lnTo>
                  <a:pt x="602" y="562"/>
                </a:lnTo>
                <a:lnTo>
                  <a:pt x="612" y="571"/>
                </a:lnTo>
                <a:lnTo>
                  <a:pt x="623" y="580"/>
                </a:lnTo>
                <a:lnTo>
                  <a:pt x="634" y="588"/>
                </a:lnTo>
                <a:lnTo>
                  <a:pt x="645" y="597"/>
                </a:lnTo>
                <a:lnTo>
                  <a:pt x="658" y="604"/>
                </a:lnTo>
                <a:lnTo>
                  <a:pt x="670" y="611"/>
                </a:lnTo>
                <a:lnTo>
                  <a:pt x="682" y="617"/>
                </a:lnTo>
                <a:lnTo>
                  <a:pt x="696" y="622"/>
                </a:lnTo>
                <a:lnTo>
                  <a:pt x="710" y="628"/>
                </a:lnTo>
                <a:lnTo>
                  <a:pt x="724" y="632"/>
                </a:lnTo>
                <a:lnTo>
                  <a:pt x="739" y="635"/>
                </a:lnTo>
                <a:lnTo>
                  <a:pt x="753" y="638"/>
                </a:lnTo>
                <a:lnTo>
                  <a:pt x="769" y="640"/>
                </a:lnTo>
                <a:lnTo>
                  <a:pt x="785" y="641"/>
                </a:lnTo>
                <a:lnTo>
                  <a:pt x="801" y="641"/>
                </a:lnTo>
                <a:lnTo>
                  <a:pt x="802" y="641"/>
                </a:lnTo>
                <a:close/>
                <a:moveTo>
                  <a:pt x="458" y="523"/>
                </a:moveTo>
                <a:lnTo>
                  <a:pt x="447" y="528"/>
                </a:lnTo>
                <a:lnTo>
                  <a:pt x="434" y="532"/>
                </a:lnTo>
                <a:lnTo>
                  <a:pt x="418" y="536"/>
                </a:lnTo>
                <a:lnTo>
                  <a:pt x="403" y="539"/>
                </a:lnTo>
                <a:lnTo>
                  <a:pt x="386" y="542"/>
                </a:lnTo>
                <a:lnTo>
                  <a:pt x="370" y="544"/>
                </a:lnTo>
                <a:lnTo>
                  <a:pt x="352" y="545"/>
                </a:lnTo>
                <a:lnTo>
                  <a:pt x="335" y="545"/>
                </a:lnTo>
                <a:lnTo>
                  <a:pt x="323" y="545"/>
                </a:lnTo>
                <a:lnTo>
                  <a:pt x="310" y="544"/>
                </a:lnTo>
                <a:lnTo>
                  <a:pt x="298" y="543"/>
                </a:lnTo>
                <a:lnTo>
                  <a:pt x="287" y="541"/>
                </a:lnTo>
                <a:lnTo>
                  <a:pt x="275" y="539"/>
                </a:lnTo>
                <a:lnTo>
                  <a:pt x="265" y="537"/>
                </a:lnTo>
                <a:lnTo>
                  <a:pt x="254" y="534"/>
                </a:lnTo>
                <a:lnTo>
                  <a:pt x="243" y="530"/>
                </a:lnTo>
                <a:lnTo>
                  <a:pt x="234" y="526"/>
                </a:lnTo>
                <a:lnTo>
                  <a:pt x="225" y="522"/>
                </a:lnTo>
                <a:lnTo>
                  <a:pt x="216" y="516"/>
                </a:lnTo>
                <a:lnTo>
                  <a:pt x="207" y="511"/>
                </a:lnTo>
                <a:lnTo>
                  <a:pt x="198" y="505"/>
                </a:lnTo>
                <a:lnTo>
                  <a:pt x="191" y="499"/>
                </a:lnTo>
                <a:lnTo>
                  <a:pt x="183" y="492"/>
                </a:lnTo>
                <a:lnTo>
                  <a:pt x="177" y="486"/>
                </a:lnTo>
                <a:lnTo>
                  <a:pt x="169" y="477"/>
                </a:lnTo>
                <a:lnTo>
                  <a:pt x="163" y="470"/>
                </a:lnTo>
                <a:lnTo>
                  <a:pt x="157" y="462"/>
                </a:lnTo>
                <a:lnTo>
                  <a:pt x="152" y="453"/>
                </a:lnTo>
                <a:lnTo>
                  <a:pt x="147" y="443"/>
                </a:lnTo>
                <a:lnTo>
                  <a:pt x="142" y="434"/>
                </a:lnTo>
                <a:lnTo>
                  <a:pt x="138" y="425"/>
                </a:lnTo>
                <a:lnTo>
                  <a:pt x="134" y="415"/>
                </a:lnTo>
                <a:lnTo>
                  <a:pt x="127" y="393"/>
                </a:lnTo>
                <a:lnTo>
                  <a:pt x="123" y="371"/>
                </a:lnTo>
                <a:lnTo>
                  <a:pt x="120" y="347"/>
                </a:lnTo>
                <a:lnTo>
                  <a:pt x="119" y="322"/>
                </a:lnTo>
                <a:lnTo>
                  <a:pt x="119" y="309"/>
                </a:lnTo>
                <a:lnTo>
                  <a:pt x="120" y="295"/>
                </a:lnTo>
                <a:lnTo>
                  <a:pt x="122" y="282"/>
                </a:lnTo>
                <a:lnTo>
                  <a:pt x="123" y="270"/>
                </a:lnTo>
                <a:lnTo>
                  <a:pt x="125" y="257"/>
                </a:lnTo>
                <a:lnTo>
                  <a:pt x="128" y="246"/>
                </a:lnTo>
                <a:lnTo>
                  <a:pt x="131" y="235"/>
                </a:lnTo>
                <a:lnTo>
                  <a:pt x="136" y="223"/>
                </a:lnTo>
                <a:lnTo>
                  <a:pt x="140" y="213"/>
                </a:lnTo>
                <a:lnTo>
                  <a:pt x="145" y="203"/>
                </a:lnTo>
                <a:lnTo>
                  <a:pt x="149" y="193"/>
                </a:lnTo>
                <a:lnTo>
                  <a:pt x="155" y="184"/>
                </a:lnTo>
                <a:lnTo>
                  <a:pt x="160" y="176"/>
                </a:lnTo>
                <a:lnTo>
                  <a:pt x="167" y="168"/>
                </a:lnTo>
                <a:lnTo>
                  <a:pt x="174" y="159"/>
                </a:lnTo>
                <a:lnTo>
                  <a:pt x="181" y="152"/>
                </a:lnTo>
                <a:lnTo>
                  <a:pt x="188" y="145"/>
                </a:lnTo>
                <a:lnTo>
                  <a:pt x="196" y="139"/>
                </a:lnTo>
                <a:lnTo>
                  <a:pt x="204" y="133"/>
                </a:lnTo>
                <a:lnTo>
                  <a:pt x="213" y="127"/>
                </a:lnTo>
                <a:lnTo>
                  <a:pt x="221" y="121"/>
                </a:lnTo>
                <a:lnTo>
                  <a:pt x="230" y="117"/>
                </a:lnTo>
                <a:lnTo>
                  <a:pt x="239" y="112"/>
                </a:lnTo>
                <a:lnTo>
                  <a:pt x="250" y="109"/>
                </a:lnTo>
                <a:lnTo>
                  <a:pt x="270" y="102"/>
                </a:lnTo>
                <a:lnTo>
                  <a:pt x="291" y="98"/>
                </a:lnTo>
                <a:lnTo>
                  <a:pt x="313" y="95"/>
                </a:lnTo>
                <a:lnTo>
                  <a:pt x="337" y="94"/>
                </a:lnTo>
                <a:lnTo>
                  <a:pt x="355" y="95"/>
                </a:lnTo>
                <a:lnTo>
                  <a:pt x="373" y="96"/>
                </a:lnTo>
                <a:lnTo>
                  <a:pt x="389" y="98"/>
                </a:lnTo>
                <a:lnTo>
                  <a:pt x="405" y="101"/>
                </a:lnTo>
                <a:lnTo>
                  <a:pt x="420" y="105"/>
                </a:lnTo>
                <a:lnTo>
                  <a:pt x="434" y="109"/>
                </a:lnTo>
                <a:lnTo>
                  <a:pt x="446" y="113"/>
                </a:lnTo>
                <a:lnTo>
                  <a:pt x="457" y="118"/>
                </a:lnTo>
                <a:lnTo>
                  <a:pt x="482" y="28"/>
                </a:lnTo>
                <a:lnTo>
                  <a:pt x="473" y="24"/>
                </a:lnTo>
                <a:lnTo>
                  <a:pt x="459" y="19"/>
                </a:lnTo>
                <a:lnTo>
                  <a:pt x="444" y="13"/>
                </a:lnTo>
                <a:lnTo>
                  <a:pt x="426" y="9"/>
                </a:lnTo>
                <a:lnTo>
                  <a:pt x="406" y="6"/>
                </a:lnTo>
                <a:lnTo>
                  <a:pt x="383" y="3"/>
                </a:lnTo>
                <a:lnTo>
                  <a:pt x="359" y="1"/>
                </a:lnTo>
                <a:lnTo>
                  <a:pt x="332" y="0"/>
                </a:lnTo>
                <a:lnTo>
                  <a:pt x="314" y="1"/>
                </a:lnTo>
                <a:lnTo>
                  <a:pt x="297" y="2"/>
                </a:lnTo>
                <a:lnTo>
                  <a:pt x="280" y="4"/>
                </a:lnTo>
                <a:lnTo>
                  <a:pt x="263" y="6"/>
                </a:lnTo>
                <a:lnTo>
                  <a:pt x="247" y="9"/>
                </a:lnTo>
                <a:lnTo>
                  <a:pt x="231" y="13"/>
                </a:lnTo>
                <a:lnTo>
                  <a:pt x="216" y="17"/>
                </a:lnTo>
                <a:lnTo>
                  <a:pt x="200" y="23"/>
                </a:lnTo>
                <a:lnTo>
                  <a:pt x="185" y="29"/>
                </a:lnTo>
                <a:lnTo>
                  <a:pt x="172" y="35"/>
                </a:lnTo>
                <a:lnTo>
                  <a:pt x="157" y="42"/>
                </a:lnTo>
                <a:lnTo>
                  <a:pt x="144" y="50"/>
                </a:lnTo>
                <a:lnTo>
                  <a:pt x="130" y="59"/>
                </a:lnTo>
                <a:lnTo>
                  <a:pt x="118" y="68"/>
                </a:lnTo>
                <a:lnTo>
                  <a:pt x="107" y="77"/>
                </a:lnTo>
                <a:lnTo>
                  <a:pt x="94" y="87"/>
                </a:lnTo>
                <a:lnTo>
                  <a:pt x="84" y="99"/>
                </a:lnTo>
                <a:lnTo>
                  <a:pt x="74" y="110"/>
                </a:lnTo>
                <a:lnTo>
                  <a:pt x="65" y="122"/>
                </a:lnTo>
                <a:lnTo>
                  <a:pt x="55" y="135"/>
                </a:lnTo>
                <a:lnTo>
                  <a:pt x="47" y="148"/>
                </a:lnTo>
                <a:lnTo>
                  <a:pt x="39" y="162"/>
                </a:lnTo>
                <a:lnTo>
                  <a:pt x="32" y="176"/>
                </a:lnTo>
                <a:lnTo>
                  <a:pt x="26" y="190"/>
                </a:lnTo>
                <a:lnTo>
                  <a:pt x="19" y="206"/>
                </a:lnTo>
                <a:lnTo>
                  <a:pt x="14" y="222"/>
                </a:lnTo>
                <a:lnTo>
                  <a:pt x="10" y="239"/>
                </a:lnTo>
                <a:lnTo>
                  <a:pt x="6" y="255"/>
                </a:lnTo>
                <a:lnTo>
                  <a:pt x="4" y="273"/>
                </a:lnTo>
                <a:lnTo>
                  <a:pt x="2" y="290"/>
                </a:lnTo>
                <a:lnTo>
                  <a:pt x="1" y="309"/>
                </a:lnTo>
                <a:lnTo>
                  <a:pt x="0" y="328"/>
                </a:lnTo>
                <a:lnTo>
                  <a:pt x="1" y="346"/>
                </a:lnTo>
                <a:lnTo>
                  <a:pt x="2" y="362"/>
                </a:lnTo>
                <a:lnTo>
                  <a:pt x="3" y="380"/>
                </a:lnTo>
                <a:lnTo>
                  <a:pt x="6" y="395"/>
                </a:lnTo>
                <a:lnTo>
                  <a:pt x="9" y="412"/>
                </a:lnTo>
                <a:lnTo>
                  <a:pt x="12" y="427"/>
                </a:lnTo>
                <a:lnTo>
                  <a:pt x="16" y="441"/>
                </a:lnTo>
                <a:lnTo>
                  <a:pt x="22" y="457"/>
                </a:lnTo>
                <a:lnTo>
                  <a:pt x="28" y="470"/>
                </a:lnTo>
                <a:lnTo>
                  <a:pt x="34" y="484"/>
                </a:lnTo>
                <a:lnTo>
                  <a:pt x="41" y="497"/>
                </a:lnTo>
                <a:lnTo>
                  <a:pt x="48" y="509"/>
                </a:lnTo>
                <a:lnTo>
                  <a:pt x="56" y="522"/>
                </a:lnTo>
                <a:lnTo>
                  <a:pt x="66" y="534"/>
                </a:lnTo>
                <a:lnTo>
                  <a:pt x="75" y="544"/>
                </a:lnTo>
                <a:lnTo>
                  <a:pt x="84" y="555"/>
                </a:lnTo>
                <a:lnTo>
                  <a:pt x="95" y="565"/>
                </a:lnTo>
                <a:lnTo>
                  <a:pt x="106" y="574"/>
                </a:lnTo>
                <a:lnTo>
                  <a:pt x="118" y="583"/>
                </a:lnTo>
                <a:lnTo>
                  <a:pt x="130" y="592"/>
                </a:lnTo>
                <a:lnTo>
                  <a:pt x="143" y="599"/>
                </a:lnTo>
                <a:lnTo>
                  <a:pt x="156" y="606"/>
                </a:lnTo>
                <a:lnTo>
                  <a:pt x="169" y="612"/>
                </a:lnTo>
                <a:lnTo>
                  <a:pt x="184" y="618"/>
                </a:lnTo>
                <a:lnTo>
                  <a:pt x="199" y="623"/>
                </a:lnTo>
                <a:lnTo>
                  <a:pt x="215" y="628"/>
                </a:lnTo>
                <a:lnTo>
                  <a:pt x="230" y="632"/>
                </a:lnTo>
                <a:lnTo>
                  <a:pt x="247" y="635"/>
                </a:lnTo>
                <a:lnTo>
                  <a:pt x="263" y="637"/>
                </a:lnTo>
                <a:lnTo>
                  <a:pt x="280" y="639"/>
                </a:lnTo>
                <a:lnTo>
                  <a:pt x="298" y="640"/>
                </a:lnTo>
                <a:lnTo>
                  <a:pt x="316" y="641"/>
                </a:lnTo>
                <a:lnTo>
                  <a:pt x="344" y="640"/>
                </a:lnTo>
                <a:lnTo>
                  <a:pt x="370" y="638"/>
                </a:lnTo>
                <a:lnTo>
                  <a:pt x="393" y="635"/>
                </a:lnTo>
                <a:lnTo>
                  <a:pt x="415" y="632"/>
                </a:lnTo>
                <a:lnTo>
                  <a:pt x="435" y="628"/>
                </a:lnTo>
                <a:lnTo>
                  <a:pt x="451" y="622"/>
                </a:lnTo>
                <a:lnTo>
                  <a:pt x="465" y="617"/>
                </a:lnTo>
                <a:lnTo>
                  <a:pt x="478" y="612"/>
                </a:lnTo>
                <a:lnTo>
                  <a:pt x="458" y="5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7244828" y="4946051"/>
            <a:ext cx="329453" cy="82097"/>
          </a:xfrm>
          <a:custGeom>
            <a:avLst/>
            <a:gdLst/>
            <a:ahLst/>
            <a:cxnLst>
              <a:cxn ang="0">
                <a:pos x="598" y="179"/>
              </a:cxn>
              <a:cxn ang="0">
                <a:pos x="598" y="0"/>
              </a:cxn>
              <a:cxn ang="0">
                <a:pos x="524" y="0"/>
              </a:cxn>
              <a:cxn ang="0">
                <a:pos x="449" y="0"/>
              </a:cxn>
              <a:cxn ang="0">
                <a:pos x="374" y="0"/>
              </a:cxn>
              <a:cxn ang="0">
                <a:pos x="299" y="0"/>
              </a:cxn>
              <a:cxn ang="0">
                <a:pos x="224" y="0"/>
              </a:cxn>
              <a:cxn ang="0">
                <a:pos x="150" y="0"/>
              </a:cxn>
              <a:cxn ang="0">
                <a:pos x="75" y="0"/>
              </a:cxn>
              <a:cxn ang="0">
                <a:pos x="0" y="0"/>
              </a:cxn>
              <a:cxn ang="0">
                <a:pos x="0" y="179"/>
              </a:cxn>
              <a:cxn ang="0">
                <a:pos x="176" y="179"/>
              </a:cxn>
              <a:cxn ang="0">
                <a:pos x="176" y="621"/>
              </a:cxn>
              <a:cxn ang="0">
                <a:pos x="423" y="621"/>
              </a:cxn>
              <a:cxn ang="0">
                <a:pos x="423" y="179"/>
              </a:cxn>
              <a:cxn ang="0">
                <a:pos x="598" y="179"/>
              </a:cxn>
              <a:cxn ang="0">
                <a:pos x="907" y="250"/>
              </a:cxn>
              <a:cxn ang="0">
                <a:pos x="781" y="621"/>
              </a:cxn>
              <a:cxn ang="0">
                <a:pos x="539" y="621"/>
              </a:cxn>
              <a:cxn ang="0">
                <a:pos x="776" y="0"/>
              </a:cxn>
              <a:cxn ang="0">
                <a:pos x="809" y="0"/>
              </a:cxn>
              <a:cxn ang="0">
                <a:pos x="842" y="0"/>
              </a:cxn>
              <a:cxn ang="0">
                <a:pos x="874" y="0"/>
              </a:cxn>
              <a:cxn ang="0">
                <a:pos x="907" y="0"/>
              </a:cxn>
              <a:cxn ang="0">
                <a:pos x="939" y="0"/>
              </a:cxn>
              <a:cxn ang="0">
                <a:pos x="972" y="0"/>
              </a:cxn>
              <a:cxn ang="0">
                <a:pos x="1005" y="0"/>
              </a:cxn>
              <a:cxn ang="0">
                <a:pos x="1038" y="0"/>
              </a:cxn>
              <a:cxn ang="0">
                <a:pos x="1275" y="621"/>
              </a:cxn>
              <a:cxn ang="0">
                <a:pos x="1033" y="621"/>
              </a:cxn>
              <a:cxn ang="0">
                <a:pos x="907" y="250"/>
              </a:cxn>
              <a:cxn ang="0">
                <a:pos x="1814" y="179"/>
              </a:cxn>
              <a:cxn ang="0">
                <a:pos x="1814" y="0"/>
              </a:cxn>
              <a:cxn ang="0">
                <a:pos x="1740" y="0"/>
              </a:cxn>
              <a:cxn ang="0">
                <a:pos x="1665" y="0"/>
              </a:cxn>
              <a:cxn ang="0">
                <a:pos x="1590" y="0"/>
              </a:cxn>
              <a:cxn ang="0">
                <a:pos x="1515" y="0"/>
              </a:cxn>
              <a:cxn ang="0">
                <a:pos x="1440" y="0"/>
              </a:cxn>
              <a:cxn ang="0">
                <a:pos x="1366" y="0"/>
              </a:cxn>
              <a:cxn ang="0">
                <a:pos x="1291" y="0"/>
              </a:cxn>
              <a:cxn ang="0">
                <a:pos x="1216" y="0"/>
              </a:cxn>
              <a:cxn ang="0">
                <a:pos x="1216" y="179"/>
              </a:cxn>
              <a:cxn ang="0">
                <a:pos x="1391" y="179"/>
              </a:cxn>
              <a:cxn ang="0">
                <a:pos x="1391" y="621"/>
              </a:cxn>
              <a:cxn ang="0">
                <a:pos x="1639" y="621"/>
              </a:cxn>
              <a:cxn ang="0">
                <a:pos x="1639" y="179"/>
              </a:cxn>
              <a:cxn ang="0">
                <a:pos x="1814" y="179"/>
              </a:cxn>
              <a:cxn ang="0">
                <a:pos x="2123" y="250"/>
              </a:cxn>
              <a:cxn ang="0">
                <a:pos x="1996" y="621"/>
              </a:cxn>
              <a:cxn ang="0">
                <a:pos x="1754" y="621"/>
              </a:cxn>
              <a:cxn ang="0">
                <a:pos x="1991" y="0"/>
              </a:cxn>
              <a:cxn ang="0">
                <a:pos x="2024" y="0"/>
              </a:cxn>
              <a:cxn ang="0">
                <a:pos x="2057" y="0"/>
              </a:cxn>
              <a:cxn ang="0">
                <a:pos x="2090" y="0"/>
              </a:cxn>
              <a:cxn ang="0">
                <a:pos x="2123" y="0"/>
              </a:cxn>
              <a:cxn ang="0">
                <a:pos x="2155" y="0"/>
              </a:cxn>
              <a:cxn ang="0">
                <a:pos x="2188" y="0"/>
              </a:cxn>
              <a:cxn ang="0">
                <a:pos x="2220" y="0"/>
              </a:cxn>
              <a:cxn ang="0">
                <a:pos x="2253" y="0"/>
              </a:cxn>
              <a:cxn ang="0">
                <a:pos x="2491" y="621"/>
              </a:cxn>
              <a:cxn ang="0">
                <a:pos x="2248" y="621"/>
              </a:cxn>
              <a:cxn ang="0">
                <a:pos x="2123" y="250"/>
              </a:cxn>
            </a:cxnLst>
            <a:rect l="0" t="0" r="r" b="b"/>
            <a:pathLst>
              <a:path w="2491" h="621">
                <a:moveTo>
                  <a:pt x="598" y="179"/>
                </a:moveTo>
                <a:lnTo>
                  <a:pt x="598" y="0"/>
                </a:lnTo>
                <a:lnTo>
                  <a:pt x="524" y="0"/>
                </a:lnTo>
                <a:lnTo>
                  <a:pt x="449" y="0"/>
                </a:lnTo>
                <a:lnTo>
                  <a:pt x="374" y="0"/>
                </a:lnTo>
                <a:lnTo>
                  <a:pt x="299" y="0"/>
                </a:lnTo>
                <a:lnTo>
                  <a:pt x="224" y="0"/>
                </a:lnTo>
                <a:lnTo>
                  <a:pt x="150" y="0"/>
                </a:lnTo>
                <a:lnTo>
                  <a:pt x="75" y="0"/>
                </a:lnTo>
                <a:lnTo>
                  <a:pt x="0" y="0"/>
                </a:lnTo>
                <a:lnTo>
                  <a:pt x="0" y="179"/>
                </a:lnTo>
                <a:lnTo>
                  <a:pt x="176" y="179"/>
                </a:lnTo>
                <a:lnTo>
                  <a:pt x="176" y="621"/>
                </a:lnTo>
                <a:lnTo>
                  <a:pt x="423" y="621"/>
                </a:lnTo>
                <a:lnTo>
                  <a:pt x="423" y="179"/>
                </a:lnTo>
                <a:lnTo>
                  <a:pt x="598" y="179"/>
                </a:lnTo>
                <a:close/>
                <a:moveTo>
                  <a:pt x="907" y="250"/>
                </a:moveTo>
                <a:lnTo>
                  <a:pt x="781" y="621"/>
                </a:lnTo>
                <a:lnTo>
                  <a:pt x="539" y="621"/>
                </a:lnTo>
                <a:lnTo>
                  <a:pt x="776" y="0"/>
                </a:lnTo>
                <a:lnTo>
                  <a:pt x="809" y="0"/>
                </a:lnTo>
                <a:lnTo>
                  <a:pt x="842" y="0"/>
                </a:lnTo>
                <a:lnTo>
                  <a:pt x="874" y="0"/>
                </a:lnTo>
                <a:lnTo>
                  <a:pt x="907" y="0"/>
                </a:lnTo>
                <a:lnTo>
                  <a:pt x="939" y="0"/>
                </a:lnTo>
                <a:lnTo>
                  <a:pt x="972" y="0"/>
                </a:lnTo>
                <a:lnTo>
                  <a:pt x="1005" y="0"/>
                </a:lnTo>
                <a:lnTo>
                  <a:pt x="1038" y="0"/>
                </a:lnTo>
                <a:lnTo>
                  <a:pt x="1275" y="621"/>
                </a:lnTo>
                <a:lnTo>
                  <a:pt x="1033" y="621"/>
                </a:lnTo>
                <a:lnTo>
                  <a:pt x="907" y="250"/>
                </a:lnTo>
                <a:close/>
                <a:moveTo>
                  <a:pt x="1814" y="179"/>
                </a:moveTo>
                <a:lnTo>
                  <a:pt x="1814" y="0"/>
                </a:lnTo>
                <a:lnTo>
                  <a:pt x="1740" y="0"/>
                </a:lnTo>
                <a:lnTo>
                  <a:pt x="1665" y="0"/>
                </a:lnTo>
                <a:lnTo>
                  <a:pt x="1590" y="0"/>
                </a:lnTo>
                <a:lnTo>
                  <a:pt x="1515" y="0"/>
                </a:lnTo>
                <a:lnTo>
                  <a:pt x="1440" y="0"/>
                </a:lnTo>
                <a:lnTo>
                  <a:pt x="1366" y="0"/>
                </a:lnTo>
                <a:lnTo>
                  <a:pt x="1291" y="0"/>
                </a:lnTo>
                <a:lnTo>
                  <a:pt x="1216" y="0"/>
                </a:lnTo>
                <a:lnTo>
                  <a:pt x="1216" y="179"/>
                </a:lnTo>
                <a:lnTo>
                  <a:pt x="1391" y="179"/>
                </a:lnTo>
                <a:lnTo>
                  <a:pt x="1391" y="621"/>
                </a:lnTo>
                <a:lnTo>
                  <a:pt x="1639" y="621"/>
                </a:lnTo>
                <a:lnTo>
                  <a:pt x="1639" y="179"/>
                </a:lnTo>
                <a:lnTo>
                  <a:pt x="1814" y="179"/>
                </a:lnTo>
                <a:close/>
                <a:moveTo>
                  <a:pt x="2123" y="250"/>
                </a:moveTo>
                <a:lnTo>
                  <a:pt x="1996" y="621"/>
                </a:lnTo>
                <a:lnTo>
                  <a:pt x="1754" y="621"/>
                </a:lnTo>
                <a:lnTo>
                  <a:pt x="1991" y="0"/>
                </a:lnTo>
                <a:lnTo>
                  <a:pt x="2024" y="0"/>
                </a:lnTo>
                <a:lnTo>
                  <a:pt x="2057" y="0"/>
                </a:lnTo>
                <a:lnTo>
                  <a:pt x="2090" y="0"/>
                </a:lnTo>
                <a:lnTo>
                  <a:pt x="2123" y="0"/>
                </a:lnTo>
                <a:lnTo>
                  <a:pt x="2155" y="0"/>
                </a:lnTo>
                <a:lnTo>
                  <a:pt x="2188" y="0"/>
                </a:lnTo>
                <a:lnTo>
                  <a:pt x="2220" y="0"/>
                </a:lnTo>
                <a:lnTo>
                  <a:pt x="2253" y="0"/>
                </a:lnTo>
                <a:lnTo>
                  <a:pt x="2491" y="621"/>
                </a:lnTo>
                <a:lnTo>
                  <a:pt x="2248" y="621"/>
                </a:lnTo>
                <a:lnTo>
                  <a:pt x="2123" y="2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682" r:id="rId11"/>
    <p:sldLayoutId id="2147483686" r:id="rId12"/>
    <p:sldLayoutId id="2147483687" r:id="rId13"/>
    <p:sldLayoutId id="2147483684" r:id="rId14"/>
    <p:sldLayoutId id="2147483683" r:id="rId15"/>
    <p:sldLayoutId id="2147483685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723" r:id="rId22"/>
    <p:sldLayoutId id="2147483724" r:id="rId23"/>
    <p:sldLayoutId id="2147483728" r:id="rId24"/>
    <p:sldLayoutId id="2147483729" r:id="rId2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>
                <a:latin typeface="Calibri" panose="020F0502020204030204" pitchFamily="34" charset="0"/>
              </a:rPr>
              <a:t>Click to edit Master title style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36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Myriad Pro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11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1A434">
                  <a:shade val="30000"/>
                  <a:satMod val="115000"/>
                </a:srgbClr>
              </a:gs>
              <a:gs pos="50000">
                <a:srgbClr val="F1A434">
                  <a:shade val="67500"/>
                  <a:satMod val="115000"/>
                </a:srgbClr>
              </a:gs>
              <a:gs pos="100000">
                <a:srgbClr val="F1A43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>
                <a:latin typeface="Calibri" panose="020F0502020204030204" pitchFamily="34" charset="0"/>
              </a:rPr>
              <a:t>Click to edit Master title style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7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D6492A">
                  <a:shade val="30000"/>
                  <a:satMod val="115000"/>
                </a:srgbClr>
              </a:gs>
              <a:gs pos="50000">
                <a:srgbClr val="D6492A">
                  <a:shade val="67500"/>
                  <a:satMod val="115000"/>
                </a:srgbClr>
              </a:gs>
              <a:gs pos="100000">
                <a:srgbClr val="D649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>
                <a:latin typeface="Calibri" panose="020F0502020204030204" pitchFamily="34" charset="0"/>
              </a:rPr>
              <a:t>Click to edit Master title style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89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A51C">
                  <a:shade val="30000"/>
                  <a:satMod val="115000"/>
                </a:srgbClr>
              </a:gs>
              <a:gs pos="50000">
                <a:srgbClr val="55A51C">
                  <a:shade val="67500"/>
                  <a:satMod val="115000"/>
                </a:srgbClr>
              </a:gs>
              <a:gs pos="100000">
                <a:srgbClr val="55A51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>
                <a:latin typeface="Calibri" panose="020F0502020204030204" pitchFamily="34" charset="0"/>
              </a:rPr>
              <a:t>Click to edit Master title style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B9AFA4">
                  <a:shade val="30000"/>
                  <a:satMod val="115000"/>
                </a:srgbClr>
              </a:gs>
              <a:gs pos="50000">
                <a:srgbClr val="B9AFA4">
                  <a:shade val="67500"/>
                  <a:satMod val="115000"/>
                </a:srgbClr>
              </a:gs>
              <a:gs pos="100000">
                <a:srgbClr val="B9AFA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>
                <a:latin typeface="Calibri" panose="020F0502020204030204" pitchFamily="34" charset="0"/>
              </a:rPr>
              <a:t>Click to edit Master title style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7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png"/><Relationship Id="rId7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12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manthey.com/speaker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microsoft.com/office/2007/relationships/hdphoto" Target="../media/hdphoto8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18" Type="http://schemas.openxmlformats.org/officeDocument/2006/relationships/diagramData" Target="../diagrams/data3.xml"/><Relationship Id="rId3" Type="http://schemas.microsoft.com/office/2007/relationships/hdphoto" Target="../media/hdphoto7.wdp"/><Relationship Id="rId21" Type="http://schemas.openxmlformats.org/officeDocument/2006/relationships/diagramColors" Target="../diagrams/colors3.xml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17" Type="http://schemas.microsoft.com/office/2007/relationships/hdphoto" Target="../media/hdphoto10.wdp"/><Relationship Id="rId2" Type="http://schemas.openxmlformats.org/officeDocument/2006/relationships/image" Target="../media/image26.png"/><Relationship Id="rId16" Type="http://schemas.openxmlformats.org/officeDocument/2006/relationships/image" Target="../media/image30.png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24" Type="http://schemas.openxmlformats.org/officeDocument/2006/relationships/image" Target="../media/image19.png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23" Type="http://schemas.openxmlformats.org/officeDocument/2006/relationships/image" Target="../media/image31.png"/><Relationship Id="rId10" Type="http://schemas.microsoft.com/office/2007/relationships/hdphoto" Target="../media/hdphoto8.wdp"/><Relationship Id="rId19" Type="http://schemas.openxmlformats.org/officeDocument/2006/relationships/diagramLayout" Target="../diagrams/layout3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png"/><Relationship Id="rId14" Type="http://schemas.openxmlformats.org/officeDocument/2006/relationships/diagramColors" Target="../diagrams/colors2.xml"/><Relationship Id="rId22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3" y="2343150"/>
            <a:ext cx="7986820" cy="831564"/>
          </a:xfrm>
        </p:spPr>
        <p:txBody>
          <a:bodyPr/>
          <a:lstStyle/>
          <a:p>
            <a:r>
              <a:rPr lang="en-US" dirty="0" smtClean="0"/>
              <a:t>Effective People Change Management using the WHO-HOW-WHAT </a:t>
            </a:r>
            <a:r>
              <a:rPr lang="en-US" dirty="0"/>
              <a:t>approach!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April 2019</a:t>
            </a:r>
            <a:endParaRPr lang="en-US" dirty="0"/>
          </a:p>
          <a:p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1003" y="1142861"/>
            <a:ext cx="8310934" cy="815361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WORKSHOP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Establish </a:t>
            </a:r>
            <a:r>
              <a:rPr lang="en-US" sz="3200" dirty="0"/>
              <a:t>a Communication and Training </a:t>
            </a:r>
            <a:r>
              <a:rPr lang="en-US" sz="3200" dirty="0" smtClean="0"/>
              <a:t>Plan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 smtClean="0"/>
              <a:t>Public</a:t>
            </a:r>
            <a:endParaRPr lang="en-IN"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428750" y="2343150"/>
            <a:ext cx="4629150" cy="397764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300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endParaRPr lang="en-US" sz="3000" dirty="0"/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1485900" y="4375003"/>
            <a:ext cx="4629150" cy="342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77806" y="3125842"/>
            <a:ext cx="2813586" cy="1175439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Thorsten Manthey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Engagement Director, TCS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thorsten@tmanthey.com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to get to work…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Use the WHO-HOW-WHAT PPT template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20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the Approach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85900" y="923556"/>
            <a:ext cx="6172200" cy="120014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300" dirty="0" smtClean="0"/>
              <a:t>Open the PowerPoint template: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/>
              <a:t>WHO-HOW-WHAT_TEMPLATE.pptx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753" y1="44144" x2="27753" y2="44144"/>
                        <a14:foregroundMark x1="71806" y1="30180" x2="71806" y2="3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404288"/>
            <a:ext cx="1811552" cy="17716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86250" y="3261539"/>
            <a:ext cx="2827312" cy="960567"/>
            <a:chOff x="5243053" y="3054890"/>
            <a:chExt cx="3769749" cy="12807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13"/>
            <a:stretch/>
          </p:blipFill>
          <p:spPr>
            <a:xfrm>
              <a:off x="5791199" y="3054890"/>
              <a:ext cx="2143869" cy="9066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43053" y="3904758"/>
              <a:ext cx="3769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www.tmanthey.com/speaker.html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00" b="84000" l="10000" r="90400">
                        <a14:foregroundMark x1="20800" y1="50600" x2="20800" y2="50600"/>
                        <a14:backgroundMark x1="25400" y1="74400" x2="25400" y2="74400"/>
                        <a14:backgroundMark x1="41000" y1="74200" x2="41000" y2="74200"/>
                        <a14:backgroundMark x1="52000" y1="74200" x2="52000" y2="7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0423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WHO is Impacted and Affected?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3760" y="1587283"/>
            <a:ext cx="8399998" cy="3086100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175" b="1" dirty="0" smtClean="0"/>
              <a:t>Identify </a:t>
            </a:r>
            <a:r>
              <a:rPr lang="en-US" sz="2175" b="1" u="sng" dirty="0" smtClean="0"/>
              <a:t>all groups</a:t>
            </a:r>
            <a:r>
              <a:rPr lang="en-US" sz="2175" b="1" dirty="0" smtClean="0"/>
              <a:t> that are being affected in </a:t>
            </a:r>
            <a:r>
              <a:rPr lang="en-US" sz="2175" b="1" u="sng" dirty="0" smtClean="0"/>
              <a:t>any aspect </a:t>
            </a:r>
            <a:r>
              <a:rPr lang="en-US" sz="2175" b="1" dirty="0" smtClean="0"/>
              <a:t>by the change</a:t>
            </a:r>
          </a:p>
          <a:p>
            <a:pPr algn="l"/>
            <a:r>
              <a:rPr lang="en-US" sz="1200" b="1" dirty="0"/>
              <a:t> </a:t>
            </a:r>
            <a:endParaRPr lang="en-US" sz="1200" b="1" dirty="0" smtClean="0"/>
          </a:p>
          <a:p>
            <a:pPr marL="168275" lvl="1" indent="-168275" defTabSz="574675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Users of the new system, tool or processes being implemented</a:t>
            </a:r>
          </a:p>
          <a:p>
            <a:pPr marL="168275" lvl="1" indent="-168275" defTabSz="574675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Data consumers (e.g., reporting teams, finance teams, etc.)</a:t>
            </a:r>
          </a:p>
          <a:p>
            <a:pPr marL="168275" lvl="1" indent="-168275" defTabSz="574675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Managers </a:t>
            </a:r>
          </a:p>
          <a:p>
            <a:pPr marL="168275" lvl="1" indent="-168275" defTabSz="574675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Service Desk /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level support / Technical support</a:t>
            </a:r>
          </a:p>
          <a:p>
            <a:pPr marL="168275" lvl="1" indent="-168275" defTabSz="574675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Developers / Designers</a:t>
            </a:r>
          </a:p>
          <a:p>
            <a:pPr marL="168275" lvl="1" indent="-168275" defTabSz="574675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HR / Finance / Procurement</a:t>
            </a:r>
          </a:p>
          <a:p>
            <a:pPr marL="168275" lvl="1" indent="-168275" defTabSz="574675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External Vendors / Partners</a:t>
            </a:r>
            <a:endParaRPr lang="en-US" sz="1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gray">
          <a:xfrm>
            <a:off x="4653595" y="4000500"/>
            <a:ext cx="3639799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Remember to stick to the agenda - WHO Don’t start identifying HOW or WHAT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44539"/>
              </p:ext>
            </p:extLst>
          </p:nvPr>
        </p:nvGraphicFramePr>
        <p:xfrm>
          <a:off x="403760" y="770595"/>
          <a:ext cx="8399998" cy="662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9131"/>
                <a:gridCol w="1220870"/>
                <a:gridCol w="2800000"/>
                <a:gridCol w="2719997"/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Group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Contact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Members / Information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 smtClean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2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WHO is Affected -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29498"/>
              </p:ext>
            </p:extLst>
          </p:nvPr>
        </p:nvGraphicFramePr>
        <p:xfrm>
          <a:off x="403760" y="770595"/>
          <a:ext cx="8399998" cy="39243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9131"/>
                <a:gridCol w="1220870"/>
                <a:gridCol w="2800000"/>
                <a:gridCol w="2719997"/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Group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Contact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Members / Information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Service Desk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Handles first level phone calls and tickets from customers. USA and India.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+90</a:t>
                      </a:r>
                      <a:r>
                        <a:rPr lang="en-US" sz="1000" baseline="0" dirty="0" smtClean="0"/>
                        <a:t> c</a:t>
                      </a:r>
                      <a:r>
                        <a:rPr lang="en-US" sz="1000" dirty="0" smtClean="0"/>
                        <a:t>ustomer service rep, multiple locations, 7x24x365</a:t>
                      </a: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/>
                        <a:t>2</a:t>
                      </a:r>
                      <a:r>
                        <a:rPr lang="en-US" sz="1000" kern="1200" baseline="30000" dirty="0" smtClean="0"/>
                        <a:t>nd</a:t>
                      </a:r>
                      <a:r>
                        <a:rPr lang="en-US" sz="1000" kern="1200" dirty="0" smtClean="0"/>
                        <a:t> level Support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</a:rPr>
                        <a:t>Handles escalated calls from the Service Desk. Two locations in the US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baseline="0" dirty="0" smtClean="0"/>
                        <a:t>15 support staff, two main locations, 7:00-21:00 business days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HR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NN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Supporting with the new roles and organizational changes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5 HR people supporting the IT organization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Procurement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NN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Internal</a:t>
                      </a:r>
                      <a:r>
                        <a:rPr lang="en-US" sz="1000" baseline="0" dirty="0" smtClean="0"/>
                        <a:t> team plus a number of vendors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2 people in procurement team. 3 major vendors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Finance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NN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Provides input</a:t>
                      </a:r>
                      <a:r>
                        <a:rPr lang="en-US" sz="1000" baseline="0" dirty="0" smtClean="0"/>
                        <a:t> to the new process via an automated feed from finance system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2</a:t>
                      </a:r>
                      <a:r>
                        <a:rPr lang="en-US" sz="1000" kern="1200" baseline="0" dirty="0" smtClean="0"/>
                        <a:t> VPs and their groups, total of 9 people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IT Managers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NN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All</a:t>
                      </a:r>
                      <a:r>
                        <a:rPr lang="en-US" sz="1000" baseline="0" dirty="0" smtClean="0"/>
                        <a:t> IT </a:t>
                      </a:r>
                      <a:r>
                        <a:rPr lang="en-US" sz="1000" dirty="0" smtClean="0"/>
                        <a:t>managers within the Infrastructure organization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All line managers 45 managers + their</a:t>
                      </a:r>
                      <a:r>
                        <a:rPr lang="en-US" sz="1000" kern="1200" baseline="0" dirty="0" smtClean="0"/>
                        <a:t> team, total ~800 people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Customers ordering services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Anyone using the process.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USA:</a:t>
                      </a:r>
                      <a:r>
                        <a:rPr lang="en-US" sz="1000" kern="1200" baseline="0" dirty="0" smtClean="0"/>
                        <a:t> 1,500 people</a:t>
                      </a:r>
                    </a:p>
                    <a:p>
                      <a:r>
                        <a:rPr lang="en-US" sz="1000" kern="1200" baseline="0" dirty="0" smtClean="0"/>
                        <a:t>India: 200 people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Reporting</a:t>
                      </a:r>
                      <a:r>
                        <a:rPr lang="en-US" sz="1000" baseline="0" dirty="0" smtClean="0"/>
                        <a:t> team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NN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Extracting data from the system</a:t>
                      </a:r>
                      <a:r>
                        <a:rPr lang="en-US" sz="1000" kern="1200" baseline="0" dirty="0" smtClean="0"/>
                        <a:t> creating monthly reports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6 individuals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Interfacing process teams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NN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Multiple interfacing processes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5 process managers and 5 process owners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App.</a:t>
                      </a:r>
                      <a:r>
                        <a:rPr lang="en-US" sz="1000" baseline="0" dirty="0" smtClean="0"/>
                        <a:t> Development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NN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The team leader for the application</a:t>
                      </a:r>
                      <a:r>
                        <a:rPr lang="en-US" sz="1000" kern="1200" baseline="0" dirty="0" smtClean="0"/>
                        <a:t> development team X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1 team lead and 10 people in the team in total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9980194">
            <a:off x="2494782" y="2102993"/>
            <a:ext cx="2825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75000"/>
                  </a:schemeClr>
                </a:solidFill>
              </a:rPr>
              <a:t>Example</a:t>
            </a:r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HOW are they </a:t>
            </a:r>
            <a:r>
              <a:rPr lang="en-US" dirty="0"/>
              <a:t>Impacted and </a:t>
            </a:r>
            <a:r>
              <a:rPr lang="en-US" dirty="0" smtClean="0"/>
              <a:t>Affected?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053062"/>
              </p:ext>
            </p:extLst>
          </p:nvPr>
        </p:nvGraphicFramePr>
        <p:xfrm>
          <a:off x="403760" y="770595"/>
          <a:ext cx="8399998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177"/>
                <a:gridCol w="6209821"/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Affected Group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How are the affected? / What information do they need?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403760" y="1676590"/>
            <a:ext cx="8399998" cy="280035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/>
              <a:t>Ask the following questions for each of the affected groups identified</a:t>
            </a:r>
          </a:p>
          <a:p>
            <a:pPr algn="l"/>
            <a:r>
              <a:rPr lang="en-US" sz="1200" b="1" dirty="0"/>
              <a:t> </a:t>
            </a:r>
            <a:endParaRPr lang="en-US" sz="1200" dirty="0" smtClean="0"/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is changing for this group? What will be different?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is not changing for this group? What will be the same?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is driving the change, why are we changing? 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is the Vision for the Enterprise / BU / Group?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does success look like for this Enterprise / BU / Group?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WIIFM? (most likely different for each of the groups)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Who is going to lose / gain what? 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happens if we do NOT change?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gray">
          <a:xfrm>
            <a:off x="5163959" y="4171355"/>
            <a:ext cx="3639799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Remember to stick to the agenda </a:t>
            </a:r>
            <a:r>
              <a:rPr lang="en-US" sz="1400" dirty="0" smtClean="0">
                <a:solidFill>
                  <a:schemeClr val="bg1"/>
                </a:solidFill>
              </a:rPr>
              <a:t>– HOW Don’t </a:t>
            </a:r>
            <a:r>
              <a:rPr lang="en-US" sz="1400" dirty="0">
                <a:solidFill>
                  <a:schemeClr val="bg1"/>
                </a:solidFill>
              </a:rPr>
              <a:t>start identifying </a:t>
            </a:r>
            <a:r>
              <a:rPr lang="en-US" sz="1400" dirty="0" smtClean="0">
                <a:solidFill>
                  <a:schemeClr val="bg1"/>
                </a:solidFill>
              </a:rPr>
              <a:t>WHAT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HOW are they </a:t>
            </a:r>
            <a:r>
              <a:rPr lang="en-US" dirty="0"/>
              <a:t>Impacted and </a:t>
            </a:r>
            <a:r>
              <a:rPr lang="en-US" dirty="0" smtClean="0"/>
              <a:t>Affected? 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3760" y="1676590"/>
            <a:ext cx="8399998" cy="280035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/>
              <a:t>Ask the following questions for each of the affected groups identified</a:t>
            </a:r>
          </a:p>
          <a:p>
            <a:pPr algn="l"/>
            <a:r>
              <a:rPr lang="en-US" sz="1200" b="1" dirty="0"/>
              <a:t> </a:t>
            </a:r>
            <a:endParaRPr lang="en-US" sz="1200" dirty="0" smtClean="0"/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is changing for this group? What will be different?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is not changing for this group? What will be the same?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is driving the change, why are we changing? 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is the Vision for the Enterprise / BU / Group?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does success look like for this Enterprise / BU / Group?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WIIFM? (most likely different for each of the groups)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Who is going to lose / gain what? </a:t>
            </a:r>
          </a:p>
          <a:p>
            <a:pPr marL="214313" lvl="1" defTabSz="574675">
              <a:buFont typeface="Wingdings" panose="05000000000000000000" pitchFamily="2" charset="2"/>
              <a:buChar char="§"/>
            </a:pPr>
            <a:r>
              <a:rPr lang="en-US" sz="1600" dirty="0" smtClean="0"/>
              <a:t>What happens if we do NOT change?</a:t>
            </a:r>
          </a:p>
          <a:p>
            <a:pPr marL="511969" lvl="1" indent="-169069" defTabSz="514350"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511969" lvl="1" indent="-169069" defTabSz="514350"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gray">
          <a:xfrm>
            <a:off x="3164341" y="4661092"/>
            <a:ext cx="3639799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Remember to stick to the agenda </a:t>
            </a:r>
            <a:r>
              <a:rPr lang="en-US" sz="1400" dirty="0" smtClean="0">
                <a:solidFill>
                  <a:schemeClr val="bg1"/>
                </a:solidFill>
              </a:rPr>
              <a:t>– HOW Don’t </a:t>
            </a:r>
            <a:r>
              <a:rPr lang="en-US" sz="1400" dirty="0">
                <a:solidFill>
                  <a:schemeClr val="bg1"/>
                </a:solidFill>
              </a:rPr>
              <a:t>start identifying </a:t>
            </a:r>
            <a:r>
              <a:rPr lang="en-US" sz="1400" dirty="0" smtClean="0">
                <a:solidFill>
                  <a:schemeClr val="bg1"/>
                </a:solidFill>
              </a:rPr>
              <a:t>WHAT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50112"/>
              </p:ext>
            </p:extLst>
          </p:nvPr>
        </p:nvGraphicFramePr>
        <p:xfrm>
          <a:off x="403760" y="666128"/>
          <a:ext cx="8399998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217"/>
                <a:gridCol w="6198781"/>
              </a:tblGrid>
              <a:tr h="1424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Affected Group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How are the affected? / What information do they need?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816080"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Service Desk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Emails,</a:t>
                      </a:r>
                      <a:r>
                        <a:rPr lang="en-US" sz="1000" baseline="0" dirty="0" smtClean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calls and chat to the Service </a:t>
                      </a:r>
                      <a:r>
                        <a:rPr lang="en-US" sz="1000" baseline="0" dirty="0" smtClean="0">
                          <a:effectLst/>
                        </a:rPr>
                        <a:t>Desk about the new tools/system/processes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 smtClean="0"/>
                        <a:t>Knowledge about the new/updated/deleted </a:t>
                      </a:r>
                      <a:r>
                        <a:rPr lang="en-US" sz="1000" baseline="0" dirty="0" smtClean="0">
                          <a:effectLst/>
                        </a:rPr>
                        <a:t>tools/system/processes </a:t>
                      </a:r>
                      <a:r>
                        <a:rPr lang="en-US" sz="1000" kern="1200" dirty="0" smtClean="0"/>
                        <a:t>e.g.</a:t>
                      </a:r>
                      <a:r>
                        <a:rPr lang="en-US" sz="1000" kern="1200" baseline="0" dirty="0" smtClean="0"/>
                        <a:t> how to access, use, convert etc.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How and where to escalate and route calls to 2</a:t>
                      </a:r>
                      <a:r>
                        <a:rPr lang="en-US" sz="1000" baseline="30000" dirty="0" smtClean="0">
                          <a:effectLst/>
                        </a:rPr>
                        <a:t>nd</a:t>
                      </a:r>
                      <a:r>
                        <a:rPr lang="en-US" sz="1000" dirty="0" smtClean="0">
                          <a:effectLst/>
                        </a:rPr>
                        <a:t> level support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 smtClean="0"/>
                        <a:t>Need to know when the tool/system/process</a:t>
                      </a:r>
                      <a:r>
                        <a:rPr lang="en-US" sz="1000" kern="1200" baseline="0" dirty="0" smtClean="0"/>
                        <a:t> </a:t>
                      </a:r>
                      <a:r>
                        <a:rPr lang="en-US" sz="1000" kern="1200" dirty="0" smtClean="0"/>
                        <a:t>has been released – Go Live date (staffing etc.)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 smtClean="0"/>
                        <a:t>Implementation plans e.g.</a:t>
                      </a:r>
                      <a:r>
                        <a:rPr lang="en-US" sz="1000" kern="1200" baseline="0" dirty="0" smtClean="0"/>
                        <a:t> will there be a Hyper Care, phased roll-out etc.</a:t>
                      </a:r>
                      <a:endParaRPr lang="en-US" sz="1000" kern="1200" dirty="0" smtClean="0"/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 smtClean="0"/>
                        <a:t>Information about Notifications, Approvals, Status Views, Escalations etc. in the new tool (Service Catalog)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/>
                        <a:t>New support scripts to be developed</a:t>
                      </a:r>
                      <a:r>
                        <a:rPr lang="en-US" sz="1000" kern="1200" baseline="0" dirty="0" smtClean="0"/>
                        <a:t> / </a:t>
                      </a:r>
                      <a:r>
                        <a:rPr lang="en-US" sz="1000" kern="1200" dirty="0" smtClean="0"/>
                        <a:t>New FAQ and knowledge articles / Update existing information</a:t>
                      </a:r>
                    </a:p>
                  </a:txBody>
                  <a:tcPr marL="68580" marR="68580" marT="34290" marB="34290"/>
                </a:tc>
              </a:tr>
              <a:tr h="6606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/>
                        <a:t>2</a:t>
                      </a:r>
                      <a:r>
                        <a:rPr lang="en-US" sz="1200" kern="1200" baseline="30000" dirty="0" smtClean="0"/>
                        <a:t>nd</a:t>
                      </a:r>
                      <a:r>
                        <a:rPr lang="en-US" sz="1200" kern="1200" dirty="0" smtClean="0"/>
                        <a:t> Level Support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Escalations to the 2</a:t>
                      </a:r>
                      <a:r>
                        <a:rPr lang="en-US" sz="1000" baseline="30000" dirty="0" smtClean="0">
                          <a:effectLst/>
                        </a:rPr>
                        <a:t>nd</a:t>
                      </a:r>
                      <a:r>
                        <a:rPr lang="en-US" sz="1000" dirty="0" smtClean="0">
                          <a:effectLst/>
                        </a:rPr>
                        <a:t> Level Support </a:t>
                      </a:r>
                      <a:r>
                        <a:rPr lang="en-US" sz="1000" baseline="0" dirty="0" smtClean="0">
                          <a:effectLst/>
                        </a:rPr>
                        <a:t>about the new tools/system/processes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How to escalate and route to external vendor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 smtClean="0"/>
                        <a:t>Need to know when the tool/system/process</a:t>
                      </a:r>
                      <a:r>
                        <a:rPr lang="en-US" sz="1000" kern="1200" baseline="0" dirty="0" smtClean="0"/>
                        <a:t> </a:t>
                      </a:r>
                      <a:r>
                        <a:rPr lang="en-US" sz="1000" kern="1200" dirty="0" smtClean="0"/>
                        <a:t>has been released – Go Live date (staffing etc.)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 smtClean="0"/>
                        <a:t>Implementation plans e.g.</a:t>
                      </a:r>
                      <a:r>
                        <a:rPr lang="en-US" sz="1000" kern="1200" baseline="0" dirty="0" smtClean="0"/>
                        <a:t> will there be a Hyper Care, phased roll-out etc.</a:t>
                      </a:r>
                      <a:endParaRPr lang="en-US" sz="1000" kern="1200" dirty="0" smtClean="0"/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 smtClean="0"/>
                        <a:t>Information about Notifications, Approvals, Status Views, Escalations etc. in the new tool (Service Catalog)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/>
                        <a:t>New support scripts to be developed</a:t>
                      </a:r>
                      <a:r>
                        <a:rPr lang="en-US" sz="1000" kern="1200" baseline="0" dirty="0" smtClean="0"/>
                        <a:t> / </a:t>
                      </a:r>
                      <a:r>
                        <a:rPr lang="en-US" sz="1000" kern="1200" dirty="0" smtClean="0"/>
                        <a:t>New FAQ and knowledge articles / Update existing information</a:t>
                      </a:r>
                    </a:p>
                  </a:txBody>
                  <a:tcPr marL="68580" marR="68580" marT="34290" marB="34290"/>
                </a:tc>
              </a:tr>
              <a:tr h="384291"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Managers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/>
                        <a:t>New roles and organizational changes e.g.</a:t>
                      </a:r>
                      <a:r>
                        <a:rPr lang="en-US" sz="1000" kern="1200" baseline="0" dirty="0" smtClean="0"/>
                        <a:t> </a:t>
                      </a:r>
                      <a:r>
                        <a:rPr lang="en-US" sz="1000" kern="1200" dirty="0" smtClean="0"/>
                        <a:t>new and different skills required for staff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baseline="0" dirty="0" smtClean="0"/>
                        <a:t>Operational procedure changes, sourcing model will change (now outsourced)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baseline="0" dirty="0" smtClean="0"/>
                        <a:t>New / different reports or reporting structures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baseline="0" dirty="0" smtClean="0"/>
                        <a:t>Policy updates e.g. approvals, escalation etc.</a:t>
                      </a:r>
                      <a:endParaRPr lang="en-US" sz="1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2115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Process Users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/>
                        <a:t>New tools and procures executing the process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/>
                        <a:t>New or different skills</a:t>
                      </a:r>
                      <a:r>
                        <a:rPr lang="en-US" sz="1000" kern="1200" baseline="0" dirty="0" smtClean="0"/>
                        <a:t> required for the new role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2979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Reporting team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/>
                        <a:t>New user interface when extracting data from the tool/system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/>
                        <a:t>New data fields and values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 smtClean="0"/>
                        <a:t>Mapping of old data to new data etc.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9980194">
            <a:off x="3571579" y="1986114"/>
            <a:ext cx="2825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75000"/>
                  </a:schemeClr>
                </a:solidFill>
              </a:rPr>
              <a:t>Example</a:t>
            </a:r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WHAT are the needed Actions?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29687"/>
              </p:ext>
            </p:extLst>
          </p:nvPr>
        </p:nvGraphicFramePr>
        <p:xfrm>
          <a:off x="403760" y="736305"/>
          <a:ext cx="8399999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274"/>
                <a:gridCol w="4406389"/>
                <a:gridCol w="1605536"/>
                <a:gridCol w="203080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Actions</a:t>
                      </a:r>
                      <a:r>
                        <a:rPr lang="en-US" sz="1200" kern="1200" baseline="0" dirty="0" smtClean="0"/>
                        <a:t> for </a:t>
                      </a:r>
                      <a:r>
                        <a:rPr lang="en-US" sz="1200" kern="1200" dirty="0" smtClean="0"/>
                        <a:t>&lt;Group Name&gt;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Developer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Timing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/>
                        <a:t>1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kern="1200" dirty="0" smtClean="0"/>
                    </a:p>
                  </a:txBody>
                  <a:tcPr marL="68580" marR="68580" marT="34290" marB="34290"/>
                </a:tc>
              </a:tr>
              <a:tr h="2400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/>
                        <a:t>2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dk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03759" y="1676590"/>
            <a:ext cx="8399999" cy="282297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 smtClean="0"/>
              <a:t>Separate meeting with each affected group</a:t>
            </a:r>
            <a:r>
              <a:rPr lang="en-US" sz="2100" dirty="0" smtClean="0"/>
              <a:t> with key stakeholders</a:t>
            </a:r>
          </a:p>
          <a:p>
            <a:pPr lvl="1"/>
            <a:r>
              <a:rPr lang="en-US" dirty="0" smtClean="0"/>
              <a:t>Multiple meeting might be required</a:t>
            </a:r>
          </a:p>
          <a:p>
            <a:pPr lvl="1"/>
            <a:r>
              <a:rPr lang="en-US" dirty="0" smtClean="0"/>
              <a:t>One PPT slide for each group</a:t>
            </a:r>
          </a:p>
          <a:p>
            <a:r>
              <a:rPr lang="en-US" sz="2100" dirty="0" smtClean="0"/>
              <a:t>Capture:</a:t>
            </a:r>
          </a:p>
          <a:p>
            <a:pPr lvl="1"/>
            <a:r>
              <a:rPr lang="en-US" dirty="0" smtClean="0"/>
              <a:t>What activity is needed</a:t>
            </a:r>
          </a:p>
          <a:p>
            <a:pPr lvl="1"/>
            <a:r>
              <a:rPr lang="en-US" dirty="0" smtClean="0"/>
              <a:t>The person / role responsible to develop the material / training, etc.</a:t>
            </a:r>
          </a:p>
          <a:p>
            <a:pPr lvl="1"/>
            <a:r>
              <a:rPr lang="en-US" dirty="0" smtClean="0"/>
              <a:t>The timing (a specific date or, for example, “1 week before go live”)</a:t>
            </a:r>
          </a:p>
          <a:p>
            <a:pPr lvl="1"/>
            <a:endParaRPr lang="en-US" dirty="0" smtClean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219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WHAT are the needed Actions?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13009"/>
              </p:ext>
            </p:extLst>
          </p:nvPr>
        </p:nvGraphicFramePr>
        <p:xfrm>
          <a:off x="403759" y="746914"/>
          <a:ext cx="8399999" cy="39509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274"/>
                <a:gridCol w="4427655"/>
                <a:gridCol w="1584270"/>
                <a:gridCol w="203080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/>
                        <a:t>Actions for </a:t>
                      </a:r>
                      <a:r>
                        <a:rPr lang="en-US" sz="1400" kern="1200" dirty="0" smtClean="0"/>
                        <a:t>Service Desk</a:t>
                      </a:r>
                      <a:endParaRPr lang="en-US" sz="14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Developer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Timing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/>
                        <a:t>1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/>
                        <a:t>Live Demonstration of the End-to-end tool/system/process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/>
                        <a:t>Train the trainer, live training (NN, NN, NN)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/>
                        <a:t>Record demonstration and place on web page 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Process Expert (NN)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/>
                        <a:t>2 weeks before go live,</a:t>
                      </a:r>
                      <a:endParaRPr lang="en-US" sz="1100" kern="1200" baseline="0" dirty="0" smtClean="0"/>
                    </a:p>
                    <a:p>
                      <a:r>
                        <a:rPr lang="en-US" sz="1100" kern="1200" dirty="0" smtClean="0"/>
                        <a:t>1 week</a:t>
                      </a:r>
                      <a:r>
                        <a:rPr lang="en-US" sz="1100" kern="1200" baseline="0" dirty="0" smtClean="0"/>
                        <a:t> </a:t>
                      </a:r>
                      <a:r>
                        <a:rPr lang="en-US" sz="1100" kern="1200" dirty="0" smtClean="0"/>
                        <a:t>before training session</a:t>
                      </a:r>
                    </a:p>
                  </a:txBody>
                  <a:tcPr marL="68580" marR="68580" marT="34290" marB="34290"/>
                </a:tc>
              </a:tr>
              <a:tr h="582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/>
                        <a:t>2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Information - Need to know when the tool/system/process has been released – Go Live date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Email sent with release information (2 different emails)</a:t>
                      </a:r>
                      <a:endParaRPr lang="en-US" sz="1100" dirty="0" smtClean="0">
                        <a:solidFill>
                          <a:schemeClr val="dk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Project</a:t>
                      </a:r>
                      <a:r>
                        <a:rPr lang="en-US" sz="1100" kern="1200" baseline="0" dirty="0" smtClean="0">
                          <a:effectLst/>
                        </a:rPr>
                        <a:t> Manager (NN)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 weeks before</a:t>
                      </a:r>
                      <a:r>
                        <a:rPr lang="en-US" sz="1100" baseline="0" dirty="0" smtClean="0"/>
                        <a:t> go live and also j</a:t>
                      </a:r>
                      <a:r>
                        <a:rPr lang="en-US" sz="1100" dirty="0" smtClean="0"/>
                        <a:t>ust days before Go Live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925830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/>
                        <a:t>3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Training and some hands on exercise on how to use the tool/system/process and how to escalate any issues the user experiences to 2</a:t>
                      </a:r>
                      <a:r>
                        <a:rPr lang="en-US" sz="1100" baseline="30000" dirty="0" smtClean="0"/>
                        <a:t>nd</a:t>
                      </a:r>
                      <a:r>
                        <a:rPr lang="en-US" sz="1100" dirty="0" smtClean="0"/>
                        <a:t> level support.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/>
                        <a:t>Train the trainer, live training (NN, NN, NN must attend)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/>
                        <a:t>Record session and place on web page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Process Expert (NN)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week before Go Live and just after Go Live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(two sessions)</a:t>
                      </a:r>
                    </a:p>
                  </a:txBody>
                  <a:tcPr marL="68580" marR="68580" marT="34290" marB="34290"/>
                </a:tc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/>
                        <a:t>4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Information session (Live web meeting and Q&amp;A) about Notifications, Approvals, Status Views, Escalations etc. in the tool/system/process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/>
                        <a:t>Train the trainer, live training will deliver session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Train the Trainer person (NN)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week before Go Live and just after Go Live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(two sessions)</a:t>
                      </a:r>
                    </a:p>
                  </a:txBody>
                  <a:tcPr marL="68580" marR="68580" marT="34290" marB="34290"/>
                </a:tc>
              </a:tr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Service Desk Activity – Develop new support scripts / New FAQ and knowledge articles / Update information that exist / review</a:t>
                      </a:r>
                      <a:r>
                        <a:rPr lang="en-US" sz="1100" baseline="0" dirty="0" smtClean="0"/>
                        <a:t> &amp; </a:t>
                      </a:r>
                      <a:r>
                        <a:rPr lang="en-US" sz="1100" dirty="0" smtClean="0"/>
                        <a:t>update what information is on the web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/>
                        <a:t>Service</a:t>
                      </a:r>
                      <a:r>
                        <a:rPr lang="en-US" sz="1100" kern="1200" baseline="0" dirty="0" smtClean="0"/>
                        <a:t> </a:t>
                      </a:r>
                      <a:r>
                        <a:rPr lang="en-US" sz="1100" kern="1200" dirty="0" smtClean="0"/>
                        <a:t>Desk Manager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Prepare before go live and release at Go Live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9980194">
            <a:off x="3571579" y="1986114"/>
            <a:ext cx="2825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75000"/>
                  </a:schemeClr>
                </a:solidFill>
              </a:rPr>
              <a:t>Example</a:t>
            </a:r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Populate the Communication &amp; Training Plan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8836" y="1209789"/>
            <a:ext cx="1799163" cy="1010660"/>
            <a:chOff x="228601" y="1295401"/>
            <a:chExt cx="2398884" cy="13475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1" y="1295401"/>
              <a:ext cx="2398884" cy="13475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67698" y="1590936"/>
              <a:ext cx="14730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/>
                <a:t>WHO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316" y="1209788"/>
            <a:ext cx="1909266" cy="1020384"/>
            <a:chOff x="2971800" y="1295401"/>
            <a:chExt cx="2545688" cy="13605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1295401"/>
              <a:ext cx="2545688" cy="13605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539163" y="1590936"/>
              <a:ext cx="146698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/>
                <a:t>HOW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17899" y="1209789"/>
            <a:ext cx="2254852" cy="1010660"/>
            <a:chOff x="5943600" y="1295401"/>
            <a:chExt cx="3006469" cy="13475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1295401"/>
              <a:ext cx="3006469" cy="13475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705600" y="1590936"/>
              <a:ext cx="165763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/>
                <a:t>WHAT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39939" y="2891694"/>
            <a:ext cx="319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Communication &amp; Training Plan</a:t>
            </a:r>
          </a:p>
        </p:txBody>
      </p:sp>
      <p:sp>
        <p:nvSpPr>
          <p:cNvPr id="15" name="Left Brace 14"/>
          <p:cNvSpPr/>
          <p:nvPr/>
        </p:nvSpPr>
        <p:spPr>
          <a:xfrm rot="16200000">
            <a:off x="4566207" y="-1359874"/>
            <a:ext cx="288036" cy="8080745"/>
          </a:xfrm>
          <a:prstGeom prst="leftBrace">
            <a:avLst>
              <a:gd name="adj1" fmla="val 4801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9" y="3272087"/>
            <a:ext cx="578290" cy="5782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2193" y="3712584"/>
            <a:ext cx="2116476" cy="707240"/>
            <a:chOff x="1958557" y="5210044"/>
            <a:chExt cx="2836346" cy="94779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3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13"/>
            <a:stretch/>
          </p:blipFill>
          <p:spPr>
            <a:xfrm>
              <a:off x="2652203" y="5210044"/>
              <a:ext cx="1395808" cy="5902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958557" y="5827869"/>
              <a:ext cx="2836346" cy="32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www.tmanthey.com/speaker.html</a:t>
              </a:r>
              <a:endParaRPr lang="en-US" sz="1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18404" y="823007"/>
            <a:ext cx="2831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You have captured a lot of solid data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9851" y="812087"/>
            <a:ext cx="8080744" cy="16374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009" y="3261026"/>
            <a:ext cx="6977979" cy="16191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8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7" y="1242278"/>
            <a:ext cx="8809262" cy="33174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&amp; Training Plan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29199" y="619207"/>
            <a:ext cx="2696901" cy="459486"/>
            <a:chOff x="5486400" y="1027334"/>
            <a:chExt cx="3595868" cy="612648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5486400" y="1027334"/>
              <a:ext cx="1752600" cy="612648"/>
            </a:xfrm>
            <a:prstGeom prst="wedgeRoundRectCallout">
              <a:avLst>
                <a:gd name="adj1" fmla="val 49943"/>
                <a:gd name="adj2" fmla="val 128625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Filter by TARGET GROUP</a:t>
              </a: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7772400" y="1027334"/>
              <a:ext cx="1309868" cy="612648"/>
            </a:xfrm>
            <a:prstGeom prst="wedgeRoundRectCallout">
              <a:avLst>
                <a:gd name="adj1" fmla="val 3659"/>
                <a:gd name="adj2" fmla="val 128625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Filter by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9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WHO-HOW-WHAT Approach - What you need for this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Defining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 Communication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and Training Plan for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your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project!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100" dirty="0"/>
              <a:t>You will need:</a:t>
            </a:r>
          </a:p>
          <a:p>
            <a:r>
              <a:rPr lang="en-US" sz="1800" dirty="0"/>
              <a:t>A </a:t>
            </a:r>
            <a:r>
              <a:rPr lang="en-US" sz="1800" dirty="0" smtClean="0"/>
              <a:t>Project </a:t>
            </a:r>
            <a:r>
              <a:rPr lang="en-US" sz="1800" dirty="0"/>
              <a:t>(real or imaginary)</a:t>
            </a:r>
          </a:p>
          <a:p>
            <a:r>
              <a:rPr lang="en-US" sz="1800" dirty="0"/>
              <a:t>Laptop / </a:t>
            </a:r>
            <a:r>
              <a:rPr lang="en-US" sz="1800" dirty="0" smtClean="0"/>
              <a:t>Tablet</a:t>
            </a:r>
          </a:p>
          <a:p>
            <a:r>
              <a:rPr lang="en-US" sz="1800" dirty="0" smtClean="0"/>
              <a:t>Templates </a:t>
            </a:r>
            <a:r>
              <a:rPr lang="en-US" sz="1800" dirty="0"/>
              <a:t>(will be </a:t>
            </a:r>
            <a:r>
              <a:rPr lang="en-US" sz="1800" dirty="0" smtClean="0"/>
              <a:t>provided to download)</a:t>
            </a:r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25924" y="1752218"/>
            <a:ext cx="3404507" cy="2017681"/>
            <a:chOff x="4572000" y="3505200"/>
            <a:chExt cx="4539343" cy="2690241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0" y="3505200"/>
              <a:ext cx="4539343" cy="2488508"/>
              <a:chOff x="4572000" y="3505200"/>
              <a:chExt cx="4539343" cy="248850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1943" y="4114800"/>
                <a:ext cx="2819400" cy="1878908"/>
              </a:xfrm>
              <a:prstGeom prst="rect">
                <a:avLst/>
              </a:prstGeom>
            </p:spPr>
          </p:pic>
          <p:sp>
            <p:nvSpPr>
              <p:cNvPr id="6" name="Rounded Rectangular Callout 5"/>
              <p:cNvSpPr/>
              <p:nvPr/>
            </p:nvSpPr>
            <p:spPr>
              <a:xfrm>
                <a:off x="4572000" y="3505200"/>
                <a:ext cx="1981200" cy="876300"/>
              </a:xfrm>
              <a:prstGeom prst="wedgeRoundRectCallout">
                <a:avLst>
                  <a:gd name="adj1" fmla="val 47815"/>
                  <a:gd name="adj2" fmla="val 86413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What!?</a:t>
                </a:r>
              </a:p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 have to do something here?</a:t>
                </a:r>
              </a:p>
            </p:txBody>
          </p:sp>
          <p:sp>
            <p:nvSpPr>
              <p:cNvPr id="7" name="Rounded Rectangular Callout 6"/>
              <p:cNvSpPr/>
              <p:nvPr/>
            </p:nvSpPr>
            <p:spPr>
              <a:xfrm>
                <a:off x="6890658" y="3505200"/>
                <a:ext cx="2220685" cy="781944"/>
              </a:xfrm>
              <a:prstGeom prst="wedgeRoundRectCallout">
                <a:avLst>
                  <a:gd name="adj1" fmla="val -31548"/>
                  <a:gd name="adj2" fmla="val 104474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You mean “really” work?</a:t>
                </a:r>
              </a:p>
            </p:txBody>
          </p:sp>
        </p:grpSp>
        <p:sp>
          <p:nvSpPr>
            <p:cNvPr id="9" name="Rounded Rectangular Callout 8"/>
            <p:cNvSpPr/>
            <p:nvPr/>
          </p:nvSpPr>
          <p:spPr>
            <a:xfrm>
              <a:off x="7086600" y="5585841"/>
              <a:ext cx="1828800" cy="609600"/>
            </a:xfrm>
            <a:prstGeom prst="wedgeRoundRectCallout">
              <a:avLst>
                <a:gd name="adj1" fmla="val -29762"/>
                <a:gd name="adj2" fmla="val -9909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Let’s go! </a:t>
              </a:r>
            </a:p>
            <a:p>
              <a:pPr algn="ctr"/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I am ready!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3760" y="3060982"/>
            <a:ext cx="4409146" cy="1417834"/>
            <a:chOff x="403760" y="3274925"/>
            <a:chExt cx="4409146" cy="1417834"/>
          </a:xfrm>
        </p:grpSpPr>
        <p:grpSp>
          <p:nvGrpSpPr>
            <p:cNvPr id="14" name="Group 13"/>
            <p:cNvGrpSpPr/>
            <p:nvPr/>
          </p:nvGrpSpPr>
          <p:grpSpPr>
            <a:xfrm>
              <a:off x="1557706" y="3666947"/>
              <a:ext cx="3146311" cy="710762"/>
              <a:chOff x="2329705" y="5248807"/>
              <a:chExt cx="4195081" cy="94768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3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613"/>
              <a:stretch/>
            </p:blipFill>
            <p:spPr>
              <a:xfrm>
                <a:off x="2877852" y="5248807"/>
                <a:ext cx="1395808" cy="590289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329705" y="5786120"/>
                <a:ext cx="4195081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http://www.tmanthey.com/speaker.html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400" b="84000" l="10000" r="90400">
                          <a14:foregroundMark x1="20800" y1="50600" x2="20800" y2="50600"/>
                          <a14:backgroundMark x1="25400" y1="74400" x2="25400" y2="74400"/>
                          <a14:backgroundMark x1="41000" y1="74200" x2="41000" y2="74200"/>
                          <a14:backgroundMark x1="52000" y1="74200" x2="52000" y2="7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78" y="3616542"/>
              <a:ext cx="912353" cy="9123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6778" y="3357119"/>
              <a:ext cx="2126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Templates you need:</a:t>
              </a:r>
              <a:endParaRPr lang="en-US" sz="1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3760" y="3274925"/>
              <a:ext cx="4409146" cy="141783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7213" y="3769899"/>
              <a:ext cx="34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03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within each Step of the approach 1 -&gt; 2 -&gt;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It is a very simple approach: </a:t>
            </a:r>
            <a:br>
              <a:rPr lang="en-US" sz="2400" dirty="0"/>
            </a:br>
            <a:r>
              <a:rPr lang="en-US" sz="2000" dirty="0"/>
              <a:t>WHO – HOW – WHAT, </a:t>
            </a:r>
            <a:r>
              <a:rPr lang="en-US" sz="2000" b="1" dirty="0"/>
              <a:t>but very effective!</a:t>
            </a:r>
          </a:p>
          <a:p>
            <a:r>
              <a:rPr lang="en-US" sz="2400" dirty="0"/>
              <a:t>If you </a:t>
            </a:r>
            <a:r>
              <a:rPr lang="en-US" sz="2400" b="1" dirty="0"/>
              <a:t>stick to the agenda </a:t>
            </a:r>
            <a:r>
              <a:rPr lang="en-US" sz="2400" dirty="0"/>
              <a:t>you will have solid data to populate the C&amp;T </a:t>
            </a:r>
            <a:r>
              <a:rPr lang="en-US" sz="2400" dirty="0" smtClean="0"/>
              <a:t>plan.</a:t>
            </a:r>
          </a:p>
          <a:p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It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is very easy to get off track by focusing on the “WHAT” too early – DON’T DO 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03117" y="3449724"/>
            <a:ext cx="2813586" cy="117543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Thorsten Manthey</a:t>
            </a:r>
          </a:p>
          <a:p>
            <a:pPr marL="0" indent="0">
              <a:buNone/>
            </a:pPr>
            <a:r>
              <a:rPr lang="en-US" sz="1400" dirty="0" smtClean="0"/>
              <a:t>Engagement Director</a:t>
            </a:r>
            <a:r>
              <a:rPr lang="en-US" sz="1400" dirty="0"/>
              <a:t>, TCS</a:t>
            </a:r>
          </a:p>
          <a:p>
            <a:pPr marL="0" indent="0">
              <a:buNone/>
            </a:pPr>
            <a:r>
              <a:rPr lang="en-US" sz="1400" dirty="0"/>
              <a:t>t</a:t>
            </a:r>
            <a:r>
              <a:rPr lang="en-US" sz="1400" dirty="0" smtClean="0"/>
              <a:t>horsten@tmanthey.com</a:t>
            </a:r>
            <a:endParaRPr lang="en-US" sz="1400" dirty="0"/>
          </a:p>
        </p:txBody>
      </p:sp>
      <p:pic>
        <p:nvPicPr>
          <p:cNvPr id="4" name="Picture 3" descr="toolbox_kit_fix_1600_clr_697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00" y="1901697"/>
            <a:ext cx="1766565" cy="13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5" y="1390069"/>
            <a:ext cx="2059655" cy="20596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4842" y="1316182"/>
            <a:ext cx="642938" cy="728663"/>
            <a:chOff x="748570" y="2438829"/>
            <a:chExt cx="857250" cy="97155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61572" y="2438829"/>
              <a:ext cx="0" cy="9715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48570" y="2443163"/>
              <a:ext cx="8572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0800000">
            <a:off x="2127629" y="2775910"/>
            <a:ext cx="642938" cy="728663"/>
            <a:chOff x="748570" y="2438829"/>
            <a:chExt cx="857250" cy="97155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761572" y="2438829"/>
              <a:ext cx="0" cy="9715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48570" y="2443163"/>
              <a:ext cx="8572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5037665" y="1748345"/>
            <a:ext cx="3403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Add to your tool box: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WHO-HOW-WHAT templates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Communication &amp; Training Plan template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People Change Management reading list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1-page approach WHO-HOW-WHAT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This presentation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download templates go to: </a:t>
            </a:r>
            <a:r>
              <a:rPr lang="en-US" dirty="0">
                <a:hlinkClick r:id="rId4"/>
              </a:rPr>
              <a:t>http://www.tmanthey.com/speaker.html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23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0" y="1397285"/>
            <a:ext cx="8511639" cy="2690896"/>
          </a:xfrm>
        </p:spPr>
        <p:txBody>
          <a:bodyPr/>
          <a:lstStyle/>
          <a:p>
            <a:r>
              <a:rPr lang="en-US" sz="1800" dirty="0" smtClean="0"/>
              <a:t>Why &amp; Importance of People Change Management?</a:t>
            </a:r>
          </a:p>
          <a:p>
            <a:endParaRPr lang="en-US" sz="1800" dirty="0" smtClean="0"/>
          </a:p>
          <a:p>
            <a:r>
              <a:rPr lang="en-US" sz="1800" dirty="0"/>
              <a:t>A three legged chair…</a:t>
            </a:r>
          </a:p>
          <a:p>
            <a:endParaRPr lang="en-US" sz="1800" dirty="0"/>
          </a:p>
          <a:p>
            <a:r>
              <a:rPr lang="en-US" sz="1800" dirty="0" smtClean="0"/>
              <a:t>The Approach (WHO-HOW-WHAT)</a:t>
            </a:r>
          </a:p>
          <a:p>
            <a:endParaRPr lang="en-US" sz="1800" dirty="0"/>
          </a:p>
          <a:p>
            <a:r>
              <a:rPr lang="en-US" sz="1800" dirty="0" smtClean="0"/>
              <a:t>Time to get to work…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326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People Change Management?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buFont typeface="Wingdings" panose="05000000000000000000" pitchFamily="2" charset="2"/>
              <a:buChar char="ü"/>
            </a:pPr>
            <a:r>
              <a:rPr lang="en-US" sz="2800" b="1" dirty="0"/>
              <a:t>Increase Probability of Project Success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428670" y="1277847"/>
            <a:ext cx="534352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Manage employee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Resistance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to change</a:t>
            </a:r>
          </a:p>
          <a:p>
            <a:pPr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Improve speed of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Adoption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(how quick)</a:t>
            </a:r>
          </a:p>
          <a:p>
            <a:pPr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Increase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Utilization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(how many)</a:t>
            </a:r>
          </a:p>
          <a:p>
            <a:pPr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Optimize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Proficiency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(how well)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8853" y="4641468"/>
            <a:ext cx="44050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/>
              <a:t>Research from the Best Practices in Change Management 2014 Edition – </a:t>
            </a:r>
            <a:r>
              <a:rPr lang="en-US" sz="750" dirty="0"/>
              <a:t>Prosci® </a:t>
            </a:r>
            <a:r>
              <a:rPr lang="en-US" sz="750" i="1" dirty="0"/>
              <a:t>Benchmarking Report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19363" r="5071" b="22391"/>
          <a:stretch/>
        </p:blipFill>
        <p:spPr>
          <a:xfrm>
            <a:off x="423115" y="1420561"/>
            <a:ext cx="903398" cy="4484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1" y="2217068"/>
            <a:ext cx="677467" cy="602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8" y="3103558"/>
            <a:ext cx="946692" cy="6286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" y="3938698"/>
            <a:ext cx="829771" cy="7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 -  Process  - 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To be successful the focus the Change Approach must focus on three aspects!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74" y="2497688"/>
            <a:ext cx="745383" cy="670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1201" y="3168533"/>
            <a:ext cx="198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People Change Management</a:t>
            </a:r>
          </a:p>
          <a:p>
            <a:r>
              <a:rPr lang="en-US" sz="1200" dirty="0"/>
              <a:t>is NOT </a:t>
            </a:r>
            <a:r>
              <a:rPr lang="en-US" sz="1200" dirty="0" smtClean="0"/>
              <a:t>optional!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64" b="90000" l="20364" r="7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08" y="1467092"/>
            <a:ext cx="3486150" cy="3486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3900" y="3496985"/>
            <a:ext cx="15095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00B050"/>
                </a:solidFill>
              </a:rPr>
              <a:t>PEOPLE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2112" y="2845367"/>
            <a:ext cx="1611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3300"/>
                </a:solidFill>
              </a:rPr>
              <a:t>PROCESS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292" y="3520068"/>
            <a:ext cx="2370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TECHNOLOGY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4255181" y="1524242"/>
            <a:ext cx="2255330" cy="75438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My Project!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77" y="1295431"/>
            <a:ext cx="1947038" cy="1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and Technology is not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678" y="2969061"/>
            <a:ext cx="6860006" cy="1742023"/>
          </a:xfrm>
        </p:spPr>
        <p:txBody>
          <a:bodyPr/>
          <a:lstStyle/>
          <a:p>
            <a:pPr marL="0" indent="0" algn="ctr">
              <a:buNone/>
            </a:pP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If PEOPLE are </a:t>
            </a:r>
            <a:r>
              <a:rPr lang="en-US" sz="2700" b="1" u="sng" dirty="0">
                <a:solidFill>
                  <a:schemeClr val="accent2">
                    <a:lumMod val="75000"/>
                  </a:schemeClr>
                </a:solidFill>
              </a:rPr>
              <a:t>not following 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the new process or </a:t>
            </a:r>
            <a:r>
              <a:rPr lang="en-US" sz="2700" b="1" u="sng" dirty="0">
                <a:solidFill>
                  <a:schemeClr val="accent2">
                    <a:lumMod val="75000"/>
                  </a:schemeClr>
                </a:solidFill>
              </a:rPr>
              <a:t>not using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the new tool very little is changing! </a:t>
            </a:r>
          </a:p>
          <a:p>
            <a:pPr marL="0" indent="0" algn="ctr">
              <a:buNone/>
            </a:pPr>
            <a:endParaRPr lang="en-US" sz="2100" dirty="0"/>
          </a:p>
          <a:p>
            <a:pPr marL="0" indent="0" algn="ctr">
              <a:buNone/>
            </a:pPr>
            <a:r>
              <a:rPr lang="en-US" sz="2400" b="1" dirty="0"/>
              <a:t>Project Outcomes/Benefits/ROI is NOT realized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5627" y="693882"/>
            <a:ext cx="15743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Perfectly Designed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9287" y="720908"/>
            <a:ext cx="177253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Perfectly Designed Technology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67" y="1024638"/>
            <a:ext cx="622664" cy="620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7" y="813636"/>
            <a:ext cx="1449805" cy="1087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74" y="611323"/>
            <a:ext cx="1477284" cy="1477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3339" y="2244436"/>
            <a:ext cx="28820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…is NOT enough.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999"/>
            <a:ext cx="2237178" cy="14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Approach…</a:t>
            </a:r>
            <a:br>
              <a:rPr lang="en-US" b="1" dirty="0" smtClean="0"/>
            </a:br>
            <a:r>
              <a:rPr lang="en-US" sz="1600" dirty="0" smtClean="0"/>
              <a:t>WHO-HOW-WHAT: </a:t>
            </a:r>
            <a:r>
              <a:rPr lang="en-US" sz="1600" dirty="0"/>
              <a:t>Establish a Communication and Training Plan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200" dirty="0" smtClean="0"/>
              <a:t>Download the templates: </a:t>
            </a:r>
            <a:r>
              <a:rPr lang="en-US" sz="1200" dirty="0"/>
              <a:t>http://</a:t>
            </a:r>
            <a:r>
              <a:rPr lang="en-US" sz="1200" dirty="0" smtClean="0"/>
              <a:t>www.tmanthey.com/speaker.html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66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Approach and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Usually takes 3-5 weeks* to complete</a:t>
            </a:r>
          </a:p>
          <a:p>
            <a:r>
              <a:rPr lang="en-US" sz="2000" dirty="0"/>
              <a:t>Start as soon as possible!</a:t>
            </a:r>
          </a:p>
          <a:p>
            <a:r>
              <a:rPr lang="en-US" sz="2000" dirty="0"/>
              <a:t>The data you collect is a SOLID START to developing an effective C&amp;T plan</a:t>
            </a:r>
          </a:p>
          <a:p>
            <a:r>
              <a:rPr lang="en-US" sz="2000" dirty="0"/>
              <a:t>Remember, the C&amp;T plan is a living document</a:t>
            </a:r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228994" y="4658233"/>
            <a:ext cx="48233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*Example timeline; may increase per the complexity and size of the change across the organization</a:t>
            </a:r>
            <a:endParaRPr lang="en-US" sz="9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3610" y="2601154"/>
            <a:ext cx="7745989" cy="1653196"/>
            <a:chOff x="152400" y="4114800"/>
            <a:chExt cx="10327985" cy="2204262"/>
          </a:xfrm>
        </p:grpSpPr>
        <p:sp>
          <p:nvSpPr>
            <p:cNvPr id="7" name="TextBox 6"/>
            <p:cNvSpPr txBox="1"/>
            <p:nvPr/>
          </p:nvSpPr>
          <p:spPr>
            <a:xfrm>
              <a:off x="406589" y="4114800"/>
              <a:ext cx="385069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As a facilitator you collect and update the information gathered and distribute prior to the second meeting.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8991" y="4114800"/>
              <a:ext cx="4155488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Individual meetings scheduled with each of the affected groups to identify the actions (WHAT).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2400" y="4983322"/>
              <a:ext cx="10327985" cy="1335740"/>
              <a:chOff x="152400" y="4983322"/>
              <a:chExt cx="10327985" cy="133574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52400" y="5659279"/>
                <a:ext cx="8839200" cy="391298"/>
                <a:chOff x="152400" y="5659279"/>
                <a:chExt cx="8839200" cy="391298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152400" y="5773579"/>
                  <a:ext cx="88392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810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2098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0386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8674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6962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381000" y="5773579"/>
                  <a:ext cx="639491" cy="276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Week 1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240395" y="5770119"/>
                  <a:ext cx="6394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Week 2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069195" y="5770119"/>
                  <a:ext cx="6394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Week 3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897995" y="5770119"/>
                  <a:ext cx="6394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Week 4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726795" y="5770119"/>
                  <a:ext cx="6394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/>
                    <a:t>Week 5</a:t>
                  </a:r>
                </a:p>
              </p:txBody>
            </p:sp>
          </p:grpSp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32743" y1="49275" x2="32743" y2="49275"/>
                            <a14:foregroundMark x1="30973" y1="34783" x2="30973" y2="34783"/>
                            <a14:foregroundMark x1="23894" y1="85507" x2="23894" y2="85507"/>
                            <a14:foregroundMark x1="27434" y1="85507" x2="27434" y2="85507"/>
                            <a14:foregroundMark x1="25664" y1="72464" x2="25664" y2="72464"/>
                            <a14:foregroundMark x1="37168" y1="76812" x2="37168" y2="7681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54" y="5114330"/>
                <a:ext cx="803762" cy="490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32743" y1="49275" x2="32743" y2="49275"/>
                            <a14:foregroundMark x1="30973" y1="34783" x2="30973" y2="34783"/>
                            <a14:foregroundMark x1="23894" y1="85507" x2="23894" y2="85507"/>
                            <a14:foregroundMark x1="27434" y1="85507" x2="27434" y2="85507"/>
                            <a14:foregroundMark x1="25664" y1="72464" x2="25664" y2="72464"/>
                            <a14:foregroundMark x1="37168" y1="76812" x2="37168" y2="7681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969" y="5114330"/>
                <a:ext cx="803762" cy="490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247"/>
              <a:stretch/>
            </p:blipFill>
            <p:spPr>
              <a:xfrm>
                <a:off x="2379759" y="5067819"/>
                <a:ext cx="533087" cy="59738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7924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247"/>
              <a:stretch/>
            </p:blipFill>
            <p:spPr>
              <a:xfrm>
                <a:off x="3271186" y="5067819"/>
                <a:ext cx="533087" cy="59738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2246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6568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890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212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9534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3859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4488" y="4983322"/>
                <a:ext cx="1205897" cy="1205898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914401" y="5826619"/>
                <a:ext cx="91520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WHO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05327" y="5826619"/>
                <a:ext cx="9118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HOW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04931" y="5826619"/>
                <a:ext cx="101514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WHAT</a:t>
                </a: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7354033" y="3008141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C&amp;T Plan</a:t>
            </a:r>
          </a:p>
        </p:txBody>
      </p:sp>
    </p:spTree>
    <p:extLst>
      <p:ext uri="{BB962C8B-B14F-4D97-AF65-F5344CB8AC3E}">
        <p14:creationId xmlns:p14="http://schemas.microsoft.com/office/powerpoint/2010/main" val="20875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3 Step Approach: WHO - HOW - WHAT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-915729" y="685476"/>
            <a:ext cx="4940153" cy="1964028"/>
            <a:chOff x="-915729" y="898136"/>
            <a:chExt cx="4940153" cy="1964028"/>
          </a:xfrm>
        </p:grpSpPr>
        <p:grpSp>
          <p:nvGrpSpPr>
            <p:cNvPr id="15" name="Group 14"/>
            <p:cNvGrpSpPr/>
            <p:nvPr/>
          </p:nvGrpSpPr>
          <p:grpSpPr>
            <a:xfrm>
              <a:off x="252524" y="898136"/>
              <a:ext cx="3771900" cy="742950"/>
              <a:chOff x="4114800" y="1548822"/>
              <a:chExt cx="5029200" cy="990600"/>
            </a:xfrm>
          </p:grpSpPr>
          <p:pic>
            <p:nvPicPr>
              <p:cNvPr id="3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32743" y1="49275" x2="32743" y2="49275"/>
                            <a14:foregroundMark x1="30973" y1="34783" x2="30973" y2="34783"/>
                            <a14:foregroundMark x1="23894" y1="85507" x2="23894" y2="85507"/>
                            <a14:foregroundMark x1="27434" y1="85507" x2="27434" y2="85507"/>
                            <a14:foregroundMark x1="25664" y1="72464" x2="25664" y2="72464"/>
                            <a14:foregroundMark x1="37168" y1="76812" x2="37168" y2="7681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800" y="1548822"/>
                <a:ext cx="1622286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690157" y="1548822"/>
                <a:ext cx="3453843" cy="923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WHO is impacted?</a:t>
                </a:r>
                <a:br>
                  <a:rPr lang="en-US" sz="1800" b="1" dirty="0"/>
                </a:br>
                <a:r>
                  <a:rPr lang="en-US" sz="1050" dirty="0"/>
                  <a:t>Identify all groups that are being affected in </a:t>
                </a:r>
                <a:r>
                  <a:rPr lang="en-US" sz="1050" u="sng" dirty="0"/>
                  <a:t>any aspect </a:t>
                </a:r>
                <a:r>
                  <a:rPr lang="en-US" sz="1050" dirty="0"/>
                  <a:t>by this change.</a:t>
                </a:r>
              </a:p>
            </p:txBody>
          </p:sp>
        </p:grpSp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2300145399"/>
                </p:ext>
              </p:extLst>
            </p:nvPr>
          </p:nvGraphicFramePr>
          <p:xfrm>
            <a:off x="-915729" y="1696564"/>
            <a:ext cx="3807785" cy="1165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661711" y="1985813"/>
              <a:ext cx="13064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200" dirty="0"/>
                <a:t>Initial meeting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200" dirty="0"/>
                <a:t>2</a:t>
              </a:r>
              <a:r>
                <a:rPr lang="en-US" sz="1200" baseline="30000" dirty="0"/>
                <a:t>nd</a:t>
              </a:r>
              <a:r>
                <a:rPr lang="en-US" sz="1200" dirty="0"/>
                <a:t> validation meeting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216247" y="1131955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STEP 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46771" y="1481420"/>
            <a:ext cx="4501794" cy="1969093"/>
            <a:chOff x="1658008" y="1847788"/>
            <a:chExt cx="4501794" cy="1969093"/>
          </a:xfrm>
        </p:grpSpPr>
        <p:grpSp>
          <p:nvGrpSpPr>
            <p:cNvPr id="5" name="Group 4"/>
            <p:cNvGrpSpPr/>
            <p:nvPr/>
          </p:nvGrpSpPr>
          <p:grpSpPr>
            <a:xfrm>
              <a:off x="1658008" y="1847788"/>
              <a:ext cx="4501794" cy="1969093"/>
              <a:chOff x="1658008" y="1847788"/>
              <a:chExt cx="4501794" cy="196909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729233" y="1847788"/>
                <a:ext cx="3430569" cy="834317"/>
                <a:chOff x="4569908" y="2996622"/>
                <a:chExt cx="4574092" cy="1112423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0247"/>
                <a:stretch/>
              </p:blipFill>
              <p:spPr>
                <a:xfrm>
                  <a:off x="4569908" y="2996622"/>
                  <a:ext cx="992692" cy="1112423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5638800" y="3086123"/>
                  <a:ext cx="3505200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dirty="0"/>
                    <a:t>HOW are they impacted?</a:t>
                  </a:r>
                  <a:r>
                    <a:rPr lang="en-US" sz="1050" b="1" dirty="0"/>
                    <a:t/>
                  </a:r>
                  <a:br>
                    <a:rPr lang="en-US" sz="1050" b="1" dirty="0"/>
                  </a:br>
                  <a:r>
                    <a:rPr lang="en-US" sz="1050" dirty="0"/>
                    <a:t>What is changing? </a:t>
                  </a:r>
                </a:p>
                <a:p>
                  <a:r>
                    <a:rPr lang="en-US" sz="1050" dirty="0"/>
                    <a:t>What is not changing? </a:t>
                  </a:r>
                </a:p>
              </p:txBody>
            </p:sp>
          </p:grpSp>
          <p:graphicFrame>
            <p:nvGraphicFramePr>
              <p:cNvPr id="22" name="Diagram 21"/>
              <p:cNvGraphicFramePr/>
              <p:nvPr>
                <p:extLst>
                  <p:ext uri="{D42A27DB-BD31-4B8C-83A1-F6EECF244321}">
                    <p14:modId xmlns:p14="http://schemas.microsoft.com/office/powerpoint/2010/main" val="2025485070"/>
                  </p:ext>
                </p:extLst>
              </p:nvPr>
            </p:nvGraphicFramePr>
            <p:xfrm>
              <a:off x="1658008" y="2651281"/>
              <a:ext cx="3807785" cy="1165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  <p:sp>
            <p:nvSpPr>
              <p:cNvPr id="23" name="Rectangle 22"/>
              <p:cNvSpPr/>
              <p:nvPr/>
            </p:nvSpPr>
            <p:spPr>
              <a:xfrm>
                <a:off x="3250459" y="2937063"/>
                <a:ext cx="13064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Initial meeting</a:t>
                </a:r>
              </a:p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2</a:t>
                </a:r>
                <a:r>
                  <a:rPr lang="en-US" sz="1200" baseline="30000" dirty="0"/>
                  <a:t>nd</a:t>
                </a:r>
                <a:r>
                  <a:rPr lang="en-US" sz="1200" dirty="0"/>
                  <a:t> validation meeting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16200000">
              <a:off x="2292594" y="2148681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STEP </a:t>
              </a:r>
              <a:r>
                <a:rPr lang="en-US" sz="1800" dirty="0" smtClean="0"/>
                <a:t>2</a:t>
              </a:r>
              <a:endParaRPr lang="en-US" sz="1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51099" y="2325340"/>
            <a:ext cx="4258334" cy="1982488"/>
            <a:chOff x="4657065" y="2848114"/>
            <a:chExt cx="4258334" cy="1982488"/>
          </a:xfrm>
        </p:grpSpPr>
        <p:grpSp>
          <p:nvGrpSpPr>
            <p:cNvPr id="10" name="Group 9"/>
            <p:cNvGrpSpPr/>
            <p:nvPr/>
          </p:nvGrpSpPr>
          <p:grpSpPr>
            <a:xfrm>
              <a:off x="4657065" y="2848114"/>
              <a:ext cx="4258334" cy="1982488"/>
              <a:chOff x="4572001" y="2848114"/>
              <a:chExt cx="4258334" cy="198248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510602" y="2848114"/>
                <a:ext cx="3319733" cy="891336"/>
                <a:chOff x="4299466" y="4520033"/>
                <a:chExt cx="4426313" cy="1188449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16749" b="89901" l="9862" r="86982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9466" y="4520033"/>
                  <a:ext cx="1485024" cy="1188449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5603221" y="4550026"/>
                  <a:ext cx="3122558" cy="11387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dirty="0"/>
                    <a:t>WHAT is needed?</a:t>
                  </a:r>
                  <a:r>
                    <a:rPr lang="en-US" sz="1050" b="1" dirty="0"/>
                    <a:t/>
                  </a:r>
                  <a:br>
                    <a:rPr lang="en-US" sz="1050" b="1" dirty="0"/>
                  </a:br>
                  <a:r>
                    <a:rPr lang="en-US" sz="1050" dirty="0"/>
                    <a:t>Identify the “actions” and how much people change management is needed for the impacted groups?</a:t>
                  </a:r>
                </a:p>
              </p:txBody>
            </p:sp>
          </p:grpSp>
          <p:graphicFrame>
            <p:nvGraphicFramePr>
              <p:cNvPr id="24" name="Diagram 23"/>
              <p:cNvGraphicFramePr/>
              <p:nvPr>
                <p:extLst>
                  <p:ext uri="{D42A27DB-BD31-4B8C-83A1-F6EECF244321}">
                    <p14:modId xmlns:p14="http://schemas.microsoft.com/office/powerpoint/2010/main" val="2753971362"/>
                  </p:ext>
                </p:extLst>
              </p:nvPr>
            </p:nvGraphicFramePr>
            <p:xfrm>
              <a:off x="4572001" y="3665002"/>
              <a:ext cx="3807785" cy="1165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  <p:sp>
            <p:nvSpPr>
              <p:cNvPr id="25" name="Rectangle 24"/>
              <p:cNvSpPr/>
              <p:nvPr/>
            </p:nvSpPr>
            <p:spPr>
              <a:xfrm>
                <a:off x="6258220" y="3976028"/>
                <a:ext cx="1143000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050" dirty="0"/>
                  <a:t>Separate meetings with each group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rot="16200000">
              <a:off x="5235776" y="3192588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STEP 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8857" y="3751412"/>
            <a:ext cx="8766544" cy="1260665"/>
            <a:chOff x="148857" y="3751412"/>
            <a:chExt cx="8766544" cy="1260665"/>
          </a:xfrm>
        </p:grpSpPr>
        <p:sp>
          <p:nvSpPr>
            <p:cNvPr id="31" name="Left Brace 30"/>
            <p:cNvSpPr/>
            <p:nvPr/>
          </p:nvSpPr>
          <p:spPr>
            <a:xfrm rot="16200000">
              <a:off x="4388111" y="-15614"/>
              <a:ext cx="288036" cy="8766544"/>
            </a:xfrm>
            <a:prstGeom prst="leftBrace">
              <a:avLst>
                <a:gd name="adj1" fmla="val 48016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664" y="3751412"/>
              <a:ext cx="47708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/>
                <a:t>After</a:t>
              </a:r>
              <a:r>
                <a:rPr lang="en-US" sz="1600" dirty="0"/>
                <a:t> these three steps have been completed you can populate the Communication &amp; Training (C&amp;T) plan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381" y="4523140"/>
              <a:ext cx="488937" cy="4889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797602" y="4573009"/>
              <a:ext cx="319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</a:rPr>
                <a:t>Communication &amp; Training Plan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96492" y="611837"/>
            <a:ext cx="2615609" cy="893036"/>
            <a:chOff x="6496492" y="611837"/>
            <a:chExt cx="2615609" cy="893036"/>
          </a:xfrm>
        </p:grpSpPr>
        <p:sp>
          <p:nvSpPr>
            <p:cNvPr id="7" name="Rectangle 6"/>
            <p:cNvSpPr/>
            <p:nvPr/>
          </p:nvSpPr>
          <p:spPr>
            <a:xfrm>
              <a:off x="6496492" y="611837"/>
              <a:ext cx="2615609" cy="8930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16" y="721528"/>
              <a:ext cx="745383" cy="6708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61989" y="656840"/>
              <a:ext cx="16501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Stick to the topic in each meeting!</a:t>
              </a:r>
            </a:p>
            <a:p>
              <a:r>
                <a:rPr lang="en-US" b="1" dirty="0" smtClean="0"/>
                <a:t>(WHO-HOW-WHAT)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653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p PPT Template 2017_16x9">
  <a:themeElements>
    <a:clrScheme name="TCS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Corp PPT Template 2014_16x9" id="{578D6915-CFB3-4FF3-9465-826AF60188D0}" vid="{B405F5B9-4CF2-4952-9031-4020D4C2ED2F}"/>
    </a:ext>
  </a:extLst>
</a:theme>
</file>

<file path=ppt/theme/theme2.xml><?xml version="1.0" encoding="utf-8"?>
<a:theme xmlns:a="http://schemas.openxmlformats.org/drawingml/2006/main" name="Separator Slide 1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3.xml><?xml version="1.0" encoding="utf-8"?>
<a:theme xmlns:a="http://schemas.openxmlformats.org/drawingml/2006/main" name="Separator Slide 2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4.xml><?xml version="1.0" encoding="utf-8"?>
<a:theme xmlns:a="http://schemas.openxmlformats.org/drawingml/2006/main" name="Separator Slide 3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5.xml><?xml version="1.0" encoding="utf-8"?>
<a:theme xmlns:a="http://schemas.openxmlformats.org/drawingml/2006/main" name="Separator Slide 4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6.xml><?xml version="1.0" encoding="utf-8"?>
<a:theme xmlns:a="http://schemas.openxmlformats.org/drawingml/2006/main" name="Separator Slide 5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7.xml><?xml version="1.0" encoding="utf-8"?>
<a:theme xmlns:a="http://schemas.openxmlformats.org/drawingml/2006/main" name="Separator Slide 6">
  <a:themeElements>
    <a:clrScheme name="TCS Color">
      <a:dk1>
        <a:sysClr val="windowText" lastClr="000000"/>
      </a:dk1>
      <a:lt1>
        <a:sysClr val="window" lastClr="FFFFFF"/>
      </a:lt1>
      <a:dk2>
        <a:srgbClr val="4B84C4"/>
      </a:dk2>
      <a:lt2>
        <a:srgbClr val="EEECE1"/>
      </a:lt2>
      <a:accent1>
        <a:srgbClr val="D6492A"/>
      </a:accent1>
      <a:accent2>
        <a:srgbClr val="B9AFA4"/>
      </a:accent2>
      <a:accent3>
        <a:srgbClr val="9BBB59"/>
      </a:accent3>
      <a:accent4>
        <a:srgbClr val="CDCA2F"/>
      </a:accent4>
      <a:accent5>
        <a:srgbClr val="FFDD3E"/>
      </a:accent5>
      <a:accent6>
        <a:srgbClr val="F1A334"/>
      </a:accent6>
      <a:hlink>
        <a:srgbClr val="000000"/>
      </a:hlink>
      <a:folHlink>
        <a:srgbClr val="A5A5A5"/>
      </a:folHlink>
    </a:clrScheme>
    <a:fontScheme name="T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TCS Template 2014." id="{4DECABEB-9C5E-4D9D-A1A2-3CBA322E0007}" vid="{2F5473AA-0A36-4030-A975-2CEE7607762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792CE57B11E4698F5041612E21A86" ma:contentTypeVersion="0" ma:contentTypeDescription="Create a new document." ma:contentTypeScope="" ma:versionID="c296fe2cb3835d18f475942b8eef66e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73FD911-9261-4D09-9EE0-BEAD72F68ABC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DEB6436-CAD0-43D2-8D29-026AE54EEC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CC5FF-38C9-4D07-9529-79A7C9AAD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 PPT Template 2015_16x9</Template>
  <TotalTime>1983</TotalTime>
  <Words>1768</Words>
  <Application>Microsoft Office PowerPoint</Application>
  <PresentationFormat>On-screen Show (16:9)</PresentationFormat>
  <Paragraphs>291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Courier New</vt:lpstr>
      <vt:lpstr>Myriad Pro</vt:lpstr>
      <vt:lpstr>Times New Roman</vt:lpstr>
      <vt:lpstr>Wingdings</vt:lpstr>
      <vt:lpstr>Corp PPT Template 2017_16x9</vt:lpstr>
      <vt:lpstr>Separator Slide 1</vt:lpstr>
      <vt:lpstr>Separator Slide 2</vt:lpstr>
      <vt:lpstr>Separator Slide 3</vt:lpstr>
      <vt:lpstr>Separator Slide 4</vt:lpstr>
      <vt:lpstr>Separator Slide 5</vt:lpstr>
      <vt:lpstr>Separator Slide 6</vt:lpstr>
      <vt:lpstr>WORKSHOP Establish a Communication and Training Plan</vt:lpstr>
      <vt:lpstr>The WHO-HOW-WHAT Approach - What you need for this Workshop</vt:lpstr>
      <vt:lpstr>Agenda for Workshop</vt:lpstr>
      <vt:lpstr>Why People Change Management? </vt:lpstr>
      <vt:lpstr>People  -  Process  -  Technology</vt:lpstr>
      <vt:lpstr>Process and Technology is not enough</vt:lpstr>
      <vt:lpstr>The Approach… WHO-HOW-WHAT: Establish a Communication and Training Plan  Download the templates: http://www.tmanthey.com/speaker.html </vt:lpstr>
      <vt:lpstr>Overall Approach and Timeline</vt:lpstr>
      <vt:lpstr>A 3 Step Approach: WHO - HOW - WHAT</vt:lpstr>
      <vt:lpstr>Time to get to work…  Use the WHO-HOW-WHAT PPT template </vt:lpstr>
      <vt:lpstr>Apply the Approach</vt:lpstr>
      <vt:lpstr>Step 1: WHO is Impacted and Affected?</vt:lpstr>
      <vt:lpstr>Step 1: WHO is Affected - Example</vt:lpstr>
      <vt:lpstr>Step 2: HOW are they Impacted and Affected? </vt:lpstr>
      <vt:lpstr>Step 2: HOW are they Impacted and Affected? </vt:lpstr>
      <vt:lpstr>Step 3: WHAT are the needed Actions?</vt:lpstr>
      <vt:lpstr>Step 3: WHAT are the needed Actions?</vt:lpstr>
      <vt:lpstr>Populate the Communication &amp; Training Plan</vt:lpstr>
      <vt:lpstr>Communication &amp; Training Plan</vt:lpstr>
      <vt:lpstr>Stay within each Step of the approach 1 -&gt; 2 -&gt; 3</vt:lpstr>
      <vt:lpstr>Questions</vt:lpstr>
      <vt:lpstr>Thank You</vt:lpstr>
    </vt:vector>
  </TitlesOfParts>
  <Company>TCS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Deepal  Dagli</dc:creator>
  <cp:lastModifiedBy>Thorsten Manthey</cp:lastModifiedBy>
  <cp:revision>67</cp:revision>
  <dcterms:created xsi:type="dcterms:W3CDTF">2015-09-29T05:13:53Z</dcterms:created>
  <dcterms:modified xsi:type="dcterms:W3CDTF">2019-04-09T09:55:08Z</dcterms:modified>
</cp:coreProperties>
</file>