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2" r:id="rId4"/>
    <p:sldMasterId id="2147483680" r:id="rId5"/>
  </p:sldMasterIdLst>
  <p:notesMasterIdLst>
    <p:notesMasterId r:id="rId19"/>
  </p:notesMasterIdLst>
  <p:handoutMasterIdLst>
    <p:handoutMasterId r:id="rId20"/>
  </p:handoutMasterIdLst>
  <p:sldIdLst>
    <p:sldId id="256" r:id="rId6"/>
    <p:sldId id="269" r:id="rId7"/>
    <p:sldId id="290" r:id="rId8"/>
    <p:sldId id="271" r:id="rId9"/>
    <p:sldId id="577" r:id="rId10"/>
    <p:sldId id="291" r:id="rId11"/>
    <p:sldId id="274" r:id="rId12"/>
    <p:sldId id="578" r:id="rId13"/>
    <p:sldId id="292" r:id="rId14"/>
    <p:sldId id="281" r:id="rId15"/>
    <p:sldId id="276" r:id="rId16"/>
    <p:sldId id="579" r:id="rId17"/>
    <p:sldId id="284" r:id="rId18"/>
  </p:sldIdLst>
  <p:sldSz cx="12192000" cy="6858000"/>
  <p:notesSz cx="9144000" cy="6858000"/>
  <p:defaultTextStyle>
    <a:defPPr>
      <a:defRPr lang="en-US"/>
    </a:defPPr>
    <a:lvl1pPr marL="0" algn="l" defTabSz="121908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39" algn="l" defTabSz="121908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080" algn="l" defTabSz="121908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618" algn="l" defTabSz="121908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158" algn="l" defTabSz="121908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696" algn="l" defTabSz="121908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235" algn="l" defTabSz="121908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773" algn="l" defTabSz="121908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313" algn="l" defTabSz="121908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Slide" id="{66E19267-1E7C-FB45-93AB-7D110BB34755}">
          <p14:sldIdLst/>
        </p14:section>
        <p14:section name="Speakers" id="{2F6552C5-90ED-6947-9FE2-B321F81F441E}">
          <p14:sldIdLst>
            <p14:sldId id="256"/>
            <p14:sldId id="269"/>
            <p14:sldId id="290"/>
            <p14:sldId id="271"/>
            <p14:sldId id="577"/>
            <p14:sldId id="291"/>
            <p14:sldId id="274"/>
            <p14:sldId id="578"/>
            <p14:sldId id="292"/>
            <p14:sldId id="281"/>
            <p14:sldId id="276"/>
            <p14:sldId id="579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A22"/>
    <a:srgbClr val="0F2F41"/>
    <a:srgbClr val="5E6675"/>
    <a:srgbClr val="842B8F"/>
    <a:srgbClr val="009C8E"/>
    <a:srgbClr val="E8E9E9"/>
    <a:srgbClr val="8C8F90"/>
    <a:srgbClr val="102F40"/>
    <a:srgbClr val="2E2F40"/>
    <a:srgbClr val="E725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008DCB-8CAF-429E-BDC7-C147D322AC93}" v="7" dt="2023-10-31T02:32:01.6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3"/>
    <p:restoredTop sz="94694"/>
  </p:normalViewPr>
  <p:slideViewPr>
    <p:cSldViewPr snapToGrid="0">
      <p:cViewPr varScale="1">
        <p:scale>
          <a:sx n="75" d="100"/>
          <a:sy n="75" d="100"/>
        </p:scale>
        <p:origin x="100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Manthey" userId="5227bcb096bc3939" providerId="LiveId" clId="{8C008DCB-8CAF-429E-BDC7-C147D322AC93}"/>
    <pc:docChg chg="undo custSel addSld delSld modSld modMainMaster modSection">
      <pc:chgData name="Thorsten Manthey" userId="5227bcb096bc3939" providerId="LiveId" clId="{8C008DCB-8CAF-429E-BDC7-C147D322AC93}" dt="2023-10-31T02:36:17.589" v="298" actId="33524"/>
      <pc:docMkLst>
        <pc:docMk/>
      </pc:docMkLst>
      <pc:sldChg chg="delSp modSp add mod modClrScheme chgLayout">
        <pc:chgData name="Thorsten Manthey" userId="5227bcb096bc3939" providerId="LiveId" clId="{8C008DCB-8CAF-429E-BDC7-C147D322AC93}" dt="2023-10-31T02:24:54.804" v="42" actId="700"/>
        <pc:sldMkLst>
          <pc:docMk/>
          <pc:sldMk cId="0" sldId="256"/>
        </pc:sldMkLst>
        <pc:spChg chg="mod ord">
          <ac:chgData name="Thorsten Manthey" userId="5227bcb096bc3939" providerId="LiveId" clId="{8C008DCB-8CAF-429E-BDC7-C147D322AC93}" dt="2023-10-31T02:24:54.804" v="42" actId="700"/>
          <ac:spMkLst>
            <pc:docMk/>
            <pc:sldMk cId="0" sldId="256"/>
            <ac:spMk id="2" creationId="{00000000-0000-0000-0000-000000000000}"/>
          </ac:spMkLst>
        </pc:spChg>
        <pc:spChg chg="mod ord">
          <ac:chgData name="Thorsten Manthey" userId="5227bcb096bc3939" providerId="LiveId" clId="{8C008DCB-8CAF-429E-BDC7-C147D322AC93}" dt="2023-10-31T02:24:54.804" v="42" actId="700"/>
          <ac:spMkLst>
            <pc:docMk/>
            <pc:sldMk cId="0" sldId="256"/>
            <ac:spMk id="10243" creationId="{00000000-0000-0000-0000-000000000000}"/>
          </ac:spMkLst>
        </pc:spChg>
        <pc:spChg chg="del">
          <ac:chgData name="Thorsten Manthey" userId="5227bcb096bc3939" providerId="LiveId" clId="{8C008DCB-8CAF-429E-BDC7-C147D322AC93}" dt="2023-10-31T02:23:40.806" v="33" actId="478"/>
          <ac:spMkLst>
            <pc:docMk/>
            <pc:sldMk cId="0" sldId="256"/>
            <ac:spMk id="10245" creationId="{00000000-0000-0000-0000-000000000000}"/>
          </ac:spMkLst>
        </pc:spChg>
      </pc:sldChg>
      <pc:sldChg chg="modSp add mod modClrScheme chgLayout">
        <pc:chgData name="Thorsten Manthey" userId="5227bcb096bc3939" providerId="LiveId" clId="{8C008DCB-8CAF-429E-BDC7-C147D322AC93}" dt="2023-10-31T02:21:18.665" v="10" actId="20577"/>
        <pc:sldMkLst>
          <pc:docMk/>
          <pc:sldMk cId="246474868" sldId="269"/>
        </pc:sldMkLst>
        <pc:spChg chg="mod ord">
          <ac:chgData name="Thorsten Manthey" userId="5227bcb096bc3939" providerId="LiveId" clId="{8C008DCB-8CAF-429E-BDC7-C147D322AC93}" dt="2023-10-31T02:20:09.217" v="3" actId="700"/>
          <ac:spMkLst>
            <pc:docMk/>
            <pc:sldMk cId="246474868" sldId="269"/>
            <ac:spMk id="2" creationId="{00000000-0000-0000-0000-000000000000}"/>
          </ac:spMkLst>
        </pc:spChg>
        <pc:spChg chg="mod ord">
          <ac:chgData name="Thorsten Manthey" userId="5227bcb096bc3939" providerId="LiveId" clId="{8C008DCB-8CAF-429E-BDC7-C147D322AC93}" dt="2023-10-31T02:20:28.132" v="7" actId="14100"/>
          <ac:spMkLst>
            <pc:docMk/>
            <pc:sldMk cId="246474868" sldId="269"/>
            <ac:spMk id="3" creationId="{00000000-0000-0000-0000-000000000000}"/>
          </ac:spMkLst>
        </pc:spChg>
        <pc:spChg chg="mod ord">
          <ac:chgData name="Thorsten Manthey" userId="5227bcb096bc3939" providerId="LiveId" clId="{8C008DCB-8CAF-429E-BDC7-C147D322AC93}" dt="2023-10-31T02:21:18.665" v="10" actId="20577"/>
          <ac:spMkLst>
            <pc:docMk/>
            <pc:sldMk cId="246474868" sldId="269"/>
            <ac:spMk id="4" creationId="{00000000-0000-0000-0000-000000000000}"/>
          </ac:spMkLst>
        </pc:spChg>
      </pc:sldChg>
      <pc:sldChg chg="addSp delSp modSp add mod modClrScheme chgLayout">
        <pc:chgData name="Thorsten Manthey" userId="5227bcb096bc3939" providerId="LiveId" clId="{8C008DCB-8CAF-429E-BDC7-C147D322AC93}" dt="2023-10-31T02:23:05.741" v="28" actId="14100"/>
        <pc:sldMkLst>
          <pc:docMk/>
          <pc:sldMk cId="4180119436" sldId="271"/>
        </pc:sldMkLst>
        <pc:spChg chg="add mod ord">
          <ac:chgData name="Thorsten Manthey" userId="5227bcb096bc3939" providerId="LiveId" clId="{8C008DCB-8CAF-429E-BDC7-C147D322AC93}" dt="2023-10-31T02:22:19.164" v="19" actId="20577"/>
          <ac:spMkLst>
            <pc:docMk/>
            <pc:sldMk cId="4180119436" sldId="271"/>
            <ac:spMk id="2" creationId="{2E8A94D7-AB70-A8EC-DF79-169618857135}"/>
          </ac:spMkLst>
        </pc:spChg>
        <pc:spChg chg="add del mod ord">
          <ac:chgData name="Thorsten Manthey" userId="5227bcb096bc3939" providerId="LiveId" clId="{8C008DCB-8CAF-429E-BDC7-C147D322AC93}" dt="2023-10-31T02:22:00.220" v="14" actId="478"/>
          <ac:spMkLst>
            <pc:docMk/>
            <pc:sldMk cId="4180119436" sldId="271"/>
            <ac:spMk id="3" creationId="{1D0AC1F4-859A-D9B7-3545-571C71B298DA}"/>
          </ac:spMkLst>
        </pc:spChg>
        <pc:spChg chg="mod ord">
          <ac:chgData name="Thorsten Manthey" userId="5227bcb096bc3939" providerId="LiveId" clId="{8C008DCB-8CAF-429E-BDC7-C147D322AC93}" dt="2023-10-31T02:22:21.840" v="21" actId="20577"/>
          <ac:spMkLst>
            <pc:docMk/>
            <pc:sldMk cId="4180119436" sldId="271"/>
            <ac:spMk id="4" creationId="{00000000-0000-0000-0000-000000000000}"/>
          </ac:spMkLst>
        </pc:spChg>
        <pc:spChg chg="del mod">
          <ac:chgData name="Thorsten Manthey" userId="5227bcb096bc3939" providerId="LiveId" clId="{8C008DCB-8CAF-429E-BDC7-C147D322AC93}" dt="2023-10-31T02:22:15.573" v="17" actId="478"/>
          <ac:spMkLst>
            <pc:docMk/>
            <pc:sldMk cId="4180119436" sldId="271"/>
            <ac:spMk id="7" creationId="{00000000-0000-0000-0000-000000000000}"/>
          </ac:spMkLst>
        </pc:spChg>
        <pc:graphicFrameChg chg="add mod ord modGraphic">
          <ac:chgData name="Thorsten Manthey" userId="5227bcb096bc3939" providerId="LiveId" clId="{8C008DCB-8CAF-429E-BDC7-C147D322AC93}" dt="2023-10-31T02:23:05.741" v="28" actId="14100"/>
          <ac:graphicFrameMkLst>
            <pc:docMk/>
            <pc:sldMk cId="4180119436" sldId="271"/>
            <ac:graphicFrameMk id="5" creationId="{82E7C6F2-1407-E683-9D39-961478E739C1}"/>
          </ac:graphicFrameMkLst>
        </pc:graphicFrameChg>
        <pc:graphicFrameChg chg="del">
          <ac:chgData name="Thorsten Manthey" userId="5227bcb096bc3939" providerId="LiveId" clId="{8C008DCB-8CAF-429E-BDC7-C147D322AC93}" dt="2023-10-31T02:21:52.179" v="12" actId="478"/>
          <ac:graphicFrameMkLst>
            <pc:docMk/>
            <pc:sldMk cId="4180119436" sldId="271"/>
            <ac:graphicFrameMk id="6" creationId="{00000000-0000-0000-0000-000000000000}"/>
          </ac:graphicFrameMkLst>
        </pc:graphicFrameChg>
      </pc:sldChg>
      <pc:sldChg chg="modSp add mod">
        <pc:chgData name="Thorsten Manthey" userId="5227bcb096bc3939" providerId="LiveId" clId="{8C008DCB-8CAF-429E-BDC7-C147D322AC93}" dt="2023-10-31T02:34:49.382" v="282" actId="12385"/>
        <pc:sldMkLst>
          <pc:docMk/>
          <pc:sldMk cId="2559173014" sldId="274"/>
        </pc:sldMkLst>
        <pc:spChg chg="mod">
          <ac:chgData name="Thorsten Manthey" userId="5227bcb096bc3939" providerId="LiveId" clId="{8C008DCB-8CAF-429E-BDC7-C147D322AC93}" dt="2023-10-31T02:25:39.259" v="48" actId="20577"/>
          <ac:spMkLst>
            <pc:docMk/>
            <pc:sldMk cId="2559173014" sldId="274"/>
            <ac:spMk id="4" creationId="{00000000-0000-0000-0000-000000000000}"/>
          </ac:spMkLst>
        </pc:spChg>
        <pc:spChg chg="mod">
          <ac:chgData name="Thorsten Manthey" userId="5227bcb096bc3939" providerId="LiveId" clId="{8C008DCB-8CAF-429E-BDC7-C147D322AC93}" dt="2023-10-31T02:26:26.367" v="72" actId="1076"/>
          <ac:spMkLst>
            <pc:docMk/>
            <pc:sldMk cId="2559173014" sldId="274"/>
            <ac:spMk id="7" creationId="{00000000-0000-0000-0000-000000000000}"/>
          </ac:spMkLst>
        </pc:spChg>
        <pc:graphicFrameChg chg="mod modGraphic">
          <ac:chgData name="Thorsten Manthey" userId="5227bcb096bc3939" providerId="LiveId" clId="{8C008DCB-8CAF-429E-BDC7-C147D322AC93}" dt="2023-10-31T02:34:49.382" v="282" actId="12385"/>
          <ac:graphicFrameMkLst>
            <pc:docMk/>
            <pc:sldMk cId="2559173014" sldId="274"/>
            <ac:graphicFrameMk id="6" creationId="{00000000-0000-0000-0000-000000000000}"/>
          </ac:graphicFrameMkLst>
        </pc:graphicFrameChg>
      </pc:sldChg>
      <pc:sldChg chg="modSp add mod">
        <pc:chgData name="Thorsten Manthey" userId="5227bcb096bc3939" providerId="LiveId" clId="{8C008DCB-8CAF-429E-BDC7-C147D322AC93}" dt="2023-10-31T02:36:17.589" v="298" actId="33524"/>
        <pc:sldMkLst>
          <pc:docMk/>
          <pc:sldMk cId="2765814255" sldId="276"/>
        </pc:sldMkLst>
        <pc:spChg chg="mod">
          <ac:chgData name="Thorsten Manthey" userId="5227bcb096bc3939" providerId="LiveId" clId="{8C008DCB-8CAF-429E-BDC7-C147D322AC93}" dt="2023-10-31T02:28:17.529" v="100" actId="1035"/>
          <ac:spMkLst>
            <pc:docMk/>
            <pc:sldMk cId="2765814255" sldId="276"/>
            <ac:spMk id="3" creationId="{00000000-0000-0000-0000-000000000000}"/>
          </ac:spMkLst>
        </pc:spChg>
        <pc:spChg chg="mod">
          <ac:chgData name="Thorsten Manthey" userId="5227bcb096bc3939" providerId="LiveId" clId="{8C008DCB-8CAF-429E-BDC7-C147D322AC93}" dt="2023-10-31T02:28:21.380" v="101" actId="20577"/>
          <ac:spMkLst>
            <pc:docMk/>
            <pc:sldMk cId="2765814255" sldId="276"/>
            <ac:spMk id="4" creationId="{00000000-0000-0000-0000-000000000000}"/>
          </ac:spMkLst>
        </pc:spChg>
        <pc:spChg chg="mod">
          <ac:chgData name="Thorsten Manthey" userId="5227bcb096bc3939" providerId="LiveId" clId="{8C008DCB-8CAF-429E-BDC7-C147D322AC93}" dt="2023-10-31T02:28:04.255" v="95" actId="1076"/>
          <ac:spMkLst>
            <pc:docMk/>
            <pc:sldMk cId="2765814255" sldId="276"/>
            <ac:spMk id="9" creationId="{00000000-0000-0000-0000-000000000000}"/>
          </ac:spMkLst>
        </pc:spChg>
        <pc:spChg chg="mod">
          <ac:chgData name="Thorsten Manthey" userId="5227bcb096bc3939" providerId="LiveId" clId="{8C008DCB-8CAF-429E-BDC7-C147D322AC93}" dt="2023-10-31T02:29:13.648" v="177" actId="404"/>
          <ac:spMkLst>
            <pc:docMk/>
            <pc:sldMk cId="2765814255" sldId="276"/>
            <ac:spMk id="10" creationId="{00000000-0000-0000-0000-000000000000}"/>
          </ac:spMkLst>
        </pc:spChg>
        <pc:graphicFrameChg chg="mod modGraphic">
          <ac:chgData name="Thorsten Manthey" userId="5227bcb096bc3939" providerId="LiveId" clId="{8C008DCB-8CAF-429E-BDC7-C147D322AC93}" dt="2023-10-31T02:36:17.589" v="298" actId="33524"/>
          <ac:graphicFrameMkLst>
            <pc:docMk/>
            <pc:sldMk cId="2765814255" sldId="276"/>
            <ac:graphicFrameMk id="7" creationId="{00000000-0000-0000-0000-000000000000}"/>
          </ac:graphicFrameMkLst>
        </pc:graphicFrameChg>
      </pc:sldChg>
      <pc:sldChg chg="addSp delSp modSp add mod chgLayout">
        <pc:chgData name="Thorsten Manthey" userId="5227bcb096bc3939" providerId="LiveId" clId="{8C008DCB-8CAF-429E-BDC7-C147D322AC93}" dt="2023-10-31T02:36:07.454" v="297" actId="20577"/>
        <pc:sldMkLst>
          <pc:docMk/>
          <pc:sldMk cId="379695977" sldId="281"/>
        </pc:sldMkLst>
        <pc:spChg chg="del mod ord">
          <ac:chgData name="Thorsten Manthey" userId="5227bcb096bc3939" providerId="LiveId" clId="{8C008DCB-8CAF-429E-BDC7-C147D322AC93}" dt="2023-10-31T02:31:48.670" v="258" actId="478"/>
          <ac:spMkLst>
            <pc:docMk/>
            <pc:sldMk cId="379695977" sldId="281"/>
            <ac:spMk id="2" creationId="{00000000-0000-0000-0000-000000000000}"/>
          </ac:spMkLst>
        </pc:spChg>
        <pc:spChg chg="mod ord">
          <ac:chgData name="Thorsten Manthey" userId="5227bcb096bc3939" providerId="LiveId" clId="{8C008DCB-8CAF-429E-BDC7-C147D322AC93}" dt="2023-10-31T02:32:32.023" v="278" actId="14100"/>
          <ac:spMkLst>
            <pc:docMk/>
            <pc:sldMk cId="379695977" sldId="281"/>
            <ac:spMk id="3" creationId="{00000000-0000-0000-0000-000000000000}"/>
          </ac:spMkLst>
        </pc:spChg>
        <pc:spChg chg="mod ord">
          <ac:chgData name="Thorsten Manthey" userId="5227bcb096bc3939" providerId="LiveId" clId="{8C008DCB-8CAF-429E-BDC7-C147D322AC93}" dt="2023-10-31T02:31:57.132" v="260" actId="700"/>
          <ac:spMkLst>
            <pc:docMk/>
            <pc:sldMk cId="379695977" sldId="281"/>
            <ac:spMk id="4" creationId="{00000000-0000-0000-0000-000000000000}"/>
          </ac:spMkLst>
        </pc:spChg>
        <pc:spChg chg="mod">
          <ac:chgData name="Thorsten Manthey" userId="5227bcb096bc3939" providerId="LiveId" clId="{8C008DCB-8CAF-429E-BDC7-C147D322AC93}" dt="2023-10-31T02:32:45.469" v="281" actId="207"/>
          <ac:spMkLst>
            <pc:docMk/>
            <pc:sldMk cId="379695977" sldId="281"/>
            <ac:spMk id="6" creationId="{00000000-0000-0000-0000-000000000000}"/>
          </ac:spMkLst>
        </pc:spChg>
        <pc:spChg chg="add del mod">
          <ac:chgData name="Thorsten Manthey" userId="5227bcb096bc3939" providerId="LiveId" clId="{8C008DCB-8CAF-429E-BDC7-C147D322AC93}" dt="2023-10-31T02:31:53.664" v="259" actId="478"/>
          <ac:spMkLst>
            <pc:docMk/>
            <pc:sldMk cId="379695977" sldId="281"/>
            <ac:spMk id="7" creationId="{97EE111F-1263-7236-C579-8BAE7A107C84}"/>
          </ac:spMkLst>
        </pc:spChg>
        <pc:spChg chg="mod">
          <ac:chgData name="Thorsten Manthey" userId="5227bcb096bc3939" providerId="LiveId" clId="{8C008DCB-8CAF-429E-BDC7-C147D322AC93}" dt="2023-10-31T02:32:39.022" v="280" actId="1076"/>
          <ac:spMkLst>
            <pc:docMk/>
            <pc:sldMk cId="379695977" sldId="281"/>
            <ac:spMk id="8" creationId="{00000000-0000-0000-0000-000000000000}"/>
          </ac:spMkLst>
        </pc:spChg>
        <pc:spChg chg="add del mod ord">
          <ac:chgData name="Thorsten Manthey" userId="5227bcb096bc3939" providerId="LiveId" clId="{8C008DCB-8CAF-429E-BDC7-C147D322AC93}" dt="2023-10-31T02:32:00.557" v="261" actId="478"/>
          <ac:spMkLst>
            <pc:docMk/>
            <pc:sldMk cId="379695977" sldId="281"/>
            <ac:spMk id="11" creationId="{4A2D2193-4647-3A33-043F-5B6C26E272B0}"/>
          </ac:spMkLst>
        </pc:spChg>
        <pc:spChg chg="add mod">
          <ac:chgData name="Thorsten Manthey" userId="5227bcb096bc3939" providerId="LiveId" clId="{8C008DCB-8CAF-429E-BDC7-C147D322AC93}" dt="2023-10-31T02:36:07.454" v="297" actId="20577"/>
          <ac:spMkLst>
            <pc:docMk/>
            <pc:sldMk cId="379695977" sldId="281"/>
            <ac:spMk id="12" creationId="{3044DF94-ED48-5775-C342-C9921D54EF1F}"/>
          </ac:spMkLst>
        </pc:spChg>
        <pc:picChg chg="mod">
          <ac:chgData name="Thorsten Manthey" userId="5227bcb096bc3939" providerId="LiveId" clId="{8C008DCB-8CAF-429E-BDC7-C147D322AC93}" dt="2023-10-31T02:32:39.022" v="280" actId="1076"/>
          <ac:picMkLst>
            <pc:docMk/>
            <pc:sldMk cId="379695977" sldId="281"/>
            <ac:picMk id="10" creationId="{00000000-0000-0000-0000-000000000000}"/>
          </ac:picMkLst>
        </pc:picChg>
      </pc:sldChg>
      <pc:sldChg chg="addSp delSp modSp add mod">
        <pc:chgData name="Thorsten Manthey" userId="5227bcb096bc3939" providerId="LiveId" clId="{8C008DCB-8CAF-429E-BDC7-C147D322AC93}" dt="2023-10-31T02:35:35.508" v="286" actId="12385"/>
        <pc:sldMkLst>
          <pc:docMk/>
          <pc:sldMk cId="847163151" sldId="284"/>
        </pc:sldMkLst>
        <pc:spChg chg="add mod">
          <ac:chgData name="Thorsten Manthey" userId="5227bcb096bc3939" providerId="LiveId" clId="{8C008DCB-8CAF-429E-BDC7-C147D322AC93}" dt="2023-10-31T02:31:03.463" v="225"/>
          <ac:spMkLst>
            <pc:docMk/>
            <pc:sldMk cId="847163151" sldId="284"/>
            <ac:spMk id="2" creationId="{6A6AFD3C-CE21-3D79-DEF2-4438228200CF}"/>
          </ac:spMkLst>
        </pc:spChg>
        <pc:spChg chg="mod">
          <ac:chgData name="Thorsten Manthey" userId="5227bcb096bc3939" providerId="LiveId" clId="{8C008DCB-8CAF-429E-BDC7-C147D322AC93}" dt="2023-10-31T02:31:12.648" v="243" actId="1038"/>
          <ac:spMkLst>
            <pc:docMk/>
            <pc:sldMk cId="847163151" sldId="284"/>
            <ac:spMk id="3" creationId="{00000000-0000-0000-0000-000000000000}"/>
          </ac:spMkLst>
        </pc:spChg>
        <pc:spChg chg="mod">
          <ac:chgData name="Thorsten Manthey" userId="5227bcb096bc3939" providerId="LiveId" clId="{8C008DCB-8CAF-429E-BDC7-C147D322AC93}" dt="2023-10-31T02:30:49.238" v="222" actId="20577"/>
          <ac:spMkLst>
            <pc:docMk/>
            <pc:sldMk cId="847163151" sldId="284"/>
            <ac:spMk id="4" creationId="{00000000-0000-0000-0000-000000000000}"/>
          </ac:spMkLst>
        </pc:spChg>
        <pc:spChg chg="mod">
          <ac:chgData name="Thorsten Manthey" userId="5227bcb096bc3939" providerId="LiveId" clId="{8C008DCB-8CAF-429E-BDC7-C147D322AC93}" dt="2023-10-31T02:30:42.492" v="220" actId="1076"/>
          <ac:spMkLst>
            <pc:docMk/>
            <pc:sldMk cId="847163151" sldId="284"/>
            <ac:spMk id="9" creationId="{00000000-0000-0000-0000-000000000000}"/>
          </ac:spMkLst>
        </pc:spChg>
        <pc:spChg chg="del">
          <ac:chgData name="Thorsten Manthey" userId="5227bcb096bc3939" providerId="LiveId" clId="{8C008DCB-8CAF-429E-BDC7-C147D322AC93}" dt="2023-10-31T02:31:02.416" v="224" actId="478"/>
          <ac:spMkLst>
            <pc:docMk/>
            <pc:sldMk cId="847163151" sldId="284"/>
            <ac:spMk id="10" creationId="{00000000-0000-0000-0000-000000000000}"/>
          </ac:spMkLst>
        </pc:spChg>
        <pc:graphicFrameChg chg="mod modGraphic">
          <ac:chgData name="Thorsten Manthey" userId="5227bcb096bc3939" providerId="LiveId" clId="{8C008DCB-8CAF-429E-BDC7-C147D322AC93}" dt="2023-10-31T02:35:35.508" v="286" actId="12385"/>
          <ac:graphicFrameMkLst>
            <pc:docMk/>
            <pc:sldMk cId="847163151" sldId="284"/>
            <ac:graphicFrameMk id="7" creationId="{00000000-0000-0000-0000-000000000000}"/>
          </ac:graphicFrameMkLst>
        </pc:graphicFrameChg>
      </pc:sldChg>
      <pc:sldChg chg="modSp add mod modClrScheme chgLayout">
        <pc:chgData name="Thorsten Manthey" userId="5227bcb096bc3939" providerId="LiveId" clId="{8C008DCB-8CAF-429E-BDC7-C147D322AC93}" dt="2023-10-31T02:25:17.915" v="44" actId="1076"/>
        <pc:sldMkLst>
          <pc:docMk/>
          <pc:sldMk cId="1790493225" sldId="290"/>
        </pc:sldMkLst>
        <pc:spChg chg="mod ord">
          <ac:chgData name="Thorsten Manthey" userId="5227bcb096bc3939" providerId="LiveId" clId="{8C008DCB-8CAF-429E-BDC7-C147D322AC93}" dt="2023-10-31T02:25:02.613" v="43" actId="700"/>
          <ac:spMkLst>
            <pc:docMk/>
            <pc:sldMk cId="1790493225" sldId="290"/>
            <ac:spMk id="2" creationId="{00000000-0000-0000-0000-000000000000}"/>
          </ac:spMkLst>
        </pc:spChg>
        <pc:spChg chg="mod ord">
          <ac:chgData name="Thorsten Manthey" userId="5227bcb096bc3939" providerId="LiveId" clId="{8C008DCB-8CAF-429E-BDC7-C147D322AC93}" dt="2023-10-31T02:25:02.613" v="43" actId="700"/>
          <ac:spMkLst>
            <pc:docMk/>
            <pc:sldMk cId="1790493225" sldId="290"/>
            <ac:spMk id="3" creationId="{00000000-0000-0000-0000-000000000000}"/>
          </ac:spMkLst>
        </pc:spChg>
        <pc:spChg chg="mod">
          <ac:chgData name="Thorsten Manthey" userId="5227bcb096bc3939" providerId="LiveId" clId="{8C008DCB-8CAF-429E-BDC7-C147D322AC93}" dt="2023-10-31T02:24:02.477" v="36" actId="20577"/>
          <ac:spMkLst>
            <pc:docMk/>
            <pc:sldMk cId="1790493225" sldId="290"/>
            <ac:spMk id="4" creationId="{00000000-0000-0000-0000-000000000000}"/>
          </ac:spMkLst>
        </pc:spChg>
        <pc:spChg chg="mod">
          <ac:chgData name="Thorsten Manthey" userId="5227bcb096bc3939" providerId="LiveId" clId="{8C008DCB-8CAF-429E-BDC7-C147D322AC93}" dt="2023-10-31T02:25:17.915" v="44" actId="1076"/>
          <ac:spMkLst>
            <pc:docMk/>
            <pc:sldMk cId="1790493225" sldId="290"/>
            <ac:spMk id="5" creationId="{00000000-0000-0000-0000-000000000000}"/>
          </ac:spMkLst>
        </pc:spChg>
      </pc:sldChg>
      <pc:sldChg chg="modSp add mod">
        <pc:chgData name="Thorsten Manthey" userId="5227bcb096bc3939" providerId="LiveId" clId="{8C008DCB-8CAF-429E-BDC7-C147D322AC93}" dt="2023-10-31T02:23:21.727" v="31" actId="20577"/>
        <pc:sldMkLst>
          <pc:docMk/>
          <pc:sldMk cId="2446973224" sldId="291"/>
        </pc:sldMkLst>
        <pc:spChg chg="mod">
          <ac:chgData name="Thorsten Manthey" userId="5227bcb096bc3939" providerId="LiveId" clId="{8C008DCB-8CAF-429E-BDC7-C147D322AC93}" dt="2023-10-31T02:23:21.727" v="31" actId="20577"/>
          <ac:spMkLst>
            <pc:docMk/>
            <pc:sldMk cId="2446973224" sldId="291"/>
            <ac:spMk id="4" creationId="{00000000-0000-0000-0000-000000000000}"/>
          </ac:spMkLst>
        </pc:spChg>
      </pc:sldChg>
      <pc:sldChg chg="modSp add mod">
        <pc:chgData name="Thorsten Manthey" userId="5227bcb096bc3939" providerId="LiveId" clId="{8C008DCB-8CAF-429E-BDC7-C147D322AC93}" dt="2023-10-31T02:27:17.827" v="90" actId="20577"/>
        <pc:sldMkLst>
          <pc:docMk/>
          <pc:sldMk cId="1748846196" sldId="292"/>
        </pc:sldMkLst>
        <pc:spChg chg="mod">
          <ac:chgData name="Thorsten Manthey" userId="5227bcb096bc3939" providerId="LiveId" clId="{8C008DCB-8CAF-429E-BDC7-C147D322AC93}" dt="2023-10-31T02:27:17.827" v="90" actId="20577"/>
          <ac:spMkLst>
            <pc:docMk/>
            <pc:sldMk cId="1748846196" sldId="292"/>
            <ac:spMk id="4" creationId="{00000000-0000-0000-0000-000000000000}"/>
          </ac:spMkLst>
        </pc:spChg>
      </pc:sldChg>
      <pc:sldChg chg="modSp add del mod">
        <pc:chgData name="Thorsten Manthey" userId="5227bcb096bc3939" providerId="LiveId" clId="{8C008DCB-8CAF-429E-BDC7-C147D322AC93}" dt="2023-10-31T02:23:10.585" v="29" actId="47"/>
        <pc:sldMkLst>
          <pc:docMk/>
          <pc:sldMk cId="949888667" sldId="293"/>
        </pc:sldMkLst>
        <pc:graphicFrameChg chg="mod modGraphic">
          <ac:chgData name="Thorsten Manthey" userId="5227bcb096bc3939" providerId="LiveId" clId="{8C008DCB-8CAF-429E-BDC7-C147D322AC93}" dt="2023-10-31T02:22:34.346" v="22" actId="14100"/>
          <ac:graphicFrameMkLst>
            <pc:docMk/>
            <pc:sldMk cId="949888667" sldId="293"/>
            <ac:graphicFrameMk id="6" creationId="{00000000-0000-0000-0000-000000000000}"/>
          </ac:graphicFrameMkLst>
        </pc:graphicFrameChg>
      </pc:sldChg>
      <pc:sldChg chg="add del">
        <pc:chgData name="Thorsten Manthey" userId="5227bcb096bc3939" providerId="LiveId" clId="{8C008DCB-8CAF-429E-BDC7-C147D322AC93}" dt="2023-10-31T02:26:53.429" v="79" actId="47"/>
        <pc:sldMkLst>
          <pc:docMk/>
          <pc:sldMk cId="766197122" sldId="294"/>
        </pc:sldMkLst>
      </pc:sldChg>
      <pc:sldChg chg="add del">
        <pc:chgData name="Thorsten Manthey" userId="5227bcb096bc3939" providerId="LiveId" clId="{8C008DCB-8CAF-429E-BDC7-C147D322AC93}" dt="2023-10-31T02:31:25.500" v="256" actId="47"/>
        <pc:sldMkLst>
          <pc:docMk/>
          <pc:sldMk cId="545212667" sldId="295"/>
        </pc:sldMkLst>
      </pc:sldChg>
      <pc:sldChg chg="del">
        <pc:chgData name="Thorsten Manthey" userId="5227bcb096bc3939" providerId="LiveId" clId="{8C008DCB-8CAF-429E-BDC7-C147D322AC93}" dt="2023-10-31T02:19:25.450" v="0" actId="47"/>
        <pc:sldMkLst>
          <pc:docMk/>
          <pc:sldMk cId="1036208799" sldId="554"/>
        </pc:sldMkLst>
      </pc:sldChg>
      <pc:sldChg chg="del">
        <pc:chgData name="Thorsten Manthey" userId="5227bcb096bc3939" providerId="LiveId" clId="{8C008DCB-8CAF-429E-BDC7-C147D322AC93}" dt="2023-10-31T02:31:30.945" v="257" actId="47"/>
        <pc:sldMkLst>
          <pc:docMk/>
          <pc:sldMk cId="921997835" sldId="572"/>
        </pc:sldMkLst>
      </pc:sldChg>
      <pc:sldChg chg="del">
        <pc:chgData name="Thorsten Manthey" userId="5227bcb096bc3939" providerId="LiveId" clId="{8C008DCB-8CAF-429E-BDC7-C147D322AC93}" dt="2023-10-31T02:31:30.945" v="257" actId="47"/>
        <pc:sldMkLst>
          <pc:docMk/>
          <pc:sldMk cId="2329746368" sldId="573"/>
        </pc:sldMkLst>
      </pc:sldChg>
      <pc:sldChg chg="del">
        <pc:chgData name="Thorsten Manthey" userId="5227bcb096bc3939" providerId="LiveId" clId="{8C008DCB-8CAF-429E-BDC7-C147D322AC93}" dt="2023-10-31T02:31:30.945" v="257" actId="47"/>
        <pc:sldMkLst>
          <pc:docMk/>
          <pc:sldMk cId="2683475715" sldId="574"/>
        </pc:sldMkLst>
      </pc:sldChg>
      <pc:sldChg chg="del">
        <pc:chgData name="Thorsten Manthey" userId="5227bcb096bc3939" providerId="LiveId" clId="{8C008DCB-8CAF-429E-BDC7-C147D322AC93}" dt="2023-10-31T02:19:48.976" v="2" actId="47"/>
        <pc:sldMkLst>
          <pc:docMk/>
          <pc:sldMk cId="360636777" sldId="575"/>
        </pc:sldMkLst>
      </pc:sldChg>
      <pc:sldChg chg="del">
        <pc:chgData name="Thorsten Manthey" userId="5227bcb096bc3939" providerId="LiveId" clId="{8C008DCB-8CAF-429E-BDC7-C147D322AC93}" dt="2023-10-31T02:31:30.945" v="257" actId="47"/>
        <pc:sldMkLst>
          <pc:docMk/>
          <pc:sldMk cId="4079027448" sldId="576"/>
        </pc:sldMkLst>
      </pc:sldChg>
      <pc:sldChg chg="modSp add mod">
        <pc:chgData name="Thorsten Manthey" userId="5227bcb096bc3939" providerId="LiveId" clId="{8C008DCB-8CAF-429E-BDC7-C147D322AC93}" dt="2023-10-31T02:22:57.946" v="26" actId="14100"/>
        <pc:sldMkLst>
          <pc:docMk/>
          <pc:sldMk cId="1235659075" sldId="577"/>
        </pc:sldMkLst>
        <pc:graphicFrameChg chg="mod modGraphic">
          <ac:chgData name="Thorsten Manthey" userId="5227bcb096bc3939" providerId="LiveId" clId="{8C008DCB-8CAF-429E-BDC7-C147D322AC93}" dt="2023-10-31T02:22:57.946" v="26" actId="14100"/>
          <ac:graphicFrameMkLst>
            <pc:docMk/>
            <pc:sldMk cId="1235659075" sldId="577"/>
            <ac:graphicFrameMk id="5" creationId="{82E7C6F2-1407-E683-9D39-961478E739C1}"/>
          </ac:graphicFrameMkLst>
        </pc:graphicFrameChg>
      </pc:sldChg>
      <pc:sldChg chg="delSp modSp add mod">
        <pc:chgData name="Thorsten Manthey" userId="5227bcb096bc3939" providerId="LiveId" clId="{8C008DCB-8CAF-429E-BDC7-C147D322AC93}" dt="2023-10-31T02:35:07.992" v="283" actId="12385"/>
        <pc:sldMkLst>
          <pc:docMk/>
          <pc:sldMk cId="1633391732" sldId="578"/>
        </pc:sldMkLst>
        <pc:spChg chg="del">
          <ac:chgData name="Thorsten Manthey" userId="5227bcb096bc3939" providerId="LiveId" clId="{8C008DCB-8CAF-429E-BDC7-C147D322AC93}" dt="2023-10-31T02:26:44.024" v="75" actId="478"/>
          <ac:spMkLst>
            <pc:docMk/>
            <pc:sldMk cId="1633391732" sldId="578"/>
            <ac:spMk id="8" creationId="{00000000-0000-0000-0000-000000000000}"/>
          </ac:spMkLst>
        </pc:spChg>
        <pc:graphicFrameChg chg="modGraphic">
          <ac:chgData name="Thorsten Manthey" userId="5227bcb096bc3939" providerId="LiveId" clId="{8C008DCB-8CAF-429E-BDC7-C147D322AC93}" dt="2023-10-31T02:35:07.992" v="283" actId="12385"/>
          <ac:graphicFrameMkLst>
            <pc:docMk/>
            <pc:sldMk cId="1633391732" sldId="578"/>
            <ac:graphicFrameMk id="6" creationId="{00000000-0000-0000-0000-000000000000}"/>
          </ac:graphicFrameMkLst>
        </pc:graphicFrameChg>
      </pc:sldChg>
      <pc:sldChg chg="delSp modSp add mod">
        <pc:chgData name="Thorsten Manthey" userId="5227bcb096bc3939" providerId="LiveId" clId="{8C008DCB-8CAF-429E-BDC7-C147D322AC93}" dt="2023-10-31T02:35:31.976" v="285" actId="12385"/>
        <pc:sldMkLst>
          <pc:docMk/>
          <pc:sldMk cId="4243109621" sldId="579"/>
        </pc:sldMkLst>
        <pc:spChg chg="del">
          <ac:chgData name="Thorsten Manthey" userId="5227bcb096bc3939" providerId="LiveId" clId="{8C008DCB-8CAF-429E-BDC7-C147D322AC93}" dt="2023-10-31T02:29:30.542" v="180" actId="478"/>
          <ac:spMkLst>
            <pc:docMk/>
            <pc:sldMk cId="4243109621" sldId="579"/>
            <ac:spMk id="9" creationId="{00000000-0000-0000-0000-000000000000}"/>
          </ac:spMkLst>
        </pc:spChg>
        <pc:graphicFrameChg chg="modGraphic">
          <ac:chgData name="Thorsten Manthey" userId="5227bcb096bc3939" providerId="LiveId" clId="{8C008DCB-8CAF-429E-BDC7-C147D322AC93}" dt="2023-10-31T02:35:31.976" v="285" actId="12385"/>
          <ac:graphicFrameMkLst>
            <pc:docMk/>
            <pc:sldMk cId="4243109621" sldId="579"/>
            <ac:graphicFrameMk id="7" creationId="{00000000-0000-0000-0000-000000000000}"/>
          </ac:graphicFrameMkLst>
        </pc:graphicFrameChg>
      </pc:sldChg>
      <pc:sldMasterChg chg="modSldLayout">
        <pc:chgData name="Thorsten Manthey" userId="5227bcb096bc3939" providerId="LiveId" clId="{8C008DCB-8CAF-429E-BDC7-C147D322AC93}" dt="2023-10-31T02:20:53.992" v="9" actId="6549"/>
        <pc:sldMasterMkLst>
          <pc:docMk/>
          <pc:sldMasterMk cId="520930208" sldId="2147483682"/>
        </pc:sldMasterMkLst>
        <pc:sldLayoutChg chg="modSp mod">
          <pc:chgData name="Thorsten Manthey" userId="5227bcb096bc3939" providerId="LiveId" clId="{8C008DCB-8CAF-429E-BDC7-C147D322AC93}" dt="2023-10-31T02:20:49.398" v="8" actId="6549"/>
          <pc:sldLayoutMkLst>
            <pc:docMk/>
            <pc:sldMasterMk cId="520930208" sldId="2147483682"/>
            <pc:sldLayoutMk cId="3204180584" sldId="2147483694"/>
          </pc:sldLayoutMkLst>
          <pc:spChg chg="mod">
            <ac:chgData name="Thorsten Manthey" userId="5227bcb096bc3939" providerId="LiveId" clId="{8C008DCB-8CAF-429E-BDC7-C147D322AC93}" dt="2023-10-31T02:20:49.398" v="8" actId="6549"/>
            <ac:spMkLst>
              <pc:docMk/>
              <pc:sldMasterMk cId="520930208" sldId="2147483682"/>
              <pc:sldLayoutMk cId="3204180584" sldId="2147483694"/>
              <ac:spMk id="4" creationId="{00000000-0000-0000-0000-000000000000}"/>
            </ac:spMkLst>
          </pc:spChg>
        </pc:sldLayoutChg>
        <pc:sldLayoutChg chg="modSp mod">
          <pc:chgData name="Thorsten Manthey" userId="5227bcb096bc3939" providerId="LiveId" clId="{8C008DCB-8CAF-429E-BDC7-C147D322AC93}" dt="2023-10-31T02:20:53.992" v="9" actId="6549"/>
          <pc:sldLayoutMkLst>
            <pc:docMk/>
            <pc:sldMasterMk cId="520930208" sldId="2147483682"/>
            <pc:sldLayoutMk cId="3047148112" sldId="2147483695"/>
          </pc:sldLayoutMkLst>
          <pc:spChg chg="mod">
            <ac:chgData name="Thorsten Manthey" userId="5227bcb096bc3939" providerId="LiveId" clId="{8C008DCB-8CAF-429E-BDC7-C147D322AC93}" dt="2023-10-31T02:20:53.992" v="9" actId="6549"/>
            <ac:spMkLst>
              <pc:docMk/>
              <pc:sldMasterMk cId="520930208" sldId="2147483682"/>
              <pc:sldLayoutMk cId="3047148112" sldId="2147483695"/>
              <ac:spMk id="6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2742096-407C-754A-B726-5C8E537CB2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D175FE-F597-0F47-9662-F94B280CB52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C2480-BA32-1B40-A3A9-AD96982C051D}" type="datetimeFigureOut">
              <a:rPr lang="en-US" smtClean="0">
                <a:latin typeface="Arial" panose="020B0604020202020204" pitchFamily="34" charset="0"/>
              </a:rPr>
              <a:t>10/30/2023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9E8CE5-604C-C84D-8218-DF00544C1C8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BB6906-DD62-EC45-A01A-658257E70C8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4BDBD-5F90-084D-B6E1-0797ECB10C1C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109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1" i="0">
                <a:latin typeface="Arial Bold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1" i="0">
                <a:latin typeface="Arial Bold"/>
              </a:defRPr>
            </a:lvl1pPr>
          </a:lstStyle>
          <a:p>
            <a:fld id="{CDCDFCC3-B8C1-9245-B1EA-09CA0618B32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1" i="0">
                <a:latin typeface="Arial Bold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1" i="0">
                <a:latin typeface="Arial Bold"/>
              </a:defRPr>
            </a:lvl1pPr>
          </a:lstStyle>
          <a:p>
            <a:fld id="{5DC091A8-ED48-2145-AC0D-A61DE8407F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52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80" rtl="0" eaLnBrk="1" latinLnBrk="0" hangingPunct="1">
      <a:defRPr sz="1600" b="1" i="0" kern="1200">
        <a:solidFill>
          <a:schemeClr val="tx1"/>
        </a:solidFill>
        <a:latin typeface="Arial Bold"/>
        <a:ea typeface="+mn-ea"/>
        <a:cs typeface="+mn-cs"/>
      </a:defRPr>
    </a:lvl1pPr>
    <a:lvl2pPr marL="609539" algn="l" defTabSz="1219080" rtl="0" eaLnBrk="1" latinLnBrk="0" hangingPunct="1">
      <a:defRPr sz="1600" b="1" i="0" kern="1200">
        <a:solidFill>
          <a:schemeClr val="tx1"/>
        </a:solidFill>
        <a:latin typeface="Arial Bold"/>
        <a:ea typeface="+mn-ea"/>
        <a:cs typeface="+mn-cs"/>
      </a:defRPr>
    </a:lvl2pPr>
    <a:lvl3pPr marL="1219080" algn="l" defTabSz="1219080" rtl="0" eaLnBrk="1" latinLnBrk="0" hangingPunct="1">
      <a:defRPr sz="1600" b="1" i="0" kern="1200">
        <a:solidFill>
          <a:schemeClr val="tx1"/>
        </a:solidFill>
        <a:latin typeface="Arial Bold"/>
        <a:ea typeface="+mn-ea"/>
        <a:cs typeface="+mn-cs"/>
      </a:defRPr>
    </a:lvl3pPr>
    <a:lvl4pPr marL="1828618" algn="l" defTabSz="1219080" rtl="0" eaLnBrk="1" latinLnBrk="0" hangingPunct="1">
      <a:defRPr sz="1600" b="1" i="0" kern="1200">
        <a:solidFill>
          <a:schemeClr val="tx1"/>
        </a:solidFill>
        <a:latin typeface="Arial Bold"/>
        <a:ea typeface="+mn-ea"/>
        <a:cs typeface="+mn-cs"/>
      </a:defRPr>
    </a:lvl4pPr>
    <a:lvl5pPr marL="2438158" algn="l" defTabSz="1219080" rtl="0" eaLnBrk="1" latinLnBrk="0" hangingPunct="1">
      <a:defRPr sz="1600" b="1" i="0" kern="1200">
        <a:solidFill>
          <a:schemeClr val="tx1"/>
        </a:solidFill>
        <a:latin typeface="Arial Bold"/>
        <a:ea typeface="+mn-ea"/>
        <a:cs typeface="+mn-cs"/>
      </a:defRPr>
    </a:lvl5pPr>
    <a:lvl6pPr marL="3047696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235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73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313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337CBF9-98FC-BED5-A3FC-9A9159792A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3000"/>
          </a:blip>
          <a:srcRect r="40858"/>
          <a:stretch/>
        </p:blipFill>
        <p:spPr>
          <a:xfrm>
            <a:off x="6781801" y="1905000"/>
            <a:ext cx="5410200" cy="472681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2C470F7-89F3-B270-EF40-9066A1310C9C}"/>
              </a:ext>
            </a:extLst>
          </p:cNvPr>
          <p:cNvSpPr/>
          <p:nvPr userDrawn="1"/>
        </p:nvSpPr>
        <p:spPr>
          <a:xfrm>
            <a:off x="0" y="6304369"/>
            <a:ext cx="12188952" cy="56692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F51124-FC7D-1D65-FCD1-1C1FCA7FF0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27213"/>
          <a:stretch/>
        </p:blipFill>
        <p:spPr>
          <a:xfrm>
            <a:off x="228600" y="6401370"/>
            <a:ext cx="1268456" cy="369548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5311C1D-D783-1015-D441-B3315FB82C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19200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5B07C705-5A60-987E-9F43-7A1EC6B4E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76200"/>
            <a:ext cx="10515600" cy="7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 b="0" i="0" baseline="0">
                <a:solidFill>
                  <a:schemeClr val="bg1"/>
                </a:solidFill>
                <a:latin typeface="Arial Black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0A57C7-9E0D-6E95-DEAF-79B11BBBF23D}"/>
              </a:ext>
            </a:extLst>
          </p:cNvPr>
          <p:cNvSpPr/>
          <p:nvPr userDrawn="1"/>
        </p:nvSpPr>
        <p:spPr>
          <a:xfrm>
            <a:off x="-3048" y="6231217"/>
            <a:ext cx="12188952" cy="73152"/>
          </a:xfrm>
          <a:prstGeom prst="rect">
            <a:avLst/>
          </a:prstGeom>
          <a:gradFill>
            <a:gsLst>
              <a:gs pos="0">
                <a:srgbClr val="F15A22"/>
              </a:gs>
              <a:gs pos="50000">
                <a:schemeClr val="accent4"/>
              </a:gs>
              <a:gs pos="100000">
                <a:schemeClr val="accent3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6DE306-9CDA-9163-F6E1-F882FAF4F2B4}"/>
              </a:ext>
            </a:extLst>
          </p:cNvPr>
          <p:cNvSpPr txBox="1">
            <a:spLocks/>
          </p:cNvSpPr>
          <p:nvPr userDrawn="1"/>
        </p:nvSpPr>
        <p:spPr>
          <a:xfrm>
            <a:off x="1987826" y="6433260"/>
            <a:ext cx="9972878" cy="33371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 defTabSz="6857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bg1"/>
                </a:solidFill>
                <a:latin typeface="Arial Regular"/>
                <a:ea typeface="+mj-ea"/>
                <a:cs typeface="+mj-cs"/>
              </a:defRPr>
            </a:lvl1pPr>
          </a:lstStyle>
          <a:p>
            <a:pPr marL="0" marR="0" lvl="0" indent="0" algn="r" defTabSz="68574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baseline="0" dirty="0">
                <a:latin typeface="Arial" panose="020B0604020202020204" pitchFamily="34" charset="0"/>
              </a:rPr>
              <a:t> </a:t>
            </a:r>
            <a:r>
              <a:rPr lang="en-US" sz="1100" b="0" i="0" baseline="0" dirty="0" err="1">
                <a:solidFill>
                  <a:schemeClr val="bg1"/>
                </a:solidFill>
                <a:latin typeface="Arial Black" panose="020B0604020202020204" pitchFamily="34" charset="0"/>
              </a:rPr>
              <a:t>SMWorld.com</a:t>
            </a:r>
            <a:r>
              <a:rPr lang="en-US" sz="1100" b="0" baseline="0" dirty="0">
                <a:latin typeface="Arial" panose="020B0604020202020204" pitchFamily="34" charset="0"/>
              </a:rPr>
              <a:t>   </a:t>
            </a:r>
            <a:r>
              <a:rPr lang="en-US" sz="1100" b="0" baseline="0" dirty="0">
                <a:solidFill>
                  <a:schemeClr val="bg1"/>
                </a:solidFill>
                <a:latin typeface="Arial" panose="020B0604020202020204" pitchFamily="34" charset="0"/>
              </a:rPr>
              <a:t>|</a:t>
            </a:r>
            <a:r>
              <a:rPr lang="en-US" sz="1100" b="0" baseline="0" dirty="0">
                <a:latin typeface="Arial" panose="020B0604020202020204" pitchFamily="34" charset="0"/>
              </a:rPr>
              <a:t>   </a:t>
            </a:r>
            <a:r>
              <a:rPr lang="en-US" sz="1100" b="0" i="0" baseline="0" dirty="0">
                <a:solidFill>
                  <a:schemeClr val="bg1"/>
                </a:solidFill>
                <a:latin typeface="Arial Black" panose="020B0604020202020204" pitchFamily="34" charset="0"/>
              </a:rPr>
              <a:t>#</a:t>
            </a:r>
            <a:r>
              <a:rPr lang="en-US" sz="1100" b="0" i="0" baseline="0" dirty="0" err="1">
                <a:solidFill>
                  <a:schemeClr val="bg1"/>
                </a:solidFill>
                <a:latin typeface="Arial Black" panose="020B0604020202020204" pitchFamily="34" charset="0"/>
              </a:rPr>
              <a:t>SMWorld</a:t>
            </a:r>
            <a:endParaRPr lang="en-US" sz="1100" b="1" baseline="0" dirty="0">
              <a:solidFill>
                <a:schemeClr val="bg1"/>
              </a:solidFill>
              <a:latin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374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10515600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DDBD2BE2-9007-B04D-84EB-E44E5C54B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76200"/>
            <a:ext cx="10515600" cy="7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 b="0" i="0" baseline="0">
                <a:solidFill>
                  <a:schemeClr val="tx1"/>
                </a:solidFill>
                <a:latin typeface="Arial Black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5392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10515600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63C97A-EF9A-47D6-72AB-38E9835CA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76200"/>
            <a:ext cx="10515600" cy="7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 b="0" i="0" baseline="0">
                <a:solidFill>
                  <a:schemeClr val="tx1"/>
                </a:solidFill>
                <a:latin typeface="Arial Black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95309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 rot="5400000">
            <a:off x="5405173" y="-1009385"/>
            <a:ext cx="1404937" cy="12227984"/>
          </a:xfrm>
          <a:prstGeom prst="rect">
            <a:avLst/>
          </a:prstGeom>
          <a:solidFill>
            <a:srgbClr val="F68621"/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srgbClr val="FFFF00"/>
              </a:solidFill>
              <a:ea typeface="ＭＳ Ｐゴシック" pitchFamily="34" charset="-128"/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 rot="5400000">
            <a:off x="4392877" y="-3409685"/>
            <a:ext cx="3395663" cy="12227984"/>
          </a:xfrm>
          <a:prstGeom prst="rect">
            <a:avLst/>
          </a:prstGeom>
          <a:solidFill>
            <a:srgbClr val="E35205"/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srgbClr val="FFFF00"/>
              </a:solidFill>
              <a:ea typeface="ＭＳ Ｐゴシック" pitchFamily="34" charset="-128"/>
            </a:endParaRPr>
          </a:p>
        </p:txBody>
      </p:sp>
      <p:sp>
        <p:nvSpPr>
          <p:cNvPr id="10242" name="Title Placeholder 1"/>
          <p:cNvSpPr>
            <a:spLocks noGrp="1"/>
          </p:cNvSpPr>
          <p:nvPr>
            <p:ph type="ctrTitle"/>
          </p:nvPr>
        </p:nvSpPr>
        <p:spPr>
          <a:xfrm>
            <a:off x="609600" y="2192375"/>
            <a:ext cx="10261600" cy="1773237"/>
          </a:xfrm>
          <a:prstGeom prst="rect">
            <a:avLst/>
          </a:prstGeom>
        </p:spPr>
        <p:txBody>
          <a:bodyPr anchor="b"/>
          <a:lstStyle>
            <a:lvl1pPr>
              <a:lnSpc>
                <a:spcPts val="4800"/>
              </a:lnSpc>
              <a:defRPr sz="4800" b="1" cap="all" baseline="0">
                <a:solidFill>
                  <a:srgbClr val="FFFFFF"/>
                </a:solidFill>
                <a:latin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43" name="Text Placeholder 2"/>
          <p:cNvSpPr>
            <a:spLocks noGrp="1"/>
          </p:cNvSpPr>
          <p:nvPr>
            <p:ph type="subTitle" idx="1"/>
          </p:nvPr>
        </p:nvSpPr>
        <p:spPr>
          <a:xfrm>
            <a:off x="609600" y="4402138"/>
            <a:ext cx="10261600" cy="1404938"/>
          </a:xfrm>
        </p:spPr>
        <p:txBody>
          <a:bodyPr anchor="ctr"/>
          <a:lstStyle>
            <a:lvl1pPr marL="0" indent="0">
              <a:lnSpc>
                <a:spcPts val="1900"/>
              </a:lnSpc>
              <a:buFont typeface="Arial" charset="0"/>
              <a:buNone/>
              <a:defRPr sz="2000" b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643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Lucida Grande"/>
              <a:buChar char="&gt;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11717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180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 rot="5400000">
            <a:off x="3954859" y="-3961209"/>
            <a:ext cx="4269580" cy="12192001"/>
          </a:xfrm>
          <a:prstGeom prst="rect">
            <a:avLst/>
          </a:prstGeom>
          <a:solidFill>
            <a:srgbClr val="E35205"/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srgbClr val="FFFF00"/>
              </a:solidFill>
              <a:ea typeface="ＭＳ Ｐゴシック" pitchFamily="34" charset="-128"/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 rot="5400000">
            <a:off x="5405173" y="-1141940"/>
            <a:ext cx="1404937" cy="12227984"/>
          </a:xfrm>
          <a:prstGeom prst="rect">
            <a:avLst/>
          </a:prstGeom>
          <a:solidFill>
            <a:srgbClr val="F68621"/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srgbClr val="FFFF00"/>
              </a:solidFill>
              <a:ea typeface="ＭＳ Ｐゴシック" pitchFamily="34" charset="-128"/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subTitle" idx="1"/>
          </p:nvPr>
        </p:nvSpPr>
        <p:spPr>
          <a:xfrm>
            <a:off x="609600" y="4269583"/>
            <a:ext cx="10261600" cy="1404938"/>
          </a:xfrm>
        </p:spPr>
        <p:txBody>
          <a:bodyPr anchor="ctr"/>
          <a:lstStyle>
            <a:lvl1pPr marL="0" indent="0">
              <a:lnSpc>
                <a:spcPts val="1900"/>
              </a:lnSpc>
              <a:buFont typeface="Arial" charset="0"/>
              <a:buNone/>
              <a:defRPr sz="2000" b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ctrTitle"/>
          </p:nvPr>
        </p:nvSpPr>
        <p:spPr>
          <a:xfrm>
            <a:off x="603252" y="2979738"/>
            <a:ext cx="11622616" cy="957264"/>
          </a:xfrm>
          <a:prstGeom prst="rect">
            <a:avLst/>
          </a:prstGeom>
        </p:spPr>
        <p:txBody>
          <a:bodyPr anchor="b"/>
          <a:lstStyle>
            <a:lvl1pPr>
              <a:lnSpc>
                <a:spcPts val="4800"/>
              </a:lnSpc>
              <a:defRPr sz="3800" b="1" cap="all" baseline="0">
                <a:solidFill>
                  <a:srgbClr val="FFFFFF"/>
                </a:solidFill>
                <a:latin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148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102F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7BEB7F-5F5B-9D8C-EBBE-5BEAAC43BD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9741" b="9741"/>
          <a:stretch/>
        </p:blipFill>
        <p:spPr>
          <a:xfrm>
            <a:off x="228600" y="6401370"/>
            <a:ext cx="1268456" cy="36954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D22AA93-2B4C-419D-6B90-52D6A9083695}"/>
              </a:ext>
            </a:extLst>
          </p:cNvPr>
          <p:cNvSpPr/>
          <p:nvPr userDrawn="1"/>
        </p:nvSpPr>
        <p:spPr>
          <a:xfrm>
            <a:off x="-3048" y="6231217"/>
            <a:ext cx="12188952" cy="73152"/>
          </a:xfrm>
          <a:prstGeom prst="rect">
            <a:avLst/>
          </a:prstGeom>
          <a:gradFill>
            <a:gsLst>
              <a:gs pos="0">
                <a:srgbClr val="F15A22"/>
              </a:gs>
              <a:gs pos="50000">
                <a:schemeClr val="accent4"/>
              </a:gs>
              <a:gs pos="100000">
                <a:schemeClr val="accent3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165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EFA86D4-6E2F-5447-BCE9-C6E8EDCFDC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9741" b="9741"/>
          <a:stretch/>
        </p:blipFill>
        <p:spPr>
          <a:xfrm>
            <a:off x="228600" y="6401370"/>
            <a:ext cx="1268456" cy="36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83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8913A29-69F9-4F4F-80C5-A6019911A6B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C1A3A4B-13B6-084D-A8BD-88A21443483C}"/>
              </a:ext>
            </a:extLst>
          </p:cNvPr>
          <p:cNvSpPr/>
          <p:nvPr userDrawn="1"/>
        </p:nvSpPr>
        <p:spPr>
          <a:xfrm>
            <a:off x="0" y="6304369"/>
            <a:ext cx="12188952" cy="56692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76200"/>
            <a:ext cx="10515600" cy="6858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219200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D29BF1-F382-D54C-9D72-B98A4D90A8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b="27213"/>
          <a:stretch/>
        </p:blipFill>
        <p:spPr>
          <a:xfrm>
            <a:off x="228600" y="6401370"/>
            <a:ext cx="1268456" cy="36954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00CC03D-1165-720E-B4E0-DE241E34D359}"/>
              </a:ext>
            </a:extLst>
          </p:cNvPr>
          <p:cNvCxnSpPr>
            <a:cxnSpLocks/>
          </p:cNvCxnSpPr>
          <p:nvPr userDrawn="1"/>
        </p:nvCxnSpPr>
        <p:spPr>
          <a:xfrm>
            <a:off x="381000" y="762000"/>
            <a:ext cx="1143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EBDEC711-D0E0-BCA3-F110-EF1B285CE2AE}"/>
              </a:ext>
            </a:extLst>
          </p:cNvPr>
          <p:cNvSpPr/>
          <p:nvPr userDrawn="1"/>
        </p:nvSpPr>
        <p:spPr>
          <a:xfrm>
            <a:off x="-3048" y="6231217"/>
            <a:ext cx="12188952" cy="73152"/>
          </a:xfrm>
          <a:prstGeom prst="rect">
            <a:avLst/>
          </a:prstGeom>
          <a:gradFill>
            <a:gsLst>
              <a:gs pos="0">
                <a:srgbClr val="F15A22"/>
              </a:gs>
              <a:gs pos="50000">
                <a:schemeClr val="accent4"/>
              </a:gs>
              <a:gs pos="100000">
                <a:schemeClr val="accent3"/>
              </a:gs>
            </a:gsLst>
            <a:lin ang="108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1E4E8C-225E-4FE7-21F4-D7E5C2CDFCCD}"/>
              </a:ext>
            </a:extLst>
          </p:cNvPr>
          <p:cNvSpPr txBox="1">
            <a:spLocks/>
          </p:cNvSpPr>
          <p:nvPr userDrawn="1"/>
        </p:nvSpPr>
        <p:spPr>
          <a:xfrm>
            <a:off x="1987826" y="6433260"/>
            <a:ext cx="9972878" cy="33371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 defTabSz="6857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bg1"/>
                </a:solidFill>
                <a:latin typeface="Arial Regular"/>
                <a:ea typeface="+mj-ea"/>
                <a:cs typeface="+mj-cs"/>
              </a:defRPr>
            </a:lvl1pPr>
          </a:lstStyle>
          <a:p>
            <a:pPr marL="0" marR="0" lvl="0" indent="0" algn="r" defTabSz="68574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baseline="0" dirty="0">
                <a:latin typeface="Arial" panose="020B0604020202020204" pitchFamily="34" charset="0"/>
              </a:rPr>
              <a:t> </a:t>
            </a:r>
            <a:r>
              <a:rPr lang="en-US" sz="1100" b="0" i="0" baseline="0" dirty="0" err="1">
                <a:solidFill>
                  <a:schemeClr val="bg1"/>
                </a:solidFill>
                <a:latin typeface="Arial Black" panose="020B0604020202020204" pitchFamily="34" charset="0"/>
              </a:rPr>
              <a:t>SMWorld.com</a:t>
            </a:r>
            <a:r>
              <a:rPr lang="en-US" sz="1100" b="0" baseline="0" dirty="0">
                <a:latin typeface="Arial" panose="020B0604020202020204" pitchFamily="34" charset="0"/>
              </a:rPr>
              <a:t>   </a:t>
            </a:r>
            <a:r>
              <a:rPr lang="en-US" sz="1100" b="0" baseline="0" dirty="0">
                <a:solidFill>
                  <a:schemeClr val="bg1"/>
                </a:solidFill>
                <a:latin typeface="Arial" panose="020B0604020202020204" pitchFamily="34" charset="0"/>
              </a:rPr>
              <a:t>|</a:t>
            </a:r>
            <a:r>
              <a:rPr lang="en-US" sz="1100" b="0" baseline="0" dirty="0">
                <a:latin typeface="Arial" panose="020B0604020202020204" pitchFamily="34" charset="0"/>
              </a:rPr>
              <a:t>   </a:t>
            </a:r>
            <a:r>
              <a:rPr lang="en-US" sz="1100" b="0" i="0" baseline="0" dirty="0">
                <a:solidFill>
                  <a:schemeClr val="bg1"/>
                </a:solidFill>
                <a:latin typeface="Arial Black" panose="020B0604020202020204" pitchFamily="34" charset="0"/>
              </a:rPr>
              <a:t>#</a:t>
            </a:r>
            <a:r>
              <a:rPr lang="en-US" sz="1100" b="0" i="0" baseline="0" dirty="0" err="1">
                <a:solidFill>
                  <a:schemeClr val="bg1"/>
                </a:solidFill>
                <a:latin typeface="Arial Black" panose="020B0604020202020204" pitchFamily="34" charset="0"/>
              </a:rPr>
              <a:t>SMWorld</a:t>
            </a:r>
            <a:endParaRPr lang="en-US" sz="1100" b="1" baseline="0" dirty="0">
              <a:solidFill>
                <a:schemeClr val="bg1"/>
              </a:solidFill>
              <a:latin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93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8" r:id="rId2"/>
    <p:sldLayoutId id="2147483687" r:id="rId3"/>
    <p:sldLayoutId id="2147483693" r:id="rId4"/>
    <p:sldLayoutId id="2147483694" r:id="rId5"/>
    <p:sldLayoutId id="214748369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cap="none" baseline="0">
          <a:solidFill>
            <a:schemeClr val="tx1"/>
          </a:solidFill>
          <a:latin typeface="Arial Black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100" kern="1200" baseline="0">
          <a:solidFill>
            <a:schemeClr val="tx2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2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15A22"/>
            </a:gs>
            <a:gs pos="53000">
              <a:schemeClr val="accent4"/>
            </a:gs>
            <a:gs pos="100000">
              <a:schemeClr val="accent3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2F23A1A-187D-B749-8798-5617256EDD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13000"/>
          </a:blip>
          <a:srcRect r="40858"/>
          <a:stretch/>
        </p:blipFill>
        <p:spPr>
          <a:xfrm>
            <a:off x="6781801" y="1905000"/>
            <a:ext cx="5410200" cy="472681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A50336E-1899-6949-8E51-40B7F81848D5}"/>
              </a:ext>
            </a:extLst>
          </p:cNvPr>
          <p:cNvSpPr/>
          <p:nvPr userDrawn="1"/>
        </p:nvSpPr>
        <p:spPr>
          <a:xfrm>
            <a:off x="0" y="6304369"/>
            <a:ext cx="12188952" cy="56692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CAA906-82E4-F0C9-5029-C1500963E022}"/>
              </a:ext>
            </a:extLst>
          </p:cNvPr>
          <p:cNvSpPr txBox="1">
            <a:spLocks/>
          </p:cNvSpPr>
          <p:nvPr userDrawn="1"/>
        </p:nvSpPr>
        <p:spPr>
          <a:xfrm>
            <a:off x="1987826" y="6433260"/>
            <a:ext cx="9972878" cy="33371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 defTabSz="6857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bg1"/>
                </a:solidFill>
                <a:latin typeface="Arial Regular"/>
                <a:ea typeface="+mj-ea"/>
                <a:cs typeface="+mj-cs"/>
              </a:defRPr>
            </a:lvl1pPr>
          </a:lstStyle>
          <a:p>
            <a:pPr marL="0" marR="0" lvl="0" indent="0" algn="r" defTabSz="68574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baseline="0" dirty="0">
                <a:latin typeface="Arial" panose="020B0604020202020204" pitchFamily="34" charset="0"/>
              </a:rPr>
              <a:t> </a:t>
            </a:r>
            <a:r>
              <a:rPr lang="en-US" sz="1100" b="0" i="0" baseline="0" dirty="0" err="1">
                <a:solidFill>
                  <a:schemeClr val="bg1"/>
                </a:solidFill>
                <a:latin typeface="Arial Black" panose="020B0604020202020204" pitchFamily="34" charset="0"/>
              </a:rPr>
              <a:t>SMWorld.com</a:t>
            </a:r>
            <a:r>
              <a:rPr lang="en-US" sz="1100" b="0" baseline="0" dirty="0">
                <a:latin typeface="Arial" panose="020B0604020202020204" pitchFamily="34" charset="0"/>
              </a:rPr>
              <a:t>   </a:t>
            </a:r>
            <a:r>
              <a:rPr lang="en-US" sz="1100" b="0" baseline="0" dirty="0">
                <a:solidFill>
                  <a:schemeClr val="bg1"/>
                </a:solidFill>
                <a:latin typeface="Arial" panose="020B0604020202020204" pitchFamily="34" charset="0"/>
              </a:rPr>
              <a:t>|</a:t>
            </a:r>
            <a:r>
              <a:rPr lang="en-US" sz="1100" b="0" baseline="0" dirty="0">
                <a:latin typeface="Arial" panose="020B0604020202020204" pitchFamily="34" charset="0"/>
              </a:rPr>
              <a:t>   </a:t>
            </a:r>
            <a:r>
              <a:rPr lang="en-US" sz="1100" b="0" i="0" baseline="0" dirty="0">
                <a:solidFill>
                  <a:schemeClr val="bg1"/>
                </a:solidFill>
                <a:latin typeface="Arial Black" panose="020B0604020202020204" pitchFamily="34" charset="0"/>
              </a:rPr>
              <a:t>#</a:t>
            </a:r>
            <a:r>
              <a:rPr lang="en-US" sz="1100" b="0" i="0" baseline="0" dirty="0" err="1">
                <a:solidFill>
                  <a:schemeClr val="bg1"/>
                </a:solidFill>
                <a:latin typeface="Arial Black" panose="020B0604020202020204" pitchFamily="34" charset="0"/>
              </a:rPr>
              <a:t>SMWorld</a:t>
            </a:r>
            <a:endParaRPr lang="en-US" sz="1100" b="1" baseline="0" dirty="0">
              <a:solidFill>
                <a:schemeClr val="bg1"/>
              </a:solidFill>
              <a:latin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97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defTabSz="121914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84" indent="-304784" algn="l" defTabSz="121914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How to capture the data to develop a Communication and Training Plan</a:t>
            </a:r>
            <a:endParaRPr lang="en-US" dirty="0">
              <a:latin typeface="Arial" pitchFamily="-1" charset="0"/>
              <a:ea typeface="ＭＳ Ｐゴシック" pitchFamily="-1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WHO - HOW - WHAT</a:t>
            </a:r>
            <a:br>
              <a:rPr lang="en-US" dirty="0"/>
            </a:br>
            <a:r>
              <a:rPr lang="en-US" sz="3200" dirty="0"/>
              <a:t>Communication &amp; Training PLAN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10515600" cy="489712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rgbClr val="FF6600"/>
                </a:solidFill>
              </a:rPr>
              <a:t>Identify tasks and actions for each identified targeted group of people or functional area.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600" dirty="0"/>
              <a:t>Tasks and Actions are identified to:</a:t>
            </a:r>
          </a:p>
          <a:p>
            <a:r>
              <a:rPr lang="en-US" sz="1800" dirty="0"/>
              <a:t>Mitigate anticipated resistance</a:t>
            </a:r>
          </a:p>
          <a:p>
            <a:r>
              <a:rPr lang="en-US" sz="1800" dirty="0"/>
              <a:t>Address unique attributes of each group</a:t>
            </a:r>
          </a:p>
          <a:p>
            <a:r>
              <a:rPr lang="en-US" sz="1800" dirty="0"/>
              <a:t>Address historical or cultural barriers</a:t>
            </a:r>
          </a:p>
          <a:p>
            <a:r>
              <a:rPr lang="en-US" sz="1800" dirty="0"/>
              <a:t>Leverage key influences</a:t>
            </a:r>
          </a:p>
          <a:p>
            <a:r>
              <a:rPr lang="en-US" sz="1800" dirty="0"/>
              <a:t>Build awareness and desire to engage</a:t>
            </a:r>
          </a:p>
          <a:p>
            <a:r>
              <a:rPr lang="en-US" sz="1800" dirty="0"/>
              <a:t>Provide needed knowledge and skills (training) 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/>
              <a:t>Identify WHY this activity is important and WHEN it is needed</a:t>
            </a:r>
          </a:p>
          <a:p>
            <a:r>
              <a:rPr lang="en-US" sz="1800" dirty="0"/>
              <a:t>Awareness, Desire, Knowledge, Ability, Reinforcement</a:t>
            </a:r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sp>
        <p:nvSpPr>
          <p:cNvPr id="6" name="Right Arrow 5"/>
          <p:cNvSpPr/>
          <p:nvPr/>
        </p:nvSpPr>
        <p:spPr>
          <a:xfrm>
            <a:off x="7240270" y="2219960"/>
            <a:ext cx="978408" cy="2895600"/>
          </a:xfrm>
          <a:prstGeom prst="rightArrow">
            <a:avLst/>
          </a:prstGeom>
          <a:solidFill>
            <a:schemeClr val="tx1">
              <a:lumMod val="25000"/>
              <a:lumOff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764588" y="4390651"/>
            <a:ext cx="2132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Communication &amp; Training Plan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410" y="2788393"/>
            <a:ext cx="1588579" cy="1588581"/>
          </a:xfrm>
          <a:prstGeom prst="rect">
            <a:avLst/>
          </a:prstGeom>
        </p:spPr>
      </p:pic>
      <p:sp>
        <p:nvSpPr>
          <p:cNvPr id="12" name="Title 2">
            <a:extLst>
              <a:ext uri="{FF2B5EF4-FFF2-40B4-BE49-F238E27FC236}">
                <a16:creationId xmlns:a16="http://schemas.microsoft.com/office/drawing/2014/main" id="{3044DF94-ED48-5775-C342-C9921D54EF1F}"/>
              </a:ext>
            </a:extLst>
          </p:cNvPr>
          <p:cNvSpPr txBox="1">
            <a:spLocks/>
          </p:cNvSpPr>
          <p:nvPr/>
        </p:nvSpPr>
        <p:spPr bwMode="auto">
          <a:xfrm>
            <a:off x="416560" y="194206"/>
            <a:ext cx="11389360" cy="4685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 kern="1200" cap="all">
                <a:solidFill>
                  <a:srgbClr val="E35205"/>
                </a:solidFill>
                <a:latin typeface="Arial"/>
                <a:ea typeface="ＭＳ Ｐゴシック" charset="-128"/>
                <a:cs typeface="Arial"/>
              </a:defRPr>
            </a:lvl1pPr>
            <a:lvl2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2pPr>
            <a:lvl3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3pPr>
            <a:lvl4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4pPr>
            <a:lvl5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lnSpc>
                <a:spcPct val="100000"/>
              </a:lnSpc>
            </a:pPr>
            <a:r>
              <a:rPr lang="en-US" b="0" cap="none" dirty="0">
                <a:solidFill>
                  <a:schemeClr val="tx1"/>
                </a:solidFill>
                <a:latin typeface="Arial Black" panose="020B0604020202020204" pitchFamily="34" charset="0"/>
                <a:ea typeface="+mj-ea"/>
                <a:cs typeface="+mj-cs"/>
              </a:rPr>
              <a:t>COMMUNICATION &amp; TRAINING PLAN - WHAT</a:t>
            </a:r>
          </a:p>
        </p:txBody>
      </p:sp>
    </p:spTree>
    <p:extLst>
      <p:ext uri="{BB962C8B-B14F-4D97-AF65-F5344CB8AC3E}">
        <p14:creationId xmlns:p14="http://schemas.microsoft.com/office/powerpoint/2010/main" val="379695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152421"/>
              </p:ext>
            </p:extLst>
          </p:nvPr>
        </p:nvGraphicFramePr>
        <p:xfrm>
          <a:off x="416560" y="1252693"/>
          <a:ext cx="11389361" cy="375843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7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7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2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21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/>
                        <a:t>Service Desk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Why perform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Timing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53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/>
                        <a:t>Live Demonstration</a:t>
                      </a:r>
                      <a:r>
                        <a:rPr lang="en-US" sz="1200" kern="1200" dirty="0"/>
                        <a:t> of the End-to-end tool/system/process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</a:rPr>
                        <a:t>Train the trainer, live training (NN, NN, NN)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</a:rPr>
                        <a:t>Record demonstration and place on web page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Awareness of what is coming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Once</a:t>
                      </a:r>
                      <a:r>
                        <a:rPr lang="en-US" sz="1200" kern="1200" baseline="0" dirty="0"/>
                        <a:t> </a:t>
                      </a:r>
                      <a:r>
                        <a:rPr lang="en-US" sz="1200" kern="1200" dirty="0"/>
                        <a:t>– 2 weeks before go live,</a:t>
                      </a:r>
                      <a:r>
                        <a:rPr lang="en-US" sz="1200" kern="1200" baseline="0" dirty="0"/>
                        <a:t> </a:t>
                      </a:r>
                      <a:r>
                        <a:rPr lang="en-US" sz="1200" kern="1200" dirty="0"/>
                        <a:t>1 week</a:t>
                      </a:r>
                      <a:r>
                        <a:rPr lang="en-US" sz="1200" kern="1200" baseline="0" dirty="0"/>
                        <a:t> </a:t>
                      </a:r>
                      <a:r>
                        <a:rPr lang="en-US" sz="1200" kern="1200" dirty="0"/>
                        <a:t>before training session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Information</a:t>
                      </a:r>
                      <a:r>
                        <a:rPr lang="en-US" sz="1200" dirty="0"/>
                        <a:t> - Need to know when the tool/system/process has been released – Go Live date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Email sent with release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Awareness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Just before Go 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Training</a:t>
                      </a:r>
                      <a:r>
                        <a:rPr lang="en-US" sz="1200" dirty="0"/>
                        <a:t> and </a:t>
                      </a:r>
                      <a:r>
                        <a:rPr lang="en-US" sz="1200"/>
                        <a:t>some hands-on </a:t>
                      </a:r>
                      <a:r>
                        <a:rPr lang="en-US" sz="1200" dirty="0"/>
                        <a:t>exercise on how to use the tool/system/process and how to escalate any issues the user experiences to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level support. 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</a:rPr>
                        <a:t>Train the trainer, live training (NN, NN, NN)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</a:rPr>
                        <a:t>Record session and place on web page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Knowledge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Twice – 1 week before Go Live and just after Go 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Information session (Live web meeting and Q$A) </a:t>
                      </a:r>
                      <a:r>
                        <a:rPr lang="en-US" sz="1200" dirty="0"/>
                        <a:t>about Notifications, Approvals, Status Views, Escalations etc. in the tool/system/process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</a:rPr>
                        <a:t>Train the trainer, live training (Kevin Friel)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Knowledge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Twice – 1 week before Go Live and just after Go 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Service Desk Activity </a:t>
                      </a:r>
                      <a:r>
                        <a:rPr lang="en-US" sz="1200" dirty="0"/>
                        <a:t>– Develop new support scripts / New FAQ and knowledge articles / Update information that exist / review</a:t>
                      </a:r>
                      <a:r>
                        <a:rPr lang="en-US" sz="1200" baseline="0" dirty="0"/>
                        <a:t> &amp; </a:t>
                      </a:r>
                      <a:r>
                        <a:rPr lang="en-US" sz="1200" dirty="0"/>
                        <a:t>update what information is on the web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Knowledge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Prepare before go live and release at Go 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6079" y="883659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Contact: </a:t>
            </a:r>
            <a:r>
              <a:rPr lang="en-US" altLang="en-US" sz="1600" dirty="0"/>
              <a:t>NN</a:t>
            </a:r>
            <a:endParaRPr lang="en-US" sz="1600" dirty="0"/>
          </a:p>
        </p:txBody>
      </p:sp>
      <p:sp>
        <p:nvSpPr>
          <p:cNvPr id="10" name="Title 2"/>
          <p:cNvSpPr txBox="1">
            <a:spLocks/>
          </p:cNvSpPr>
          <p:nvPr/>
        </p:nvSpPr>
        <p:spPr bwMode="auto">
          <a:xfrm>
            <a:off x="416560" y="194206"/>
            <a:ext cx="11389360" cy="4685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 kern="1200" cap="all">
                <a:solidFill>
                  <a:srgbClr val="E35205"/>
                </a:solidFill>
                <a:latin typeface="Arial"/>
                <a:ea typeface="ＭＳ Ｐゴシック" charset="-128"/>
                <a:cs typeface="Arial"/>
              </a:defRPr>
            </a:lvl1pPr>
            <a:lvl2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2pPr>
            <a:lvl3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3pPr>
            <a:lvl4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4pPr>
            <a:lvl5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lnSpc>
                <a:spcPct val="100000"/>
              </a:lnSpc>
            </a:pPr>
            <a:r>
              <a:rPr lang="en-US" b="0" cap="none" dirty="0">
                <a:solidFill>
                  <a:schemeClr val="tx1"/>
                </a:solidFill>
                <a:latin typeface="Arial Black" panose="020B0604020202020204" pitchFamily="34" charset="0"/>
                <a:ea typeface="+mj-ea"/>
                <a:cs typeface="+mj-cs"/>
              </a:rPr>
              <a:t>3 – IDENTIFY COMMUNICATION &amp; TRAINING NEEDS - WHAT</a:t>
            </a:r>
          </a:p>
        </p:txBody>
      </p:sp>
      <p:sp>
        <p:nvSpPr>
          <p:cNvPr id="9" name="TextBox 8"/>
          <p:cNvSpPr txBox="1"/>
          <p:nvPr/>
        </p:nvSpPr>
        <p:spPr>
          <a:xfrm rot="19272066">
            <a:off x="3572388" y="1940947"/>
            <a:ext cx="49824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Example</a:t>
            </a:r>
          </a:p>
          <a:p>
            <a:r>
              <a:rPr lang="en-US" sz="2000" dirty="0">
                <a:solidFill>
                  <a:srgbClr val="FF0000"/>
                </a:solidFill>
              </a:rPr>
              <a:t>(One slide for each identified target group)</a:t>
            </a:r>
            <a:endParaRPr lang="en-US" sz="9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</p:spTree>
    <p:extLst>
      <p:ext uri="{BB962C8B-B14F-4D97-AF65-F5344CB8AC3E}">
        <p14:creationId xmlns:p14="http://schemas.microsoft.com/office/powerpoint/2010/main" val="2765814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015888"/>
              </p:ext>
            </p:extLst>
          </p:nvPr>
        </p:nvGraphicFramePr>
        <p:xfrm>
          <a:off x="416560" y="1252693"/>
          <a:ext cx="11389361" cy="311365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7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7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2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21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/>
                        <a:t>&lt;Group Name&gt;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Why perform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Timing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53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dk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dk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6079" y="883659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Contact: </a:t>
            </a:r>
            <a:r>
              <a:rPr lang="en-US" altLang="en-US" sz="1600" dirty="0"/>
              <a:t>NN</a:t>
            </a:r>
            <a:endParaRPr lang="en-US" sz="1600" dirty="0"/>
          </a:p>
        </p:txBody>
      </p:sp>
      <p:sp>
        <p:nvSpPr>
          <p:cNvPr id="10" name="Title 2"/>
          <p:cNvSpPr txBox="1">
            <a:spLocks/>
          </p:cNvSpPr>
          <p:nvPr/>
        </p:nvSpPr>
        <p:spPr bwMode="auto">
          <a:xfrm>
            <a:off x="416560" y="194206"/>
            <a:ext cx="11389360" cy="4685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 kern="1200" cap="all">
                <a:solidFill>
                  <a:srgbClr val="E35205"/>
                </a:solidFill>
                <a:latin typeface="Arial"/>
                <a:ea typeface="ＭＳ Ｐゴシック" charset="-128"/>
                <a:cs typeface="Arial"/>
              </a:defRPr>
            </a:lvl1pPr>
            <a:lvl2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2pPr>
            <a:lvl3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3pPr>
            <a:lvl4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4pPr>
            <a:lvl5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lnSpc>
                <a:spcPct val="100000"/>
              </a:lnSpc>
            </a:pPr>
            <a:r>
              <a:rPr lang="en-US" b="0" cap="none" dirty="0">
                <a:solidFill>
                  <a:schemeClr val="tx1"/>
                </a:solidFill>
                <a:latin typeface="Arial Black" panose="020B0604020202020204" pitchFamily="34" charset="0"/>
                <a:ea typeface="+mj-ea"/>
                <a:cs typeface="+mj-cs"/>
              </a:rPr>
              <a:t>3 – IDENTIFY COMMUNICATION &amp; TRAINING NEEDS - WHAT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</p:spTree>
    <p:extLst>
      <p:ext uri="{BB962C8B-B14F-4D97-AF65-F5344CB8AC3E}">
        <p14:creationId xmlns:p14="http://schemas.microsoft.com/office/powerpoint/2010/main" val="4243109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036661"/>
              </p:ext>
            </p:extLst>
          </p:nvPr>
        </p:nvGraphicFramePr>
        <p:xfrm>
          <a:off x="436880" y="1249033"/>
          <a:ext cx="11409680" cy="348881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7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9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2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</a:rPr>
                        <a:t>&lt;Group Name&gt;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Why perform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Timing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53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Information</a:t>
                      </a:r>
                      <a:r>
                        <a:rPr lang="en-US" sz="1200" dirty="0"/>
                        <a:t>:  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How will this be different from today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To understand the data changes 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Etc.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Awareness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Before Go 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Live Demonstration</a:t>
                      </a:r>
                      <a:r>
                        <a:rPr lang="en-US" sz="1200" dirty="0"/>
                        <a:t> -</a:t>
                      </a:r>
                      <a:r>
                        <a:rPr lang="en-US" sz="1200" baseline="0" dirty="0"/>
                        <a:t>  End to end demonstration…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Awareness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Once</a:t>
                      </a:r>
                      <a:r>
                        <a:rPr lang="en-US" sz="1200" kern="1200" baseline="0" dirty="0"/>
                        <a:t> </a:t>
                      </a:r>
                      <a:r>
                        <a:rPr lang="en-US" sz="1200" kern="1200" dirty="0"/>
                        <a:t>– 2 weeks before go live,</a:t>
                      </a:r>
                      <a:r>
                        <a:rPr lang="en-US" sz="1200" kern="1200" baseline="0" dirty="0"/>
                        <a:t> </a:t>
                      </a:r>
                      <a:r>
                        <a:rPr lang="en-US" sz="1200" kern="1200" dirty="0"/>
                        <a:t>1 week</a:t>
                      </a:r>
                      <a:r>
                        <a:rPr lang="en-US" sz="1200" kern="1200" baseline="0" dirty="0"/>
                        <a:t> </a:t>
                      </a:r>
                      <a:r>
                        <a:rPr lang="en-US" sz="1200" kern="1200" dirty="0"/>
                        <a:t>before training session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Training</a:t>
                      </a:r>
                      <a:r>
                        <a:rPr lang="en-US" sz="1200" dirty="0"/>
                        <a:t> - hands on exercise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Knowledge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Twice - Just before Go Live and just after Go Live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dk1"/>
                          </a:solidFill>
                        </a:rPr>
                        <a:t>Job Aids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</a:rPr>
                        <a:t>: Develop job aids and FAQs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Knowledge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Develop</a:t>
                      </a:r>
                      <a:r>
                        <a:rPr lang="en-US" sz="1200" baseline="0" dirty="0"/>
                        <a:t> before go live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/>
                        <a:t>Update after go Live with additional information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45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6720" y="899672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Contact: </a:t>
            </a:r>
            <a:r>
              <a:rPr lang="en-US" altLang="en-US" sz="1600" dirty="0"/>
              <a:t>NN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 rot="19272066">
            <a:off x="4552183" y="2284299"/>
            <a:ext cx="31790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6A6AFD3C-CE21-3D79-DEF2-4438228200CF}"/>
              </a:ext>
            </a:extLst>
          </p:cNvPr>
          <p:cNvSpPr txBox="1">
            <a:spLocks/>
          </p:cNvSpPr>
          <p:nvPr/>
        </p:nvSpPr>
        <p:spPr bwMode="auto">
          <a:xfrm>
            <a:off x="416560" y="194206"/>
            <a:ext cx="11389360" cy="4685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 kern="1200" cap="all">
                <a:solidFill>
                  <a:srgbClr val="E35205"/>
                </a:solidFill>
                <a:latin typeface="Arial"/>
                <a:ea typeface="ＭＳ Ｐゴシック" charset="-128"/>
                <a:cs typeface="Arial"/>
              </a:defRPr>
            </a:lvl1pPr>
            <a:lvl2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2pPr>
            <a:lvl3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3pPr>
            <a:lvl4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4pPr>
            <a:lvl5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lnSpc>
                <a:spcPct val="100000"/>
              </a:lnSpc>
            </a:pPr>
            <a:r>
              <a:rPr lang="en-US" b="0" cap="none" dirty="0">
                <a:solidFill>
                  <a:schemeClr val="tx1"/>
                </a:solidFill>
                <a:latin typeface="Arial Black" panose="020B0604020202020204" pitchFamily="34" charset="0"/>
                <a:ea typeface="+mj-ea"/>
                <a:cs typeface="+mj-cs"/>
              </a:rPr>
              <a:t>3 – IDENTIFY COMMUNICATION &amp; TRAINING NEEDS - WHAT</a:t>
            </a:r>
          </a:p>
        </p:txBody>
      </p:sp>
    </p:spTree>
    <p:extLst>
      <p:ext uri="{BB962C8B-B14F-4D97-AF65-F5344CB8AC3E}">
        <p14:creationId xmlns:p14="http://schemas.microsoft.com/office/powerpoint/2010/main" val="847163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34720"/>
            <a:ext cx="10515600" cy="51308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/>
              <a:t>WHO is impacted?</a:t>
            </a:r>
            <a:br>
              <a:rPr lang="en-US" sz="2000" b="1" dirty="0"/>
            </a:br>
            <a:r>
              <a:rPr lang="en-US" sz="1200" dirty="0"/>
              <a:t>Identify all targeted groups that are being impacted in any aspect by this change.</a:t>
            </a:r>
          </a:p>
          <a:p>
            <a:pPr marL="682625" lvl="1" indent="-225425" defTabSz="685800">
              <a:buFont typeface="Wingdings" panose="05000000000000000000" pitchFamily="2" charset="2"/>
              <a:buChar char="§"/>
            </a:pPr>
            <a:r>
              <a:rPr lang="en-US" sz="1100" dirty="0"/>
              <a:t>Users of the new system, process, tools</a:t>
            </a:r>
          </a:p>
          <a:p>
            <a:pPr marL="682625" lvl="1" indent="-225425" defTabSz="685800">
              <a:buFont typeface="Wingdings" panose="05000000000000000000" pitchFamily="2" charset="2"/>
              <a:buChar char="§"/>
            </a:pPr>
            <a:r>
              <a:rPr lang="en-US" sz="1100" dirty="0"/>
              <a:t>Data consumers e.g. reporting teams or finance teams</a:t>
            </a:r>
          </a:p>
          <a:p>
            <a:pPr marL="682625" lvl="1" indent="-225425" defTabSz="685800">
              <a:buFont typeface="Wingdings" panose="05000000000000000000" pitchFamily="2" charset="2"/>
              <a:buChar char="§"/>
            </a:pPr>
            <a:r>
              <a:rPr lang="en-US" sz="1100" dirty="0"/>
              <a:t>Integrated systems, tool and processes (current and future)</a:t>
            </a:r>
          </a:p>
          <a:p>
            <a:pPr marL="682625" lvl="1" indent="-225425" defTabSz="685800">
              <a:buFont typeface="Wingdings" panose="05000000000000000000" pitchFamily="2" charset="2"/>
              <a:buChar char="§"/>
            </a:pPr>
            <a:r>
              <a:rPr lang="en-US" sz="1100" dirty="0"/>
              <a:t>Managers – approvals, financials or managing the users that are impacted </a:t>
            </a:r>
          </a:p>
          <a:p>
            <a:pPr marL="682625" lvl="1" indent="-225425" defTabSz="685800">
              <a:buFont typeface="Wingdings" panose="05000000000000000000" pitchFamily="2" charset="2"/>
              <a:buChar char="§"/>
            </a:pPr>
            <a:r>
              <a:rPr lang="en-US" sz="1100" dirty="0"/>
              <a:t>Service Desk / Helpdesk / Technical support</a:t>
            </a:r>
          </a:p>
          <a:p>
            <a:pPr marL="682625" lvl="1" indent="-225425" defTabSz="685800">
              <a:buFont typeface="Wingdings" panose="05000000000000000000" pitchFamily="2" charset="2"/>
              <a:buChar char="§"/>
            </a:pPr>
            <a:r>
              <a:rPr lang="en-US" sz="1100" dirty="0"/>
              <a:t>Developers / designers of technical solutions</a:t>
            </a:r>
          </a:p>
          <a:p>
            <a:pPr marL="682625" lvl="1" indent="-225425" defTabSz="685800">
              <a:buFont typeface="Wingdings" panose="05000000000000000000" pitchFamily="2" charset="2"/>
              <a:buChar char="§"/>
            </a:pPr>
            <a:r>
              <a:rPr lang="en-US" sz="1100" dirty="0"/>
              <a:t>External or third party vendors</a:t>
            </a:r>
          </a:p>
          <a:p>
            <a:pPr marL="230187" lvl="1" indent="0">
              <a:buNone/>
            </a:pPr>
            <a:endParaRPr lang="en-US" sz="1100" dirty="0"/>
          </a:p>
          <a:p>
            <a:pPr marL="342900" indent="-342900">
              <a:buFont typeface="+mj-lt"/>
              <a:buAutoNum type="arabicPeriod"/>
            </a:pPr>
            <a:r>
              <a:rPr lang="en-US" sz="2000" b="1" dirty="0"/>
              <a:t>HOW will each impacted group be impacted?</a:t>
            </a:r>
            <a:br>
              <a:rPr lang="en-US" sz="1200" b="1" dirty="0"/>
            </a:br>
            <a:r>
              <a:rPr lang="en-US" sz="1200" dirty="0"/>
              <a:t>For each impacted group above, answer the following questions.</a:t>
            </a:r>
          </a:p>
          <a:p>
            <a:pPr marL="682625" lvl="1" defTabSz="685800">
              <a:buFont typeface="Wingdings" panose="05000000000000000000" pitchFamily="2" charset="2"/>
              <a:buChar char="§"/>
            </a:pPr>
            <a:r>
              <a:rPr lang="en-US" sz="1100" dirty="0"/>
              <a:t>What is changing for this group? What will be different</a:t>
            </a:r>
          </a:p>
          <a:p>
            <a:pPr marL="682625" lvl="1" defTabSz="685800">
              <a:buFont typeface="Wingdings" panose="05000000000000000000" pitchFamily="2" charset="2"/>
              <a:buChar char="§"/>
            </a:pPr>
            <a:r>
              <a:rPr lang="en-US" sz="1100" dirty="0"/>
              <a:t>What is not changing for this group? What will be the same?</a:t>
            </a:r>
          </a:p>
          <a:p>
            <a:pPr marL="682625" lvl="1" defTabSz="685800">
              <a:buFont typeface="Wingdings" panose="05000000000000000000" pitchFamily="2" charset="2"/>
              <a:buChar char="§"/>
            </a:pPr>
            <a:r>
              <a:rPr lang="en-US" sz="1100" dirty="0"/>
              <a:t>What is driving the change, why are we changing? What does success look like?</a:t>
            </a:r>
          </a:p>
          <a:p>
            <a:pPr marL="682625" lvl="1" defTabSz="685800">
              <a:buFont typeface="Wingdings" panose="05000000000000000000" pitchFamily="2" charset="2"/>
              <a:buChar char="§"/>
            </a:pPr>
            <a:r>
              <a:rPr lang="en-US" sz="1100" dirty="0"/>
              <a:t>Who is going to lose/gain what? </a:t>
            </a:r>
          </a:p>
          <a:p>
            <a:pPr marL="682625" lvl="1" defTabSz="685800">
              <a:buFont typeface="Wingdings" panose="05000000000000000000" pitchFamily="2" charset="2"/>
              <a:buChar char="§"/>
            </a:pPr>
            <a:r>
              <a:rPr lang="en-US" sz="1100" dirty="0"/>
              <a:t>What happens if we (you) do NOT change?</a:t>
            </a:r>
          </a:p>
          <a:p>
            <a:pPr marL="230187" lvl="1" indent="0">
              <a:buNone/>
            </a:pPr>
            <a:endParaRPr lang="en-US" sz="1200" dirty="0"/>
          </a:p>
          <a:p>
            <a:pPr marL="342900" indent="-342900">
              <a:buFont typeface="+mj-lt"/>
              <a:buAutoNum type="arabicPeriod" startAt="3"/>
            </a:pPr>
            <a:r>
              <a:rPr lang="en-US" sz="2000" b="1" dirty="0"/>
              <a:t>WHAT communication and training is needed?</a:t>
            </a:r>
            <a:br>
              <a:rPr lang="en-US" sz="2000" b="1" dirty="0"/>
            </a:br>
            <a:r>
              <a:rPr lang="en-US" sz="1200" dirty="0"/>
              <a:t>Identify the “actions” and how much people change management is needed for the impacted group?</a:t>
            </a:r>
          </a:p>
          <a:p>
            <a:pPr lvl="1" defTabSz="685800">
              <a:buFont typeface="Wingdings" panose="05000000000000000000" pitchFamily="2" charset="2"/>
              <a:buChar char="§"/>
            </a:pPr>
            <a:r>
              <a:rPr lang="en-US" sz="1100" dirty="0"/>
              <a:t>Email communications, newsletters, web information, FAQs, training, lunch &amp; learn, group meeting, virtual meeting, one-on-one coaching, detailed examples, role play etc.</a:t>
            </a:r>
          </a:p>
          <a:p>
            <a:pPr lvl="1"/>
            <a:endParaRPr lang="en-US" sz="1600" dirty="0"/>
          </a:p>
          <a:p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</p:spTree>
    <p:extLst>
      <p:ext uri="{BB962C8B-B14F-4D97-AF65-F5344CB8AC3E}">
        <p14:creationId xmlns:p14="http://schemas.microsoft.com/office/powerpoint/2010/main" val="246474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Identify all targeted groups that are being impacted in any aspect by this change.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WHO</a:t>
            </a:r>
          </a:p>
        </p:txBody>
      </p:sp>
      <p:sp>
        <p:nvSpPr>
          <p:cNvPr id="4" name="Rectangle 3"/>
          <p:cNvSpPr/>
          <p:nvPr/>
        </p:nvSpPr>
        <p:spPr>
          <a:xfrm>
            <a:off x="3981451" y="1531799"/>
            <a:ext cx="66865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Users of the new system, process, tools</a:t>
            </a:r>
          </a:p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Data consumers e.g., reporting teams or finance teams</a:t>
            </a:r>
          </a:p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Integrated systems, tool and processes (current and future)</a:t>
            </a:r>
          </a:p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Managers – approvals, financials or managing the users that are impacted </a:t>
            </a:r>
          </a:p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Service Desk / Helpdesk / Technical support</a:t>
            </a:r>
          </a:p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Developers / designers of technical solutions</a:t>
            </a:r>
          </a:p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External or third-party vendors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54480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</p:spTree>
    <p:extLst>
      <p:ext uri="{BB962C8B-B14F-4D97-AF65-F5344CB8AC3E}">
        <p14:creationId xmlns:p14="http://schemas.microsoft.com/office/powerpoint/2010/main" val="1790493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2E7C6F2-1407-E683-9D39-961478E739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39605"/>
              </p:ext>
            </p:extLst>
          </p:nvPr>
        </p:nvGraphicFramePr>
        <p:xfrm>
          <a:off x="381000" y="981552"/>
          <a:ext cx="11404599" cy="478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2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7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01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92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804">
                <a:tc>
                  <a:txBody>
                    <a:bodyPr/>
                    <a:lstStyle/>
                    <a:p>
                      <a:r>
                        <a:rPr lang="en-US" sz="1600" dirty="0"/>
                        <a:t>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Contact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# Members / Information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Service Desk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Handles first level phone calls and tickets from customers. USA and India.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+90</a:t>
                      </a:r>
                      <a:r>
                        <a:rPr lang="en-US" sz="1200" baseline="0" dirty="0"/>
                        <a:t> c</a:t>
                      </a:r>
                      <a:r>
                        <a:rPr lang="en-US" sz="1200" dirty="0"/>
                        <a:t>ustomer service rep, multiple locations, 7x24x365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/>
                        <a:t>2</a:t>
                      </a:r>
                      <a:r>
                        <a:rPr lang="en-US" sz="1200" kern="1200" baseline="30000" dirty="0"/>
                        <a:t>nd</a:t>
                      </a:r>
                      <a:r>
                        <a:rPr lang="en-US" sz="1200" kern="1200" dirty="0"/>
                        <a:t> level Support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effectLst/>
                        </a:rPr>
                        <a:t>Handles escalated calls from the Service Desk. Two locations in the US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baseline="0" dirty="0"/>
                        <a:t>15 support staff, two main locations, 7:00-21:00 business days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HR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NN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Supporting with the new roles and organizational changes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5 HR people supporting the IT organization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Procurement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NN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Internal</a:t>
                      </a:r>
                      <a:r>
                        <a:rPr lang="en-US" sz="1200" baseline="0" dirty="0"/>
                        <a:t> team plus a number of vendors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2 people in procurement team. 3 major vendors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Finance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NN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Provides input</a:t>
                      </a:r>
                      <a:r>
                        <a:rPr lang="en-US" sz="1200" baseline="0" dirty="0"/>
                        <a:t> to the new process via an automated feed from finance system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2</a:t>
                      </a:r>
                      <a:r>
                        <a:rPr lang="en-US" sz="1200" kern="1200" baseline="0" dirty="0"/>
                        <a:t> VPs and their groups, total of 9 people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IT Managers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NN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All</a:t>
                      </a:r>
                      <a:r>
                        <a:rPr lang="en-US" sz="1200" baseline="0" dirty="0"/>
                        <a:t> IT </a:t>
                      </a:r>
                      <a:r>
                        <a:rPr lang="en-US" sz="1200" dirty="0"/>
                        <a:t>managers within the Infrastructure organization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All line managers 45 managers + their</a:t>
                      </a:r>
                      <a:r>
                        <a:rPr lang="en-US" sz="1200" kern="1200" baseline="0" dirty="0"/>
                        <a:t> team, total ~800 people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r>
                        <a:rPr lang="en-US" sz="1200" dirty="0"/>
                        <a:t>Customers ordering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Anyone using the process.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USA:</a:t>
                      </a:r>
                      <a:r>
                        <a:rPr lang="en-US" sz="1200" kern="1200" baseline="0" dirty="0"/>
                        <a:t> 1,500 people</a:t>
                      </a:r>
                    </a:p>
                    <a:p>
                      <a:r>
                        <a:rPr lang="en-US" sz="1200" kern="1200" baseline="0" dirty="0"/>
                        <a:t>India: 200 people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r>
                        <a:rPr lang="en-US" sz="1200" dirty="0"/>
                        <a:t>Reporting</a:t>
                      </a:r>
                      <a:r>
                        <a:rPr lang="en-US" sz="1200" baseline="0" dirty="0"/>
                        <a:t> team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NN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Extracting data from the system</a:t>
                      </a:r>
                      <a:r>
                        <a:rPr lang="en-US" sz="1200" kern="1200" baseline="0" dirty="0"/>
                        <a:t> creating monthly reports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6 individuals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r>
                        <a:rPr lang="en-US" sz="1200" dirty="0"/>
                        <a:t>Interfacing process teams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NN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Multiple interfacing processes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5 process managers and 5 process owners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r>
                        <a:rPr lang="en-US" sz="1200" dirty="0"/>
                        <a:t>App.</a:t>
                      </a:r>
                      <a:r>
                        <a:rPr lang="en-US" sz="1200" baseline="0" dirty="0"/>
                        <a:t> Development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NN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The team leader for the application</a:t>
                      </a:r>
                      <a:r>
                        <a:rPr lang="en-US" sz="1200" kern="1200" baseline="0" dirty="0"/>
                        <a:t> development team X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/>
                        <a:t>1 team lead and 10 people in the team in total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E8A94D7-AB70-A8EC-DF79-169618857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1 - IDENTIFY IMPACTED GROUPS - WHO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 rot="19272066">
            <a:off x="4413810" y="2244139"/>
            <a:ext cx="31790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</p:spTree>
    <p:extLst>
      <p:ext uri="{BB962C8B-B14F-4D97-AF65-F5344CB8AC3E}">
        <p14:creationId xmlns:p14="http://schemas.microsoft.com/office/powerpoint/2010/main" val="4180119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2E7C6F2-1407-E683-9D39-961478E739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894087"/>
              </p:ext>
            </p:extLst>
          </p:nvPr>
        </p:nvGraphicFramePr>
        <p:xfrm>
          <a:off x="381000" y="981552"/>
          <a:ext cx="11445241" cy="4314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0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3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5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06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804">
                <a:tc>
                  <a:txBody>
                    <a:bodyPr/>
                    <a:lstStyle/>
                    <a:p>
                      <a:r>
                        <a:rPr lang="en-US" sz="1600" dirty="0"/>
                        <a:t>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Contact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# Members / Information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794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E8A94D7-AB70-A8EC-DF79-169618857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1 - IDENTIFY IMPACTED GROUPS - WHO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 rot="19272066">
            <a:off x="4413810" y="2244139"/>
            <a:ext cx="31790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</p:spTree>
    <p:extLst>
      <p:ext uri="{BB962C8B-B14F-4D97-AF65-F5344CB8AC3E}">
        <p14:creationId xmlns:p14="http://schemas.microsoft.com/office/powerpoint/2010/main" val="1235659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 dirty="0"/>
              <a:t>For each impacted groups, a number of questions should be answered to identify HOW they are impacted.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HOW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981451" y="1531799"/>
            <a:ext cx="66865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What is changing for this group? What will be different</a:t>
            </a:r>
          </a:p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What is not changing for this group? What will be the same?</a:t>
            </a:r>
          </a:p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What is driving the change, why are we changing? What does success look like?</a:t>
            </a:r>
          </a:p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Who is going to lose/gain what? </a:t>
            </a:r>
          </a:p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What happens if we (you) do NOT change?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</p:spTree>
    <p:extLst>
      <p:ext uri="{BB962C8B-B14F-4D97-AF65-F5344CB8AC3E}">
        <p14:creationId xmlns:p14="http://schemas.microsoft.com/office/powerpoint/2010/main" val="244697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016833"/>
              </p:ext>
            </p:extLst>
          </p:nvPr>
        </p:nvGraphicFramePr>
        <p:xfrm>
          <a:off x="396240" y="876237"/>
          <a:ext cx="11409679" cy="44653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54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47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0064">
                <a:tc>
                  <a:txBody>
                    <a:bodyPr/>
                    <a:lstStyle/>
                    <a:p>
                      <a:r>
                        <a:rPr lang="en-US" dirty="0"/>
                        <a:t>Impacted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How are they Impacted? / Information needed?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</a:rPr>
                        <a:t>Service Desk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Emails and calls to the Help</a:t>
                      </a:r>
                      <a:r>
                        <a:rPr lang="en-US" sz="1100" baseline="0" dirty="0">
                          <a:effectLst/>
                        </a:rPr>
                        <a:t> Desk about the new tools/system/processes</a:t>
                      </a:r>
                    </a:p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How to escalate and route calls to 2</a:t>
                      </a:r>
                      <a:r>
                        <a:rPr lang="en-US" sz="1100" baseline="30000" dirty="0">
                          <a:effectLst/>
                        </a:rPr>
                        <a:t>nd</a:t>
                      </a:r>
                      <a:r>
                        <a:rPr lang="en-US" sz="1100" dirty="0">
                          <a:effectLst/>
                        </a:rPr>
                        <a:t> level support</a:t>
                      </a:r>
                    </a:p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/>
                        <a:t>Need to know when the tool/system/process</a:t>
                      </a:r>
                      <a:r>
                        <a:rPr lang="en-US" sz="1100" kern="1200" baseline="0" dirty="0"/>
                        <a:t> </a:t>
                      </a:r>
                      <a:r>
                        <a:rPr lang="en-US" sz="1100" kern="1200" dirty="0"/>
                        <a:t>has been released – Go Live date</a:t>
                      </a:r>
                    </a:p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/>
                        <a:t>Demonstration of the new tool/system/process</a:t>
                      </a:r>
                      <a:endParaRPr lang="en-US" sz="1100" kern="1200" baseline="0" dirty="0"/>
                    </a:p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/>
                        <a:t>Information about Notifications, Approvals, Status Views, Escalations etc. in the new tool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/>
                        <a:t>New support scripts to be developed</a:t>
                      </a:r>
                      <a:r>
                        <a:rPr lang="en-US" sz="1100" kern="1200" baseline="0" dirty="0"/>
                        <a:t> / </a:t>
                      </a:r>
                      <a:r>
                        <a:rPr lang="en-US" sz="1100" kern="1200" dirty="0"/>
                        <a:t>New FAQ and knowledge articles / Update existing information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/>
                        <a:t>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1200" kern="1200" baseline="30000" dirty="0">
                          <a:solidFill>
                            <a:schemeClr val="dk1"/>
                          </a:solidFill>
                        </a:rPr>
                        <a:t>nd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</a:rPr>
                        <a:t> Level Support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Escalations to the 2</a:t>
                      </a:r>
                      <a:r>
                        <a:rPr lang="en-US" sz="1100" baseline="30000" dirty="0">
                          <a:effectLst/>
                        </a:rPr>
                        <a:t>nd</a:t>
                      </a:r>
                      <a:r>
                        <a:rPr lang="en-US" sz="1100" dirty="0">
                          <a:effectLst/>
                        </a:rPr>
                        <a:t> Level Support </a:t>
                      </a:r>
                      <a:r>
                        <a:rPr lang="en-US" sz="1100" baseline="0" dirty="0">
                          <a:effectLst/>
                        </a:rPr>
                        <a:t>about the new tools/system/processes</a:t>
                      </a:r>
                    </a:p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How to escalate and route to external vendor</a:t>
                      </a:r>
                    </a:p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/>
                        <a:t>Need to know when the tool/system/process</a:t>
                      </a:r>
                      <a:r>
                        <a:rPr lang="en-US" sz="1100" kern="1200" baseline="0" dirty="0"/>
                        <a:t> </a:t>
                      </a:r>
                      <a:r>
                        <a:rPr lang="en-US" sz="1100" kern="1200" dirty="0"/>
                        <a:t>has been released – Go Live date</a:t>
                      </a:r>
                    </a:p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/>
                        <a:t>Training of the new tool/system/process</a:t>
                      </a:r>
                      <a:endParaRPr lang="en-US" sz="1100" kern="1200" baseline="0" dirty="0"/>
                    </a:p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/>
                        <a:t>Information about Notifications, Approvals, Status Views, Escalations etc. in the new tool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/>
                        <a:t>New support scripts to be developed</a:t>
                      </a:r>
                      <a:r>
                        <a:rPr lang="en-US" sz="1100" kern="1200" baseline="0" dirty="0"/>
                        <a:t> / </a:t>
                      </a:r>
                      <a:r>
                        <a:rPr lang="en-US" sz="1100" kern="1200" dirty="0"/>
                        <a:t>New FAQ and knowledge articles / Update existing information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/>
                        <a:t>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</a:rPr>
                        <a:t>IT Managers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9863" indent="-169863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/>
                        <a:t>Information/Training: How to approve/reject</a:t>
                      </a:r>
                    </a:p>
                    <a:p>
                      <a:pPr marL="169863" indent="-169863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/>
                        <a:t>Escalation, delegation, Approval</a:t>
                      </a:r>
                      <a:r>
                        <a:rPr lang="en-US" sz="1100" kern="1200" baseline="0" dirty="0"/>
                        <a:t> notifications to managers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kern="1200" baseline="0" dirty="0"/>
                        <a:t>(Manager page – onboarding information)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r>
                        <a:rPr lang="en-US" sz="1200" dirty="0"/>
                        <a:t>Process 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</a:rPr>
                        <a:t>New tools and procures executing the process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r>
                        <a:rPr lang="en-US" sz="1200" dirty="0"/>
                        <a:t>Reporting team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</a:rPr>
                        <a:t>New user interface when extracting data from the tool/system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</a:rPr>
                        <a:t>New data fields and values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r>
                        <a:rPr lang="en-US" sz="1200" dirty="0"/>
                        <a:t>Interfacing processes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</a:rPr>
                        <a:t>New delivery mechanisms for input/output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 bwMode="auto">
          <a:xfrm>
            <a:off x="396240" y="168898"/>
            <a:ext cx="8229600" cy="69940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 kern="1200" cap="all">
                <a:solidFill>
                  <a:srgbClr val="E35205"/>
                </a:solidFill>
                <a:latin typeface="Arial"/>
                <a:ea typeface="ＭＳ Ｐゴシック" charset="-128"/>
                <a:cs typeface="Arial"/>
              </a:defRPr>
            </a:lvl1pPr>
            <a:lvl2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2pPr>
            <a:lvl3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3pPr>
            <a:lvl4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4pPr>
            <a:lvl5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200" b="0" cap="none" dirty="0">
                <a:solidFill>
                  <a:schemeClr val="tx1"/>
                </a:solidFill>
                <a:latin typeface="Arial Black" panose="020B0604020202020204" pitchFamily="34" charset="0"/>
                <a:ea typeface="+mj-ea"/>
                <a:cs typeface="+mj-cs"/>
              </a:rPr>
              <a:t>2 – IMPACT TO EACH GROUP - HOW</a:t>
            </a:r>
          </a:p>
        </p:txBody>
      </p:sp>
      <p:sp>
        <p:nvSpPr>
          <p:cNvPr id="8" name="TextBox 7"/>
          <p:cNvSpPr txBox="1"/>
          <p:nvPr/>
        </p:nvSpPr>
        <p:spPr>
          <a:xfrm rot="19272066">
            <a:off x="4766233" y="2475442"/>
            <a:ext cx="31790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</p:spTree>
    <p:extLst>
      <p:ext uri="{BB962C8B-B14F-4D97-AF65-F5344CB8AC3E}">
        <p14:creationId xmlns:p14="http://schemas.microsoft.com/office/powerpoint/2010/main" val="2559173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350511"/>
              </p:ext>
            </p:extLst>
          </p:nvPr>
        </p:nvGraphicFramePr>
        <p:xfrm>
          <a:off x="396240" y="876237"/>
          <a:ext cx="11409679" cy="42062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54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47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0064">
                <a:tc>
                  <a:txBody>
                    <a:bodyPr/>
                    <a:lstStyle/>
                    <a:p>
                      <a:r>
                        <a:rPr lang="en-US" dirty="0"/>
                        <a:t>Impacted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How are they Impacted? / Information needed?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kern="1200" dirty="0"/>
                    </a:p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kern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kern="1200" dirty="0"/>
                    </a:p>
                    <a:p>
                      <a:pPr marL="168275" marR="0" indent="-168275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kern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9863" indent="-169863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</a:endParaRPr>
                    </a:p>
                    <a:p>
                      <a:pPr marL="169863" indent="-169863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7617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425728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9598551"/>
                  </a:ext>
                </a:extLst>
              </a:tr>
            </a:tbl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 bwMode="auto">
          <a:xfrm>
            <a:off x="396240" y="168898"/>
            <a:ext cx="8229600" cy="69940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 kern="1200" cap="all">
                <a:solidFill>
                  <a:srgbClr val="E35205"/>
                </a:solidFill>
                <a:latin typeface="Arial"/>
                <a:ea typeface="ＭＳ Ｐゴシック" charset="-128"/>
                <a:cs typeface="Arial"/>
              </a:defRPr>
            </a:lvl1pPr>
            <a:lvl2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2pPr>
            <a:lvl3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3pPr>
            <a:lvl4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4pPr>
            <a:lvl5pPr algn="l" defTabSz="457200" rtl="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E35205"/>
                </a:solidFill>
                <a:latin typeface="Arial" charset="0"/>
                <a:ea typeface="ＭＳ Ｐゴシック" charset="-128"/>
                <a:cs typeface="Arial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4F56AB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200" b="0" cap="none" dirty="0">
                <a:solidFill>
                  <a:schemeClr val="tx1"/>
                </a:solidFill>
                <a:latin typeface="Arial Black" panose="020B0604020202020204" pitchFamily="34" charset="0"/>
                <a:ea typeface="+mj-ea"/>
                <a:cs typeface="+mj-cs"/>
              </a:rPr>
              <a:t>2 – IMPACT TO EACH GROUP - HOW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</p:spTree>
    <p:extLst>
      <p:ext uri="{BB962C8B-B14F-4D97-AF65-F5344CB8AC3E}">
        <p14:creationId xmlns:p14="http://schemas.microsoft.com/office/powerpoint/2010/main" val="1633391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 dirty="0"/>
              <a:t>Identify the “actions” and how much people change management is needed for the impacted group?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WHAT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981451" y="780666"/>
            <a:ext cx="668654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4300">
              <a:buFont typeface="Wingdings" panose="05000000000000000000" pitchFamily="2" charset="2"/>
              <a:buChar char="§"/>
            </a:pPr>
            <a:r>
              <a:rPr lang="en-US" sz="1800" dirty="0"/>
              <a:t>Email communications, newsletters, web information, FAQs, training, lunch &amp; learn, group meeting, virtual meeting, one-on-one coaching, videos, detailed examples, role play etc.</a:t>
            </a:r>
          </a:p>
          <a:p>
            <a:endParaRPr lang="en-US" sz="1800" dirty="0"/>
          </a:p>
          <a:p>
            <a:r>
              <a:rPr lang="en-US" sz="1800" dirty="0"/>
              <a:t>Tasks and Actions are identified to: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800" dirty="0"/>
              <a:t>Mitigate anticipated resistance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800" dirty="0"/>
              <a:t>Address unique attributes of each group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800" dirty="0"/>
              <a:t>Address historical or cultural barriers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800" dirty="0"/>
              <a:t>Leverage key influences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800" dirty="0"/>
              <a:t>Build awareness and desire to engage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800" dirty="0"/>
              <a:t>Provide needed knowledge and skills (training)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800" dirty="0"/>
              <a:t>Reinforcement of the change</a:t>
            </a:r>
          </a:p>
          <a:p>
            <a:pPr marL="228600" lvl="1" indent="-228600" defTabSz="114300">
              <a:buFont typeface="Wingdings" panose="05000000000000000000" pitchFamily="2" charset="2"/>
              <a:buChar char="§"/>
            </a:pPr>
            <a:endParaRPr lang="en-US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1524001" y="6586196"/>
            <a:ext cx="4366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Thorsten Manthey  - thorsten@tmanthey.com  -  www.tmathey.com</a:t>
            </a:r>
          </a:p>
        </p:txBody>
      </p:sp>
    </p:spTree>
    <p:extLst>
      <p:ext uri="{BB962C8B-B14F-4D97-AF65-F5344CB8AC3E}">
        <p14:creationId xmlns:p14="http://schemas.microsoft.com/office/powerpoint/2010/main" val="1748846196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">
  <a:themeElements>
    <a:clrScheme name="SMW23">
      <a:dk1>
        <a:srgbClr val="0F2F41"/>
      </a:dk1>
      <a:lt1>
        <a:srgbClr val="FFFFFF"/>
      </a:lt1>
      <a:dk2>
        <a:srgbClr val="4D4D4F"/>
      </a:dk2>
      <a:lt2>
        <a:srgbClr val="E7E6E6"/>
      </a:lt2>
      <a:accent1>
        <a:srgbClr val="009C8E"/>
      </a:accent1>
      <a:accent2>
        <a:srgbClr val="F6BC18"/>
      </a:accent2>
      <a:accent3>
        <a:srgbClr val="2B398C"/>
      </a:accent3>
      <a:accent4>
        <a:srgbClr val="842B8F"/>
      </a:accent4>
      <a:accent5>
        <a:srgbClr val="400E40"/>
      </a:accent5>
      <a:accent6>
        <a:srgbClr val="23485F"/>
      </a:accent6>
      <a:hlink>
        <a:srgbClr val="00A8AC"/>
      </a:hlink>
      <a:folHlink>
        <a:srgbClr val="00A8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ver">
  <a:themeElements>
    <a:clrScheme name="SMW23">
      <a:dk1>
        <a:srgbClr val="0F2F41"/>
      </a:dk1>
      <a:lt1>
        <a:srgbClr val="FFFFFF"/>
      </a:lt1>
      <a:dk2>
        <a:srgbClr val="4D4D4F"/>
      </a:dk2>
      <a:lt2>
        <a:srgbClr val="E7E6E6"/>
      </a:lt2>
      <a:accent1>
        <a:srgbClr val="009C8E"/>
      </a:accent1>
      <a:accent2>
        <a:srgbClr val="F6BC18"/>
      </a:accent2>
      <a:accent3>
        <a:srgbClr val="2B398C"/>
      </a:accent3>
      <a:accent4>
        <a:srgbClr val="842B8F"/>
      </a:accent4>
      <a:accent5>
        <a:srgbClr val="400E40"/>
      </a:accent5>
      <a:accent6>
        <a:srgbClr val="23485F"/>
      </a:accent6>
      <a:hlink>
        <a:srgbClr val="00A8AC"/>
      </a:hlink>
      <a:folHlink>
        <a:srgbClr val="00A8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E7756C3890541B25F222B995FAFBC" ma:contentTypeVersion="17" ma:contentTypeDescription="Create a new document." ma:contentTypeScope="" ma:versionID="cbf96eb4ab63158f6e337d87192fc2fa">
  <xsd:schema xmlns:xsd="http://www.w3.org/2001/XMLSchema" xmlns:xs="http://www.w3.org/2001/XMLSchema" xmlns:p="http://schemas.microsoft.com/office/2006/metadata/properties" xmlns:ns2="e6fa26e8-7807-46c3-9e5c-9f5d6b61bc32" xmlns:ns3="94ba11f4-2931-4fcd-a6e3-8f471cfc29c0" targetNamespace="http://schemas.microsoft.com/office/2006/metadata/properties" ma:root="true" ma:fieldsID="5b4ab1aeaef49e61fa71cb1145f47220" ns2:_="" ns3:_="">
    <xsd:import namespace="e6fa26e8-7807-46c3-9e5c-9f5d6b61bc32"/>
    <xsd:import namespace="94ba11f4-2931-4fcd-a6e3-8f471cfc29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fa26e8-7807-46c3-9e5c-9f5d6b61bc3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c0606b-8e5a-4aee-a68c-f4efcab0e8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ba11f4-2931-4fcd-a6e3-8f471cfc29c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be18278-8dd5-4698-b7b8-573452de3c69}" ma:internalName="TaxCatchAll" ma:showField="CatchAllData" ma:web="94ba11f4-2931-4fcd-a6e3-8f471cfc29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4ba11f4-2931-4fcd-a6e3-8f471cfc29c0" xsi:nil="true"/>
    <lcf76f155ced4ddcb4097134ff3c332f xmlns="e6fa26e8-7807-46c3-9e5c-9f5d6b61bc3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EEEE097-19BD-4835-9920-65F8B6BEC96C}">
  <ds:schemaRefs>
    <ds:schemaRef ds:uri="94ba11f4-2931-4fcd-a6e3-8f471cfc29c0"/>
    <ds:schemaRef ds:uri="e6fa26e8-7807-46c3-9e5c-9f5d6b61bc3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657B1C2-2B8A-4046-8BD6-DFA1A0A2458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44F88F0-9FD8-4870-AA8B-3F686120879E}">
  <ds:schemaRefs>
    <ds:schemaRef ds:uri="94ba11f4-2931-4fcd-a6e3-8f471cfc29c0"/>
    <ds:schemaRef ds:uri="e6fa26e8-7807-46c3-9e5c-9f5d6b61bc3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1678</Words>
  <Application>Microsoft Office PowerPoint</Application>
  <PresentationFormat>Widescreen</PresentationFormat>
  <Paragraphs>250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Arial Black</vt:lpstr>
      <vt:lpstr>Arial Bold</vt:lpstr>
      <vt:lpstr>Lucida Grande</vt:lpstr>
      <vt:lpstr>Wingdings</vt:lpstr>
      <vt:lpstr>Content</vt:lpstr>
      <vt:lpstr>Cover</vt:lpstr>
      <vt:lpstr>WHO - HOW - WHAT Communication &amp; Training PLAN</vt:lpstr>
      <vt:lpstr>Approach</vt:lpstr>
      <vt:lpstr>WHO</vt:lpstr>
      <vt:lpstr>1 - IDENTIFY IMPACTED GROUPS - WHO</vt:lpstr>
      <vt:lpstr>1 - IDENTIFY IMPACTED GROUPS - WHO</vt:lpstr>
      <vt:lpstr>HOW</vt:lpstr>
      <vt:lpstr>PowerPoint Presentation</vt:lpstr>
      <vt:lpstr>PowerPoint Presentation</vt:lpstr>
      <vt:lpstr>WHAT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Chang</dc:creator>
  <cp:lastModifiedBy>Thorsten Manthey</cp:lastModifiedBy>
  <cp:revision>9</cp:revision>
  <cp:lastPrinted>2020-06-30T20:05:49Z</cp:lastPrinted>
  <dcterms:created xsi:type="dcterms:W3CDTF">2017-05-24T21:00:00Z</dcterms:created>
  <dcterms:modified xsi:type="dcterms:W3CDTF">2023-10-31T02:36:18Z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81c070e-054b-4d1c-ba4c-fc70b099192e_Enabled">
    <vt:lpwstr>True</vt:lpwstr>
  </property>
  <property fmtid="{D5CDD505-2E9C-101B-9397-08002B2CF9AE}" pid="3" name="MSIP_Label_181c070e-054b-4d1c-ba4c-fc70b099192e_SiteId">
    <vt:lpwstr>2567d566-604c-408a-8a60-55d0dc9d9d6b</vt:lpwstr>
  </property>
  <property fmtid="{D5CDD505-2E9C-101B-9397-08002B2CF9AE}" pid="4" name="MSIP_Label_181c070e-054b-4d1c-ba4c-fc70b099192e_Owner">
    <vt:lpwstr>Hilary.Jansen@informa.com</vt:lpwstr>
  </property>
  <property fmtid="{D5CDD505-2E9C-101B-9397-08002B2CF9AE}" pid="5" name="MSIP_Label_181c070e-054b-4d1c-ba4c-fc70b099192e_SetDate">
    <vt:lpwstr>2019-10-22T16:57:23.1649757Z</vt:lpwstr>
  </property>
  <property fmtid="{D5CDD505-2E9C-101B-9397-08002B2CF9AE}" pid="6" name="MSIP_Label_181c070e-054b-4d1c-ba4c-fc70b099192e_Name">
    <vt:lpwstr>General</vt:lpwstr>
  </property>
  <property fmtid="{D5CDD505-2E9C-101B-9397-08002B2CF9AE}" pid="7" name="MSIP_Label_181c070e-054b-4d1c-ba4c-fc70b099192e_Application">
    <vt:lpwstr>Microsoft Azure Information Protection</vt:lpwstr>
  </property>
  <property fmtid="{D5CDD505-2E9C-101B-9397-08002B2CF9AE}" pid="8" name="MSIP_Label_181c070e-054b-4d1c-ba4c-fc70b099192e_ActionId">
    <vt:lpwstr>21e0a5bf-9d57-4c79-b573-94b99b170d2f</vt:lpwstr>
  </property>
  <property fmtid="{D5CDD505-2E9C-101B-9397-08002B2CF9AE}" pid="9" name="MSIP_Label_181c070e-054b-4d1c-ba4c-fc70b099192e_Extended_MSFT_Method">
    <vt:lpwstr>Automatic</vt:lpwstr>
  </property>
  <property fmtid="{D5CDD505-2E9C-101B-9397-08002B2CF9AE}" pid="10" name="MSIP_Label_2bbab825-a111-45e4-86a1-18cee0005896_Enabled">
    <vt:lpwstr>True</vt:lpwstr>
  </property>
  <property fmtid="{D5CDD505-2E9C-101B-9397-08002B2CF9AE}" pid="11" name="MSIP_Label_2bbab825-a111-45e4-86a1-18cee0005896_SiteId">
    <vt:lpwstr>2567d566-604c-408a-8a60-55d0dc9d9d6b</vt:lpwstr>
  </property>
  <property fmtid="{D5CDD505-2E9C-101B-9397-08002B2CF9AE}" pid="12" name="MSIP_Label_2bbab825-a111-45e4-86a1-18cee0005896_Owner">
    <vt:lpwstr>Hilary.Jansen@informa.com</vt:lpwstr>
  </property>
  <property fmtid="{D5CDD505-2E9C-101B-9397-08002B2CF9AE}" pid="13" name="MSIP_Label_2bbab825-a111-45e4-86a1-18cee0005896_SetDate">
    <vt:lpwstr>2019-10-22T16:57:23.1649757Z</vt:lpwstr>
  </property>
  <property fmtid="{D5CDD505-2E9C-101B-9397-08002B2CF9AE}" pid="14" name="MSIP_Label_2bbab825-a111-45e4-86a1-18cee0005896_Name">
    <vt:lpwstr>Un-restricted</vt:lpwstr>
  </property>
  <property fmtid="{D5CDD505-2E9C-101B-9397-08002B2CF9AE}" pid="15" name="MSIP_Label_2bbab825-a111-45e4-86a1-18cee0005896_Application">
    <vt:lpwstr>Microsoft Azure Information Protection</vt:lpwstr>
  </property>
  <property fmtid="{D5CDD505-2E9C-101B-9397-08002B2CF9AE}" pid="16" name="MSIP_Label_2bbab825-a111-45e4-86a1-18cee0005896_ActionId">
    <vt:lpwstr>21e0a5bf-9d57-4c79-b573-94b99b170d2f</vt:lpwstr>
  </property>
  <property fmtid="{D5CDD505-2E9C-101B-9397-08002B2CF9AE}" pid="17" name="MSIP_Label_2bbab825-a111-45e4-86a1-18cee0005896_Parent">
    <vt:lpwstr>181c070e-054b-4d1c-ba4c-fc70b099192e</vt:lpwstr>
  </property>
  <property fmtid="{D5CDD505-2E9C-101B-9397-08002B2CF9AE}" pid="18" name="MSIP_Label_2bbab825-a111-45e4-86a1-18cee0005896_Extended_MSFT_Method">
    <vt:lpwstr>Automatic</vt:lpwstr>
  </property>
  <property fmtid="{D5CDD505-2E9C-101B-9397-08002B2CF9AE}" pid="19" name="Sensitivity">
    <vt:lpwstr>General Un-restricted</vt:lpwstr>
  </property>
  <property fmtid="{D5CDD505-2E9C-101B-9397-08002B2CF9AE}" pid="20" name="ContentTypeId">
    <vt:lpwstr>0x0101002E2E7756C3890541B25F222B995FAFBC</vt:lpwstr>
  </property>
  <property fmtid="{D5CDD505-2E9C-101B-9397-08002B2CF9AE}" pid="21" name="MediaServiceImageTags">
    <vt:lpwstr/>
  </property>
</Properties>
</file>